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56" r:id="rId3"/>
    <p:sldId id="257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84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3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410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1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6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7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1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5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2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51AA-7B3E-4579-8223-B75E9C2346B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236" y="773779"/>
            <a:ext cx="2889440" cy="12269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480" y="2375031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Транспортно-энергетический факультет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«Организация перевозок, движения и эксплуатация транспорта»</a:t>
            </a: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Тасыбек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Нусупбекович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доктор технических наук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3224" y="404447"/>
            <a:ext cx="7551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НАО «Евразийский национальный университет им. Л.Н. Гумилева»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98938" y="595313"/>
            <a:ext cx="5574324" cy="3481754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защиту ноу-хау действует только до тех пор, пока сохраняются все эти условия, то есть, по крайней мере теоретически, оно может быть бессрочным, в отличие от права на защиту патентуемых объектов, срок действия патентов на которые законодательно ограничен. Необходимо отметить, что в данной формулировке, как это указывалось исследователем Э.П. Гавриловой в отношении российского законодательства, выделенные признаки относятся к условиям существования данного объекта интеллектуальной собственности, а не к его существу.</a:t>
            </a:r>
            <a:endParaRPr lang="en-US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714" y="890954"/>
            <a:ext cx="2697040" cy="26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показано выше, основными признаками, отличающими ноу-хау от патента, являются: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35516"/>
              </p:ext>
            </p:extLst>
          </p:nvPr>
        </p:nvGraphicFramePr>
        <p:xfrm>
          <a:off x="1275607" y="1133344"/>
          <a:ext cx="7481531" cy="4798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531">
                  <a:extLst>
                    <a:ext uri="{9D8B030D-6E8A-4147-A177-3AD203B41FA5}">
                      <a16:colId xmlns:a16="http://schemas.microsoft.com/office/drawing/2014/main" val="3932773254"/>
                    </a:ext>
                  </a:extLst>
                </a:gridCol>
              </a:tblGrid>
              <a:tr h="14199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отсутствие сроков защиты, которые в отличие от правовой защиты запатентованных объектов законодательно не устанавливаются, и информация сохраняет свой статус ноу-хау до тех пор, пока существуют три ее признака, установленных ст. 125 ГК РК;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34188"/>
                  </a:ext>
                </a:extLst>
              </a:tr>
              <a:tr h="11957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отличие от устанавливаемых законодательно формальных требований к патентуемым разработкам, к их описанию ноу-хау может относиться к любому не выведенному из оборота виду информации, представленному в любой форме;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874185"/>
                  </a:ext>
                </a:extLst>
              </a:tr>
              <a:tr h="7473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государственная регистрация ноу-хау не требуется и не осуществляется;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4627"/>
                  </a:ext>
                </a:extLst>
              </a:tr>
              <a:tr h="747349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 отличие от патентной защиты, для которой одним из основных принципов является признак территориальности, для ноу-хау нет территориальных ограничений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612142"/>
                  </a:ext>
                </a:extLst>
              </a:tr>
              <a:tr h="68842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права на ноу-хау являются неисключительными.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11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7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203" y="25790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определить и защитить информацию, создаваемую и передаваемую сторонами в качестве конфиденциальной, с учетом требований принятия мер к защите коммерческих секретов по ст. 126 ГК РК необходимо принять ряд мер по оформлению взаимоотношений между работодателем и работником, таких, как: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0" y="1652953"/>
            <a:ext cx="4756638" cy="197827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включение в трудовые договоры обязательств по сохранению в тайне научных и научно-технических разработок и сведениях об их лабораторных, опытно-промышленных и промышленных испытаниях;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0" y="4223238"/>
            <a:ext cx="4756638" cy="197827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обязательное указание либо в самом трудовом договоре, либо в отдельном документе, подписываемом работником, на объекты конфиденциальной информации и их перечисление;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896537" y="1652953"/>
            <a:ext cx="4756638" cy="197827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обязательное указание в этих документах на то, что все изобретения, созданные работником в период его работы и разработанные в рамках выполнения им своих служебных обязанностей, принадлежат работодателю, и, таким образом, разглашение их сущности не может быть осуществлено работником без письменного разрешения работодателя.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896537" y="4337538"/>
            <a:ext cx="4756638" cy="197827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указание на обязанность работника хранить указанную информацию в тайне в течение определенного времени после истечения срока действия или расторжения трудового договора.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914400" y="483577"/>
            <a:ext cx="8449408" cy="5257800"/>
          </a:xfrm>
          <a:prstGeom prst="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Исключительное значение ноу-хау для воспроизводства новой техники и технологии привело к тому, что термин «ноу-хау» утратил свое первоначальное значение («знать, как применить патент») и стал переводиться «знать, как сделать», т.е. в более широком смысле ноу-хау стало самостоятельным объектом лицензионных сделок, не обязательно связанных с изобретениями. Так, например, по мнению профессора Ю.И. </a:t>
            </a:r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Свядосца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 в советском, ни в иностранном законодательстве не было норм, специально регулирующих отношения по передаче технической информации типа ноу-хау, и исключения здесь были невелики. Отношения по коммерческой передаче ноу-хау не были известны внутрихозяйственной практике СССР и возникали, как уже показано выше, только в сфере экспортно-импортных операций, в настоящее же время они все больше применяются и в договорной практике национальных предпринимателей.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548" y="1195752"/>
            <a:ext cx="2915749" cy="33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34ABC-0827-48B9-9689-E6A0C287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65" y="2902998"/>
            <a:ext cx="9246155" cy="2187853"/>
          </a:xfrm>
        </p:spPr>
        <p:txBody>
          <a:bodyPr>
            <a:norm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674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164166" y="1903372"/>
            <a:ext cx="7883118" cy="297636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MND5307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«Методология научной деятельности»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78270" y="1925516"/>
            <a:ext cx="6726115" cy="2259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Правовая охрана и защита ноу-хау</a:t>
            </a:r>
          </a:p>
        </p:txBody>
      </p:sp>
    </p:spTree>
    <p:extLst>
      <p:ext uri="{BB962C8B-B14F-4D97-AF65-F5344CB8AC3E}">
        <p14:creationId xmlns:p14="http://schemas.microsoft.com/office/powerpoint/2010/main" val="19317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Введение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Исторический очерк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Понятие, объекты и субъекты права на ноу-хау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Ноу-хау и патентное законодательство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Создание ноу-хау и меры по его охране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рекомендуемой литературы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587261" y="70339"/>
            <a:ext cx="6040315" cy="4308231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то, что ноу-хау не является регистрируемым объектом интеллектуальной собственности, однако применительно к патентному праву, будучи в основном техническим по существу и представляя собой по форме специфически определенную и организованную информацию, которая часто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патентноспособна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этот объект интеллектуальной собственности, на наш взгляд, органично вписывается в структуру данной книги и требует отдельного рассмотрения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84" y="3508131"/>
            <a:ext cx="2080277" cy="370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3385" y="958362"/>
            <a:ext cx="4026877" cy="39917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России, еще в 1910 г., В. Розенберг в своей книге «Промысловая тайна» рассмотрел теорию и практику защиты коммерческой тайны в России и показал, что состояние правовой защиты коммерческой тайны в России отвечает мировым стандартам в этой области. В октябре 1917 г. декретом ВЦИК «О рабочем контроле» понятие коммерческой тайны было отменено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160" y="958362"/>
            <a:ext cx="2739171" cy="40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942" y="34583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Советском Союзе термин «ноу-хау» стал использоваться с 1962 г., когда Всесоюзному объединению «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Лицензинторг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было делегировано монопольное право продажи лицензий на технологии (ноу-хау) за границу, преимущественно в страны СЭВ. В 1973 г. Курчатовский институт продал ноу-хау в ЧССР и СРР, в 1974 г. — в США. В 1977 г. «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Атомэнергоэкспорт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заключает лицензионное соглашение с Ливией. На основе многолетнего опыта по продаже технологий в 1979 г.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Госкомизобре-тений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 ГКНТ СССР ввел в действие инструкцию «О порядке работы по продаже лицензий и оказанию услуг типа инжиниринг, в которой впервые было определено понятие ноу-хау. Понятие ноу-хау было дано в «Основах гражданского законодательства СССР и республик», принятых 31 мая 1991 г.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7" y="3402623"/>
            <a:ext cx="4861909" cy="319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41" y="319454"/>
            <a:ext cx="4685974" cy="1320800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казахстанском законодательстве ноу-хау (в составе коммерческой тайны) отнесено к объектам интеллектуальной собственности (ст. 961 ГК РК). Это понятие кратко определено как «секреты производства» (ст. 1017 ГК РК), и поскольку ноу-хау обладает всеми признаками коммерческой тайны, его защита подчиняется порядку и процедуре защиты, установленным для коммерческой тайны. Указание на различные виды коммерческой тайны и особенности ее защиты содержатся и в ряде иных законодательных и нормативных актов РК, указание на обязательность его защиты прямо определено практически во всех двусторонних соглашениях РК в области защиты инвестиций, интеллектуальной собственности и партнерстве с другими странами. 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354" y="0"/>
            <a:ext cx="5433646" cy="3253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354" y="3253155"/>
            <a:ext cx="5433646" cy="360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542" y="43375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права на ноу-хау является информация, обладающая следующими основными признаками коммерческой тайны (ст. 126 ГК РК) и в значительной степени повторяющая формулировку ст. 151 «Основ гражданского законодательства СССР и республик»):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052" y="2103315"/>
            <a:ext cx="5873261" cy="10111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действительную или потенциальную коммерческую ценность в силу неизвестности ее третьим лицам;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052" y="3441700"/>
            <a:ext cx="5873261" cy="10111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ней нет свободного доступа на законном основании;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053" y="4780085"/>
            <a:ext cx="5873261" cy="10111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принимает меры к охране ее конфиденциальности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1025</Words>
  <Application>Microsoft Office PowerPoint</Application>
  <PresentationFormat>Широкоэкранный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Georgia Pro Semibold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План:</vt:lpstr>
      <vt:lpstr>Презентация PowerPoint</vt:lpstr>
      <vt:lpstr>Презентация PowerPoint</vt:lpstr>
      <vt:lpstr>В Советском Союзе термин «ноу-хау» стал использоваться с 1962 г., когда Всесоюзному объединению «Лицензинторг» было делегировано монопольное право продажи лицензий на технологии (ноу-хау) за границу, преимущественно в страны СЭВ. В 1973 г. Курчатовский институт продал ноу-хау в ЧССР и СРР, в 1974 г. — в США. В 1977 г. «Атомэнергоэкспорт» заключает лицензионное соглашение с Ливией. На основе многолетнего опыта по продаже технологий в 1979 г. Госкомизобре-тений при ГКНТ СССР ввел в действие инструкцию «О порядке работы по продаже лицензий и оказанию услуг типа инжиниринг, в которой впервые было определено понятие ноу-хау. Понятие ноу-хау было дано в «Основах гражданского законодательства СССР и республик», принятых 31 мая 1991 г.</vt:lpstr>
      <vt:lpstr>В казахстанском законодательстве ноу-хау (в составе коммерческой тайны) отнесено к объектам интеллектуальной собственности (ст. 961 ГК РК). Это понятие кратко определено как «секреты производства» (ст. 1017 ГК РК), и поскольку ноу-хау обладает всеми признаками коммерческой тайны, его защита подчиняется порядку и процедуре защиты, установленным для коммерческой тайны. Указание на различные виды коммерческой тайны и особенности ее защиты содержатся и в ряде иных законодательных и нормативных актов РК, указание на обязательность его защиты прямо определено практически во всех двусторонних соглашениях РК в области защиты инвестиций, интеллектуальной собственности и партнерстве с другими странами. </vt:lpstr>
      <vt:lpstr>Объектом права на ноу-хау является информация, обладающая следующими основными признаками коммерческой тайны (ст. 126 ГК РК) и в значительной степени повторяющая формулировку ст. 151 «Основ гражданского законодательства СССР и республик»):</vt:lpstr>
      <vt:lpstr>Презентация PowerPoint</vt:lpstr>
      <vt:lpstr>Как показано выше, основными признаками, отличающими ноу-хау от патента, являются:</vt:lpstr>
      <vt:lpstr>Чтобы определить и защитить информацию, создаваемую и передаваемую сторонами в качестве конфиденциальной, с учетом требований принятия мер к защите коммерческих секретов по ст. 126 ГК РК необходимо принять ряд мер по оформлению взаимоотношений между работодателем и работником, таких, как: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16</cp:revision>
  <dcterms:created xsi:type="dcterms:W3CDTF">2022-11-03T08:56:28Z</dcterms:created>
  <dcterms:modified xsi:type="dcterms:W3CDTF">2022-11-05T08:46:53Z</dcterms:modified>
</cp:coreProperties>
</file>