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6" r:id="rId2"/>
    <p:sldId id="357" r:id="rId3"/>
    <p:sldId id="289" r:id="rId4"/>
    <p:sldId id="331" r:id="rId5"/>
    <p:sldId id="359" r:id="rId6"/>
    <p:sldId id="360" r:id="rId7"/>
    <p:sldId id="351" r:id="rId8"/>
    <p:sldId id="279" r:id="rId9"/>
    <p:sldId id="337" r:id="rId10"/>
    <p:sldId id="341" r:id="rId11"/>
    <p:sldId id="346" r:id="rId12"/>
    <p:sldId id="342" r:id="rId13"/>
    <p:sldId id="352" r:id="rId14"/>
    <p:sldId id="354"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ai" initials="A" lastIdx="2" clrIdx="0">
    <p:extLst>
      <p:ext uri="{19B8F6BF-5375-455C-9EA6-DF929625EA0E}">
        <p15:presenceInfo xmlns:p15="http://schemas.microsoft.com/office/powerpoint/2012/main" userId="Ar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0" d="100"/>
          <a:sy n="70" d="100"/>
        </p:scale>
        <p:origin x="18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C9863-9980-4BF0-9C36-F7E6B17A4490}" type="datetimeFigureOut">
              <a:rPr lang="x-none" smtClean="0"/>
              <a:t>09.11.2024</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3C662-9EA9-485F-85DB-E59F00D84452}" type="slidenum">
              <a:rPr lang="x-none" smtClean="0"/>
              <a:t>‹#›</a:t>
            </a:fld>
            <a:endParaRPr lang="x-none"/>
          </a:p>
        </p:txBody>
      </p:sp>
    </p:spTree>
    <p:extLst>
      <p:ext uri="{BB962C8B-B14F-4D97-AF65-F5344CB8AC3E}">
        <p14:creationId xmlns:p14="http://schemas.microsoft.com/office/powerpoint/2010/main" val="43681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 xmlns:a16="http://schemas.microsoft.com/office/drawing/2014/main" id="{42479B79-FCAE-4270-9287-70991C03478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6879134-EC30-4827-BA87-366A3EC2619C}" type="slidenum">
              <a:rPr lang="ru-RU" altLang="x-none" sz="1400" smtClean="0"/>
              <a:pPr>
                <a:spcBef>
                  <a:spcPct val="0"/>
                </a:spcBef>
                <a:buSzPct val="45000"/>
                <a:buFont typeface="Wingdings" panose="05000000000000000000" pitchFamily="2" charset="2"/>
                <a:buNone/>
              </a:pPr>
              <a:t>1</a:t>
            </a:fld>
            <a:endParaRPr lang="ru-RU" altLang="x-none" sz="1400"/>
          </a:p>
        </p:txBody>
      </p:sp>
      <p:sp>
        <p:nvSpPr>
          <p:cNvPr id="4099" name="Text Box 1">
            <a:extLst>
              <a:ext uri="{FF2B5EF4-FFF2-40B4-BE49-F238E27FC236}">
                <a16:creationId xmlns="" xmlns:a16="http://schemas.microsoft.com/office/drawing/2014/main" id="{323DBEEC-C78F-4E0F-8C0C-3F8566A27A42}"/>
              </a:ext>
            </a:extLst>
          </p:cNvPr>
          <p:cNvSpPr txBox="1">
            <a:spLocks noChangeArrowheads="1"/>
          </p:cNvSpPr>
          <p:nvPr/>
        </p:nvSpPr>
        <p:spPr bwMode="auto">
          <a:xfrm>
            <a:off x="3881438" y="868680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5000"/>
              </a:lnSpc>
              <a:spcBef>
                <a:spcPct val="0"/>
              </a:spcBef>
              <a:buClrTx/>
              <a:buFontTx/>
              <a:buNone/>
            </a:pPr>
            <a:fld id="{93DBB878-4507-49DF-BB4E-8DE3331C0BD2}" type="slidenum">
              <a:rPr lang="ru-RU" altLang="x-none" sz="1400"/>
              <a:pPr algn="r" eaLnBrk="1" hangingPunct="1">
                <a:lnSpc>
                  <a:spcPct val="95000"/>
                </a:lnSpc>
                <a:spcBef>
                  <a:spcPct val="0"/>
                </a:spcBef>
                <a:buClrTx/>
                <a:buFontTx/>
                <a:buNone/>
              </a:pPr>
              <a:t>1</a:t>
            </a:fld>
            <a:endParaRPr lang="ru-RU" altLang="x-none" sz="1400"/>
          </a:p>
        </p:txBody>
      </p:sp>
      <p:sp>
        <p:nvSpPr>
          <p:cNvPr id="4100" name="Rectangle 2">
            <a:extLst>
              <a:ext uri="{FF2B5EF4-FFF2-40B4-BE49-F238E27FC236}">
                <a16:creationId xmlns="" xmlns:a16="http://schemas.microsoft.com/office/drawing/2014/main" id="{5FAC9D95-4821-4877-82EE-07B112EF5F10}"/>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4101" name="Rectangle 3">
            <a:extLst>
              <a:ext uri="{FF2B5EF4-FFF2-40B4-BE49-F238E27FC236}">
                <a16:creationId xmlns="" xmlns:a16="http://schemas.microsoft.com/office/drawing/2014/main" id="{BCA160DE-B9EE-4AB3-9F3E-F84D21CAC1A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x-none">
              <a:latin typeface="Times New Roman" panose="02020603050405020304" pitchFamily="18" charset="0"/>
            </a:endParaRPr>
          </a:p>
        </p:txBody>
      </p:sp>
    </p:spTree>
    <p:extLst>
      <p:ext uri="{BB962C8B-B14F-4D97-AF65-F5344CB8AC3E}">
        <p14:creationId xmlns:p14="http://schemas.microsoft.com/office/powerpoint/2010/main" val="296383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DEEF68A-7248-4FE2-9190-4E313053BA3E}" type="slidenum">
              <a:rPr lang="ru-RU" altLang="ru-RU" sz="1400" smtClean="0">
                <a:cs typeface="Lucida Sans Unicode" panose="020B0602030504020204" pitchFamily="34" charset="0"/>
              </a:rPr>
              <a:pPr>
                <a:spcBef>
                  <a:spcPct val="0"/>
                </a:spcBef>
                <a:buSzPct val="45000"/>
                <a:buFont typeface="Wingdings" panose="05000000000000000000" pitchFamily="2" charset="2"/>
                <a:buNone/>
              </a:pPr>
              <a:t>2</a:t>
            </a:fld>
            <a:endParaRPr lang="ru-RU" altLang="ru-RU" sz="1400" smtClean="0">
              <a:cs typeface="Lucida Sans Unicode" panose="020B0602030504020204" pitchFamily="34" charset="0"/>
            </a:endParaRPr>
          </a:p>
        </p:txBody>
      </p:sp>
      <p:sp>
        <p:nvSpPr>
          <p:cNvPr id="6147" name="Text Box 1"/>
          <p:cNvSpPr txBox="1">
            <a:spLocks noChangeArrowheads="1"/>
          </p:cNvSpPr>
          <p:nvPr/>
        </p:nvSpPr>
        <p:spPr bwMode="auto">
          <a:xfrm>
            <a:off x="3881438" y="868680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5000"/>
              </a:lnSpc>
              <a:spcBef>
                <a:spcPct val="0"/>
              </a:spcBef>
              <a:buClrTx/>
              <a:buFontTx/>
              <a:buNone/>
            </a:pPr>
            <a:fld id="{C0D84EE5-10DF-4D59-8FB3-CF07FB574FF2}" type="slidenum">
              <a:rPr lang="ru-RU" altLang="ru-RU" sz="1400"/>
              <a:pPr algn="r" eaLnBrk="1" hangingPunct="1">
                <a:lnSpc>
                  <a:spcPct val="95000"/>
                </a:lnSpc>
                <a:spcBef>
                  <a:spcPct val="0"/>
                </a:spcBef>
                <a:buClrTx/>
                <a:buFontTx/>
                <a:buNone/>
              </a:pPr>
              <a:t>2</a:t>
            </a:fld>
            <a:endParaRPr lang="ru-RU" altLang="ru-RU" sz="1400"/>
          </a:p>
        </p:txBody>
      </p:sp>
      <p:sp>
        <p:nvSpPr>
          <p:cNvPr id="6148"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409304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849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B66C3F1E-FC26-4927-B208-D033BEC3010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3634ADC-A5B6-43A3-82B2-7AD40A467DA6}" type="slidenum">
              <a:rPr lang="ru-RU" altLang="x-none" sz="1400" smtClean="0"/>
              <a:pPr>
                <a:spcBef>
                  <a:spcPct val="0"/>
                </a:spcBef>
                <a:buSzPct val="45000"/>
                <a:buFont typeface="Wingdings" panose="05000000000000000000" pitchFamily="2" charset="2"/>
                <a:buNone/>
              </a:pPr>
              <a:t>4</a:t>
            </a:fld>
            <a:endParaRPr lang="ru-RU" altLang="x-none" sz="1400"/>
          </a:p>
        </p:txBody>
      </p:sp>
      <p:sp>
        <p:nvSpPr>
          <p:cNvPr id="10243" name="Text Box 1">
            <a:extLst>
              <a:ext uri="{FF2B5EF4-FFF2-40B4-BE49-F238E27FC236}">
                <a16:creationId xmlns="" xmlns:a16="http://schemas.microsoft.com/office/drawing/2014/main" id="{70EB0011-9AB0-49AF-A1B3-CB4895E49490}"/>
              </a:ext>
            </a:extLst>
          </p:cNvPr>
          <p:cNvSpPr txBox="1">
            <a:spLocks noChangeArrowheads="1"/>
          </p:cNvSpPr>
          <p:nvPr/>
        </p:nvSpPr>
        <p:spPr bwMode="auto">
          <a:xfrm>
            <a:off x="3881438" y="868680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5000"/>
              </a:lnSpc>
              <a:spcBef>
                <a:spcPct val="0"/>
              </a:spcBef>
              <a:buClrTx/>
              <a:buFontTx/>
              <a:buNone/>
            </a:pPr>
            <a:fld id="{18E5C70B-9EDB-4987-9C37-D84A5A0216AD}" type="slidenum">
              <a:rPr lang="ru-RU" altLang="x-none" sz="1400"/>
              <a:pPr algn="r" eaLnBrk="1" hangingPunct="1">
                <a:lnSpc>
                  <a:spcPct val="95000"/>
                </a:lnSpc>
                <a:spcBef>
                  <a:spcPct val="0"/>
                </a:spcBef>
                <a:buClrTx/>
                <a:buFontTx/>
                <a:buNone/>
              </a:pPr>
              <a:t>4</a:t>
            </a:fld>
            <a:endParaRPr lang="ru-RU" altLang="x-none" sz="1400"/>
          </a:p>
        </p:txBody>
      </p:sp>
      <p:sp>
        <p:nvSpPr>
          <p:cNvPr id="10244" name="Rectangle 2">
            <a:extLst>
              <a:ext uri="{FF2B5EF4-FFF2-40B4-BE49-F238E27FC236}">
                <a16:creationId xmlns="" xmlns:a16="http://schemas.microsoft.com/office/drawing/2014/main" id="{71DE157D-A3C8-4F4B-9676-F07D467AE4B3}"/>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10245" name="Rectangle 3">
            <a:extLst>
              <a:ext uri="{FF2B5EF4-FFF2-40B4-BE49-F238E27FC236}">
                <a16:creationId xmlns="" xmlns:a16="http://schemas.microsoft.com/office/drawing/2014/main" id="{4D49071A-A238-47C3-94F0-7049234C9BA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x-none">
              <a:latin typeface="Times New Roman" panose="02020603050405020304" pitchFamily="18" charset="0"/>
            </a:endParaRPr>
          </a:p>
        </p:txBody>
      </p:sp>
    </p:spTree>
    <p:extLst>
      <p:ext uri="{BB962C8B-B14F-4D97-AF65-F5344CB8AC3E}">
        <p14:creationId xmlns:p14="http://schemas.microsoft.com/office/powerpoint/2010/main" val="209178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3C662-9EA9-485F-85DB-E59F00D84452}" type="slidenum">
              <a:rPr lang="x-none" smtClean="0"/>
              <a:t>5</a:t>
            </a:fld>
            <a:endParaRPr lang="x-none"/>
          </a:p>
        </p:txBody>
      </p:sp>
    </p:spTree>
    <p:extLst>
      <p:ext uri="{BB962C8B-B14F-4D97-AF65-F5344CB8AC3E}">
        <p14:creationId xmlns:p14="http://schemas.microsoft.com/office/powerpoint/2010/main" val="72051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660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757A59-FD4A-457A-AD26-804168A47B8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2B9F9660-E92B-4945-9307-B743340B3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 xmlns:a16="http://schemas.microsoft.com/office/drawing/2014/main" id="{28D41F70-174C-4A4A-B2A7-1730E57BBD81}"/>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99DBF1E9-5584-487D-BA75-7B02A384B057}"/>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1ACEA4BF-7D7D-4B7D-8F1A-0755DE74BB1D}"/>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9567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DE86C9-4E12-47B9-8888-F1300549C211}"/>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B535BB2E-B393-4AC8-8910-D3F5A7CBEF2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0982DAC-74AA-48EF-99FC-BBF5E21C713E}"/>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3B5D6914-AF17-4036-9163-9E2850AEA2B4}"/>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04D1D5A5-D47E-44B7-BCDE-968020AC11EF}"/>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323122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E3EA156-AFA3-45BE-9801-FC08F7EDBDEE}"/>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2B5F1C77-E437-4177-A0B4-85D8D9CA430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980C94E4-C3E1-480D-B8AC-01F53B37E64E}"/>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0AE5FDB6-FE25-4C61-89FD-CCD90A186EE9}"/>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8134B5A3-23E3-4A0F-B10D-480E2D98511E}"/>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177671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 name="Group 7"/>
          <p:cNvGrpSpPr/>
          <p:nvPr userDrawn="1"/>
        </p:nvGrpSpPr>
        <p:grpSpPr>
          <a:xfrm>
            <a:off x="0" y="6731802"/>
            <a:ext cx="12192000" cy="12619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22" name="Flowchart: Off-page Connector 21"/>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38583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Flowchart: Off-page Connector 7"/>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19601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9FB25DF-79DD-4561-ACE3-62D26D5B449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D68B36F3-C05C-492E-8CF0-B5189898501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76D6657-23F9-44FC-8E76-A3264F1E3AD8}"/>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8321AD0A-05D0-4FAF-946D-85577BCCD91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35FE87AF-12C5-45B6-8090-0E383D8274EB}"/>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52859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791949-D4E4-418B-BDF8-DA9D8441752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AB0A5C1D-1276-4449-AB00-69081A3BB6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3147B2F-0126-47EF-A087-24862E9C54B0}"/>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6DE4151F-114B-43E3-B99E-EE2FA99C1416}"/>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06759901-07DC-42A6-9ECB-DAAB431A3A3D}"/>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273794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8C54890-6D29-4463-B5EA-9ACDE7F5455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BD63EBD1-9A73-4CD3-81A9-40A6E542A1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78282F2B-6B52-4D9A-A6E5-285D80D4F7C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 xmlns:a16="http://schemas.microsoft.com/office/drawing/2014/main" id="{D7F8A982-8EFD-4317-BD2C-00AA2E320243}"/>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6" name="Нижний колонтитул 5">
            <a:extLst>
              <a:ext uri="{FF2B5EF4-FFF2-40B4-BE49-F238E27FC236}">
                <a16:creationId xmlns="" xmlns:a16="http://schemas.microsoft.com/office/drawing/2014/main" id="{3B0A529E-6574-4D2E-8145-D2441A2138AE}"/>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3F8725CD-2B48-46A9-BFFC-8628125378F8}"/>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331303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F8F113-AC65-48E5-84D3-B15AD01E6898}"/>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32148EC0-0CAC-4276-9A31-696064AAD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4F0CE016-5F45-4789-A0CF-B1254471040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58B5ACA3-5747-4189-A16A-E3A5942ED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FBD65788-1F50-46DD-9EE8-72292A35BC7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 xmlns:a16="http://schemas.microsoft.com/office/drawing/2014/main" id="{5B58FC52-4969-460F-ACB0-CEF936DE54A1}"/>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8" name="Нижний колонтитул 7">
            <a:extLst>
              <a:ext uri="{FF2B5EF4-FFF2-40B4-BE49-F238E27FC236}">
                <a16:creationId xmlns="" xmlns:a16="http://schemas.microsoft.com/office/drawing/2014/main" id="{D50524A1-52CC-4443-8AD6-F9890558148D}"/>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 xmlns:a16="http://schemas.microsoft.com/office/drawing/2014/main" id="{F3C3CE96-929C-4C2E-98B1-16A98BF22D7F}"/>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399548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B2976C9-04F7-4C5E-A41D-6229FB455836}"/>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 xmlns:a16="http://schemas.microsoft.com/office/drawing/2014/main" id="{B54172AF-B3A5-4D67-A8F9-FF3C48C059D9}"/>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4" name="Нижний колонтитул 3">
            <a:extLst>
              <a:ext uri="{FF2B5EF4-FFF2-40B4-BE49-F238E27FC236}">
                <a16:creationId xmlns="" xmlns:a16="http://schemas.microsoft.com/office/drawing/2014/main" id="{D46070FC-EF34-44E2-94C1-2C22705D18F3}"/>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 xmlns:a16="http://schemas.microsoft.com/office/drawing/2014/main" id="{5DD57E19-2051-4EB4-A5C1-6C04FABDE7B4}"/>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54708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4F044C05-7217-4D76-9552-9A28F863C90E}"/>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3" name="Нижний колонтитул 2">
            <a:extLst>
              <a:ext uri="{FF2B5EF4-FFF2-40B4-BE49-F238E27FC236}">
                <a16:creationId xmlns="" xmlns:a16="http://schemas.microsoft.com/office/drawing/2014/main" id="{38580339-B75D-4EA8-BCB0-4887F7035853}"/>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 xmlns:a16="http://schemas.microsoft.com/office/drawing/2014/main" id="{0F5C9982-2042-4DA2-A43D-C66201E3CBEC}"/>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282826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113F39-EE64-4670-8084-D4CC8F867A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E70B2658-73CD-43E0-A7C8-4A446ADA5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2CAC9922-8D25-4DEC-8904-A7439A634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B5A9F5A-26C2-498F-809B-2D6D6DAC851B}"/>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6" name="Нижний колонтитул 5">
            <a:extLst>
              <a:ext uri="{FF2B5EF4-FFF2-40B4-BE49-F238E27FC236}">
                <a16:creationId xmlns="" xmlns:a16="http://schemas.microsoft.com/office/drawing/2014/main" id="{EFBE9E09-C379-4819-90BC-5613DE8FECCF}"/>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CD8A576E-5A42-4357-836A-A617F6B6A2E0}"/>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130158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577040D-24E3-4336-94B4-CB39EB78E9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275617F0-045B-4A22-8AEC-44F2A3627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 xmlns:a16="http://schemas.microsoft.com/office/drawing/2014/main" id="{2631A7E9-905A-4172-A2BD-834E09F41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A66792D-8830-44BA-88F7-CF9D891BACE9}"/>
              </a:ext>
            </a:extLst>
          </p:cNvPr>
          <p:cNvSpPr>
            <a:spLocks noGrp="1"/>
          </p:cNvSpPr>
          <p:nvPr>
            <p:ph type="dt" sz="half" idx="10"/>
          </p:nvPr>
        </p:nvSpPr>
        <p:spPr/>
        <p:txBody>
          <a:bodyPr/>
          <a:lstStyle/>
          <a:p>
            <a:fld id="{92C4A435-0FB3-4E91-A8AB-5465EF7967D9}" type="datetimeFigureOut">
              <a:rPr lang="x-none" smtClean="0"/>
              <a:t>09.11.2024</a:t>
            </a:fld>
            <a:endParaRPr lang="x-none"/>
          </a:p>
        </p:txBody>
      </p:sp>
      <p:sp>
        <p:nvSpPr>
          <p:cNvPr id="6" name="Нижний колонтитул 5">
            <a:extLst>
              <a:ext uri="{FF2B5EF4-FFF2-40B4-BE49-F238E27FC236}">
                <a16:creationId xmlns="" xmlns:a16="http://schemas.microsoft.com/office/drawing/2014/main" id="{E41739B8-4108-4A5A-B05E-DFB7F5075494}"/>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CF128C56-159F-46E1-B23F-22CF954EFC63}"/>
              </a:ext>
            </a:extLst>
          </p:cNvPr>
          <p:cNvSpPr>
            <a:spLocks noGrp="1"/>
          </p:cNvSpPr>
          <p:nvPr>
            <p:ph type="sldNum" sz="quarter" idx="12"/>
          </p:nvPr>
        </p:nvSpPr>
        <p:spPr/>
        <p:txBody>
          <a:bodyPr/>
          <a:lstStyle/>
          <a:p>
            <a:fld id="{3FC19B49-4CF9-4242-96A7-9814C85EBD0B}" type="slidenum">
              <a:rPr lang="x-none" smtClean="0"/>
              <a:t>‹#›</a:t>
            </a:fld>
            <a:endParaRPr lang="x-none"/>
          </a:p>
        </p:txBody>
      </p:sp>
    </p:spTree>
    <p:extLst>
      <p:ext uri="{BB962C8B-B14F-4D97-AF65-F5344CB8AC3E}">
        <p14:creationId xmlns:p14="http://schemas.microsoft.com/office/powerpoint/2010/main" val="354138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2C03B66-BBCA-4C90-8157-06870345A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62138FEB-A994-4A36-A11E-F02FDDE8D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B6AF1294-A34F-41B4-B364-BDE809D2B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4A435-0FB3-4E91-A8AB-5465EF7967D9}" type="datetimeFigureOut">
              <a:rPr lang="x-none" smtClean="0"/>
              <a:t>09.11.2024</a:t>
            </a:fld>
            <a:endParaRPr lang="x-none"/>
          </a:p>
        </p:txBody>
      </p:sp>
      <p:sp>
        <p:nvSpPr>
          <p:cNvPr id="5" name="Нижний колонтитул 4">
            <a:extLst>
              <a:ext uri="{FF2B5EF4-FFF2-40B4-BE49-F238E27FC236}">
                <a16:creationId xmlns="" xmlns:a16="http://schemas.microsoft.com/office/drawing/2014/main" id="{0F50EE64-0ECE-44FA-9169-B481B48F9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 xmlns:a16="http://schemas.microsoft.com/office/drawing/2014/main" id="{57459D8C-0646-42E9-806C-B50E8489A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19B49-4CF9-4242-96A7-9814C85EBD0B}" type="slidenum">
              <a:rPr lang="x-none" smtClean="0"/>
              <a:t>‹#›</a:t>
            </a:fld>
            <a:endParaRPr lang="x-none"/>
          </a:p>
        </p:txBody>
      </p:sp>
    </p:spTree>
    <p:extLst>
      <p:ext uri="{BB962C8B-B14F-4D97-AF65-F5344CB8AC3E}">
        <p14:creationId xmlns:p14="http://schemas.microsoft.com/office/powerpoint/2010/main" val="237583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C113D4A9-593E-4AE6-ACD4-40C9910F9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8" y="-2"/>
            <a:ext cx="12480757" cy="6448927"/>
          </a:xfrm>
          <a:prstGeom prst="rect">
            <a:avLst/>
          </a:prstGeom>
        </p:spPr>
      </p:pic>
      <p:sp>
        <p:nvSpPr>
          <p:cNvPr id="13314" name="Text Box 1">
            <a:extLst>
              <a:ext uri="{FF2B5EF4-FFF2-40B4-BE49-F238E27FC236}">
                <a16:creationId xmlns="" xmlns:a16="http://schemas.microsoft.com/office/drawing/2014/main" id="{7997B975-6786-4D10-A313-07790EBE32D1}"/>
              </a:ext>
            </a:extLst>
          </p:cNvPr>
          <p:cNvSpPr txBox="1">
            <a:spLocks noChangeArrowheads="1"/>
          </p:cNvSpPr>
          <p:nvPr/>
        </p:nvSpPr>
        <p:spPr bwMode="auto">
          <a:xfrm>
            <a:off x="0" y="1756610"/>
            <a:ext cx="12191999" cy="5799221"/>
          </a:xfrm>
          <a:prstGeom prst="rect">
            <a:avLst/>
          </a:prstGeom>
          <a:noFill/>
          <a:ln w="9525">
            <a:noFill/>
            <a:round/>
            <a:headEnd/>
            <a:tailEnd/>
          </a:ln>
          <a:effectLst/>
        </p:spPr>
        <p:txBody>
          <a:bodyPr lIns="90000" tIns="46800" rIns="90000" bIns="46800" anchor="b"/>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solidFill>
                <a:schemeClr val="tx2">
                  <a:lumMod val="75000"/>
                </a:schemeClr>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kk-KZ" sz="4000" b="1" dirty="0" smtClean="0">
                <a:solidFill>
                  <a:schemeClr val="tx2">
                    <a:lumMod val="75000"/>
                  </a:schemeClr>
                </a:solidFill>
                <a:latin typeface="Times New Roman" pitchFamily="18" charset="0"/>
                <a:ea typeface="Microsoft YaHei" charset="-122"/>
              </a:rPr>
              <a:t>«</a:t>
            </a:r>
            <a:r>
              <a:rPr lang="ru-RU" altLang="ru-RU" sz="3600" b="1" dirty="0" err="1">
                <a:latin typeface="Times New Roman" panose="02020603050405020304" pitchFamily="18" charset="0"/>
                <a:cs typeface="Times New Roman" panose="02020603050405020304" pitchFamily="18" charset="0"/>
              </a:rPr>
              <a:t>Компьютерлік</a:t>
            </a:r>
            <a:r>
              <a:rPr lang="ru-RU" altLang="ru-RU" sz="3600" b="1" dirty="0">
                <a:latin typeface="Times New Roman" panose="02020603050405020304" pitchFamily="18" charset="0"/>
                <a:cs typeface="Times New Roman" panose="02020603050405020304" pitchFamily="18" charset="0"/>
              </a:rPr>
              <a:t> </a:t>
            </a:r>
            <a:r>
              <a:rPr lang="ru-RU" altLang="ru-RU" sz="3600" b="1" dirty="0" err="1">
                <a:latin typeface="Times New Roman" panose="02020603050405020304" pitchFamily="18" charset="0"/>
                <a:cs typeface="Times New Roman" panose="02020603050405020304" pitchFamily="18" charset="0"/>
              </a:rPr>
              <a:t>және</a:t>
            </a:r>
            <a:r>
              <a:rPr lang="ru-RU" altLang="ru-RU" sz="3600" b="1" dirty="0">
                <a:latin typeface="Times New Roman" panose="02020603050405020304" pitchFamily="18" charset="0"/>
                <a:cs typeface="Times New Roman" panose="02020603050405020304" pitchFamily="18" charset="0"/>
              </a:rPr>
              <a:t> </a:t>
            </a:r>
            <a:r>
              <a:rPr lang="ru-RU" altLang="ru-RU" sz="3600" b="1" dirty="0" err="1">
                <a:latin typeface="Times New Roman" panose="02020603050405020304" pitchFamily="18" charset="0"/>
                <a:cs typeface="Times New Roman" panose="02020603050405020304" pitchFamily="18" charset="0"/>
              </a:rPr>
              <a:t>телекоммуникациялық</a:t>
            </a:r>
            <a:r>
              <a:rPr lang="ru-RU" altLang="ru-RU" sz="3600" b="1" dirty="0">
                <a:latin typeface="Times New Roman" panose="02020603050405020304" pitchFamily="18" charset="0"/>
                <a:cs typeface="Times New Roman" panose="02020603050405020304" pitchFamily="18" charset="0"/>
              </a:rPr>
              <a:t> </a:t>
            </a:r>
            <a:r>
              <a:rPr lang="ru-RU" altLang="ru-RU" sz="3600" b="1" dirty="0" err="1">
                <a:latin typeface="Times New Roman" panose="02020603050405020304" pitchFamily="18" charset="0"/>
                <a:cs typeface="Times New Roman" panose="02020603050405020304" pitchFamily="18" charset="0"/>
              </a:rPr>
              <a:t>жүйелер</a:t>
            </a:r>
            <a:r>
              <a:rPr lang="kk-KZ" sz="4000" b="1" dirty="0" smtClean="0">
                <a:latin typeface="Times New Roman" panose="02020603050405020304" pitchFamily="18" charset="0"/>
                <a:ea typeface="Microsoft YaHei" charset="-122"/>
                <a:cs typeface="Times New Roman" panose="02020603050405020304" pitchFamily="18" charset="0"/>
              </a:rPr>
              <a:t>»</a:t>
            </a:r>
            <a:endParaRPr lang="kk-KZ" sz="4000" b="1" dirty="0">
              <a:latin typeface="Times New Roman" panose="02020603050405020304" pitchFamily="18" charset="0"/>
              <a:ea typeface="Microsoft YaHei" charset="-122"/>
              <a:cs typeface="Times New Roman" panose="02020603050405020304" pitchFamily="18" charset="0"/>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sz="4000" b="1" dirty="0">
              <a:latin typeface="Times New Roman" panose="02020603050405020304" pitchFamily="18" charset="0"/>
              <a:ea typeface="Microsoft YaHei" charset="-122"/>
              <a:cs typeface="Times New Roman" panose="02020603050405020304" pitchFamily="18" charset="0"/>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800" b="1" dirty="0">
              <a:solidFill>
                <a:srgbClr val="000000"/>
              </a:solidFill>
              <a:latin typeface="Times New Roman" pitchFamily="18" charset="0"/>
              <a:ea typeface="Microsoft YaHei" charset="-122"/>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800" b="1" dirty="0">
              <a:solidFill>
                <a:srgbClr val="000000"/>
              </a:solidFill>
              <a:latin typeface="Times New Roman" pitchFamily="18" charset="0"/>
              <a:ea typeface="Microsoft YaHei" charset="-122"/>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kk-KZ" b="1" dirty="0" smtClean="0">
              <a:solidFill>
                <a:srgbClr val="000000"/>
              </a:solidFill>
              <a:latin typeface="Times New Roman" pitchFamily="18" charset="0"/>
              <a:ea typeface="Microsoft YaHei" charset="-122"/>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kk-KZ" b="1" dirty="0" smtClean="0">
                <a:solidFill>
                  <a:srgbClr val="000000"/>
                </a:solidFill>
                <a:latin typeface="Times New Roman" pitchFamily="18" charset="0"/>
                <a:ea typeface="Microsoft YaHei" charset="-122"/>
              </a:rPr>
              <a:t>қауымдастырылған профессор Толегенова А.С.</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b="1" dirty="0" smtClean="0">
                <a:solidFill>
                  <a:srgbClr val="000000"/>
                </a:solidFill>
                <a:latin typeface="Times New Roman" pitchFamily="18" charset="0"/>
                <a:ea typeface="Microsoft YaHei" charset="-122"/>
              </a:rPr>
              <a:t/>
            </a:r>
            <a:br>
              <a:rPr lang="ru-RU" sz="4000" b="1" dirty="0" smtClean="0">
                <a:solidFill>
                  <a:srgbClr val="000000"/>
                </a:solidFill>
                <a:latin typeface="Times New Roman" pitchFamily="18" charset="0"/>
                <a:ea typeface="Microsoft YaHei" charset="-122"/>
              </a:rPr>
            </a:br>
            <a:endParaRPr lang="ru-RU" sz="4000" b="1" dirty="0">
              <a:solidFill>
                <a:srgbClr val="000000"/>
              </a:solidFill>
              <a:latin typeface="Times New Roman" pitchFamily="18" charset="0"/>
              <a:ea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F9445F8D-E081-4FBC-B391-47CB7AA7556B}"/>
              </a:ext>
            </a:extLst>
          </p:cNvPr>
          <p:cNvPicPr>
            <a:picLocks noChangeAspect="1"/>
          </p:cNvPicPr>
          <p:nvPr/>
        </p:nvPicPr>
        <p:blipFill rotWithShape="1">
          <a:blip r:embed="rId2"/>
          <a:srcRect l="57726" t="38847" r="8361" b="34237"/>
          <a:stretch/>
        </p:blipFill>
        <p:spPr>
          <a:xfrm>
            <a:off x="843280" y="436880"/>
            <a:ext cx="10363200" cy="6132529"/>
          </a:xfrm>
          <a:prstGeom prst="rect">
            <a:avLst/>
          </a:prstGeom>
        </p:spPr>
      </p:pic>
    </p:spTree>
    <p:extLst>
      <p:ext uri="{BB962C8B-B14F-4D97-AF65-F5344CB8AC3E}">
        <p14:creationId xmlns:p14="http://schemas.microsoft.com/office/powerpoint/2010/main" val="397787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 xmlns:a16="http://schemas.microsoft.com/office/drawing/2014/main" id="{72D2E23A-406A-4DF2-AFEA-828DA98FC60B}"/>
              </a:ext>
            </a:extLst>
          </p:cNvPr>
          <p:cNvPicPr>
            <a:picLocks noChangeAspect="1"/>
          </p:cNvPicPr>
          <p:nvPr/>
        </p:nvPicPr>
        <p:blipFill rotWithShape="1">
          <a:blip r:embed="rId2"/>
          <a:srcRect l="57584" t="45037" r="8417" b="36445"/>
          <a:stretch/>
        </p:blipFill>
        <p:spPr>
          <a:xfrm>
            <a:off x="751840" y="772160"/>
            <a:ext cx="10883215" cy="5547360"/>
          </a:xfrm>
          <a:prstGeom prst="rect">
            <a:avLst/>
          </a:prstGeom>
        </p:spPr>
      </p:pic>
    </p:spTree>
    <p:extLst>
      <p:ext uri="{BB962C8B-B14F-4D97-AF65-F5344CB8AC3E}">
        <p14:creationId xmlns:p14="http://schemas.microsoft.com/office/powerpoint/2010/main" val="107181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58D11DB-6499-4E44-86BF-20BAD2327A68}"/>
              </a:ext>
            </a:extLst>
          </p:cNvPr>
          <p:cNvSpPr txBox="1"/>
          <p:nvPr/>
        </p:nvSpPr>
        <p:spPr>
          <a:xfrm>
            <a:off x="944880" y="923749"/>
            <a:ext cx="10190480" cy="1317797"/>
          </a:xfrm>
          <a:prstGeom prst="rect">
            <a:avLst/>
          </a:prstGeom>
          <a:noFill/>
        </p:spPr>
        <p:txBody>
          <a:bodyPr wrap="square">
            <a:spAutoFit/>
          </a:bodyPr>
          <a:lstStyle/>
          <a:p>
            <a:pPr indent="450215" algn="just">
              <a:lnSpc>
                <a:spcPct val="115000"/>
              </a:lnSpc>
              <a:spcAft>
                <a:spcPts val="1000"/>
              </a:spcAft>
              <a:tabLst>
                <a:tab pos="1786255"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Мысалы, IP-адресті көбейту кезінде 192.100.12.67 стандартты С </a:t>
            </a:r>
            <a:r>
              <a:rPr lang="kk-KZ" sz="2400" dirty="0" smtClean="0">
                <a:effectLst/>
                <a:latin typeface="Times New Roman" panose="02020603050405020304" pitchFamily="18" charset="0"/>
                <a:ea typeface="Calibri" panose="020F0502020204030204" pitchFamily="34" charset="0"/>
                <a:cs typeface="Times New Roman" panose="02020603050405020304" pitchFamily="18" charset="0"/>
              </a:rPr>
              <a:t>тобының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класстың</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маскасына, 255.255.255.0 тең, келесі нәтиже шығады: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tabLst>
                <a:tab pos="1786255" algn="l"/>
              </a:tabLst>
            </a:pPr>
            <a:endParaRPr lang="x-none"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 xmlns:a16="http://schemas.microsoft.com/office/drawing/2014/main" id="{07B2B803-C173-4902-BB0E-7444E512D0DF}"/>
              </a:ext>
            </a:extLst>
          </p:cNvPr>
          <p:cNvPicPr/>
          <p:nvPr/>
        </p:nvPicPr>
        <p:blipFill>
          <a:blip r:embed="rId2" cstate="print">
            <a:extLst>
              <a:ext uri="{28A0092B-C50C-407E-A947-70E740481C1C}">
                <a14:useLocalDpi xmlns:a14="http://schemas.microsoft.com/office/drawing/2010/main" val="0"/>
              </a:ext>
            </a:extLst>
          </a:blip>
          <a:srcRect l="29822" t="34940" r="46964" b="52037"/>
          <a:stretch>
            <a:fillRect/>
          </a:stretch>
        </p:blipFill>
        <p:spPr bwMode="auto">
          <a:xfrm>
            <a:off x="2731302" y="1872881"/>
            <a:ext cx="6617636" cy="3348824"/>
          </a:xfrm>
          <a:prstGeom prst="rect">
            <a:avLst/>
          </a:prstGeom>
          <a:noFill/>
          <a:ln>
            <a:noFill/>
          </a:ln>
        </p:spPr>
      </p:pic>
    </p:spTree>
    <p:extLst>
      <p:ext uri="{BB962C8B-B14F-4D97-AF65-F5344CB8AC3E}">
        <p14:creationId xmlns:p14="http://schemas.microsoft.com/office/powerpoint/2010/main" val="423102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95235"/>
            <a:ext cx="11526252" cy="5509200"/>
          </a:xfrm>
          <a:prstGeom prst="rect">
            <a:avLst/>
          </a:prstGeom>
        </p:spPr>
        <p:txBody>
          <a:bodyPr wrap="square">
            <a:spAutoFit/>
          </a:bodyPr>
          <a:lstStyle/>
          <a:p>
            <a:pPr marL="678815" algn="just">
              <a:spcAft>
                <a:spcPts val="0"/>
              </a:spcAft>
              <a:tabLst>
                <a:tab pos="540385" algn="l"/>
              </a:tabLst>
            </a:pPr>
            <a:r>
              <a:rPr lang="kk-KZ" sz="3200" b="1" dirty="0">
                <a:latin typeface="Times New Roman" panose="02020603050405020304" pitchFamily="18" charset="0"/>
                <a:ea typeface="Calibri" panose="020F0502020204030204" pitchFamily="34" charset="0"/>
                <a:cs typeface="Times New Roman" panose="02020603050405020304" pitchFamily="18" charset="0"/>
              </a:rPr>
              <a:t>Қорытынды сұрақтар:</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rPr>
              <a:t> </a:t>
            </a:r>
            <a:r>
              <a:rPr lang="kk-KZ" sz="3200" dirty="0">
                <a:latin typeface="Times New Roman" panose="02020603050405020304" pitchFamily="18" charset="0"/>
                <a:ea typeface="Calibri" panose="020F0502020204030204" pitchFamily="34" charset="0"/>
                <a:cs typeface="Times New Roman" panose="02020603050405020304" pitchFamily="18" charset="0"/>
              </a:rPr>
              <a:t>Логикалық адрес интерфейсін және түйіннің соңғы желісін кім тағайындайды?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IP-желісінің IPv4 нұсқасында логикалық адрес түйінінде қанша екілік разряд бар?</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Үлкен және кіші разрядтардың желілік адресін кім анықтайды?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Желілерде қандай ерекше адрестер қолданылады?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А, В, С топтарының  стандартты маска адресінің көлемі қандай?</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40385" algn="l"/>
                <a:tab pos="63055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С тобының адресі қандай максималды сан бере алады?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29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altLang="ru-RU" smtClean="0"/>
          </a:p>
        </p:txBody>
      </p:sp>
      <p:sp>
        <p:nvSpPr>
          <p:cNvPr id="24579" name="Объект 2"/>
          <p:cNvSpPr>
            <a:spLocks noGrp="1"/>
          </p:cNvSpPr>
          <p:nvPr>
            <p:ph idx="1"/>
          </p:nvPr>
        </p:nvSpPr>
        <p:spPr/>
        <p:txBody>
          <a:bodyPr/>
          <a:lstStyle/>
          <a:p>
            <a:endParaRPr lang="ru-RU" altLang="ru-RU" smtClean="0"/>
          </a:p>
        </p:txBody>
      </p:sp>
      <p:sp>
        <p:nvSpPr>
          <p:cNvPr id="4" name="Дата 3"/>
          <p:cNvSpPr>
            <a:spLocks noGrp="1"/>
          </p:cNvSpPr>
          <p:nvPr>
            <p:ph type="dt" sz="quarter" idx="10"/>
          </p:nvPr>
        </p:nvSpPr>
        <p:spPr/>
        <p:txBody>
          <a:bodyPr/>
          <a:lstStyle/>
          <a:p>
            <a:pPr>
              <a:defRPr/>
            </a:pPr>
            <a:r>
              <a:rPr lang="ru-RU" smtClean="0"/>
              <a:t>4.11.16</a:t>
            </a:r>
            <a:endParaRPr lang="ru-RU"/>
          </a:p>
        </p:txBody>
      </p:sp>
      <p:pic>
        <p:nvPicPr>
          <p:cNvPr id="24581" name="Picture 6" descr="http://im0-tub-kz.yandex.net/i?id=ab881d34502c937819175f169155ddf9-16-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688048" y="5194575"/>
            <a:ext cx="7751353" cy="923330"/>
          </a:xfrm>
          <a:prstGeom prst="rect">
            <a:avLst/>
          </a:prstGeom>
          <a:noFill/>
        </p:spPr>
        <p:txBody>
          <a:bodyPr wrap="none">
            <a:spAutoFit/>
          </a:bodyPr>
          <a:lstStyle/>
          <a:p>
            <a:pPr algn="ctr">
              <a:defRPr/>
            </a:pPr>
            <a:r>
              <a:rPr lang="x-none" sz="5400" dirty="0" err="1">
                <a:ln w="0">
                  <a:solidFill>
                    <a:srgbClr val="0033CC"/>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Назарларыңызға</a:t>
            </a:r>
            <a:r>
              <a:rPr lang="x-none" sz="5400" dirty="0">
                <a:ln w="0">
                  <a:solidFill>
                    <a:srgbClr val="0033CC"/>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x-none" sz="5400" dirty="0" err="1">
                <a:ln w="0">
                  <a:solidFill>
                    <a:srgbClr val="0033CC"/>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рақмет</a:t>
            </a:r>
            <a:r>
              <a:rPr lang="en-US" sz="5400" dirty="0">
                <a:ln w="0">
                  <a:solidFill>
                    <a:srgbClr val="0033CC"/>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x-none" sz="5400" dirty="0">
              <a:ln w="0">
                <a:solidFill>
                  <a:srgbClr val="0033CC"/>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1718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208797" y="811882"/>
            <a:ext cx="8820150" cy="3148012"/>
          </a:xfrm>
          <a:prstGeom prst="rect">
            <a:avLst/>
          </a:prstGeom>
          <a:noFill/>
          <a:ln w="9525">
            <a:noFill/>
            <a:round/>
            <a:headEnd/>
            <a:tailEnd/>
          </a:ln>
          <a:effectLst/>
        </p:spPr>
        <p:txBody>
          <a:bodyPr lIns="90000" tIns="46800" rIns="90000" bIns="46800" anchor="b"/>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b="1" dirty="0" err="1">
                <a:latin typeface="Times New Roman" pitchFamily="18" charset="0"/>
                <a:ea typeface="Microsoft YaHei" charset="-122"/>
              </a:rPr>
              <a:t>Дәріс</a:t>
            </a:r>
            <a:r>
              <a:rPr lang="ru-RU" sz="4000" b="1" dirty="0">
                <a:latin typeface="Times New Roman" pitchFamily="18" charset="0"/>
                <a:ea typeface="Microsoft YaHei" charset="-122"/>
              </a:rPr>
              <a:t> </a:t>
            </a:r>
            <a:r>
              <a:rPr lang="ru-RU" sz="4000" b="1" dirty="0" err="1">
                <a:latin typeface="Times New Roman" pitchFamily="18" charset="0"/>
                <a:ea typeface="Microsoft YaHei" charset="-122"/>
              </a:rPr>
              <a:t>тақырыбы</a:t>
            </a:r>
            <a:r>
              <a:rPr lang="ru-RU" sz="4000" b="1" dirty="0">
                <a:latin typeface="Times New Roman" pitchFamily="18" charset="0"/>
                <a:ea typeface="Microsoft YaHei" charset="-122"/>
              </a:rPr>
              <a:t>: </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b="1" dirty="0" smtClean="0">
                <a:solidFill>
                  <a:schemeClr val="tx2">
                    <a:lumMod val="75000"/>
                  </a:schemeClr>
                </a:solidFill>
                <a:latin typeface="Times New Roman" pitchFamily="18" charset="0"/>
                <a:ea typeface="Microsoft YaHei" charset="-122"/>
              </a:rPr>
              <a:t>«</a:t>
            </a:r>
            <a:r>
              <a:rPr lang="kk-KZ" sz="4000" b="1" dirty="0" smtClean="0">
                <a:latin typeface="Times New Roman" panose="02020603050405020304" pitchFamily="18" charset="0"/>
                <a:cs typeface="Times New Roman" panose="02020603050405020304" pitchFamily="18" charset="0"/>
              </a:rPr>
              <a:t>IPv4 және IPv6 адрестеу.</a:t>
            </a:r>
            <a:r>
              <a:rPr lang="ru-RU" sz="4000" b="1" dirty="0" smtClean="0">
                <a:solidFill>
                  <a:schemeClr val="tx2">
                    <a:lumMod val="75000"/>
                  </a:schemeClr>
                </a:solidFill>
                <a:latin typeface="Times New Roman" pitchFamily="18" charset="0"/>
                <a:ea typeface="Microsoft YaHei" charset="-122"/>
              </a:rPr>
              <a:t>»</a:t>
            </a:r>
            <a:r>
              <a:rPr lang="ru-RU" sz="4000" b="1" dirty="0">
                <a:solidFill>
                  <a:schemeClr val="tx2">
                    <a:lumMod val="75000"/>
                  </a:schemeClr>
                </a:solidFill>
                <a:latin typeface="Times New Roman" pitchFamily="18" charset="0"/>
                <a:ea typeface="Microsoft YaHei" charset="-122"/>
              </a:rPr>
              <a:t/>
            </a:r>
            <a:br>
              <a:rPr lang="ru-RU" sz="4000" b="1" dirty="0">
                <a:solidFill>
                  <a:schemeClr val="tx2">
                    <a:lumMod val="75000"/>
                  </a:schemeClr>
                </a:solidFill>
                <a:latin typeface="Times New Roman" pitchFamily="18" charset="0"/>
                <a:ea typeface="Microsoft YaHei" charset="-122"/>
              </a:rPr>
            </a:br>
            <a:endParaRPr lang="ru-RU" sz="4000" b="1" dirty="0">
              <a:solidFill>
                <a:schemeClr val="tx2">
                  <a:lumMod val="75000"/>
                </a:schemeClr>
              </a:solidFill>
              <a:latin typeface="Times New Roman" pitchFamily="18" charset="0"/>
              <a:ea typeface="Microsoft YaHei" charset="-122"/>
            </a:endParaRPr>
          </a:p>
        </p:txBody>
      </p:sp>
    </p:spTree>
    <p:extLst>
      <p:ext uri="{BB962C8B-B14F-4D97-AF65-F5344CB8AC3E}">
        <p14:creationId xmlns:p14="http://schemas.microsoft.com/office/powerpoint/2010/main" val="2374325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C136B7D2-B98C-44FD-8D04-7EC62A564975}" type="slidenum">
              <a:rPr lang="en-US" smtClean="0"/>
              <a:pPr/>
              <a:t>3</a:t>
            </a:fld>
            <a:endParaRPr lang="en-US" dirty="0"/>
          </a:p>
        </p:txBody>
      </p:sp>
      <p:sp>
        <p:nvSpPr>
          <p:cNvPr id="48" name="TextBox 47"/>
          <p:cNvSpPr txBox="1"/>
          <p:nvPr/>
        </p:nvSpPr>
        <p:spPr>
          <a:xfrm>
            <a:off x="653281" y="569192"/>
            <a:ext cx="11049801" cy="4708981"/>
          </a:xfrm>
          <a:prstGeom prst="rect">
            <a:avLst/>
          </a:prstGeom>
          <a:noFill/>
        </p:spPr>
        <p:txBody>
          <a:bodyPr wrap="square" lIns="0" tIns="0" rIns="0" bIns="0" rtlCol="0" anchor="t">
            <a:spAutoFit/>
          </a:bodyPr>
          <a:lstStyle/>
          <a:p>
            <a:pPr algn="just"/>
            <a:r>
              <a:rPr lang="kk-KZ" sz="3600" b="1" dirty="0">
                <a:latin typeface="Times New Roman" panose="02020603050405020304" pitchFamily="18" charset="0"/>
                <a:cs typeface="Times New Roman" panose="02020603050405020304" pitchFamily="18" charset="0"/>
              </a:rPr>
              <a:t>Мазмұны:</a:t>
            </a:r>
            <a:r>
              <a:rPr lang="kk-KZ" sz="3600" dirty="0">
                <a:latin typeface="Times New Roman" panose="02020603050405020304" pitchFamily="18" charset="0"/>
                <a:cs typeface="Times New Roman" panose="02020603050405020304" pitchFamily="18" charset="0"/>
              </a:rPr>
              <a:t> Құрамды желіде маршруттың жұмыс жасау сұрағы қарастырылады, IPv4 нұсқасының логикалық адресі класс негізінде және ауыстырылатын ұзындық маскасының классыз адрестеуі және де адрестің қосындылары, жеке адрестер қарастырылған. Ipv6 адресация параметрлеріне түсіндімелер келтірілген.</a:t>
            </a:r>
            <a:endParaRPr lang="ru-RU" sz="3600" dirty="0">
              <a:latin typeface="Times New Roman" panose="02020603050405020304" pitchFamily="18" charset="0"/>
              <a:cs typeface="Times New Roman" panose="02020603050405020304" pitchFamily="18" charset="0"/>
            </a:endParaRPr>
          </a:p>
          <a:p>
            <a:r>
              <a:rPr lang="kk-KZ" sz="3600" b="1" dirty="0" smtClean="0">
                <a:latin typeface="Times New Roman" panose="02020603050405020304" pitchFamily="18" charset="0"/>
                <a:cs typeface="Times New Roman" panose="02020603050405020304" pitchFamily="18" charset="0"/>
              </a:rPr>
              <a:t>Мақсаты</a:t>
            </a:r>
            <a:r>
              <a:rPr lang="kk-KZ" sz="3600" b="1" dirty="0">
                <a:latin typeface="Times New Roman" panose="02020603050405020304" pitchFamily="18" charset="0"/>
                <a:cs typeface="Times New Roman" panose="02020603050405020304" pitchFamily="18" charset="0"/>
              </a:rPr>
              <a:t>: </a:t>
            </a:r>
            <a:r>
              <a:rPr lang="kk-KZ" sz="3600" dirty="0">
                <a:latin typeface="Times New Roman" panose="02020603050405020304" pitchFamily="18" charset="0"/>
                <a:cs typeface="Times New Roman" panose="02020603050405020304" pitchFamily="18" charset="0"/>
              </a:rPr>
              <a:t>IP-адрестің логикалық жүйесін үйрену, желі астын қалыптастыру әдісі.</a:t>
            </a:r>
            <a:endParaRPr lang="x-none" sz="3600" dirty="0">
              <a:latin typeface="Times New Roman" panose="02020603050405020304" pitchFamily="18"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229675027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EA9B11D5-A63B-4EF8-B8A7-EF265B170E40}"/>
              </a:ext>
            </a:extLst>
          </p:cNvPr>
          <p:cNvSpPr>
            <a:spLocks noGrp="1"/>
          </p:cNvSpPr>
          <p:nvPr>
            <p:ph type="ctrTitle"/>
          </p:nvPr>
        </p:nvSpPr>
        <p:spPr>
          <a:xfrm>
            <a:off x="2309812" y="253472"/>
            <a:ext cx="7572375" cy="428625"/>
          </a:xfrm>
        </p:spPr>
        <p:txBody>
          <a:bodyPr rtlCol="0">
            <a:normAutofit fontScale="90000"/>
          </a:bodyPr>
          <a:lstStyle/>
          <a:p>
            <a:pPr algn="l">
              <a:defRPr/>
            </a:pPr>
            <a:r>
              <a:rPr lang="kk-KZ" sz="3200" b="1" dirty="0">
                <a:solidFill>
                  <a:schemeClr val="tx2">
                    <a:lumMod val="75000"/>
                  </a:schemeClr>
                </a:solidFill>
                <a:latin typeface="Times New Roman" pitchFamily="18" charset="0"/>
                <a:cs typeface="Times New Roman" pitchFamily="18" charset="0"/>
              </a:rPr>
              <a:t>Әдебиеттер тізімі:</a:t>
            </a:r>
            <a:endParaRPr lang="ru-RU" sz="3200" b="1" dirty="0">
              <a:solidFill>
                <a:schemeClr val="tx2">
                  <a:lumMod val="75000"/>
                </a:schemeClr>
              </a:solidFill>
              <a:latin typeface="Times New Roman" pitchFamily="18" charset="0"/>
              <a:cs typeface="Times New Roman" pitchFamily="18" charset="0"/>
            </a:endParaRPr>
          </a:p>
        </p:txBody>
      </p:sp>
      <p:sp>
        <p:nvSpPr>
          <p:cNvPr id="3" name="Подзаголовок 2">
            <a:extLst>
              <a:ext uri="{FF2B5EF4-FFF2-40B4-BE49-F238E27FC236}">
                <a16:creationId xmlns="" xmlns:a16="http://schemas.microsoft.com/office/drawing/2014/main" id="{5D24CE38-DA49-4947-8DA5-1805DBE53BF7}"/>
              </a:ext>
            </a:extLst>
          </p:cNvPr>
          <p:cNvSpPr>
            <a:spLocks noGrp="1"/>
          </p:cNvSpPr>
          <p:nvPr>
            <p:ph type="subTitle" idx="1"/>
          </p:nvPr>
        </p:nvSpPr>
        <p:spPr>
          <a:xfrm>
            <a:off x="-1" y="829733"/>
            <a:ext cx="12073467" cy="6180667"/>
          </a:xfrm>
        </p:spPr>
        <p:txBody>
          <a:bodyPr>
            <a:normAutofit lnSpcReduction="10000"/>
          </a:bodyPr>
          <a:lstStyle/>
          <a:p>
            <a:pPr marL="271463" indent="-184150" algn="just" defTabSz="271463">
              <a:lnSpc>
                <a:spcPct val="80000"/>
              </a:lnSpc>
              <a:buFont typeface="Calibri" panose="020F0502020204030204" pitchFamily="34" charset="0"/>
              <a:buAutoNum type="arabicPeriod"/>
              <a:tabLst>
                <a:tab pos="87313" algn="l"/>
              </a:tabLst>
              <a:defRPr/>
            </a:pPr>
            <a:r>
              <a:rPr lang="kk-KZ" altLang="x-none" dirty="0">
                <a:latin typeface="Times New Roman" panose="02020603050405020304" pitchFamily="18" charset="0"/>
                <a:ea typeface="SimSun" panose="02010600030101010101" pitchFamily="2" charset="-122"/>
              </a:rPr>
              <a:t>А.С Толегенова, Д.Б Кенебаева, Н.Т Айтжанова. Дестелік және гибритті коммутация желісі: пәнінен оқу құралы. – Астана: С.Сейфуллин атындағы Қазақ агротехникалық университетінің баспасы, 2017.-268б. </a:t>
            </a:r>
            <a:endParaRPr lang="x-none" altLang="x-none" dirty="0">
              <a:latin typeface="Times New Roman" panose="02020603050405020304" pitchFamily="18" charset="0"/>
              <a:cs typeface="Times New Roman" panose="02020603050405020304" pitchFamily="18" charset="0"/>
            </a:endParaRPr>
          </a:p>
          <a:p>
            <a:pPr marL="271463" indent="-184150" algn="just" defTabSz="271463">
              <a:buFont typeface="Calibri" panose="020F0502020204030204" pitchFamily="34" charset="0"/>
              <a:buAutoNum type="arabicPeriod"/>
              <a:tabLst>
                <a:tab pos="87313" algn="l"/>
              </a:tabLst>
              <a:defRPr/>
            </a:pPr>
            <a:r>
              <a:rPr lang="kk-KZ" altLang="x-none" dirty="0">
                <a:latin typeface="Times New Roman" panose="02020603050405020304" pitchFamily="18" charset="0"/>
                <a:cs typeface="Calibri" panose="020F0502020204030204" pitchFamily="34" charset="0"/>
              </a:rPr>
              <a:t>А.С. Толегенова, Б.Қ. Құдайбергенова. Дестелік және гибридті коммутациялар желісі пәнінен оқу әдістемелік кешені (қазақ тілінде)</a:t>
            </a:r>
            <a:r>
              <a:rPr lang="kk-KZ" altLang="x-none" dirty="0">
                <a:latin typeface="Times New Roman" panose="02020603050405020304" pitchFamily="18" charset="0"/>
                <a:cs typeface="Times New Roman" panose="02020603050405020304" pitchFamily="18" charset="0"/>
              </a:rPr>
              <a:t>	</a:t>
            </a:r>
            <a:r>
              <a:rPr lang="kk-KZ" altLang="x-none" dirty="0">
                <a:latin typeface="Times New Roman" panose="02020603050405020304" pitchFamily="18" charset="0"/>
                <a:cs typeface="Calibri" panose="020F0502020204030204" pitchFamily="34" charset="0"/>
              </a:rPr>
              <a:t>баспа</a:t>
            </a:r>
            <a:r>
              <a:rPr lang="kk-KZ" altLang="x-none" dirty="0">
                <a:latin typeface="Times New Roman" panose="02020603050405020304" pitchFamily="18" charset="0"/>
                <a:cs typeface="Times New Roman" panose="02020603050405020304" pitchFamily="18" charset="0"/>
              </a:rPr>
              <a:t>	</a:t>
            </a:r>
            <a:r>
              <a:rPr lang="kk-KZ" altLang="x-none" dirty="0">
                <a:latin typeface="Times New Roman" panose="02020603050405020304" pitchFamily="18" charset="0"/>
                <a:cs typeface="Calibri" panose="020F0502020204030204" pitchFamily="34" charset="0"/>
              </a:rPr>
              <a:t>С.Сейфуллин атындағы ҚазАТУ баспаханасынан басып шығарылды, 2016ж.</a:t>
            </a:r>
            <a:r>
              <a:rPr lang="kk-KZ" altLang="x-none" dirty="0">
                <a:latin typeface="Times New Roman" panose="02020603050405020304" pitchFamily="18" charset="0"/>
                <a:cs typeface="Times New Roman" panose="02020603050405020304" pitchFamily="18" charset="0"/>
              </a:rPr>
              <a:t>	</a:t>
            </a:r>
            <a:endParaRPr lang="x-none" altLang="x-none" b="1" dirty="0">
              <a:latin typeface="Times New Roman" panose="02020603050405020304" pitchFamily="18" charset="0"/>
              <a:cs typeface="Calibri" panose="020F0502020204030204" pitchFamily="34" charset="0"/>
            </a:endParaRPr>
          </a:p>
          <a:p>
            <a:pPr marL="271463" indent="-184150" algn="just" defTabSz="271463">
              <a:buFont typeface="Calibri" panose="020F0502020204030204" pitchFamily="34" charset="0"/>
              <a:buAutoNum type="arabicPeriod"/>
              <a:tabLst>
                <a:tab pos="87313" algn="l"/>
              </a:tabLst>
              <a:defRPr/>
            </a:pPr>
            <a:r>
              <a:rPr lang="kk-KZ" altLang="x-none" dirty="0">
                <a:latin typeface="Times New Roman" panose="02020603050405020304" pitchFamily="18" charset="0"/>
                <a:cs typeface="Calibri" panose="020F0502020204030204" pitchFamily="34" charset="0"/>
              </a:rPr>
              <a:t>Инфокоммуникациялық жүйелерді жобалау және пайдалану пәнінен оқу-әдістемелік кешені. (қазақ тілінде). С.Сейфуллин атындағы ҚазАТУ баспаханасынан басып шығарылды, 2016ж.</a:t>
            </a:r>
            <a:r>
              <a:rPr lang="kk-KZ" altLang="x-none" dirty="0">
                <a:latin typeface="Times New Roman" panose="02020603050405020304" pitchFamily="18" charset="0"/>
                <a:cs typeface="Times New Roman" panose="02020603050405020304" pitchFamily="18" charset="0"/>
              </a:rPr>
              <a:t>		</a:t>
            </a:r>
            <a:r>
              <a:rPr lang="kk-KZ" altLang="x-none" dirty="0">
                <a:latin typeface="Times New Roman" panose="02020603050405020304" pitchFamily="18" charset="0"/>
                <a:cs typeface="Calibri" panose="020F0502020204030204" pitchFamily="34" charset="0"/>
              </a:rPr>
              <a:t>А.С. Толегенова, Д.Б. Кенебаева, Н.Т. АйтжановаА.С. Толегенова, Д.Б. Кенебаева, Н.Т. Айтжанова.</a:t>
            </a:r>
            <a:endParaRPr lang="x-none" altLang="x-none" b="1" dirty="0">
              <a:latin typeface="Times New Roman" panose="02020603050405020304" pitchFamily="18" charset="0"/>
              <a:cs typeface="Calibri" panose="020F0502020204030204" pitchFamily="34" charset="0"/>
            </a:endParaRPr>
          </a:p>
          <a:p>
            <a:pPr marL="271463" indent="-184150" algn="just" defTabSz="271463">
              <a:buFont typeface="Calibri" panose="020F0502020204030204" pitchFamily="34" charset="0"/>
              <a:buAutoNum type="arabicPeriod"/>
              <a:tabLst>
                <a:tab pos="87313" algn="l"/>
              </a:tabLst>
              <a:defRPr/>
            </a:pPr>
            <a:r>
              <a:rPr lang="kk-KZ" altLang="x-none" dirty="0">
                <a:latin typeface="Times New Roman" panose="02020603050405020304" pitchFamily="18" charset="0"/>
                <a:cs typeface="Times New Roman" panose="02020603050405020304" pitchFamily="18" charset="0"/>
              </a:rPr>
              <a:t>А.Д.Мухамеджанова., Ю.М.Гармашова. Абоненттік қатынаудың мультиқызметтік желілері. 2 бөлім. 050719 – Радиотехника, электроника және телекоммуникация мамандығы бойынша дайындалатын барлық оқу түрінің студенттеріне арналған дәрістер жинағы. - Алматы: АЭБУ, 2013.</a:t>
            </a:r>
            <a:endParaRPr lang="x-none" altLang="x-none" dirty="0">
              <a:latin typeface="Times New Roman" panose="02020603050405020304" pitchFamily="18" charset="0"/>
              <a:cs typeface="Times New Roman" panose="02020603050405020304" pitchFamily="18" charset="0"/>
            </a:endParaRPr>
          </a:p>
          <a:p>
            <a:pPr marL="271463" indent="-184150" algn="just" defTabSz="271463">
              <a:buFont typeface="Calibri" panose="020F0502020204030204" pitchFamily="34" charset="0"/>
              <a:buAutoNum type="arabicPeriod"/>
              <a:tabLst>
                <a:tab pos="87313" algn="l"/>
              </a:tabLst>
              <a:defRPr/>
            </a:pPr>
            <a:r>
              <a:rPr lang="ru-RU" altLang="x-none" dirty="0" err="1">
                <a:latin typeface="Times New Roman" panose="02020603050405020304" pitchFamily="18" charset="0"/>
                <a:cs typeface="Times New Roman" panose="02020603050405020304" pitchFamily="18" charset="0"/>
              </a:rPr>
              <a:t>Гармашова</a:t>
            </a:r>
            <a:r>
              <a:rPr lang="ru-RU" altLang="x-none" dirty="0">
                <a:latin typeface="Times New Roman" panose="02020603050405020304" pitchFamily="18" charset="0"/>
                <a:cs typeface="Times New Roman" panose="02020603050405020304" pitchFamily="18" charset="0"/>
              </a:rPr>
              <a:t> Ю.М., </a:t>
            </a:r>
            <a:r>
              <a:rPr lang="ru-RU" altLang="x-none" dirty="0" err="1">
                <a:latin typeface="Times New Roman" panose="02020603050405020304" pitchFamily="18" charset="0"/>
                <a:cs typeface="Times New Roman" panose="02020603050405020304" pitchFamily="18" charset="0"/>
              </a:rPr>
              <a:t>Калиева</a:t>
            </a:r>
            <a:r>
              <a:rPr lang="ru-RU" altLang="x-none" dirty="0">
                <a:latin typeface="Times New Roman" panose="02020603050405020304" pitchFamily="18" charset="0"/>
                <a:cs typeface="Times New Roman" panose="02020603050405020304" pitchFamily="18" charset="0"/>
              </a:rPr>
              <a:t> С.А. </a:t>
            </a:r>
            <a:r>
              <a:rPr lang="ru-RU" altLang="x-none" dirty="0" err="1">
                <a:latin typeface="Times New Roman" panose="02020603050405020304" pitchFamily="18" charset="0"/>
                <a:cs typeface="Times New Roman" panose="02020603050405020304" pitchFamily="18" charset="0"/>
              </a:rPr>
              <a:t>Чежимбаева</a:t>
            </a:r>
            <a:r>
              <a:rPr lang="ru-RU" altLang="x-none" dirty="0">
                <a:latin typeface="Times New Roman" panose="02020603050405020304" pitchFamily="18" charset="0"/>
                <a:cs typeface="Times New Roman" panose="02020603050405020304" pitchFamily="18" charset="0"/>
              </a:rPr>
              <a:t> К.С. </a:t>
            </a:r>
            <a:r>
              <a:rPr lang="ru-RU" altLang="x-none" dirty="0" err="1">
                <a:latin typeface="Times New Roman" panose="02020603050405020304" pitchFamily="18" charset="0"/>
                <a:cs typeface="Times New Roman" panose="02020603050405020304" pitchFamily="18" charset="0"/>
              </a:rPr>
              <a:t>Абоненттік</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қатынаудың</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мультисервистік</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желілері</a:t>
            </a:r>
            <a:r>
              <a:rPr lang="ru-RU" altLang="x-none" dirty="0">
                <a:latin typeface="Times New Roman" panose="02020603050405020304" pitchFamily="18" charset="0"/>
                <a:cs typeface="Times New Roman" panose="02020603050405020304" pitchFamily="18" charset="0"/>
              </a:rPr>
              <a:t>. 5В071900 – Радиотехника, электроника </a:t>
            </a:r>
            <a:r>
              <a:rPr lang="ru-RU" altLang="x-none" dirty="0" err="1">
                <a:latin typeface="Times New Roman" panose="02020603050405020304" pitchFamily="18" charset="0"/>
                <a:cs typeface="Times New Roman" panose="02020603050405020304" pitchFamily="18" charset="0"/>
              </a:rPr>
              <a:t>және</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телекоммуникациялар</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мамандығының</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барлық</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оқу</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бөлімінің</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студенттері</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үшін</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зертханалық</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жұмыстарды</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орындауға</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арналған</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әдістемелік</a:t>
            </a:r>
            <a:r>
              <a:rPr lang="ru-RU" altLang="x-none" dirty="0">
                <a:latin typeface="Times New Roman" panose="02020603050405020304" pitchFamily="18" charset="0"/>
                <a:cs typeface="Times New Roman" panose="02020603050405020304" pitchFamily="18" charset="0"/>
              </a:rPr>
              <a:t> </a:t>
            </a:r>
            <a:r>
              <a:rPr lang="ru-RU" altLang="x-none" dirty="0" err="1">
                <a:latin typeface="Times New Roman" panose="02020603050405020304" pitchFamily="18" charset="0"/>
                <a:cs typeface="Times New Roman" panose="02020603050405020304" pitchFamily="18" charset="0"/>
              </a:rPr>
              <a:t>нұскау</a:t>
            </a:r>
            <a:r>
              <a:rPr lang="ru-RU" altLang="x-none" dirty="0">
                <a:latin typeface="Times New Roman" panose="02020603050405020304" pitchFamily="18" charset="0"/>
                <a:cs typeface="Times New Roman" panose="02020603050405020304" pitchFamily="18" charset="0"/>
              </a:rPr>
              <a:t> - Алматы: АЭБУ, 2012.</a:t>
            </a:r>
            <a:endParaRPr lang="x-none" altLang="x-none" dirty="0">
              <a:latin typeface="Times New Roman" panose="02020603050405020304" pitchFamily="18" charset="0"/>
              <a:cs typeface="Times New Roman" panose="02020603050405020304" pitchFamily="18" charset="0"/>
            </a:endParaRPr>
          </a:p>
          <a:p>
            <a:pPr marL="271463" indent="-184150" algn="just" defTabSz="271463">
              <a:lnSpc>
                <a:spcPct val="80000"/>
              </a:lnSpc>
              <a:buFont typeface="Times New Roman" panose="02020603050405020304" pitchFamily="18" charset="0"/>
              <a:buAutoNum type="arabicParenR"/>
              <a:tabLst>
                <a:tab pos="87313" algn="l"/>
              </a:tabLst>
              <a:defRPr/>
            </a:pPr>
            <a:endParaRPr lang="ru-RU" altLang="x-none" sz="2000" dirty="0">
              <a:latin typeface="Times New Roman" panose="02020603050405020304" pitchFamily="18" charset="0"/>
              <a:cs typeface="Times New Roman" panose="02020603050405020304" pitchFamily="18" charset="0"/>
            </a:endParaRPr>
          </a:p>
          <a:p>
            <a:pPr marL="271463" indent="-184150" algn="just" defTabSz="271463">
              <a:lnSpc>
                <a:spcPct val="80000"/>
              </a:lnSpc>
              <a:tabLst>
                <a:tab pos="87313" algn="l"/>
              </a:tabLst>
              <a:defRPr/>
            </a:pPr>
            <a:endParaRPr lang="ru-RU" altLang="x-none" sz="1800" dirty="0">
              <a:latin typeface="Times New Roman" panose="02020603050405020304" pitchFamily="18" charset="0"/>
            </a:endParaRPr>
          </a:p>
          <a:p>
            <a:pPr marL="271463" indent="-184150" algn="just" defTabSz="271463">
              <a:lnSpc>
                <a:spcPct val="80000"/>
              </a:lnSpc>
              <a:tabLst>
                <a:tab pos="87313" algn="l"/>
              </a:tabLst>
              <a:defRPr/>
            </a:pPr>
            <a:endParaRPr lang="kk-KZ" altLang="x-none" sz="1300" dirty="0">
              <a:solidFill>
                <a:srgbClr val="898989"/>
              </a:solidFill>
              <a:latin typeface="Times New Roman" panose="02020603050405020304" pitchFamily="18" charset="0"/>
              <a:cs typeface="Times New Roman" panose="02020603050405020304" pitchFamily="18" charset="0"/>
            </a:endParaRPr>
          </a:p>
          <a:p>
            <a:pPr marL="271463" indent="-184150" algn="just" defTabSz="271463">
              <a:lnSpc>
                <a:spcPct val="80000"/>
              </a:lnSpc>
              <a:tabLst>
                <a:tab pos="87313" algn="l"/>
              </a:tabLst>
              <a:defRPr/>
            </a:pPr>
            <a:endParaRPr lang="kk-KZ" altLang="x-none" sz="1300" dirty="0">
              <a:solidFill>
                <a:srgbClr val="898989"/>
              </a:solidFill>
              <a:latin typeface="Times New Roman" panose="02020603050405020304" pitchFamily="18" charset="0"/>
              <a:cs typeface="Times New Roman" panose="02020603050405020304" pitchFamily="18" charset="0"/>
            </a:endParaRPr>
          </a:p>
          <a:p>
            <a:pPr marL="271463" indent="-184150" algn="just" defTabSz="271463">
              <a:lnSpc>
                <a:spcPct val="80000"/>
              </a:lnSpc>
              <a:tabLst>
                <a:tab pos="87313" algn="l"/>
              </a:tabLst>
              <a:defRPr/>
            </a:pPr>
            <a:endParaRPr lang="ru-RU" altLang="x-none" sz="800" dirty="0">
              <a:solidFill>
                <a:srgbClr val="898989"/>
              </a:solidFill>
            </a:endParaRPr>
          </a:p>
        </p:txBody>
      </p:sp>
    </p:spTree>
    <p:extLst>
      <p:ext uri="{BB962C8B-B14F-4D97-AF65-F5344CB8AC3E}">
        <p14:creationId xmlns:p14="http://schemas.microsoft.com/office/powerpoint/2010/main" val="3815587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 xmlns:a16="http://schemas.microsoft.com/office/drawing/2014/main" id="{A6B3C54E-673C-4E70-BD8D-25110C46A8D0}"/>
              </a:ext>
            </a:extLst>
          </p:cNvPr>
          <p:cNvSpPr>
            <a:spLocks noGrp="1"/>
          </p:cNvSpPr>
          <p:nvPr>
            <p:ph type="dt" sz="quarter" idx="10"/>
          </p:nvPr>
        </p:nvSpPr>
        <p:spPr/>
        <p:txBody>
          <a:bodyPr/>
          <a:lstStyle/>
          <a:p>
            <a:pPr>
              <a:defRPr/>
            </a:pPr>
            <a:r>
              <a:rPr lang="ru-RU"/>
              <a:t>4.11.16</a:t>
            </a:r>
          </a:p>
        </p:txBody>
      </p:sp>
      <p:sp>
        <p:nvSpPr>
          <p:cNvPr id="16387" name="TextBox 5">
            <a:extLst>
              <a:ext uri="{FF2B5EF4-FFF2-40B4-BE49-F238E27FC236}">
                <a16:creationId xmlns="" xmlns:a16="http://schemas.microsoft.com/office/drawing/2014/main" id="{AB065749-525B-42DF-9A69-DCC2CC78BF01}"/>
              </a:ext>
            </a:extLst>
          </p:cNvPr>
          <p:cNvSpPr txBox="1">
            <a:spLocks noChangeArrowheads="1"/>
          </p:cNvSpPr>
          <p:nvPr/>
        </p:nvSpPr>
        <p:spPr bwMode="auto">
          <a:xfrm>
            <a:off x="838200" y="548681"/>
            <a:ext cx="11063068" cy="4760278"/>
          </a:xfrm>
          <a:prstGeom prst="rect">
            <a:avLst/>
          </a:prstGeom>
          <a:noFill/>
          <a:ln>
            <a:noFill/>
          </a:ln>
        </p:spPr>
        <p:txBody>
          <a:bodyPr wrap="square">
            <a:spAutoFit/>
          </a:bodyPr>
          <a:lstStyle>
            <a:lvl1pPr>
              <a:tabLst>
                <a:tab pos="3059113" algn="ctr"/>
                <a:tab pos="3582988" algn="l"/>
              </a:tabLst>
              <a:defRPr>
                <a:solidFill>
                  <a:schemeClr val="bg1"/>
                </a:solidFill>
                <a:latin typeface="Arial" panose="020B0604020202020204" pitchFamily="34" charset="0"/>
                <a:ea typeface="Microsoft YaHei" panose="020B0503020204020204" pitchFamily="34" charset="-122"/>
              </a:defRPr>
            </a:lvl1pPr>
            <a:lvl2pPr>
              <a:tabLst>
                <a:tab pos="3059113" algn="ctr"/>
                <a:tab pos="3582988" algn="l"/>
              </a:tabLst>
              <a:defRPr>
                <a:solidFill>
                  <a:schemeClr val="bg1"/>
                </a:solidFill>
                <a:latin typeface="Arial" panose="020B0604020202020204" pitchFamily="34" charset="0"/>
                <a:ea typeface="Microsoft YaHei" panose="020B0503020204020204" pitchFamily="34" charset="-122"/>
              </a:defRPr>
            </a:lvl2pPr>
            <a:lvl3pPr>
              <a:tabLst>
                <a:tab pos="3059113" algn="ctr"/>
                <a:tab pos="3582988" algn="l"/>
              </a:tabLst>
              <a:defRPr>
                <a:solidFill>
                  <a:schemeClr val="bg1"/>
                </a:solidFill>
                <a:latin typeface="Arial" panose="020B0604020202020204" pitchFamily="34" charset="0"/>
                <a:ea typeface="Microsoft YaHei" panose="020B0503020204020204" pitchFamily="34" charset="-122"/>
              </a:defRPr>
            </a:lvl3pPr>
            <a:lvl4pPr>
              <a:tabLst>
                <a:tab pos="3059113" algn="ctr"/>
                <a:tab pos="3582988" algn="l"/>
              </a:tabLst>
              <a:defRPr>
                <a:solidFill>
                  <a:schemeClr val="bg1"/>
                </a:solidFill>
                <a:latin typeface="Arial" panose="020B0604020202020204" pitchFamily="34" charset="0"/>
                <a:ea typeface="Microsoft YaHei" panose="020B0503020204020204" pitchFamily="34" charset="-122"/>
              </a:defRPr>
            </a:lvl4pPr>
            <a:lvl5pPr>
              <a:tabLst>
                <a:tab pos="3059113" algn="ctr"/>
                <a:tab pos="35829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059113" algn="ctr"/>
                <a:tab pos="35829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059113" algn="ctr"/>
                <a:tab pos="35829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059113" algn="ctr"/>
                <a:tab pos="35829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059113" algn="ctr"/>
                <a:tab pos="3582988" algn="l"/>
              </a:tabLst>
              <a:defRPr>
                <a:solidFill>
                  <a:schemeClr val="bg1"/>
                </a:solidFill>
                <a:latin typeface="Arial" panose="020B0604020202020204" pitchFamily="34" charset="0"/>
                <a:ea typeface="Microsoft YaHei" panose="020B0503020204020204" pitchFamily="34" charset="-122"/>
              </a:defRPr>
            </a:lvl9pPr>
          </a:lstStyle>
          <a:p>
            <a:pPr algn="just">
              <a:spcAft>
                <a:spcPts val="1000"/>
              </a:spcAft>
              <a:defRPr/>
            </a:pPr>
            <a:r>
              <a:rPr lang="kk-KZ" altLang="x-none"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ITU </a:t>
            </a:r>
            <a:r>
              <a:rPr lang="kk-KZ" altLang="x-none"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International Telecommunications Union</a:t>
            </a:r>
            <a:r>
              <a:rPr lang="kk-KZ" altLang="x-non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халықаралық телекоммуникация бірлестігі.</a:t>
            </a:r>
            <a:endParaRPr lang="en-US" altLang="x-none"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LAN – Local Area Network</a:t>
            </a:r>
            <a:r>
              <a:rPr lang="kk-KZ" altLang="x-non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локальдық желі.</a:t>
            </a:r>
            <a:endParaRPr lang="x-none" altLang="x-non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Link-state Protocol</a:t>
            </a:r>
            <a:r>
              <a:rPr lang="kk-KZ" altLang="x-none" sz="2000" dirty="0">
                <a:solidFill>
                  <a:schemeClr val="tx1"/>
                </a:solidFill>
                <a:latin typeface="Times New Roman" panose="02020603050405020304" pitchFamily="18" charset="0"/>
                <a:cs typeface="Times New Roman" panose="02020603050405020304" pitchFamily="18" charset="0"/>
              </a:rPr>
              <a:t> – арна күйінің хаттамасы.</a:t>
            </a:r>
            <a:endParaRPr lang="x-none"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LLC – Logical Link Control</a:t>
            </a:r>
            <a:r>
              <a:rPr lang="kk-KZ" altLang="x-none" sz="2000" dirty="0">
                <a:solidFill>
                  <a:schemeClr val="tx1"/>
                </a:solidFill>
                <a:latin typeface="Times New Roman" panose="02020603050405020304" pitchFamily="18" charset="0"/>
                <a:cs typeface="Times New Roman" panose="02020603050405020304" pitchFamily="18" charset="0"/>
              </a:rPr>
              <a:t> – мәліметтерді логикалық таратуды басқару.</a:t>
            </a:r>
            <a:endParaRPr lang="x-none"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MAC – Media Access Control</a:t>
            </a:r>
            <a:r>
              <a:rPr lang="kk-KZ" altLang="x-none" sz="2000" dirty="0">
                <a:solidFill>
                  <a:schemeClr val="tx1"/>
                </a:solidFill>
                <a:latin typeface="Times New Roman" panose="02020603050405020304" pitchFamily="18" charset="0"/>
                <a:cs typeface="Times New Roman" panose="02020603050405020304" pitchFamily="18" charset="0"/>
              </a:rPr>
              <a:t> – ортаға рұқсатнамасы бар деңгейді басқару.</a:t>
            </a:r>
            <a:endParaRPr lang="en-US"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MPLS – Multi Protocol Label Switching</a:t>
            </a:r>
            <a:r>
              <a:rPr lang="kk-KZ" altLang="x-non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белгі бойынша көп хаттамалы коммутация.</a:t>
            </a:r>
            <a:endParaRPr lang="x-none" altLang="x-non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defRPr/>
            </a:pPr>
            <a:r>
              <a:rPr lang="kk-KZ" altLang="x-none" sz="2000" b="1" dirty="0" smtClean="0">
                <a:solidFill>
                  <a:schemeClr val="tx1"/>
                </a:solidFill>
                <a:latin typeface="Times New Roman" panose="02020603050405020304" pitchFamily="18" charset="0"/>
                <a:cs typeface="Times New Roman" panose="02020603050405020304" pitchFamily="18" charset="0"/>
              </a:rPr>
              <a:t>Private </a:t>
            </a:r>
            <a:r>
              <a:rPr lang="kk-KZ" altLang="x-none" sz="2000" b="1" dirty="0">
                <a:solidFill>
                  <a:schemeClr val="tx1"/>
                </a:solidFill>
                <a:latin typeface="Times New Roman" panose="02020603050405020304" pitchFamily="18" charset="0"/>
                <a:cs typeface="Times New Roman" panose="02020603050405020304" pitchFamily="18" charset="0"/>
              </a:rPr>
              <a:t>IP addresses – жеке IP-адрестер</a:t>
            </a:r>
            <a:endParaRPr lang="x-none" altLang="x-none" sz="2000" b="1"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Public IP addresses</a:t>
            </a:r>
            <a:r>
              <a:rPr lang="kk-KZ" altLang="x-none" sz="2000" dirty="0">
                <a:solidFill>
                  <a:schemeClr val="tx1"/>
                </a:solidFill>
                <a:latin typeface="Times New Roman" panose="02020603050405020304" pitchFamily="18" charset="0"/>
                <a:cs typeface="Times New Roman" panose="02020603050405020304" pitchFamily="18" charset="0"/>
              </a:rPr>
              <a:t> – қоғамдық IP-адрестер</a:t>
            </a:r>
            <a:endParaRPr lang="x-none"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QoS – Quality of Service</a:t>
            </a:r>
            <a:r>
              <a:rPr lang="kk-KZ" altLang="x-none" sz="2000" dirty="0">
                <a:solidFill>
                  <a:schemeClr val="tx1"/>
                </a:solidFill>
                <a:latin typeface="Times New Roman" panose="02020603050405020304" pitchFamily="18" charset="0"/>
                <a:cs typeface="Times New Roman" panose="02020603050405020304" pitchFamily="18" charset="0"/>
              </a:rPr>
              <a:t> – қызмет көрсетудің сапасы</a:t>
            </a:r>
            <a:endParaRPr lang="x-none"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RIP – Routing Information Protocol</a:t>
            </a:r>
            <a:r>
              <a:rPr lang="kk-KZ" altLang="x-none" sz="2000" dirty="0">
                <a:solidFill>
                  <a:schemeClr val="tx1"/>
                </a:solidFill>
                <a:latin typeface="Times New Roman" panose="02020603050405020304" pitchFamily="18" charset="0"/>
                <a:cs typeface="Times New Roman" panose="02020603050405020304" pitchFamily="18" charset="0"/>
              </a:rPr>
              <a:t> – қашықтық векторының негізінде маршрутизация хаттамасы</a:t>
            </a:r>
            <a:endParaRPr lang="x-none" altLang="x-none" sz="2000" dirty="0">
              <a:solidFill>
                <a:schemeClr val="tx1"/>
              </a:solidFill>
              <a:latin typeface="Times New Roman" panose="02020603050405020304" pitchFamily="18" charset="0"/>
              <a:cs typeface="Times New Roman" panose="02020603050405020304" pitchFamily="18" charset="0"/>
            </a:endParaRPr>
          </a:p>
          <a:p>
            <a:pPr algn="just">
              <a:spcAft>
                <a:spcPts val="1000"/>
              </a:spcAft>
              <a:defRPr/>
            </a:pPr>
            <a:r>
              <a:rPr lang="kk-KZ" altLang="x-none" sz="2000" b="1" dirty="0">
                <a:solidFill>
                  <a:schemeClr val="tx1"/>
                </a:solidFill>
                <a:latin typeface="Times New Roman" panose="02020603050405020304" pitchFamily="18" charset="0"/>
                <a:cs typeface="Times New Roman" panose="02020603050405020304" pitchFamily="18" charset="0"/>
              </a:rPr>
              <a:t>RTP – Reliable Transport Protocol</a:t>
            </a:r>
            <a:r>
              <a:rPr lang="kk-KZ" altLang="x-none" sz="2000" dirty="0">
                <a:solidFill>
                  <a:schemeClr val="tx1"/>
                </a:solidFill>
                <a:latin typeface="Times New Roman" panose="02020603050405020304" pitchFamily="18" charset="0"/>
                <a:cs typeface="Times New Roman" panose="02020603050405020304" pitchFamily="18" charset="0"/>
              </a:rPr>
              <a:t> – сенімді тасымалдау хаттамасы</a:t>
            </a:r>
            <a:r>
              <a:rPr lang="kk-KZ" altLang="x-none" sz="2000" dirty="0" smtClean="0">
                <a:solidFill>
                  <a:schemeClr val="tx1"/>
                </a:solidFill>
                <a:latin typeface="Times New Roman" panose="02020603050405020304" pitchFamily="18" charset="0"/>
                <a:cs typeface="Times New Roman" panose="02020603050405020304" pitchFamily="18" charset="0"/>
              </a:rPr>
              <a:t>.</a:t>
            </a:r>
            <a:endParaRPr lang="x-none" altLang="x-none" sz="2000" dirty="0">
              <a:solidFill>
                <a:schemeClr val="tx1"/>
              </a:solidFill>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 xmlns:a16="http://schemas.microsoft.com/office/drawing/2014/main" id="{FBD0467E-B866-4A35-8B83-AF1A6E763CE4}"/>
              </a:ext>
            </a:extLst>
          </p:cNvPr>
          <p:cNvSpPr>
            <a:spLocks noGrp="1"/>
          </p:cNvSpPr>
          <p:nvPr>
            <p:ph type="title"/>
          </p:nvPr>
        </p:nvSpPr>
        <p:spPr>
          <a:xfrm>
            <a:off x="0" y="66675"/>
            <a:ext cx="12192000" cy="482600"/>
          </a:xfrm>
        </p:spPr>
        <p:txBody>
          <a:bodyPr/>
          <a:lstStyle/>
          <a:p>
            <a:pPr algn="ctr">
              <a:defRPr/>
            </a:pPr>
            <a:r>
              <a:rPr lang="kk-KZ" sz="2000" b="1" dirty="0">
                <a:solidFill>
                  <a:schemeClr val="tx2">
                    <a:lumMod val="75000"/>
                  </a:schemeClr>
                </a:solidFill>
                <a:latin typeface="Times New Roman" pitchFamily="18" charset="0"/>
                <a:cs typeface="Times New Roman" pitchFamily="18" charset="0"/>
              </a:rPr>
              <a:t>Қысқартылған сөздер тізімі</a:t>
            </a:r>
            <a:endParaRPr lang="x-none" sz="2000" dirty="0"/>
          </a:p>
        </p:txBody>
      </p:sp>
    </p:spTree>
    <p:extLst>
      <p:ext uri="{BB962C8B-B14F-4D97-AF65-F5344CB8AC3E}">
        <p14:creationId xmlns:p14="http://schemas.microsoft.com/office/powerpoint/2010/main" val="9117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79C77D-3C65-455A-9451-D2A13C1A5AEE}"/>
              </a:ext>
            </a:extLst>
          </p:cNvPr>
          <p:cNvSpPr>
            <a:spLocks noGrp="1"/>
          </p:cNvSpPr>
          <p:nvPr>
            <p:ph type="title"/>
          </p:nvPr>
        </p:nvSpPr>
        <p:spPr>
          <a:xfrm>
            <a:off x="3307692" y="110588"/>
            <a:ext cx="7115175" cy="439738"/>
          </a:xfrm>
        </p:spPr>
        <p:txBody>
          <a:bodyPr rtlCol="0">
            <a:normAutofit/>
          </a:bodyPr>
          <a:lstStyle/>
          <a:p>
            <a:pPr>
              <a:defRPr/>
            </a:pPr>
            <a:r>
              <a:rPr lang="kk-KZ" sz="2000" b="1" dirty="0">
                <a:solidFill>
                  <a:schemeClr val="tx2">
                    <a:lumMod val="75000"/>
                  </a:schemeClr>
                </a:solidFill>
                <a:latin typeface="Times New Roman" pitchFamily="18" charset="0"/>
                <a:cs typeface="Times New Roman" pitchFamily="18" charset="0"/>
              </a:rPr>
              <a:t>Қысқартылған сөздер тізімі</a:t>
            </a:r>
            <a:endParaRPr lang="ru-RU" sz="2000" dirty="0">
              <a:solidFill>
                <a:schemeClr val="tx2">
                  <a:lumMod val="75000"/>
                </a:schemeClr>
              </a:solidFill>
              <a:latin typeface="Times New Roman" pitchFamily="18" charset="0"/>
              <a:cs typeface="Times New Roman" pitchFamily="18" charset="0"/>
            </a:endParaRPr>
          </a:p>
        </p:txBody>
      </p:sp>
      <p:sp>
        <p:nvSpPr>
          <p:cNvPr id="3" name="Содержимое 2">
            <a:extLst>
              <a:ext uri="{FF2B5EF4-FFF2-40B4-BE49-F238E27FC236}">
                <a16:creationId xmlns="" xmlns:a16="http://schemas.microsoft.com/office/drawing/2014/main" id="{7F05DA80-A2FD-4175-9E72-B57C974DD1C5}"/>
              </a:ext>
            </a:extLst>
          </p:cNvPr>
          <p:cNvSpPr>
            <a:spLocks noGrp="1"/>
          </p:cNvSpPr>
          <p:nvPr>
            <p:ph idx="1"/>
          </p:nvPr>
        </p:nvSpPr>
        <p:spPr>
          <a:xfrm>
            <a:off x="0" y="330457"/>
            <a:ext cx="12192000" cy="6162675"/>
          </a:xfrm>
        </p:spPr>
        <p:txBody>
          <a:bodyPr>
            <a:normAutofit fontScale="32500" lnSpcReduction="20000"/>
          </a:bodyPr>
          <a:lstStyle/>
          <a:p>
            <a:pPr marL="0" indent="0" algn="just">
              <a:spcAft>
                <a:spcPts val="1000"/>
              </a:spcAft>
              <a:defRPr/>
            </a:pPr>
            <a:endParaRPr lang="x-none" altLang="x-none" sz="5600" dirty="0">
              <a:cs typeface="Times New Roman" panose="02020603050405020304" pitchFamily="18" charset="0"/>
            </a:endParaRPr>
          </a:p>
          <a:p>
            <a:pPr marL="0" indent="0" algn="just">
              <a:spcAft>
                <a:spcPts val="1000"/>
              </a:spcAft>
              <a:defRPr/>
            </a:pPr>
            <a:r>
              <a:rPr lang="kk-KZ" altLang="x-none" sz="5600" b="1" dirty="0">
                <a:latin typeface="Times New Roman" panose="02020603050405020304" pitchFamily="18" charset="0"/>
                <a:cs typeface="Calibri" panose="020F0502020204030204" pitchFamily="34" charset="0"/>
              </a:rPr>
              <a:t>ARP – Address Resolution Protocol –</a:t>
            </a:r>
            <a:r>
              <a:rPr lang="kk-KZ" altLang="x-none" sz="5600" dirty="0">
                <a:latin typeface="Times New Roman" panose="02020603050405020304" pitchFamily="18" charset="0"/>
                <a:cs typeface="Calibri" panose="020F0502020204030204" pitchFamily="34" charset="0"/>
              </a:rPr>
              <a:t> адрестер рұқсатнама хаттамасы.</a:t>
            </a:r>
            <a:endParaRPr lang="x-none" altLang="x-none" sz="5600" dirty="0">
              <a:cs typeface="Times New Roman" panose="02020603050405020304" pitchFamily="18" charset="0"/>
            </a:endParaRPr>
          </a:p>
          <a:p>
            <a:pPr marL="0" indent="0" algn="just">
              <a:spcAft>
                <a:spcPts val="1000"/>
              </a:spcAft>
              <a:defRPr/>
            </a:pPr>
            <a:r>
              <a:rPr lang="kk-KZ" altLang="x-none" sz="5600" b="1" dirty="0">
                <a:latin typeface="Times New Roman" panose="02020603050405020304" pitchFamily="18" charset="0"/>
                <a:cs typeface="Calibri" panose="020F0502020204030204" pitchFamily="34" charset="0"/>
              </a:rPr>
              <a:t>Bandwidth –</a:t>
            </a:r>
            <a:r>
              <a:rPr lang="kk-KZ" altLang="x-none" sz="5600" dirty="0">
                <a:latin typeface="Times New Roman" panose="02020603050405020304" pitchFamily="18" charset="0"/>
                <a:cs typeface="Calibri" panose="020F0502020204030204" pitchFamily="34" charset="0"/>
              </a:rPr>
              <a:t> өткізу жолағы.</a:t>
            </a:r>
            <a:endParaRPr lang="x-none" altLang="x-none" sz="5600" dirty="0">
              <a:cs typeface="Times New Roman" panose="02020603050405020304" pitchFamily="18" charset="0"/>
            </a:endParaRPr>
          </a:p>
          <a:p>
            <a:pPr marL="0" indent="0" algn="just">
              <a:spcAft>
                <a:spcPts val="1000"/>
              </a:spcAft>
              <a:defRPr/>
            </a:pPr>
            <a:r>
              <a:rPr lang="kk-KZ" altLang="x-none" sz="5600" b="1" dirty="0" smtClean="0">
                <a:latin typeface="Times New Roman" panose="02020603050405020304" pitchFamily="18" charset="0"/>
                <a:cs typeface="Calibri" panose="020F0502020204030204" pitchFamily="34" charset="0"/>
              </a:rPr>
              <a:t>EIGRP </a:t>
            </a:r>
            <a:r>
              <a:rPr lang="kk-KZ" altLang="x-none" sz="5600" b="1" dirty="0">
                <a:latin typeface="Times New Roman" panose="02020603050405020304" pitchFamily="18" charset="0"/>
                <a:cs typeface="Calibri" panose="020F0502020204030204" pitchFamily="34" charset="0"/>
              </a:rPr>
              <a:t>– Enhanced Interior Gateway Routing Protocol</a:t>
            </a:r>
            <a:r>
              <a:rPr lang="kk-KZ" altLang="x-none" sz="5600" dirty="0">
                <a:latin typeface="Times New Roman" panose="02020603050405020304" pitchFamily="18" charset="0"/>
                <a:cs typeface="Calibri" panose="020F0502020204030204" pitchFamily="34" charset="0"/>
              </a:rPr>
              <a:t> –ішкі маршрутизацияның кеңейтілген хаттамасы.</a:t>
            </a:r>
            <a:endParaRPr lang="x-none" altLang="x-none" sz="5600" dirty="0">
              <a:cs typeface="Times New Roman" panose="02020603050405020304" pitchFamily="18" charset="0"/>
            </a:endParaRPr>
          </a:p>
          <a:p>
            <a:pPr marL="0" indent="0" algn="just">
              <a:spcAft>
                <a:spcPts val="1000"/>
              </a:spcAft>
              <a:defRPr/>
            </a:pPr>
            <a:r>
              <a:rPr lang="kk-KZ" altLang="x-none" sz="5600" b="1" dirty="0">
                <a:latin typeface="Times New Roman" panose="02020603050405020304" pitchFamily="18" charset="0"/>
                <a:cs typeface="Calibri" panose="020F0502020204030204" pitchFamily="34" charset="0"/>
              </a:rPr>
              <a:t>Ethernet </a:t>
            </a:r>
            <a:r>
              <a:rPr lang="kk-KZ" altLang="x-none" sz="5600" dirty="0">
                <a:latin typeface="Times New Roman" panose="02020603050405020304" pitchFamily="18" charset="0"/>
                <a:cs typeface="Calibri" panose="020F0502020204030204" pitchFamily="34" charset="0"/>
              </a:rPr>
              <a:t>– арналық деңейдің желілік технологиясы.</a:t>
            </a:r>
            <a:r>
              <a:rPr lang="kk-KZ" altLang="x-none" sz="5600" b="1" dirty="0">
                <a:latin typeface="Times New Roman" panose="02020603050405020304" pitchFamily="18" charset="0"/>
                <a:cs typeface="Calibri" panose="020F0502020204030204" pitchFamily="34" charset="0"/>
              </a:rPr>
              <a:t>	</a:t>
            </a:r>
            <a:endParaRPr lang="en-US" altLang="x-none" sz="5600" b="1" dirty="0">
              <a:latin typeface="Times New Roman" panose="02020603050405020304" pitchFamily="18" charset="0"/>
              <a:cs typeface="Calibri" panose="020F0502020204030204" pitchFamily="34" charset="0"/>
            </a:endParaRPr>
          </a:p>
          <a:p>
            <a:pPr marL="0" indent="0" algn="just">
              <a:spcAft>
                <a:spcPts val="1000"/>
              </a:spcAft>
              <a:defRPr/>
            </a:pPr>
            <a:r>
              <a:rPr lang="kk-KZ" altLang="x-none" sz="5600" b="1" dirty="0" smtClean="0">
                <a:latin typeface="Times New Roman" panose="02020603050405020304" pitchFamily="18" charset="0"/>
                <a:cs typeface="Calibri" panose="020F0502020204030204" pitchFamily="34" charset="0"/>
              </a:rPr>
              <a:t>FTP </a:t>
            </a:r>
            <a:r>
              <a:rPr lang="kk-KZ" altLang="x-none" sz="5600" b="1" dirty="0">
                <a:latin typeface="Times New Roman" panose="02020603050405020304" pitchFamily="18" charset="0"/>
                <a:cs typeface="Calibri" panose="020F0502020204030204" pitchFamily="34" charset="0"/>
              </a:rPr>
              <a:t>– File Transfer Protocol</a:t>
            </a:r>
            <a:r>
              <a:rPr lang="kk-KZ" altLang="x-none" sz="5600" dirty="0">
                <a:latin typeface="Times New Roman" panose="02020603050405020304" pitchFamily="18" charset="0"/>
                <a:cs typeface="Calibri" panose="020F0502020204030204" pitchFamily="34" charset="0"/>
              </a:rPr>
              <a:t> – файлдарды тарату хаттамасы</a:t>
            </a:r>
            <a:endParaRPr lang="en-US" altLang="x-none" sz="5600" dirty="0">
              <a:latin typeface="Times New Roman" panose="02020603050405020304" pitchFamily="18" charset="0"/>
              <a:cs typeface="Calibri" panose="020F0502020204030204" pitchFamily="34" charset="0"/>
            </a:endParaRPr>
          </a:p>
          <a:p>
            <a:pPr marL="0" indent="177800" algn="just">
              <a:spcAft>
                <a:spcPts val="1000"/>
              </a:spcAft>
              <a:tabLst>
                <a:tab pos="3059113" algn="ctr"/>
                <a:tab pos="3582988" algn="l"/>
              </a:tabLst>
              <a:defRPr/>
            </a:pPr>
            <a:r>
              <a:rPr lang="kk-KZ" altLang="x-none" sz="5600" b="1" dirty="0">
                <a:latin typeface="Times New Roman" panose="02020603050405020304" pitchFamily="18" charset="0"/>
                <a:cs typeface="Calibri" panose="020F0502020204030204" pitchFamily="34" charset="0"/>
              </a:rPr>
              <a:t>FR – Frame Relay</a:t>
            </a:r>
            <a:r>
              <a:rPr lang="kk-KZ" altLang="x-none" sz="5600" dirty="0">
                <a:latin typeface="Times New Roman" panose="02020603050405020304" pitchFamily="18" charset="0"/>
                <a:cs typeface="Calibri" panose="020F0502020204030204" pitchFamily="34" charset="0"/>
              </a:rPr>
              <a:t> – кадрды трансляциялау желісі</a:t>
            </a:r>
            <a:r>
              <a:rPr lang="kk-KZ" altLang="x-none" sz="5600" dirty="0" smtClean="0">
                <a:latin typeface="Times New Roman" panose="02020603050405020304" pitchFamily="18" charset="0"/>
                <a:cs typeface="Calibri" panose="020F0502020204030204" pitchFamily="34" charset="0"/>
              </a:rPr>
              <a:t>.</a:t>
            </a:r>
            <a:endParaRPr lang="en-US" altLang="x-none" sz="5600" dirty="0" smtClean="0">
              <a:latin typeface="Times New Roman" panose="02020603050405020304" pitchFamily="18" charset="0"/>
              <a:cs typeface="Calibri" panose="020F0502020204030204" pitchFamily="34" charset="0"/>
            </a:endParaRPr>
          </a:p>
          <a:p>
            <a:pPr marL="174625" indent="-174625" algn="just">
              <a:spcAft>
                <a:spcPts val="1000"/>
              </a:spcAft>
              <a:defRPr/>
            </a:pPr>
            <a:r>
              <a:rPr lang="kk-KZ" altLang="x-none" sz="6000" b="1" dirty="0">
                <a:latin typeface="Times New Roman" panose="02020603050405020304" pitchFamily="18" charset="0"/>
                <a:ea typeface="Calibri" panose="020F0502020204030204" pitchFamily="34" charset="0"/>
                <a:cs typeface="Times New Roman" panose="02020603050405020304" pitchFamily="18" charset="0"/>
              </a:rPr>
              <a:t>IEEE – Institute of Electrical and Electronics Engineers</a:t>
            </a:r>
            <a:r>
              <a:rPr lang="kk-KZ" altLang="x-none" sz="6000" dirty="0">
                <a:latin typeface="Times New Roman" panose="02020603050405020304" pitchFamily="18" charset="0"/>
                <a:ea typeface="Calibri" panose="020F0502020204030204" pitchFamily="34" charset="0"/>
                <a:cs typeface="Times New Roman" panose="02020603050405020304" pitchFamily="18" charset="0"/>
              </a:rPr>
              <a:t> – электротехника және радиоэлектроника инженерлерінің институты.</a:t>
            </a:r>
            <a:endParaRPr lang="x-none" altLang="x-none" sz="6000" dirty="0">
              <a:cs typeface="Times New Roman" panose="02020603050405020304" pitchFamily="18" charset="0"/>
            </a:endParaRPr>
          </a:p>
          <a:p>
            <a:pPr marL="174625" indent="-174625" algn="just">
              <a:spcAft>
                <a:spcPts val="1000"/>
              </a:spcAft>
              <a:defRPr/>
            </a:pPr>
            <a:r>
              <a:rPr lang="kk-KZ" altLang="x-none" sz="6000" b="1" dirty="0">
                <a:latin typeface="Times New Roman" panose="02020603050405020304" pitchFamily="18" charset="0"/>
                <a:cs typeface="Calibri" panose="020F0502020204030204" pitchFamily="34" charset="0"/>
              </a:rPr>
              <a:t>IMS – Internet Multi Service –</a:t>
            </a:r>
            <a:r>
              <a:rPr lang="kk-KZ" altLang="x-none" sz="6000" dirty="0">
                <a:latin typeface="Times New Roman" panose="02020603050405020304" pitchFamily="18" charset="0"/>
                <a:cs typeface="Calibri" panose="020F0502020204030204" pitchFamily="34" charset="0"/>
              </a:rPr>
              <a:t> мультиқызмет көрсету желісі.</a:t>
            </a:r>
            <a:endParaRPr lang="x-none" altLang="x-none" sz="6000" dirty="0">
              <a:cs typeface="Times New Roman" panose="02020603050405020304" pitchFamily="18" charset="0"/>
            </a:endParaRPr>
          </a:p>
          <a:p>
            <a:pPr marL="174625" indent="-174625" algn="just">
              <a:spcAft>
                <a:spcPts val="1000"/>
              </a:spcAft>
              <a:defRPr/>
            </a:pPr>
            <a:r>
              <a:rPr lang="kk-KZ" altLang="x-none" sz="6000" b="1" dirty="0">
                <a:latin typeface="Times New Roman" panose="02020603050405020304" pitchFamily="18" charset="0"/>
                <a:cs typeface="Calibri" panose="020F0502020204030204" pitchFamily="34" charset="0"/>
              </a:rPr>
              <a:t>IOS – Internetwork Operation System</a:t>
            </a:r>
            <a:r>
              <a:rPr lang="kk-KZ" altLang="x-none" sz="6000" dirty="0">
                <a:latin typeface="Times New Roman" panose="02020603050405020304" pitchFamily="18" charset="0"/>
                <a:cs typeface="Calibri" panose="020F0502020204030204" pitchFamily="34" charset="0"/>
              </a:rPr>
              <a:t> – желілік жүйелік жүйе.</a:t>
            </a:r>
            <a:endParaRPr lang="en-US" altLang="x-none" sz="6000" b="1" dirty="0">
              <a:latin typeface="Times New Roman" panose="02020603050405020304" pitchFamily="18" charset="0"/>
              <a:cs typeface="Calibri" panose="020F0502020204030204" pitchFamily="34" charset="0"/>
            </a:endParaRPr>
          </a:p>
          <a:p>
            <a:pPr marL="174625" indent="-174625" algn="just">
              <a:spcAft>
                <a:spcPts val="1000"/>
              </a:spcAft>
              <a:defRPr/>
            </a:pPr>
            <a:r>
              <a:rPr lang="kk-KZ" altLang="x-none" sz="6000" b="1" dirty="0">
                <a:latin typeface="Times New Roman" panose="02020603050405020304" pitchFamily="18" charset="0"/>
                <a:cs typeface="Calibri" panose="020F0502020204030204" pitchFamily="34" charset="0"/>
              </a:rPr>
              <a:t>IP – Internet Protocol</a:t>
            </a:r>
            <a:r>
              <a:rPr lang="kk-KZ" altLang="x-none" sz="6000" dirty="0">
                <a:latin typeface="Times New Roman" panose="02020603050405020304" pitchFamily="18" charset="0"/>
                <a:cs typeface="Calibri" panose="020F0502020204030204" pitchFamily="34" charset="0"/>
              </a:rPr>
              <a:t> (желілік хаттама)</a:t>
            </a:r>
            <a:endParaRPr lang="x-none" altLang="x-none" sz="6000" dirty="0">
              <a:cs typeface="Times New Roman" panose="02020603050405020304" pitchFamily="18" charset="0"/>
            </a:endParaRPr>
          </a:p>
          <a:p>
            <a:pPr marL="174625" indent="-174625" algn="just">
              <a:spcAft>
                <a:spcPts val="1000"/>
              </a:spcAft>
              <a:defRPr/>
            </a:pPr>
            <a:r>
              <a:rPr lang="kk-KZ" altLang="x-none" sz="6000" b="1" dirty="0">
                <a:latin typeface="Times New Roman" panose="02020603050405020304" pitchFamily="18" charset="0"/>
                <a:cs typeface="Calibri" panose="020F0502020204030204" pitchFamily="34" charset="0"/>
              </a:rPr>
              <a:t>IPv4, IPv6</a:t>
            </a:r>
            <a:r>
              <a:rPr lang="kk-KZ" altLang="x-none" sz="6000" dirty="0">
                <a:latin typeface="Times New Roman" panose="02020603050405020304" pitchFamily="18" charset="0"/>
                <a:cs typeface="Calibri" panose="020F0502020204030204" pitchFamily="34" charset="0"/>
              </a:rPr>
              <a:t> – желілік интернет хаттамасы 4,6 нұсқалы</a:t>
            </a:r>
            <a:r>
              <a:rPr lang="kk-KZ" altLang="x-none" sz="6000" dirty="0" smtClean="0">
                <a:latin typeface="Times New Roman" panose="02020603050405020304" pitchFamily="18" charset="0"/>
                <a:cs typeface="Calibri" panose="020F0502020204030204" pitchFamily="34" charset="0"/>
              </a:rPr>
              <a:t>.</a:t>
            </a:r>
            <a:endParaRPr lang="en-US" altLang="x-none" sz="6000" dirty="0" smtClean="0">
              <a:latin typeface="Times New Roman" panose="02020603050405020304" pitchFamily="18" charset="0"/>
              <a:cs typeface="Calibri" panose="020F0502020204030204" pitchFamily="34" charset="0"/>
            </a:endParaRPr>
          </a:p>
          <a:p>
            <a:pPr marL="174625" indent="-174625" algn="just">
              <a:spcAft>
                <a:spcPts val="1000"/>
              </a:spcAft>
              <a:defRPr/>
            </a:pPr>
            <a:endParaRPr lang="x-none" altLang="x-none" sz="6000" dirty="0">
              <a:cs typeface="Times New Roman" panose="02020603050405020304" pitchFamily="18" charset="0"/>
            </a:endParaRPr>
          </a:p>
          <a:p>
            <a:pPr marL="0" indent="177800" algn="just">
              <a:spcAft>
                <a:spcPts val="1000"/>
              </a:spcAft>
              <a:tabLst>
                <a:tab pos="3059113" algn="ctr"/>
                <a:tab pos="3582988" algn="l"/>
              </a:tabLst>
              <a:defRPr/>
            </a:pPr>
            <a:endParaRPr lang="x-none" altLang="x-none" sz="5600" dirty="0">
              <a:cs typeface="Times New Roman" panose="02020603050405020304" pitchFamily="18" charset="0"/>
            </a:endParaRPr>
          </a:p>
          <a:p>
            <a:pPr marL="0" indent="177800" algn="just">
              <a:spcAft>
                <a:spcPts val="1000"/>
              </a:spcAft>
              <a:tabLst>
                <a:tab pos="3059113" algn="ctr"/>
                <a:tab pos="3582988" algn="l"/>
              </a:tabLst>
              <a:defRPr/>
            </a:pPr>
            <a:endParaRPr lang="x-none" altLang="x-none" sz="1800" dirty="0">
              <a:cs typeface="Times New Roman" panose="02020603050405020304" pitchFamily="18" charset="0"/>
            </a:endParaRPr>
          </a:p>
          <a:p>
            <a:pPr marL="0" indent="0" algn="just">
              <a:spcAft>
                <a:spcPts val="1000"/>
              </a:spcAft>
              <a:defRPr/>
            </a:pPr>
            <a:endParaRPr lang="x-none" altLang="x-none" sz="1800" dirty="0">
              <a:highlight>
                <a:srgbClr val="FFFF00"/>
              </a:highlight>
              <a:cs typeface="Times New Roman" panose="02020603050405020304" pitchFamily="18" charset="0"/>
            </a:endParaRPr>
          </a:p>
          <a:p>
            <a:pPr marL="0" indent="0" algn="just">
              <a:spcAft>
                <a:spcPts val="1000"/>
              </a:spcAft>
              <a:defRPr/>
            </a:pPr>
            <a:endParaRPr lang="x-none" altLang="x-none" sz="1800" dirty="0">
              <a:cs typeface="Times New Roman" panose="02020603050405020304" pitchFamily="18" charset="0"/>
            </a:endParaRPr>
          </a:p>
          <a:p>
            <a:pPr marL="0" indent="0" algn="just">
              <a:lnSpc>
                <a:spcPct val="80000"/>
              </a:lnSpc>
              <a:spcAft>
                <a:spcPts val="1000"/>
              </a:spcAft>
              <a:defRPr/>
            </a:pPr>
            <a:endParaRPr lang="x-none" altLang="x-none" sz="1800" dirty="0">
              <a:cs typeface="Times New Roman" panose="02020603050405020304" pitchFamily="18" charset="0"/>
            </a:endParaRPr>
          </a:p>
          <a:p>
            <a:pPr marL="0" indent="0">
              <a:lnSpc>
                <a:spcPct val="80000"/>
              </a:lnSpc>
              <a:defRPr/>
            </a:pPr>
            <a:endParaRPr lang="ru-RU" altLang="x-none"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197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906379" y="0"/>
            <a:ext cx="11285621" cy="6593305"/>
          </a:xfrm>
          <a:prstGeom prst="rect">
            <a:avLst/>
          </a:prstGeom>
        </p:spPr>
      </p:pic>
    </p:spTree>
    <p:extLst>
      <p:ext uri="{BB962C8B-B14F-4D97-AF65-F5344CB8AC3E}">
        <p14:creationId xmlns:p14="http://schemas.microsoft.com/office/powerpoint/2010/main" val="62012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V="1">
            <a:off x="6086226" y="1351722"/>
            <a:ext cx="0" cy="481093"/>
          </a:xfrm>
          <a:prstGeom prst="line">
            <a:avLst/>
          </a:prstGeom>
          <a:ln w="19050">
            <a:solidFill>
              <a:schemeClr val="accent4">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5" name="Slide Number Placeholder 124"/>
          <p:cNvSpPr>
            <a:spLocks noGrp="1"/>
          </p:cNvSpPr>
          <p:nvPr>
            <p:ph type="sldNum" sz="quarter" idx="12"/>
          </p:nvPr>
        </p:nvSpPr>
        <p:spPr/>
        <p:txBody>
          <a:bodyPr/>
          <a:lstStyle/>
          <a:p>
            <a:fld id="{C136B7D2-B98C-44FD-8D04-7EC62A564975}" type="slidenum">
              <a:rPr lang="en-US" smtClean="0"/>
              <a:pPr/>
              <a:t>8</a:t>
            </a:fld>
            <a:endParaRPr lang="en-US" dirty="0"/>
          </a:p>
        </p:txBody>
      </p:sp>
      <p:pic>
        <p:nvPicPr>
          <p:cNvPr id="5" name="Рисунок 4">
            <a:extLst>
              <a:ext uri="{FF2B5EF4-FFF2-40B4-BE49-F238E27FC236}">
                <a16:creationId xmlns="" xmlns:a16="http://schemas.microsoft.com/office/drawing/2014/main" id="{8F8B9716-518E-4238-AB44-83336FCC9A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34" y="1092413"/>
            <a:ext cx="11768666" cy="5765587"/>
          </a:xfrm>
          <a:prstGeom prst="rect">
            <a:avLst/>
          </a:prstGeom>
          <a:noFill/>
          <a:ln>
            <a:noFill/>
          </a:ln>
        </p:spPr>
      </p:pic>
      <p:sp>
        <p:nvSpPr>
          <p:cNvPr id="7" name="TextBox 6">
            <a:extLst>
              <a:ext uri="{FF2B5EF4-FFF2-40B4-BE49-F238E27FC236}">
                <a16:creationId xmlns="" xmlns:a16="http://schemas.microsoft.com/office/drawing/2014/main" id="{A4026F8D-CE91-4EEF-BE7E-9DE5A566A0DC}"/>
              </a:ext>
            </a:extLst>
          </p:cNvPr>
          <p:cNvSpPr txBox="1"/>
          <p:nvPr/>
        </p:nvSpPr>
        <p:spPr>
          <a:xfrm>
            <a:off x="3763433" y="569192"/>
            <a:ext cx="6375400" cy="523220"/>
          </a:xfrm>
          <a:prstGeom prst="rect">
            <a:avLst/>
          </a:prstGeom>
          <a:noFill/>
        </p:spPr>
        <p:txBody>
          <a:bodyPr wrap="square">
            <a:spAutoFit/>
          </a:bodyPr>
          <a:lstStyle/>
          <a:p>
            <a:r>
              <a:rPr lang="kk-KZ" sz="2800" b="1" dirty="0">
                <a:effectLst/>
                <a:latin typeface="Times New Roman" panose="02020603050405020304" pitchFamily="18" charset="0"/>
                <a:ea typeface="Calibri" panose="020F0502020204030204" pitchFamily="34" charset="0"/>
              </a:rPr>
              <a:t>Маршрутизатордағы құрамды желі</a:t>
            </a:r>
            <a:endParaRPr lang="x-none" sz="2800" b="1" dirty="0"/>
          </a:p>
        </p:txBody>
      </p:sp>
    </p:spTree>
    <p:extLst>
      <p:ext uri="{BB962C8B-B14F-4D97-AF65-F5344CB8AC3E}">
        <p14:creationId xmlns:p14="http://schemas.microsoft.com/office/powerpoint/2010/main" val="195094908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72FFCE-8AAB-44A8-B509-93F455145ADA}"/>
              </a:ext>
            </a:extLst>
          </p:cNvPr>
          <p:cNvSpPr>
            <a:spLocks noGrp="1"/>
          </p:cNvSpPr>
          <p:nvPr>
            <p:ph type="title"/>
          </p:nvPr>
        </p:nvSpPr>
        <p:spPr>
          <a:xfrm>
            <a:off x="3524368" y="321733"/>
            <a:ext cx="7518400" cy="471365"/>
          </a:xfrm>
        </p:spPr>
        <p:txBody>
          <a:bodyPr/>
          <a:lstStyle/>
          <a:p>
            <a:pPr>
              <a:lnSpc>
                <a:spcPct val="107000"/>
              </a:lnSpc>
              <a:spcAft>
                <a:spcPts val="800"/>
              </a:spcAft>
            </a:pPr>
            <a:r>
              <a:rPr lang="kk-KZ" sz="2800" dirty="0" smtClean="0">
                <a:effectLst/>
                <a:latin typeface="Times New Roman" panose="02020603050405020304" pitchFamily="18" charset="0"/>
                <a:ea typeface="Calibri" panose="020F0502020204030204" pitchFamily="34" charset="0"/>
              </a:rPr>
              <a:t>Интернет </a:t>
            </a:r>
            <a:r>
              <a:rPr lang="kk-KZ" sz="2800" dirty="0">
                <a:effectLst/>
                <a:latin typeface="Times New Roman" panose="02020603050405020304" pitchFamily="18" charset="0"/>
                <a:ea typeface="Calibri" panose="020F0502020204030204" pitchFamily="34" charset="0"/>
              </a:rPr>
              <a:t>желісінің </a:t>
            </a:r>
            <a:r>
              <a:rPr lang="kk-KZ" sz="2800" dirty="0" smtClean="0">
                <a:effectLst/>
                <a:latin typeface="Times New Roman" panose="02020603050405020304" pitchFamily="18" charset="0"/>
                <a:ea typeface="Calibri" panose="020F0502020204030204" pitchFamily="34" charset="0"/>
              </a:rPr>
              <a:t>сұлбалық </a:t>
            </a:r>
            <a:r>
              <a:rPr lang="kk-KZ" sz="2800" dirty="0">
                <a:effectLst/>
                <a:latin typeface="Times New Roman" panose="02020603050405020304" pitchFamily="18" charset="0"/>
                <a:ea typeface="Calibri" panose="020F0502020204030204" pitchFamily="34" charset="0"/>
              </a:rPr>
              <a:t>бейнесі</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D2CA8B8-51E2-4ED7-9947-9A9BDFEC21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415" y="793098"/>
            <a:ext cx="10401522" cy="5743169"/>
          </a:xfrm>
          <a:prstGeom prst="rect">
            <a:avLst/>
          </a:prstGeom>
          <a:noFill/>
          <a:ln>
            <a:noFill/>
          </a:ln>
        </p:spPr>
      </p:pic>
    </p:spTree>
    <p:extLst>
      <p:ext uri="{BB962C8B-B14F-4D97-AF65-F5344CB8AC3E}">
        <p14:creationId xmlns:p14="http://schemas.microsoft.com/office/powerpoint/2010/main" val="13215026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TotalTime>
  <Words>386</Words>
  <Application>Microsoft Office PowerPoint</Application>
  <PresentationFormat>Широкоэкранный</PresentationFormat>
  <Paragraphs>83</Paragraphs>
  <Slides>14</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Microsoft YaHei</vt:lpstr>
      <vt:lpstr>SimSun</vt:lpstr>
      <vt:lpstr>Arial</vt:lpstr>
      <vt:lpstr>Calibri</vt:lpstr>
      <vt:lpstr>Calibri Light</vt:lpstr>
      <vt:lpstr>Lucida Sans Unicode</vt:lpstr>
      <vt:lpstr>Times New Roman</vt:lpstr>
      <vt:lpstr>Wingdings</vt:lpstr>
      <vt:lpstr>Тема Office</vt:lpstr>
      <vt:lpstr>Презентация PowerPoint</vt:lpstr>
      <vt:lpstr>Презентация PowerPoint</vt:lpstr>
      <vt:lpstr>Презентация PowerPoint</vt:lpstr>
      <vt:lpstr>Әдебиеттер тізімі:</vt:lpstr>
      <vt:lpstr>Қысқартылған сөздер тізімі</vt:lpstr>
      <vt:lpstr>Қысқартылған сөздер тізімі</vt:lpstr>
      <vt:lpstr>Презентация PowerPoint</vt:lpstr>
      <vt:lpstr>Презентация PowerPoint</vt:lpstr>
      <vt:lpstr>Интернет желісінің сұлбалық бейнесі</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Arai</dc:creator>
  <cp:lastModifiedBy>Асанали</cp:lastModifiedBy>
  <cp:revision>38</cp:revision>
  <dcterms:created xsi:type="dcterms:W3CDTF">2023-09-13T09:31:36Z</dcterms:created>
  <dcterms:modified xsi:type="dcterms:W3CDTF">2024-11-09T05:54:05Z</dcterms:modified>
</cp:coreProperties>
</file>