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4"/>
  </p:normalViewPr>
  <p:slideViewPr>
    <p:cSldViewPr snapToGrid="0">
      <p:cViewPr varScale="1">
        <p:scale>
          <a:sx n="105" d="100"/>
          <a:sy n="105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E6C0E4-1515-4224-ACC4-64F13B458C5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23C3F46-61A5-49BF-945A-A0F066AA2094}">
      <dgm:prSet/>
      <dgm:spPr/>
      <dgm:t>
        <a:bodyPr/>
        <a:lstStyle/>
        <a:p>
          <a:r>
            <a:rPr lang="ru-RU" dirty="0"/>
            <a:t>В </a:t>
          </a:r>
          <a:r>
            <a:rPr lang="ru-RU" dirty="0" err="1"/>
            <a:t>современнои</a:t>
          </a:r>
          <a:r>
            <a:rPr lang="ru-RU" dirty="0"/>
            <a:t>̆ </a:t>
          </a:r>
          <a:r>
            <a:rPr lang="ru-RU" dirty="0" err="1"/>
            <a:t>научнои</a:t>
          </a:r>
          <a:r>
            <a:rPr lang="ru-RU" dirty="0"/>
            <a:t>̆ литературе в качестве основных элементов </a:t>
          </a:r>
          <a:r>
            <a:rPr lang="ru-RU" dirty="0" err="1"/>
            <a:t>педагогическои</a:t>
          </a:r>
          <a:r>
            <a:rPr lang="ru-RU" dirty="0"/>
            <a:t>̆ технологии выделены педагогическое общение, педагогическое требование, конфликт, педагогическая оценка и информативное </a:t>
          </a:r>
          <a:r>
            <a:rPr lang="ru-RU" dirty="0" err="1"/>
            <a:t>воздействие</a:t>
          </a:r>
          <a:r>
            <a:rPr lang="ru-RU" dirty="0"/>
            <a:t>.</a:t>
          </a:r>
          <a:endParaRPr lang="en-US" dirty="0"/>
        </a:p>
      </dgm:t>
    </dgm:pt>
    <dgm:pt modelId="{345003E9-4E2E-4A3B-BEEF-CEFD6919B1F6}" type="parTrans" cxnId="{70DD33B8-568C-4C96-9CFD-0C2C462CF071}">
      <dgm:prSet/>
      <dgm:spPr/>
      <dgm:t>
        <a:bodyPr/>
        <a:lstStyle/>
        <a:p>
          <a:endParaRPr lang="en-US"/>
        </a:p>
      </dgm:t>
    </dgm:pt>
    <dgm:pt modelId="{EBEE4E91-686C-4D11-9487-DAD173969F34}" type="sibTrans" cxnId="{70DD33B8-568C-4C96-9CFD-0C2C462CF071}">
      <dgm:prSet/>
      <dgm:spPr/>
      <dgm:t>
        <a:bodyPr/>
        <a:lstStyle/>
        <a:p>
          <a:endParaRPr lang="en-US"/>
        </a:p>
      </dgm:t>
    </dgm:pt>
    <dgm:pt modelId="{DDACC7AF-A3EF-4246-88C4-02BE5B56F1B9}">
      <dgm:prSet/>
      <dgm:spPr/>
      <dgm:t>
        <a:bodyPr/>
        <a:lstStyle/>
        <a:p>
          <a:r>
            <a:rPr lang="ru-RU"/>
            <a:t>1. Создание психологического климата </a:t>
          </a:r>
          <a:endParaRPr lang="en-US"/>
        </a:p>
      </dgm:t>
    </dgm:pt>
    <dgm:pt modelId="{0565FFEE-3F5F-412C-803F-7B8876FCDA36}" type="parTrans" cxnId="{16221EDE-F6C6-4F9C-A525-55FC47CAE8E8}">
      <dgm:prSet/>
      <dgm:spPr/>
      <dgm:t>
        <a:bodyPr/>
        <a:lstStyle/>
        <a:p>
          <a:endParaRPr lang="en-US"/>
        </a:p>
      </dgm:t>
    </dgm:pt>
    <dgm:pt modelId="{E140A70E-1568-4E75-927A-85A77D7A4295}" type="sibTrans" cxnId="{16221EDE-F6C6-4F9C-A525-55FC47CAE8E8}">
      <dgm:prSet/>
      <dgm:spPr/>
      <dgm:t>
        <a:bodyPr/>
        <a:lstStyle/>
        <a:p>
          <a:endParaRPr lang="en-US"/>
        </a:p>
      </dgm:t>
    </dgm:pt>
    <dgm:pt modelId="{18BA36E6-F356-405A-BB82-CCA50EC711E7}">
      <dgm:prSet/>
      <dgm:spPr/>
      <dgm:t>
        <a:bodyPr/>
        <a:lstStyle/>
        <a:p>
          <a:r>
            <a:rPr lang="ru-RU"/>
            <a:t>2. Групповая деятельность </a:t>
          </a:r>
          <a:endParaRPr lang="en-US"/>
        </a:p>
      </dgm:t>
    </dgm:pt>
    <dgm:pt modelId="{5190A928-D75D-448F-8482-3FE91DB68522}" type="parTrans" cxnId="{BFE396F1-640A-4B2C-BC98-1738C024FEE5}">
      <dgm:prSet/>
      <dgm:spPr/>
      <dgm:t>
        <a:bodyPr/>
        <a:lstStyle/>
        <a:p>
          <a:endParaRPr lang="en-US"/>
        </a:p>
      </dgm:t>
    </dgm:pt>
    <dgm:pt modelId="{EF76251D-88D3-4EB0-82FC-C7F7BF432BE3}" type="sibTrans" cxnId="{BFE396F1-640A-4B2C-BC98-1738C024FEE5}">
      <dgm:prSet/>
      <dgm:spPr/>
      <dgm:t>
        <a:bodyPr/>
        <a:lstStyle/>
        <a:p>
          <a:endParaRPr lang="en-US"/>
        </a:p>
      </dgm:t>
    </dgm:pt>
    <dgm:pt modelId="{8AC03408-E278-415D-BFB5-667B0EDA9A93}">
      <dgm:prSet/>
      <dgm:spPr/>
      <dgm:t>
        <a:bodyPr/>
        <a:lstStyle/>
        <a:p>
          <a:r>
            <a:rPr lang="ru-RU"/>
            <a:t>3. Создание ситуации успеха и неуспех </a:t>
          </a:r>
          <a:endParaRPr lang="en-US"/>
        </a:p>
      </dgm:t>
    </dgm:pt>
    <dgm:pt modelId="{BABE4162-69B9-46DD-85DD-6EFCF4F211E0}" type="parTrans" cxnId="{38B23B6D-0946-4222-9394-A251E6271995}">
      <dgm:prSet/>
      <dgm:spPr/>
      <dgm:t>
        <a:bodyPr/>
        <a:lstStyle/>
        <a:p>
          <a:endParaRPr lang="en-US"/>
        </a:p>
      </dgm:t>
    </dgm:pt>
    <dgm:pt modelId="{87EA7E9A-69EC-4DC6-9517-BB89886C131A}" type="sibTrans" cxnId="{38B23B6D-0946-4222-9394-A251E6271995}">
      <dgm:prSet/>
      <dgm:spPr/>
      <dgm:t>
        <a:bodyPr/>
        <a:lstStyle/>
        <a:p>
          <a:endParaRPr lang="en-US"/>
        </a:p>
      </dgm:t>
    </dgm:pt>
    <dgm:pt modelId="{80D55BB1-EE00-4240-BBFC-E9417936DC48}">
      <dgm:prSet/>
      <dgm:spPr/>
      <dgm:t>
        <a:bodyPr/>
        <a:lstStyle/>
        <a:p>
          <a:r>
            <a:rPr lang="ru-RU"/>
            <a:t>4. Педагогическая реакция поступок </a:t>
          </a:r>
          <a:endParaRPr lang="en-US"/>
        </a:p>
      </dgm:t>
    </dgm:pt>
    <dgm:pt modelId="{F51A2663-6F87-4059-B4A1-FBA2CE360DA5}" type="parTrans" cxnId="{774B260F-4D91-4C1F-870A-92C5AD59FA18}">
      <dgm:prSet/>
      <dgm:spPr/>
      <dgm:t>
        <a:bodyPr/>
        <a:lstStyle/>
        <a:p>
          <a:endParaRPr lang="en-US"/>
        </a:p>
      </dgm:t>
    </dgm:pt>
    <dgm:pt modelId="{E9ED9A57-AE6F-4E4D-9F1E-1F0605F38828}" type="sibTrans" cxnId="{774B260F-4D91-4C1F-870A-92C5AD59FA18}">
      <dgm:prSet/>
      <dgm:spPr/>
      <dgm:t>
        <a:bodyPr/>
        <a:lstStyle/>
        <a:p>
          <a:endParaRPr lang="en-US"/>
        </a:p>
      </dgm:t>
    </dgm:pt>
    <dgm:pt modelId="{C1D1C9CB-FEB5-4959-AD21-E7E63158B778}">
      <dgm:prSet/>
      <dgm:spPr/>
      <dgm:t>
        <a:bodyPr/>
        <a:lstStyle/>
        <a:p>
          <a:r>
            <a:rPr lang="ru-RU"/>
            <a:t>5. Этическая защита </a:t>
          </a:r>
          <a:endParaRPr lang="en-US"/>
        </a:p>
      </dgm:t>
    </dgm:pt>
    <dgm:pt modelId="{062FBDF4-9DDD-4D34-89F1-D018AF59D184}" type="parTrans" cxnId="{745AA048-FBB5-4131-98B7-6D1C2623758E}">
      <dgm:prSet/>
      <dgm:spPr/>
      <dgm:t>
        <a:bodyPr/>
        <a:lstStyle/>
        <a:p>
          <a:endParaRPr lang="en-US"/>
        </a:p>
      </dgm:t>
    </dgm:pt>
    <dgm:pt modelId="{BD3B8459-FEB7-4AD8-8FFD-AB0C9E157250}" type="sibTrans" cxnId="{745AA048-FBB5-4131-98B7-6D1C2623758E}">
      <dgm:prSet/>
      <dgm:spPr/>
      <dgm:t>
        <a:bodyPr/>
        <a:lstStyle/>
        <a:p>
          <a:endParaRPr lang="en-US"/>
        </a:p>
      </dgm:t>
    </dgm:pt>
    <dgm:pt modelId="{52D589BC-A60E-414B-B951-95D1B2CA38BE}" type="pres">
      <dgm:prSet presAssocID="{C7E6C0E4-1515-4224-ACC4-64F13B458C56}" presName="root" presStyleCnt="0">
        <dgm:presLayoutVars>
          <dgm:dir/>
          <dgm:resizeHandles val="exact"/>
        </dgm:presLayoutVars>
      </dgm:prSet>
      <dgm:spPr/>
    </dgm:pt>
    <dgm:pt modelId="{99A6AC4C-0B51-40CE-BB7B-4488AE4BFD49}" type="pres">
      <dgm:prSet presAssocID="{123C3F46-61A5-49BF-945A-A0F066AA2094}" presName="compNode" presStyleCnt="0"/>
      <dgm:spPr/>
    </dgm:pt>
    <dgm:pt modelId="{472154CD-FE18-4C19-A7E5-1904A90E7013}" type="pres">
      <dgm:prSet presAssocID="{123C3F46-61A5-49BF-945A-A0F066AA2094}" presName="bgRect" presStyleLbl="bgShp" presStyleIdx="0" presStyleCnt="6" custScaleY="209127"/>
      <dgm:spPr/>
    </dgm:pt>
    <dgm:pt modelId="{A8C6EBFF-1D26-46E9-8105-2BED9D33709B}" type="pres">
      <dgm:prSet presAssocID="{123C3F46-61A5-49BF-945A-A0F066AA2094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Флажок"/>
        </a:ext>
      </dgm:extLst>
    </dgm:pt>
    <dgm:pt modelId="{FDBB9FCE-858C-4549-9D70-FC457434087C}" type="pres">
      <dgm:prSet presAssocID="{123C3F46-61A5-49BF-945A-A0F066AA2094}" presName="spaceRect" presStyleCnt="0"/>
      <dgm:spPr/>
    </dgm:pt>
    <dgm:pt modelId="{4BC019FF-4FFB-4483-9AC4-1FBD9D162232}" type="pres">
      <dgm:prSet presAssocID="{123C3F46-61A5-49BF-945A-A0F066AA2094}" presName="parTx" presStyleLbl="revTx" presStyleIdx="0" presStyleCnt="6" custScaleY="187103">
        <dgm:presLayoutVars>
          <dgm:chMax val="0"/>
          <dgm:chPref val="0"/>
        </dgm:presLayoutVars>
      </dgm:prSet>
      <dgm:spPr/>
    </dgm:pt>
    <dgm:pt modelId="{F2D0D129-F7AB-4B25-B593-2C806037FFE5}" type="pres">
      <dgm:prSet presAssocID="{EBEE4E91-686C-4D11-9487-DAD173969F34}" presName="sibTrans" presStyleCnt="0"/>
      <dgm:spPr/>
    </dgm:pt>
    <dgm:pt modelId="{5699931E-A002-4B0B-BD1B-A241B13AD634}" type="pres">
      <dgm:prSet presAssocID="{DDACC7AF-A3EF-4246-88C4-02BE5B56F1B9}" presName="compNode" presStyleCnt="0"/>
      <dgm:spPr/>
    </dgm:pt>
    <dgm:pt modelId="{E3D7259D-8AEF-4791-ADBD-4BBDE45E8AD2}" type="pres">
      <dgm:prSet presAssocID="{DDACC7AF-A3EF-4246-88C4-02BE5B56F1B9}" presName="bgRect" presStyleLbl="bgShp" presStyleIdx="1" presStyleCnt="6"/>
      <dgm:spPr/>
    </dgm:pt>
    <dgm:pt modelId="{4B1AD42A-9280-46FB-8ADD-7FD044DFA5C9}" type="pres">
      <dgm:prSet presAssocID="{DDACC7AF-A3EF-4246-88C4-02BE5B56F1B9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Солнце"/>
        </a:ext>
      </dgm:extLst>
    </dgm:pt>
    <dgm:pt modelId="{71AE03FE-0D82-4D71-9854-8BE495B3C6AB}" type="pres">
      <dgm:prSet presAssocID="{DDACC7AF-A3EF-4246-88C4-02BE5B56F1B9}" presName="spaceRect" presStyleCnt="0"/>
      <dgm:spPr/>
    </dgm:pt>
    <dgm:pt modelId="{1E45DA6A-4F38-47B7-8B2D-6A8C4D1FC40D}" type="pres">
      <dgm:prSet presAssocID="{DDACC7AF-A3EF-4246-88C4-02BE5B56F1B9}" presName="parTx" presStyleLbl="revTx" presStyleIdx="1" presStyleCnt="6">
        <dgm:presLayoutVars>
          <dgm:chMax val="0"/>
          <dgm:chPref val="0"/>
        </dgm:presLayoutVars>
      </dgm:prSet>
      <dgm:spPr/>
    </dgm:pt>
    <dgm:pt modelId="{1314D1D7-64FB-4E40-91FD-EFAA5784BDBF}" type="pres">
      <dgm:prSet presAssocID="{E140A70E-1568-4E75-927A-85A77D7A4295}" presName="sibTrans" presStyleCnt="0"/>
      <dgm:spPr/>
    </dgm:pt>
    <dgm:pt modelId="{F8A11844-788E-4107-ACA8-0A0233DBABEE}" type="pres">
      <dgm:prSet presAssocID="{18BA36E6-F356-405A-BB82-CCA50EC711E7}" presName="compNode" presStyleCnt="0"/>
      <dgm:spPr/>
    </dgm:pt>
    <dgm:pt modelId="{E956D7D7-828E-402C-BD60-61CED248E841}" type="pres">
      <dgm:prSet presAssocID="{18BA36E6-F356-405A-BB82-CCA50EC711E7}" presName="bgRect" presStyleLbl="bgShp" presStyleIdx="2" presStyleCnt="6"/>
      <dgm:spPr/>
    </dgm:pt>
    <dgm:pt modelId="{FD7405D8-95B4-42A2-B082-799345400A9C}" type="pres">
      <dgm:prSet presAssocID="{18BA36E6-F356-405A-BB82-CCA50EC711E7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Танец"/>
        </a:ext>
      </dgm:extLst>
    </dgm:pt>
    <dgm:pt modelId="{3371F017-0D5C-48EC-A67D-983D66401F34}" type="pres">
      <dgm:prSet presAssocID="{18BA36E6-F356-405A-BB82-CCA50EC711E7}" presName="spaceRect" presStyleCnt="0"/>
      <dgm:spPr/>
    </dgm:pt>
    <dgm:pt modelId="{DE491FDB-C638-47B4-8A5B-6B3A9319C34D}" type="pres">
      <dgm:prSet presAssocID="{18BA36E6-F356-405A-BB82-CCA50EC711E7}" presName="parTx" presStyleLbl="revTx" presStyleIdx="2" presStyleCnt="6">
        <dgm:presLayoutVars>
          <dgm:chMax val="0"/>
          <dgm:chPref val="0"/>
        </dgm:presLayoutVars>
      </dgm:prSet>
      <dgm:spPr/>
    </dgm:pt>
    <dgm:pt modelId="{4A2922A4-61F7-470E-9C92-6C4792AC457D}" type="pres">
      <dgm:prSet presAssocID="{EF76251D-88D3-4EB0-82FC-C7F7BF432BE3}" presName="sibTrans" presStyleCnt="0"/>
      <dgm:spPr/>
    </dgm:pt>
    <dgm:pt modelId="{FD1DA69A-D291-4488-8D0A-76FB6A1CB011}" type="pres">
      <dgm:prSet presAssocID="{8AC03408-E278-415D-BFB5-667B0EDA9A93}" presName="compNode" presStyleCnt="0"/>
      <dgm:spPr/>
    </dgm:pt>
    <dgm:pt modelId="{28DC4C23-FCB6-46C3-9C9A-74ACD297CB8C}" type="pres">
      <dgm:prSet presAssocID="{8AC03408-E278-415D-BFB5-667B0EDA9A93}" presName="bgRect" presStyleLbl="bgShp" presStyleIdx="3" presStyleCnt="6"/>
      <dgm:spPr/>
    </dgm:pt>
    <dgm:pt modelId="{45479B22-25CC-4C7A-B06E-54EC136B83F3}" type="pres">
      <dgm:prSet presAssocID="{8AC03408-E278-415D-BFB5-667B0EDA9A93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Карандаш"/>
        </a:ext>
      </dgm:extLst>
    </dgm:pt>
    <dgm:pt modelId="{E64440EF-3354-4C10-9610-8DE42C6F6846}" type="pres">
      <dgm:prSet presAssocID="{8AC03408-E278-415D-BFB5-667B0EDA9A93}" presName="spaceRect" presStyleCnt="0"/>
      <dgm:spPr/>
    </dgm:pt>
    <dgm:pt modelId="{8DAD3B5B-751F-467E-8A40-EBC001E48A52}" type="pres">
      <dgm:prSet presAssocID="{8AC03408-E278-415D-BFB5-667B0EDA9A93}" presName="parTx" presStyleLbl="revTx" presStyleIdx="3" presStyleCnt="6">
        <dgm:presLayoutVars>
          <dgm:chMax val="0"/>
          <dgm:chPref val="0"/>
        </dgm:presLayoutVars>
      </dgm:prSet>
      <dgm:spPr/>
    </dgm:pt>
    <dgm:pt modelId="{5E46671C-FA1D-4464-A343-22D0878280CB}" type="pres">
      <dgm:prSet presAssocID="{87EA7E9A-69EC-4DC6-9517-BB89886C131A}" presName="sibTrans" presStyleCnt="0"/>
      <dgm:spPr/>
    </dgm:pt>
    <dgm:pt modelId="{463C5ED5-3AB0-48AC-8EF0-1688BBED9622}" type="pres">
      <dgm:prSet presAssocID="{80D55BB1-EE00-4240-BBFC-E9417936DC48}" presName="compNode" presStyleCnt="0"/>
      <dgm:spPr/>
    </dgm:pt>
    <dgm:pt modelId="{C0140A88-1280-4C4A-ADFE-018D4B8D4AA4}" type="pres">
      <dgm:prSet presAssocID="{80D55BB1-EE00-4240-BBFC-E9417936DC48}" presName="bgRect" presStyleLbl="bgShp" presStyleIdx="4" presStyleCnt="6"/>
      <dgm:spPr/>
    </dgm:pt>
    <dgm:pt modelId="{C583A7DC-B36F-4D5C-89C2-38E1F754AE21}" type="pres">
      <dgm:prSet presAssocID="{80D55BB1-EE00-4240-BBFC-E9417936DC48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Колба"/>
        </a:ext>
      </dgm:extLst>
    </dgm:pt>
    <dgm:pt modelId="{B7CE87A0-AED7-4210-B492-3A8D6B67FDE0}" type="pres">
      <dgm:prSet presAssocID="{80D55BB1-EE00-4240-BBFC-E9417936DC48}" presName="spaceRect" presStyleCnt="0"/>
      <dgm:spPr/>
    </dgm:pt>
    <dgm:pt modelId="{88CD3638-B1E9-4752-9CDD-64BE6943BEAB}" type="pres">
      <dgm:prSet presAssocID="{80D55BB1-EE00-4240-BBFC-E9417936DC48}" presName="parTx" presStyleLbl="revTx" presStyleIdx="4" presStyleCnt="6">
        <dgm:presLayoutVars>
          <dgm:chMax val="0"/>
          <dgm:chPref val="0"/>
        </dgm:presLayoutVars>
      </dgm:prSet>
      <dgm:spPr/>
    </dgm:pt>
    <dgm:pt modelId="{81E88AA0-EBF6-4560-A29D-E497BC7EE074}" type="pres">
      <dgm:prSet presAssocID="{E9ED9A57-AE6F-4E4D-9F1E-1F0605F38828}" presName="sibTrans" presStyleCnt="0"/>
      <dgm:spPr/>
    </dgm:pt>
    <dgm:pt modelId="{0CA9A12B-72B4-4505-93F4-A9999E214B61}" type="pres">
      <dgm:prSet presAssocID="{C1D1C9CB-FEB5-4959-AD21-E7E63158B778}" presName="compNode" presStyleCnt="0"/>
      <dgm:spPr/>
    </dgm:pt>
    <dgm:pt modelId="{438F662F-B721-4133-B910-479FCC090F20}" type="pres">
      <dgm:prSet presAssocID="{C1D1C9CB-FEB5-4959-AD21-E7E63158B778}" presName="bgRect" presStyleLbl="bgShp" presStyleIdx="5" presStyleCnt="6"/>
      <dgm:spPr/>
    </dgm:pt>
    <dgm:pt modelId="{56A0C54C-3B17-41E7-8424-C73E5BDAFC46}" type="pres">
      <dgm:prSet presAssocID="{C1D1C9CB-FEB5-4959-AD21-E7E63158B778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Блокировка"/>
        </a:ext>
      </dgm:extLst>
    </dgm:pt>
    <dgm:pt modelId="{B1D1C115-98D5-4E1C-B8A2-FE0EA833EE12}" type="pres">
      <dgm:prSet presAssocID="{C1D1C9CB-FEB5-4959-AD21-E7E63158B778}" presName="spaceRect" presStyleCnt="0"/>
      <dgm:spPr/>
    </dgm:pt>
    <dgm:pt modelId="{674388D4-6944-4483-B005-0BA73ACE0EB8}" type="pres">
      <dgm:prSet presAssocID="{C1D1C9CB-FEB5-4959-AD21-E7E63158B778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F6227402-1A52-4AC8-B66C-0ACB38B0FFAE}" type="presOf" srcId="{80D55BB1-EE00-4240-BBFC-E9417936DC48}" destId="{88CD3638-B1E9-4752-9CDD-64BE6943BEAB}" srcOrd="0" destOrd="0" presId="urn:microsoft.com/office/officeart/2018/2/layout/IconVerticalSolidList"/>
    <dgm:cxn modelId="{774B260F-4D91-4C1F-870A-92C5AD59FA18}" srcId="{C7E6C0E4-1515-4224-ACC4-64F13B458C56}" destId="{80D55BB1-EE00-4240-BBFC-E9417936DC48}" srcOrd="4" destOrd="0" parTransId="{F51A2663-6F87-4059-B4A1-FBA2CE360DA5}" sibTransId="{E9ED9A57-AE6F-4E4D-9F1E-1F0605F38828}"/>
    <dgm:cxn modelId="{2183D532-70B6-4D11-8F67-4CB16325B464}" type="presOf" srcId="{8AC03408-E278-415D-BFB5-667B0EDA9A93}" destId="{8DAD3B5B-751F-467E-8A40-EBC001E48A52}" srcOrd="0" destOrd="0" presId="urn:microsoft.com/office/officeart/2018/2/layout/IconVerticalSolidList"/>
    <dgm:cxn modelId="{745AA048-FBB5-4131-98B7-6D1C2623758E}" srcId="{C7E6C0E4-1515-4224-ACC4-64F13B458C56}" destId="{C1D1C9CB-FEB5-4959-AD21-E7E63158B778}" srcOrd="5" destOrd="0" parTransId="{062FBDF4-9DDD-4D34-89F1-D018AF59D184}" sibTransId="{BD3B8459-FEB7-4AD8-8FFD-AB0C9E157250}"/>
    <dgm:cxn modelId="{AF71CF4F-10B8-40C0-9E76-06D3A1972D53}" type="presOf" srcId="{DDACC7AF-A3EF-4246-88C4-02BE5B56F1B9}" destId="{1E45DA6A-4F38-47B7-8B2D-6A8C4D1FC40D}" srcOrd="0" destOrd="0" presId="urn:microsoft.com/office/officeart/2018/2/layout/IconVerticalSolidList"/>
    <dgm:cxn modelId="{38B23B6D-0946-4222-9394-A251E6271995}" srcId="{C7E6C0E4-1515-4224-ACC4-64F13B458C56}" destId="{8AC03408-E278-415D-BFB5-667B0EDA9A93}" srcOrd="3" destOrd="0" parTransId="{BABE4162-69B9-46DD-85DD-6EFCF4F211E0}" sibTransId="{87EA7E9A-69EC-4DC6-9517-BB89886C131A}"/>
    <dgm:cxn modelId="{14B77F81-DD58-4334-BBE8-2748F97284F5}" type="presOf" srcId="{18BA36E6-F356-405A-BB82-CCA50EC711E7}" destId="{DE491FDB-C638-47B4-8A5B-6B3A9319C34D}" srcOrd="0" destOrd="0" presId="urn:microsoft.com/office/officeart/2018/2/layout/IconVerticalSolidList"/>
    <dgm:cxn modelId="{487F67A1-671A-402F-A5D2-B4112E5E2E4B}" type="presOf" srcId="{123C3F46-61A5-49BF-945A-A0F066AA2094}" destId="{4BC019FF-4FFB-4483-9AC4-1FBD9D162232}" srcOrd="0" destOrd="0" presId="urn:microsoft.com/office/officeart/2018/2/layout/IconVerticalSolidList"/>
    <dgm:cxn modelId="{FC4270B6-7B16-44D0-A792-B5FCDAAAF0F0}" type="presOf" srcId="{C7E6C0E4-1515-4224-ACC4-64F13B458C56}" destId="{52D589BC-A60E-414B-B951-95D1B2CA38BE}" srcOrd="0" destOrd="0" presId="urn:microsoft.com/office/officeart/2018/2/layout/IconVerticalSolidList"/>
    <dgm:cxn modelId="{70DD33B8-568C-4C96-9CFD-0C2C462CF071}" srcId="{C7E6C0E4-1515-4224-ACC4-64F13B458C56}" destId="{123C3F46-61A5-49BF-945A-A0F066AA2094}" srcOrd="0" destOrd="0" parTransId="{345003E9-4E2E-4A3B-BEEF-CEFD6919B1F6}" sibTransId="{EBEE4E91-686C-4D11-9487-DAD173969F34}"/>
    <dgm:cxn modelId="{B70CECBA-0F04-49B9-9244-1B6EA660AF92}" type="presOf" srcId="{C1D1C9CB-FEB5-4959-AD21-E7E63158B778}" destId="{674388D4-6944-4483-B005-0BA73ACE0EB8}" srcOrd="0" destOrd="0" presId="urn:microsoft.com/office/officeart/2018/2/layout/IconVerticalSolidList"/>
    <dgm:cxn modelId="{16221EDE-F6C6-4F9C-A525-55FC47CAE8E8}" srcId="{C7E6C0E4-1515-4224-ACC4-64F13B458C56}" destId="{DDACC7AF-A3EF-4246-88C4-02BE5B56F1B9}" srcOrd="1" destOrd="0" parTransId="{0565FFEE-3F5F-412C-803F-7B8876FCDA36}" sibTransId="{E140A70E-1568-4E75-927A-85A77D7A4295}"/>
    <dgm:cxn modelId="{BFE396F1-640A-4B2C-BC98-1738C024FEE5}" srcId="{C7E6C0E4-1515-4224-ACC4-64F13B458C56}" destId="{18BA36E6-F356-405A-BB82-CCA50EC711E7}" srcOrd="2" destOrd="0" parTransId="{5190A928-D75D-448F-8482-3FE91DB68522}" sibTransId="{EF76251D-88D3-4EB0-82FC-C7F7BF432BE3}"/>
    <dgm:cxn modelId="{7B1499E2-806A-4CCE-A070-1D50DCC80FE7}" type="presParOf" srcId="{52D589BC-A60E-414B-B951-95D1B2CA38BE}" destId="{99A6AC4C-0B51-40CE-BB7B-4488AE4BFD49}" srcOrd="0" destOrd="0" presId="urn:microsoft.com/office/officeart/2018/2/layout/IconVerticalSolidList"/>
    <dgm:cxn modelId="{E418308F-98CC-4331-B341-A7DD798D0661}" type="presParOf" srcId="{99A6AC4C-0B51-40CE-BB7B-4488AE4BFD49}" destId="{472154CD-FE18-4C19-A7E5-1904A90E7013}" srcOrd="0" destOrd="0" presId="urn:microsoft.com/office/officeart/2018/2/layout/IconVerticalSolidList"/>
    <dgm:cxn modelId="{57D93E8E-A2A5-4FF3-9AA4-40E672B79567}" type="presParOf" srcId="{99A6AC4C-0B51-40CE-BB7B-4488AE4BFD49}" destId="{A8C6EBFF-1D26-46E9-8105-2BED9D33709B}" srcOrd="1" destOrd="0" presId="urn:microsoft.com/office/officeart/2018/2/layout/IconVerticalSolidList"/>
    <dgm:cxn modelId="{5C2ACE70-BCB7-4A49-B6C4-D2C9BB0B6A3D}" type="presParOf" srcId="{99A6AC4C-0B51-40CE-BB7B-4488AE4BFD49}" destId="{FDBB9FCE-858C-4549-9D70-FC457434087C}" srcOrd="2" destOrd="0" presId="urn:microsoft.com/office/officeart/2018/2/layout/IconVerticalSolidList"/>
    <dgm:cxn modelId="{7B7A615E-53C1-4E79-A5FF-FCFF24CBC9D3}" type="presParOf" srcId="{99A6AC4C-0B51-40CE-BB7B-4488AE4BFD49}" destId="{4BC019FF-4FFB-4483-9AC4-1FBD9D162232}" srcOrd="3" destOrd="0" presId="urn:microsoft.com/office/officeart/2018/2/layout/IconVerticalSolidList"/>
    <dgm:cxn modelId="{12B4DCFE-971C-4072-A553-33F4F53D2478}" type="presParOf" srcId="{52D589BC-A60E-414B-B951-95D1B2CA38BE}" destId="{F2D0D129-F7AB-4B25-B593-2C806037FFE5}" srcOrd="1" destOrd="0" presId="urn:microsoft.com/office/officeart/2018/2/layout/IconVerticalSolidList"/>
    <dgm:cxn modelId="{4E15F0D7-9A2D-4926-96AA-7A579C5B832D}" type="presParOf" srcId="{52D589BC-A60E-414B-B951-95D1B2CA38BE}" destId="{5699931E-A002-4B0B-BD1B-A241B13AD634}" srcOrd="2" destOrd="0" presId="urn:microsoft.com/office/officeart/2018/2/layout/IconVerticalSolidList"/>
    <dgm:cxn modelId="{55F3EAED-5D97-47CF-B3C4-DB1610B1F7D6}" type="presParOf" srcId="{5699931E-A002-4B0B-BD1B-A241B13AD634}" destId="{E3D7259D-8AEF-4791-ADBD-4BBDE45E8AD2}" srcOrd="0" destOrd="0" presId="urn:microsoft.com/office/officeart/2018/2/layout/IconVerticalSolidList"/>
    <dgm:cxn modelId="{3E437421-C9C6-4A81-8D30-7985F6AB8607}" type="presParOf" srcId="{5699931E-A002-4B0B-BD1B-A241B13AD634}" destId="{4B1AD42A-9280-46FB-8ADD-7FD044DFA5C9}" srcOrd="1" destOrd="0" presId="urn:microsoft.com/office/officeart/2018/2/layout/IconVerticalSolidList"/>
    <dgm:cxn modelId="{C1B2FF4A-6407-4164-91EB-64108F9F7F98}" type="presParOf" srcId="{5699931E-A002-4B0B-BD1B-A241B13AD634}" destId="{71AE03FE-0D82-4D71-9854-8BE495B3C6AB}" srcOrd="2" destOrd="0" presId="urn:microsoft.com/office/officeart/2018/2/layout/IconVerticalSolidList"/>
    <dgm:cxn modelId="{97365133-E70B-4132-8A01-508DC9C836ED}" type="presParOf" srcId="{5699931E-A002-4B0B-BD1B-A241B13AD634}" destId="{1E45DA6A-4F38-47B7-8B2D-6A8C4D1FC40D}" srcOrd="3" destOrd="0" presId="urn:microsoft.com/office/officeart/2018/2/layout/IconVerticalSolidList"/>
    <dgm:cxn modelId="{3401BBC4-5A1E-4EE6-BFA6-E85E02D9FDED}" type="presParOf" srcId="{52D589BC-A60E-414B-B951-95D1B2CA38BE}" destId="{1314D1D7-64FB-4E40-91FD-EFAA5784BDBF}" srcOrd="3" destOrd="0" presId="urn:microsoft.com/office/officeart/2018/2/layout/IconVerticalSolidList"/>
    <dgm:cxn modelId="{186D6B3D-82AB-413C-BBA4-ED8A799C51A9}" type="presParOf" srcId="{52D589BC-A60E-414B-B951-95D1B2CA38BE}" destId="{F8A11844-788E-4107-ACA8-0A0233DBABEE}" srcOrd="4" destOrd="0" presId="urn:microsoft.com/office/officeart/2018/2/layout/IconVerticalSolidList"/>
    <dgm:cxn modelId="{DAFCC77C-CEF3-492F-AF85-B435F5DEA3AA}" type="presParOf" srcId="{F8A11844-788E-4107-ACA8-0A0233DBABEE}" destId="{E956D7D7-828E-402C-BD60-61CED248E841}" srcOrd="0" destOrd="0" presId="urn:microsoft.com/office/officeart/2018/2/layout/IconVerticalSolidList"/>
    <dgm:cxn modelId="{EAE177FB-4D90-4C5E-B9C7-CDE5CB6E6277}" type="presParOf" srcId="{F8A11844-788E-4107-ACA8-0A0233DBABEE}" destId="{FD7405D8-95B4-42A2-B082-799345400A9C}" srcOrd="1" destOrd="0" presId="urn:microsoft.com/office/officeart/2018/2/layout/IconVerticalSolidList"/>
    <dgm:cxn modelId="{2A8E3989-5480-45ED-93D8-CC4421F06F2F}" type="presParOf" srcId="{F8A11844-788E-4107-ACA8-0A0233DBABEE}" destId="{3371F017-0D5C-48EC-A67D-983D66401F34}" srcOrd="2" destOrd="0" presId="urn:microsoft.com/office/officeart/2018/2/layout/IconVerticalSolidList"/>
    <dgm:cxn modelId="{C9988862-0543-42D9-8465-18250FD527F5}" type="presParOf" srcId="{F8A11844-788E-4107-ACA8-0A0233DBABEE}" destId="{DE491FDB-C638-47B4-8A5B-6B3A9319C34D}" srcOrd="3" destOrd="0" presId="urn:microsoft.com/office/officeart/2018/2/layout/IconVerticalSolidList"/>
    <dgm:cxn modelId="{8CB48D51-8879-4449-BBA6-28F1F4B68C19}" type="presParOf" srcId="{52D589BC-A60E-414B-B951-95D1B2CA38BE}" destId="{4A2922A4-61F7-470E-9C92-6C4792AC457D}" srcOrd="5" destOrd="0" presId="urn:microsoft.com/office/officeart/2018/2/layout/IconVerticalSolidList"/>
    <dgm:cxn modelId="{3DFF93EB-D286-4D4B-A9D0-AD1E52B5A0FF}" type="presParOf" srcId="{52D589BC-A60E-414B-B951-95D1B2CA38BE}" destId="{FD1DA69A-D291-4488-8D0A-76FB6A1CB011}" srcOrd="6" destOrd="0" presId="urn:microsoft.com/office/officeart/2018/2/layout/IconVerticalSolidList"/>
    <dgm:cxn modelId="{D62B17FE-734E-4568-8D79-0130BECB5BAD}" type="presParOf" srcId="{FD1DA69A-D291-4488-8D0A-76FB6A1CB011}" destId="{28DC4C23-FCB6-46C3-9C9A-74ACD297CB8C}" srcOrd="0" destOrd="0" presId="urn:microsoft.com/office/officeart/2018/2/layout/IconVerticalSolidList"/>
    <dgm:cxn modelId="{14692EAD-AA2C-43D5-A577-0658DE8468FE}" type="presParOf" srcId="{FD1DA69A-D291-4488-8D0A-76FB6A1CB011}" destId="{45479B22-25CC-4C7A-B06E-54EC136B83F3}" srcOrd="1" destOrd="0" presId="urn:microsoft.com/office/officeart/2018/2/layout/IconVerticalSolidList"/>
    <dgm:cxn modelId="{588A4649-04AE-406E-955A-36669928C851}" type="presParOf" srcId="{FD1DA69A-D291-4488-8D0A-76FB6A1CB011}" destId="{E64440EF-3354-4C10-9610-8DE42C6F6846}" srcOrd="2" destOrd="0" presId="urn:microsoft.com/office/officeart/2018/2/layout/IconVerticalSolidList"/>
    <dgm:cxn modelId="{0E39FE4F-97C6-43B5-AE71-DFC6AC8BD949}" type="presParOf" srcId="{FD1DA69A-D291-4488-8D0A-76FB6A1CB011}" destId="{8DAD3B5B-751F-467E-8A40-EBC001E48A52}" srcOrd="3" destOrd="0" presId="urn:microsoft.com/office/officeart/2018/2/layout/IconVerticalSolidList"/>
    <dgm:cxn modelId="{62351CDD-D7F2-4630-9F4D-C1D6A66B8C6D}" type="presParOf" srcId="{52D589BC-A60E-414B-B951-95D1B2CA38BE}" destId="{5E46671C-FA1D-4464-A343-22D0878280CB}" srcOrd="7" destOrd="0" presId="urn:microsoft.com/office/officeart/2018/2/layout/IconVerticalSolidList"/>
    <dgm:cxn modelId="{B7F340C7-CA95-4785-807F-081669DCC6DA}" type="presParOf" srcId="{52D589BC-A60E-414B-B951-95D1B2CA38BE}" destId="{463C5ED5-3AB0-48AC-8EF0-1688BBED9622}" srcOrd="8" destOrd="0" presId="urn:microsoft.com/office/officeart/2018/2/layout/IconVerticalSolidList"/>
    <dgm:cxn modelId="{18665517-4864-42C6-985E-249C9609B34F}" type="presParOf" srcId="{463C5ED5-3AB0-48AC-8EF0-1688BBED9622}" destId="{C0140A88-1280-4C4A-ADFE-018D4B8D4AA4}" srcOrd="0" destOrd="0" presId="urn:microsoft.com/office/officeart/2018/2/layout/IconVerticalSolidList"/>
    <dgm:cxn modelId="{7F9A880F-2B19-452B-9660-47F06669EF5F}" type="presParOf" srcId="{463C5ED5-3AB0-48AC-8EF0-1688BBED9622}" destId="{C583A7DC-B36F-4D5C-89C2-38E1F754AE21}" srcOrd="1" destOrd="0" presId="urn:microsoft.com/office/officeart/2018/2/layout/IconVerticalSolidList"/>
    <dgm:cxn modelId="{0D6A7E3B-48D0-4087-8B00-3A232BDD8BCE}" type="presParOf" srcId="{463C5ED5-3AB0-48AC-8EF0-1688BBED9622}" destId="{B7CE87A0-AED7-4210-B492-3A8D6B67FDE0}" srcOrd="2" destOrd="0" presId="urn:microsoft.com/office/officeart/2018/2/layout/IconVerticalSolidList"/>
    <dgm:cxn modelId="{49CE0CB4-32CB-4B95-B07E-6EE6A568BBD1}" type="presParOf" srcId="{463C5ED5-3AB0-48AC-8EF0-1688BBED9622}" destId="{88CD3638-B1E9-4752-9CDD-64BE6943BEAB}" srcOrd="3" destOrd="0" presId="urn:microsoft.com/office/officeart/2018/2/layout/IconVerticalSolidList"/>
    <dgm:cxn modelId="{E2DEF2FE-35D9-4834-90D5-F96E460E8514}" type="presParOf" srcId="{52D589BC-A60E-414B-B951-95D1B2CA38BE}" destId="{81E88AA0-EBF6-4560-A29D-E497BC7EE074}" srcOrd="9" destOrd="0" presId="urn:microsoft.com/office/officeart/2018/2/layout/IconVerticalSolidList"/>
    <dgm:cxn modelId="{FCE8DC68-02DD-4171-923D-F4B5B2E80845}" type="presParOf" srcId="{52D589BC-A60E-414B-B951-95D1B2CA38BE}" destId="{0CA9A12B-72B4-4505-93F4-A9999E214B61}" srcOrd="10" destOrd="0" presId="urn:microsoft.com/office/officeart/2018/2/layout/IconVerticalSolidList"/>
    <dgm:cxn modelId="{11726064-A79C-49E6-9580-7C1F2750EDC0}" type="presParOf" srcId="{0CA9A12B-72B4-4505-93F4-A9999E214B61}" destId="{438F662F-B721-4133-B910-479FCC090F20}" srcOrd="0" destOrd="0" presId="urn:microsoft.com/office/officeart/2018/2/layout/IconVerticalSolidList"/>
    <dgm:cxn modelId="{4EE86964-CFB7-41CB-B556-5F6CCA7E2611}" type="presParOf" srcId="{0CA9A12B-72B4-4505-93F4-A9999E214B61}" destId="{56A0C54C-3B17-41E7-8424-C73E5BDAFC46}" srcOrd="1" destOrd="0" presId="urn:microsoft.com/office/officeart/2018/2/layout/IconVerticalSolidList"/>
    <dgm:cxn modelId="{C4CB91CE-BEF5-4644-88E1-78B1942AC8EF}" type="presParOf" srcId="{0CA9A12B-72B4-4505-93F4-A9999E214B61}" destId="{B1D1C115-98D5-4E1C-B8A2-FE0EA833EE12}" srcOrd="2" destOrd="0" presId="urn:microsoft.com/office/officeart/2018/2/layout/IconVerticalSolidList"/>
    <dgm:cxn modelId="{7FD2E6AC-E728-47DE-AA83-AF8CDF870609}" type="presParOf" srcId="{0CA9A12B-72B4-4505-93F4-A9999E214B61}" destId="{674388D4-6944-4483-B005-0BA73ACE0EB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6E033E-81A0-43CD-A244-11C48328C113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54B280A-BB3D-46CC-A8E1-3F29A7F9812E}">
      <dgm:prSet/>
      <dgm:spPr/>
      <dgm:t>
        <a:bodyPr/>
        <a:lstStyle/>
        <a:p>
          <a:r>
            <a:rPr lang="ru-RU" dirty="0"/>
            <a:t>Традиционная технология представляет </a:t>
          </a:r>
          <a:r>
            <a:rPr lang="ru-RU" dirty="0" err="1"/>
            <a:t>собои</a:t>
          </a:r>
          <a:r>
            <a:rPr lang="ru-RU" dirty="0"/>
            <a:t>̆ авторитарную педагогику требований, учение весьма слабо связано с </a:t>
          </a:r>
          <a:r>
            <a:rPr lang="ru-RU" dirty="0" err="1"/>
            <a:t>внутреннеи</a:t>
          </a:r>
          <a:r>
            <a:rPr lang="ru-RU" dirty="0"/>
            <a:t>̆ жизнью ученика, с его многообразными запросами и потребностями, отсутствуют условия для раскрытия индивидуальных</a:t>
          </a:r>
          <a:endParaRPr lang="en-US" dirty="0"/>
        </a:p>
      </dgm:t>
    </dgm:pt>
    <dgm:pt modelId="{51468D23-011D-4AC5-839A-D0DC1EF87E16}" type="parTrans" cxnId="{B40D1FF9-5DF0-4FA1-B669-9D88030B0A9C}">
      <dgm:prSet/>
      <dgm:spPr/>
      <dgm:t>
        <a:bodyPr/>
        <a:lstStyle/>
        <a:p>
          <a:endParaRPr lang="en-US"/>
        </a:p>
      </dgm:t>
    </dgm:pt>
    <dgm:pt modelId="{546362A0-2093-4364-9323-22404DFBCC79}" type="sibTrans" cxnId="{B40D1FF9-5DF0-4FA1-B669-9D88030B0A9C}">
      <dgm:prSet/>
      <dgm:spPr/>
      <dgm:t>
        <a:bodyPr/>
        <a:lstStyle/>
        <a:p>
          <a:endParaRPr lang="en-US"/>
        </a:p>
      </dgm:t>
    </dgm:pt>
    <dgm:pt modelId="{644C15CE-8F60-49C3-837D-012B20E23968}">
      <dgm:prSet/>
      <dgm:spPr/>
      <dgm:t>
        <a:bodyPr/>
        <a:lstStyle/>
        <a:p>
          <a:r>
            <a:rPr lang="ru-RU"/>
            <a:t>способностей, творческих проявлений личности.</a:t>
          </a:r>
          <a:br>
            <a:rPr lang="ru-RU"/>
          </a:br>
          <a:r>
            <a:rPr lang="ru-RU"/>
            <a:t>Авторитаризм процесса обучения проявляется в: регламентации деятельности, </a:t>
          </a:r>
          <a:endParaRPr lang="en-US"/>
        </a:p>
      </dgm:t>
    </dgm:pt>
    <dgm:pt modelId="{5632E88D-E005-4D52-815F-E12FE5C1BE01}" type="parTrans" cxnId="{306D6ADC-0353-4B4D-AA73-354E208D652D}">
      <dgm:prSet/>
      <dgm:spPr/>
      <dgm:t>
        <a:bodyPr/>
        <a:lstStyle/>
        <a:p>
          <a:endParaRPr lang="en-US"/>
        </a:p>
      </dgm:t>
    </dgm:pt>
    <dgm:pt modelId="{4D57303C-A8F9-4FB6-A65C-64E685B2FEA8}" type="sibTrans" cxnId="{306D6ADC-0353-4B4D-AA73-354E208D652D}">
      <dgm:prSet/>
      <dgm:spPr/>
      <dgm:t>
        <a:bodyPr/>
        <a:lstStyle/>
        <a:p>
          <a:endParaRPr lang="en-US"/>
        </a:p>
      </dgm:t>
    </dgm:pt>
    <dgm:pt modelId="{FEC933DC-3319-4C64-86C9-535F9E0246A8}">
      <dgm:prSet/>
      <dgm:spPr/>
      <dgm:t>
        <a:bodyPr/>
        <a:lstStyle/>
        <a:p>
          <a:r>
            <a:rPr lang="ru-RU"/>
            <a:t>принудительности обучающих процедур; централизации контроля; ориентации на среднего ученика («школа убивает таланты»). </a:t>
          </a:r>
          <a:endParaRPr lang="en-US"/>
        </a:p>
      </dgm:t>
    </dgm:pt>
    <dgm:pt modelId="{5427CBFE-824F-4EEF-9C8D-E47833225B85}" type="parTrans" cxnId="{803246A3-9A4F-44B3-915D-01DA470AED0E}">
      <dgm:prSet/>
      <dgm:spPr/>
      <dgm:t>
        <a:bodyPr/>
        <a:lstStyle/>
        <a:p>
          <a:endParaRPr lang="en-US"/>
        </a:p>
      </dgm:t>
    </dgm:pt>
    <dgm:pt modelId="{59D2E112-8097-4876-BF27-4BD2BBF998AE}" type="sibTrans" cxnId="{803246A3-9A4F-44B3-915D-01DA470AED0E}">
      <dgm:prSet/>
      <dgm:spPr/>
      <dgm:t>
        <a:bodyPr/>
        <a:lstStyle/>
        <a:p>
          <a:endParaRPr lang="en-US"/>
        </a:p>
      </dgm:t>
    </dgm:pt>
    <dgm:pt modelId="{62BDC0DD-8A67-4F9A-945C-630988640B3B}">
      <dgm:prSet/>
      <dgm:spPr/>
      <dgm:t>
        <a:bodyPr/>
        <a:lstStyle/>
        <a:p>
          <a:r>
            <a:rPr lang="ru-RU"/>
            <a:t>Позиция ученика: ученик - подчиненный объект обучающих воздействий, ученик «должен», ученик - еще не полноценная личность, бездуховный «винтик». </a:t>
          </a:r>
          <a:endParaRPr lang="en-US"/>
        </a:p>
      </dgm:t>
    </dgm:pt>
    <dgm:pt modelId="{A77208CC-CBC2-4B73-943C-94537514167C}" type="parTrans" cxnId="{5BB0C601-B9CB-4700-95EA-C49B522A27D4}">
      <dgm:prSet/>
      <dgm:spPr/>
      <dgm:t>
        <a:bodyPr/>
        <a:lstStyle/>
        <a:p>
          <a:endParaRPr lang="en-US"/>
        </a:p>
      </dgm:t>
    </dgm:pt>
    <dgm:pt modelId="{B0EDA59B-A224-4CF5-A204-8D49A81F047E}" type="sibTrans" cxnId="{5BB0C601-B9CB-4700-95EA-C49B522A27D4}">
      <dgm:prSet/>
      <dgm:spPr/>
      <dgm:t>
        <a:bodyPr/>
        <a:lstStyle/>
        <a:p>
          <a:endParaRPr lang="en-US"/>
        </a:p>
      </dgm:t>
    </dgm:pt>
    <dgm:pt modelId="{55C8786B-B40D-4CCC-B324-F0A4A6F9952E}">
      <dgm:prSet/>
      <dgm:spPr/>
      <dgm:t>
        <a:bodyPr/>
        <a:lstStyle/>
        <a:p>
          <a:r>
            <a:rPr lang="ru-RU"/>
            <a:t>Позиция учителя: учитель - командир, единственное инициативное лицо, судья («всегда прав»); старший (родитель) учит; «с предметом к детям», стиль «разящие стрелы». </a:t>
          </a:r>
          <a:endParaRPr lang="en-US"/>
        </a:p>
      </dgm:t>
    </dgm:pt>
    <dgm:pt modelId="{6006B9C1-2225-4379-B2BE-53BA605991D8}" type="parTrans" cxnId="{83C8D937-4245-4369-9ACC-C816B5BAA08B}">
      <dgm:prSet/>
      <dgm:spPr/>
      <dgm:t>
        <a:bodyPr/>
        <a:lstStyle/>
        <a:p>
          <a:endParaRPr lang="en-US"/>
        </a:p>
      </dgm:t>
    </dgm:pt>
    <dgm:pt modelId="{AC15A90D-81BA-47FA-B785-AEE6CFD9A0C7}" type="sibTrans" cxnId="{83C8D937-4245-4369-9ACC-C816B5BAA08B}">
      <dgm:prSet/>
      <dgm:spPr/>
      <dgm:t>
        <a:bodyPr/>
        <a:lstStyle/>
        <a:p>
          <a:endParaRPr lang="en-US"/>
        </a:p>
      </dgm:t>
    </dgm:pt>
    <dgm:pt modelId="{69A03CAF-9DBB-417B-A03B-CBE7C0BBD195}">
      <dgm:prSet/>
      <dgm:spPr/>
      <dgm:t>
        <a:bodyPr/>
        <a:lstStyle/>
        <a:p>
          <a:r>
            <a:rPr lang="ru-RU"/>
            <a:t>Методы усвоения знаний основываются на: </a:t>
          </a:r>
          <a:endParaRPr lang="en-US"/>
        </a:p>
      </dgm:t>
    </dgm:pt>
    <dgm:pt modelId="{E253ED7F-E27B-4A1C-9240-3E6C6B34D918}" type="parTrans" cxnId="{CA542DE0-27B4-47D4-B4EC-CEA02201B534}">
      <dgm:prSet/>
      <dgm:spPr/>
      <dgm:t>
        <a:bodyPr/>
        <a:lstStyle/>
        <a:p>
          <a:endParaRPr lang="en-US"/>
        </a:p>
      </dgm:t>
    </dgm:pt>
    <dgm:pt modelId="{29284559-CB2E-442B-A272-945BD3627A84}" type="sibTrans" cxnId="{CA542DE0-27B4-47D4-B4EC-CEA02201B534}">
      <dgm:prSet/>
      <dgm:spPr/>
      <dgm:t>
        <a:bodyPr/>
        <a:lstStyle/>
        <a:p>
          <a:endParaRPr lang="en-US"/>
        </a:p>
      </dgm:t>
    </dgm:pt>
    <dgm:pt modelId="{54736519-7C7E-4CE8-9D6E-DEC5ED91B5A7}">
      <dgm:prSet/>
      <dgm:spPr/>
      <dgm:t>
        <a:bodyPr/>
        <a:lstStyle/>
        <a:p>
          <a:r>
            <a:rPr lang="ru-RU" dirty="0"/>
            <a:t>-  сообщении готовых знаний; </a:t>
          </a:r>
          <a:endParaRPr lang="en-US" dirty="0"/>
        </a:p>
      </dgm:t>
    </dgm:pt>
    <dgm:pt modelId="{41B61C1A-AF67-4DC8-B39D-45BC56D9C30D}" type="parTrans" cxnId="{92CCF065-30D8-420D-8BD8-06A1C1D9E343}">
      <dgm:prSet/>
      <dgm:spPr/>
      <dgm:t>
        <a:bodyPr/>
        <a:lstStyle/>
        <a:p>
          <a:endParaRPr lang="en-US"/>
        </a:p>
      </dgm:t>
    </dgm:pt>
    <dgm:pt modelId="{2F0EF9DD-8DF4-46C1-B3AE-A4FFD261C10B}" type="sibTrans" cxnId="{92CCF065-30D8-420D-8BD8-06A1C1D9E343}">
      <dgm:prSet/>
      <dgm:spPr/>
      <dgm:t>
        <a:bodyPr/>
        <a:lstStyle/>
        <a:p>
          <a:endParaRPr lang="en-US"/>
        </a:p>
      </dgm:t>
    </dgm:pt>
    <dgm:pt modelId="{1D569F0D-4C19-43F9-BF80-E29AD66C9C64}">
      <dgm:prSet/>
      <dgm:spPr/>
      <dgm:t>
        <a:bodyPr/>
        <a:lstStyle/>
        <a:p>
          <a:r>
            <a:rPr lang="ru-RU"/>
            <a:t>-  обучении по образцу; </a:t>
          </a:r>
          <a:endParaRPr lang="en-US"/>
        </a:p>
      </dgm:t>
    </dgm:pt>
    <dgm:pt modelId="{1D684C93-9851-44F9-8131-DBAD106296CA}" type="parTrans" cxnId="{C50E309B-BF4D-4604-A02C-3347F4A0B1E1}">
      <dgm:prSet/>
      <dgm:spPr/>
      <dgm:t>
        <a:bodyPr/>
        <a:lstStyle/>
        <a:p>
          <a:endParaRPr lang="en-US"/>
        </a:p>
      </dgm:t>
    </dgm:pt>
    <dgm:pt modelId="{78736570-09B8-43B8-8889-A3A5CAB906DF}" type="sibTrans" cxnId="{C50E309B-BF4D-4604-A02C-3347F4A0B1E1}">
      <dgm:prSet/>
      <dgm:spPr/>
      <dgm:t>
        <a:bodyPr/>
        <a:lstStyle/>
        <a:p>
          <a:endParaRPr lang="en-US"/>
        </a:p>
      </dgm:t>
    </dgm:pt>
    <dgm:pt modelId="{11839EAA-ECF6-4527-812A-FD04F557F30F}">
      <dgm:prSet/>
      <dgm:spPr/>
      <dgm:t>
        <a:bodyPr/>
        <a:lstStyle/>
        <a:p>
          <a:r>
            <a:rPr lang="ru-RU"/>
            <a:t>-  индуктивной логике от частного к общему; </a:t>
          </a:r>
          <a:endParaRPr lang="en-US"/>
        </a:p>
      </dgm:t>
    </dgm:pt>
    <dgm:pt modelId="{D82AECC6-1399-46BA-9453-AE99FDC5F783}" type="parTrans" cxnId="{08B853E8-7126-4482-9F15-37F5F80CB4CB}">
      <dgm:prSet/>
      <dgm:spPr/>
      <dgm:t>
        <a:bodyPr/>
        <a:lstStyle/>
        <a:p>
          <a:endParaRPr lang="en-US"/>
        </a:p>
      </dgm:t>
    </dgm:pt>
    <dgm:pt modelId="{BCF5845A-3D75-4121-8669-F6C02E2ADC63}" type="sibTrans" cxnId="{08B853E8-7126-4482-9F15-37F5F80CB4CB}">
      <dgm:prSet/>
      <dgm:spPr/>
      <dgm:t>
        <a:bodyPr/>
        <a:lstStyle/>
        <a:p>
          <a:endParaRPr lang="en-US"/>
        </a:p>
      </dgm:t>
    </dgm:pt>
    <dgm:pt modelId="{54C832A4-5BC3-443A-8EC5-A364ABE82959}">
      <dgm:prSet/>
      <dgm:spPr/>
      <dgm:t>
        <a:bodyPr/>
        <a:lstStyle/>
        <a:p>
          <a:r>
            <a:rPr lang="ru-RU" dirty="0"/>
            <a:t>-  </a:t>
          </a:r>
          <a:r>
            <a:rPr lang="ru-RU" dirty="0" err="1"/>
            <a:t>механическои</a:t>
          </a:r>
          <a:r>
            <a:rPr lang="ru-RU" dirty="0"/>
            <a:t>̆ памяти; </a:t>
          </a:r>
          <a:endParaRPr lang="en-US" dirty="0"/>
        </a:p>
      </dgm:t>
    </dgm:pt>
    <dgm:pt modelId="{50D5AB3D-CB10-4E4F-81BD-C88ABB614842}" type="parTrans" cxnId="{D451FB29-896D-4EDE-81F1-3FA10D84F023}">
      <dgm:prSet/>
      <dgm:spPr/>
      <dgm:t>
        <a:bodyPr/>
        <a:lstStyle/>
        <a:p>
          <a:endParaRPr lang="en-US"/>
        </a:p>
      </dgm:t>
    </dgm:pt>
    <dgm:pt modelId="{A251B4E7-784A-4193-A8F5-60F6C197C611}" type="sibTrans" cxnId="{D451FB29-896D-4EDE-81F1-3FA10D84F023}">
      <dgm:prSet/>
      <dgm:spPr/>
      <dgm:t>
        <a:bodyPr/>
        <a:lstStyle/>
        <a:p>
          <a:endParaRPr lang="en-US"/>
        </a:p>
      </dgm:t>
    </dgm:pt>
    <dgm:pt modelId="{E1425283-E333-4360-B629-22EEF004261E}">
      <dgm:prSet/>
      <dgm:spPr/>
      <dgm:t>
        <a:bodyPr/>
        <a:lstStyle/>
        <a:p>
          <a:r>
            <a:rPr lang="ru-RU"/>
            <a:t>-  вербальном изложении; </a:t>
          </a:r>
          <a:endParaRPr lang="en-US"/>
        </a:p>
      </dgm:t>
    </dgm:pt>
    <dgm:pt modelId="{5B45D093-50D4-48B5-8EC7-613ED833E2AF}" type="parTrans" cxnId="{ED3FA50D-BEA5-4D1E-A5B5-563DA4F17EFF}">
      <dgm:prSet/>
      <dgm:spPr/>
      <dgm:t>
        <a:bodyPr/>
        <a:lstStyle/>
        <a:p>
          <a:endParaRPr lang="en-US"/>
        </a:p>
      </dgm:t>
    </dgm:pt>
    <dgm:pt modelId="{5FE0B904-7E88-4D5C-B7BD-33BFAE0C7A0C}" type="sibTrans" cxnId="{ED3FA50D-BEA5-4D1E-A5B5-563DA4F17EFF}">
      <dgm:prSet/>
      <dgm:spPr/>
      <dgm:t>
        <a:bodyPr/>
        <a:lstStyle/>
        <a:p>
          <a:endParaRPr lang="en-US"/>
        </a:p>
      </dgm:t>
    </dgm:pt>
    <dgm:pt modelId="{E9E1DE68-1B95-4D0C-A20F-EB2F776A7098}">
      <dgm:prSet/>
      <dgm:spPr/>
      <dgm:t>
        <a:bodyPr/>
        <a:lstStyle/>
        <a:p>
          <a:r>
            <a:rPr lang="ru-RU"/>
            <a:t>-  репродуктивном воспроизведении. </a:t>
          </a:r>
          <a:endParaRPr lang="en-US"/>
        </a:p>
      </dgm:t>
    </dgm:pt>
    <dgm:pt modelId="{71A6F2FD-C5D5-40B4-BE1D-A7E1F91BE85F}" type="parTrans" cxnId="{6FA7BF4D-0ECE-459D-88CB-67B04BAF93B3}">
      <dgm:prSet/>
      <dgm:spPr/>
      <dgm:t>
        <a:bodyPr/>
        <a:lstStyle/>
        <a:p>
          <a:endParaRPr lang="en-US"/>
        </a:p>
      </dgm:t>
    </dgm:pt>
    <dgm:pt modelId="{A7068C83-3F84-4497-B808-A03D8C6A81A4}" type="sibTrans" cxnId="{6FA7BF4D-0ECE-459D-88CB-67B04BAF93B3}">
      <dgm:prSet/>
      <dgm:spPr/>
      <dgm:t>
        <a:bodyPr/>
        <a:lstStyle/>
        <a:p>
          <a:endParaRPr lang="en-US"/>
        </a:p>
      </dgm:t>
    </dgm:pt>
    <dgm:pt modelId="{34F47070-8BF8-4EB3-958A-0627FF44054C}" type="pres">
      <dgm:prSet presAssocID="{086E033E-81A0-43CD-A244-11C48328C113}" presName="diagram" presStyleCnt="0">
        <dgm:presLayoutVars>
          <dgm:dir/>
          <dgm:resizeHandles val="exact"/>
        </dgm:presLayoutVars>
      </dgm:prSet>
      <dgm:spPr/>
    </dgm:pt>
    <dgm:pt modelId="{CB167AF6-ACE4-45E0-A9E1-3334A6E09314}" type="pres">
      <dgm:prSet presAssocID="{F54B280A-BB3D-46CC-A8E1-3F29A7F9812E}" presName="node" presStyleLbl="node1" presStyleIdx="0" presStyleCnt="12">
        <dgm:presLayoutVars>
          <dgm:bulletEnabled val="1"/>
        </dgm:presLayoutVars>
      </dgm:prSet>
      <dgm:spPr/>
    </dgm:pt>
    <dgm:pt modelId="{BA261588-5972-4FB2-984A-C4D84ABEEB7D}" type="pres">
      <dgm:prSet presAssocID="{546362A0-2093-4364-9323-22404DFBCC79}" presName="sibTrans" presStyleCnt="0"/>
      <dgm:spPr/>
    </dgm:pt>
    <dgm:pt modelId="{D37AEE1D-FA10-407A-B842-FDCFC5D4F3C0}" type="pres">
      <dgm:prSet presAssocID="{644C15CE-8F60-49C3-837D-012B20E23968}" presName="node" presStyleLbl="node1" presStyleIdx="1" presStyleCnt="12">
        <dgm:presLayoutVars>
          <dgm:bulletEnabled val="1"/>
        </dgm:presLayoutVars>
      </dgm:prSet>
      <dgm:spPr/>
    </dgm:pt>
    <dgm:pt modelId="{8490191D-03E8-4A87-8585-140510D36968}" type="pres">
      <dgm:prSet presAssocID="{4D57303C-A8F9-4FB6-A65C-64E685B2FEA8}" presName="sibTrans" presStyleCnt="0"/>
      <dgm:spPr/>
    </dgm:pt>
    <dgm:pt modelId="{8A832563-2C87-4D19-ABC3-003E6C797556}" type="pres">
      <dgm:prSet presAssocID="{FEC933DC-3319-4C64-86C9-535F9E0246A8}" presName="node" presStyleLbl="node1" presStyleIdx="2" presStyleCnt="12">
        <dgm:presLayoutVars>
          <dgm:bulletEnabled val="1"/>
        </dgm:presLayoutVars>
      </dgm:prSet>
      <dgm:spPr/>
    </dgm:pt>
    <dgm:pt modelId="{E8966D9B-FE01-4D1D-8902-0A615DB1553C}" type="pres">
      <dgm:prSet presAssocID="{59D2E112-8097-4876-BF27-4BD2BBF998AE}" presName="sibTrans" presStyleCnt="0"/>
      <dgm:spPr/>
    </dgm:pt>
    <dgm:pt modelId="{257CCBC7-AB05-4904-9620-14292EC79C35}" type="pres">
      <dgm:prSet presAssocID="{62BDC0DD-8A67-4F9A-945C-630988640B3B}" presName="node" presStyleLbl="node1" presStyleIdx="3" presStyleCnt="12">
        <dgm:presLayoutVars>
          <dgm:bulletEnabled val="1"/>
        </dgm:presLayoutVars>
      </dgm:prSet>
      <dgm:spPr/>
    </dgm:pt>
    <dgm:pt modelId="{0765E700-1799-4530-A7B4-C382D59CAA8C}" type="pres">
      <dgm:prSet presAssocID="{B0EDA59B-A224-4CF5-A204-8D49A81F047E}" presName="sibTrans" presStyleCnt="0"/>
      <dgm:spPr/>
    </dgm:pt>
    <dgm:pt modelId="{21675589-ADDB-447E-84AB-288F69C2C8F0}" type="pres">
      <dgm:prSet presAssocID="{55C8786B-B40D-4CCC-B324-F0A4A6F9952E}" presName="node" presStyleLbl="node1" presStyleIdx="4" presStyleCnt="12">
        <dgm:presLayoutVars>
          <dgm:bulletEnabled val="1"/>
        </dgm:presLayoutVars>
      </dgm:prSet>
      <dgm:spPr/>
    </dgm:pt>
    <dgm:pt modelId="{0287C172-7862-4E01-AC20-2AC613C8814F}" type="pres">
      <dgm:prSet presAssocID="{AC15A90D-81BA-47FA-B785-AEE6CFD9A0C7}" presName="sibTrans" presStyleCnt="0"/>
      <dgm:spPr/>
    </dgm:pt>
    <dgm:pt modelId="{58EDCA3C-71D8-4039-8536-32E99D97A57B}" type="pres">
      <dgm:prSet presAssocID="{69A03CAF-9DBB-417B-A03B-CBE7C0BBD195}" presName="node" presStyleLbl="node1" presStyleIdx="5" presStyleCnt="12">
        <dgm:presLayoutVars>
          <dgm:bulletEnabled val="1"/>
        </dgm:presLayoutVars>
      </dgm:prSet>
      <dgm:spPr/>
    </dgm:pt>
    <dgm:pt modelId="{638AD766-4779-488C-BBFC-2FE460DFEEF4}" type="pres">
      <dgm:prSet presAssocID="{29284559-CB2E-442B-A272-945BD3627A84}" presName="sibTrans" presStyleCnt="0"/>
      <dgm:spPr/>
    </dgm:pt>
    <dgm:pt modelId="{1445FC16-088A-46BA-8852-68B93630E456}" type="pres">
      <dgm:prSet presAssocID="{54736519-7C7E-4CE8-9D6E-DEC5ED91B5A7}" presName="node" presStyleLbl="node1" presStyleIdx="6" presStyleCnt="12">
        <dgm:presLayoutVars>
          <dgm:bulletEnabled val="1"/>
        </dgm:presLayoutVars>
      </dgm:prSet>
      <dgm:spPr/>
    </dgm:pt>
    <dgm:pt modelId="{8119C58E-D556-4AD1-B9F4-739436F03ACB}" type="pres">
      <dgm:prSet presAssocID="{2F0EF9DD-8DF4-46C1-B3AE-A4FFD261C10B}" presName="sibTrans" presStyleCnt="0"/>
      <dgm:spPr/>
    </dgm:pt>
    <dgm:pt modelId="{7671B037-9638-4452-B916-6CC2C0875AAF}" type="pres">
      <dgm:prSet presAssocID="{1D569F0D-4C19-43F9-BF80-E29AD66C9C64}" presName="node" presStyleLbl="node1" presStyleIdx="7" presStyleCnt="12">
        <dgm:presLayoutVars>
          <dgm:bulletEnabled val="1"/>
        </dgm:presLayoutVars>
      </dgm:prSet>
      <dgm:spPr/>
    </dgm:pt>
    <dgm:pt modelId="{E9EBF26A-0D6C-4DBE-AFE8-70565E2E7EFD}" type="pres">
      <dgm:prSet presAssocID="{78736570-09B8-43B8-8889-A3A5CAB906DF}" presName="sibTrans" presStyleCnt="0"/>
      <dgm:spPr/>
    </dgm:pt>
    <dgm:pt modelId="{C5C05D77-3EA7-48EE-B73F-20F74EDAEAAB}" type="pres">
      <dgm:prSet presAssocID="{11839EAA-ECF6-4527-812A-FD04F557F30F}" presName="node" presStyleLbl="node1" presStyleIdx="8" presStyleCnt="12">
        <dgm:presLayoutVars>
          <dgm:bulletEnabled val="1"/>
        </dgm:presLayoutVars>
      </dgm:prSet>
      <dgm:spPr/>
    </dgm:pt>
    <dgm:pt modelId="{0FFA3C6C-8596-4284-AB19-DC5D8D764296}" type="pres">
      <dgm:prSet presAssocID="{BCF5845A-3D75-4121-8669-F6C02E2ADC63}" presName="sibTrans" presStyleCnt="0"/>
      <dgm:spPr/>
    </dgm:pt>
    <dgm:pt modelId="{F8F5B8C1-6214-47DB-BC1C-854144BBDD89}" type="pres">
      <dgm:prSet presAssocID="{54C832A4-5BC3-443A-8EC5-A364ABE82959}" presName="node" presStyleLbl="node1" presStyleIdx="9" presStyleCnt="12">
        <dgm:presLayoutVars>
          <dgm:bulletEnabled val="1"/>
        </dgm:presLayoutVars>
      </dgm:prSet>
      <dgm:spPr/>
    </dgm:pt>
    <dgm:pt modelId="{3CCD9048-66AB-43FF-BA61-2C4116FA620F}" type="pres">
      <dgm:prSet presAssocID="{A251B4E7-784A-4193-A8F5-60F6C197C611}" presName="sibTrans" presStyleCnt="0"/>
      <dgm:spPr/>
    </dgm:pt>
    <dgm:pt modelId="{8B32D530-FFD0-4E29-8022-F6711621D240}" type="pres">
      <dgm:prSet presAssocID="{E1425283-E333-4360-B629-22EEF004261E}" presName="node" presStyleLbl="node1" presStyleIdx="10" presStyleCnt="12">
        <dgm:presLayoutVars>
          <dgm:bulletEnabled val="1"/>
        </dgm:presLayoutVars>
      </dgm:prSet>
      <dgm:spPr/>
    </dgm:pt>
    <dgm:pt modelId="{E93E82DD-9C27-4772-8F94-EAEB75FAA6DA}" type="pres">
      <dgm:prSet presAssocID="{5FE0B904-7E88-4D5C-B7BD-33BFAE0C7A0C}" presName="sibTrans" presStyleCnt="0"/>
      <dgm:spPr/>
    </dgm:pt>
    <dgm:pt modelId="{3C5165FE-BF97-4F73-834A-0A6A1FD7B421}" type="pres">
      <dgm:prSet presAssocID="{E9E1DE68-1B95-4D0C-A20F-EB2F776A7098}" presName="node" presStyleLbl="node1" presStyleIdx="11" presStyleCnt="12">
        <dgm:presLayoutVars>
          <dgm:bulletEnabled val="1"/>
        </dgm:presLayoutVars>
      </dgm:prSet>
      <dgm:spPr/>
    </dgm:pt>
  </dgm:ptLst>
  <dgm:cxnLst>
    <dgm:cxn modelId="{5BB0C601-B9CB-4700-95EA-C49B522A27D4}" srcId="{086E033E-81A0-43CD-A244-11C48328C113}" destId="{62BDC0DD-8A67-4F9A-945C-630988640B3B}" srcOrd="3" destOrd="0" parTransId="{A77208CC-CBC2-4B73-943C-94537514167C}" sibTransId="{B0EDA59B-A224-4CF5-A204-8D49A81F047E}"/>
    <dgm:cxn modelId="{B44A8702-1592-463A-963B-1F6CEDAE1E7F}" type="presOf" srcId="{62BDC0DD-8A67-4F9A-945C-630988640B3B}" destId="{257CCBC7-AB05-4904-9620-14292EC79C35}" srcOrd="0" destOrd="0" presId="urn:microsoft.com/office/officeart/2005/8/layout/default"/>
    <dgm:cxn modelId="{4080CD09-DD81-4948-A65B-E959E0F0A143}" type="presOf" srcId="{54736519-7C7E-4CE8-9D6E-DEC5ED91B5A7}" destId="{1445FC16-088A-46BA-8852-68B93630E456}" srcOrd="0" destOrd="0" presId="urn:microsoft.com/office/officeart/2005/8/layout/default"/>
    <dgm:cxn modelId="{ED3FA50D-BEA5-4D1E-A5B5-563DA4F17EFF}" srcId="{086E033E-81A0-43CD-A244-11C48328C113}" destId="{E1425283-E333-4360-B629-22EEF004261E}" srcOrd="10" destOrd="0" parTransId="{5B45D093-50D4-48B5-8EC7-613ED833E2AF}" sibTransId="{5FE0B904-7E88-4D5C-B7BD-33BFAE0C7A0C}"/>
    <dgm:cxn modelId="{685E8B17-59EB-4384-B018-EBE7529B70BF}" type="presOf" srcId="{1D569F0D-4C19-43F9-BF80-E29AD66C9C64}" destId="{7671B037-9638-4452-B916-6CC2C0875AAF}" srcOrd="0" destOrd="0" presId="urn:microsoft.com/office/officeart/2005/8/layout/default"/>
    <dgm:cxn modelId="{B1436825-0AAB-4684-8325-EF392524BFD5}" type="presOf" srcId="{69A03CAF-9DBB-417B-A03B-CBE7C0BBD195}" destId="{58EDCA3C-71D8-4039-8536-32E99D97A57B}" srcOrd="0" destOrd="0" presId="urn:microsoft.com/office/officeart/2005/8/layout/default"/>
    <dgm:cxn modelId="{8D3A0F27-C620-4B16-87DC-2E57A6190F0F}" type="presOf" srcId="{54C832A4-5BC3-443A-8EC5-A364ABE82959}" destId="{F8F5B8C1-6214-47DB-BC1C-854144BBDD89}" srcOrd="0" destOrd="0" presId="urn:microsoft.com/office/officeart/2005/8/layout/default"/>
    <dgm:cxn modelId="{D451FB29-896D-4EDE-81F1-3FA10D84F023}" srcId="{086E033E-81A0-43CD-A244-11C48328C113}" destId="{54C832A4-5BC3-443A-8EC5-A364ABE82959}" srcOrd="9" destOrd="0" parTransId="{50D5AB3D-CB10-4E4F-81BD-C88ABB614842}" sibTransId="{A251B4E7-784A-4193-A8F5-60F6C197C611}"/>
    <dgm:cxn modelId="{83C8D937-4245-4369-9ACC-C816B5BAA08B}" srcId="{086E033E-81A0-43CD-A244-11C48328C113}" destId="{55C8786B-B40D-4CCC-B324-F0A4A6F9952E}" srcOrd="4" destOrd="0" parTransId="{6006B9C1-2225-4379-B2BE-53BA605991D8}" sibTransId="{AC15A90D-81BA-47FA-B785-AEE6CFD9A0C7}"/>
    <dgm:cxn modelId="{6FA7BF4D-0ECE-459D-88CB-67B04BAF93B3}" srcId="{086E033E-81A0-43CD-A244-11C48328C113}" destId="{E9E1DE68-1B95-4D0C-A20F-EB2F776A7098}" srcOrd="11" destOrd="0" parTransId="{71A6F2FD-C5D5-40B4-BE1D-A7E1F91BE85F}" sibTransId="{A7068C83-3F84-4497-B808-A03D8C6A81A4}"/>
    <dgm:cxn modelId="{64C91F5C-5DD5-4BDD-924F-A5AA7E529F07}" type="presOf" srcId="{F54B280A-BB3D-46CC-A8E1-3F29A7F9812E}" destId="{CB167AF6-ACE4-45E0-A9E1-3334A6E09314}" srcOrd="0" destOrd="0" presId="urn:microsoft.com/office/officeart/2005/8/layout/default"/>
    <dgm:cxn modelId="{2E6DB65C-C76E-4AD9-A3DD-FB779E078135}" type="presOf" srcId="{11839EAA-ECF6-4527-812A-FD04F557F30F}" destId="{C5C05D77-3EA7-48EE-B73F-20F74EDAEAAB}" srcOrd="0" destOrd="0" presId="urn:microsoft.com/office/officeart/2005/8/layout/default"/>
    <dgm:cxn modelId="{92CCF065-30D8-420D-8BD8-06A1C1D9E343}" srcId="{086E033E-81A0-43CD-A244-11C48328C113}" destId="{54736519-7C7E-4CE8-9D6E-DEC5ED91B5A7}" srcOrd="6" destOrd="0" parTransId="{41B61C1A-AF67-4DC8-B39D-45BC56D9C30D}" sibTransId="{2F0EF9DD-8DF4-46C1-B3AE-A4FFD261C10B}"/>
    <dgm:cxn modelId="{EB39FA86-D23E-496D-89DC-589823A5C8E1}" type="presOf" srcId="{E9E1DE68-1B95-4D0C-A20F-EB2F776A7098}" destId="{3C5165FE-BF97-4F73-834A-0A6A1FD7B421}" srcOrd="0" destOrd="0" presId="urn:microsoft.com/office/officeart/2005/8/layout/default"/>
    <dgm:cxn modelId="{C5F88D97-7308-4CDD-9BBB-E3B5867BC634}" type="presOf" srcId="{644C15CE-8F60-49C3-837D-012B20E23968}" destId="{D37AEE1D-FA10-407A-B842-FDCFC5D4F3C0}" srcOrd="0" destOrd="0" presId="urn:microsoft.com/office/officeart/2005/8/layout/default"/>
    <dgm:cxn modelId="{C50E309B-BF4D-4604-A02C-3347F4A0B1E1}" srcId="{086E033E-81A0-43CD-A244-11C48328C113}" destId="{1D569F0D-4C19-43F9-BF80-E29AD66C9C64}" srcOrd="7" destOrd="0" parTransId="{1D684C93-9851-44F9-8131-DBAD106296CA}" sibTransId="{78736570-09B8-43B8-8889-A3A5CAB906DF}"/>
    <dgm:cxn modelId="{803246A3-9A4F-44B3-915D-01DA470AED0E}" srcId="{086E033E-81A0-43CD-A244-11C48328C113}" destId="{FEC933DC-3319-4C64-86C9-535F9E0246A8}" srcOrd="2" destOrd="0" parTransId="{5427CBFE-824F-4EEF-9C8D-E47833225B85}" sibTransId="{59D2E112-8097-4876-BF27-4BD2BBF998AE}"/>
    <dgm:cxn modelId="{BF854FAF-BBFB-4FF5-B2F5-5FA8125012F1}" type="presOf" srcId="{55C8786B-B40D-4CCC-B324-F0A4A6F9952E}" destId="{21675589-ADDB-447E-84AB-288F69C2C8F0}" srcOrd="0" destOrd="0" presId="urn:microsoft.com/office/officeart/2005/8/layout/default"/>
    <dgm:cxn modelId="{6A4C2DB2-91EB-40AE-A7B5-24E5F967E9EC}" type="presOf" srcId="{FEC933DC-3319-4C64-86C9-535F9E0246A8}" destId="{8A832563-2C87-4D19-ABC3-003E6C797556}" srcOrd="0" destOrd="0" presId="urn:microsoft.com/office/officeart/2005/8/layout/default"/>
    <dgm:cxn modelId="{C68305DC-B514-4E5A-AC80-4A8CC536AE91}" type="presOf" srcId="{086E033E-81A0-43CD-A244-11C48328C113}" destId="{34F47070-8BF8-4EB3-958A-0627FF44054C}" srcOrd="0" destOrd="0" presId="urn:microsoft.com/office/officeart/2005/8/layout/default"/>
    <dgm:cxn modelId="{306D6ADC-0353-4B4D-AA73-354E208D652D}" srcId="{086E033E-81A0-43CD-A244-11C48328C113}" destId="{644C15CE-8F60-49C3-837D-012B20E23968}" srcOrd="1" destOrd="0" parTransId="{5632E88D-E005-4D52-815F-E12FE5C1BE01}" sibTransId="{4D57303C-A8F9-4FB6-A65C-64E685B2FEA8}"/>
    <dgm:cxn modelId="{CA542DE0-27B4-47D4-B4EC-CEA02201B534}" srcId="{086E033E-81A0-43CD-A244-11C48328C113}" destId="{69A03CAF-9DBB-417B-A03B-CBE7C0BBD195}" srcOrd="5" destOrd="0" parTransId="{E253ED7F-E27B-4A1C-9240-3E6C6B34D918}" sibTransId="{29284559-CB2E-442B-A272-945BD3627A84}"/>
    <dgm:cxn modelId="{08B853E8-7126-4482-9F15-37F5F80CB4CB}" srcId="{086E033E-81A0-43CD-A244-11C48328C113}" destId="{11839EAA-ECF6-4527-812A-FD04F557F30F}" srcOrd="8" destOrd="0" parTransId="{D82AECC6-1399-46BA-9453-AE99FDC5F783}" sibTransId="{BCF5845A-3D75-4121-8669-F6C02E2ADC63}"/>
    <dgm:cxn modelId="{B40D1FF9-5DF0-4FA1-B669-9D88030B0A9C}" srcId="{086E033E-81A0-43CD-A244-11C48328C113}" destId="{F54B280A-BB3D-46CC-A8E1-3F29A7F9812E}" srcOrd="0" destOrd="0" parTransId="{51468D23-011D-4AC5-839A-D0DC1EF87E16}" sibTransId="{546362A0-2093-4364-9323-22404DFBCC79}"/>
    <dgm:cxn modelId="{AD7F6BFA-52B2-4DF0-BB89-E8FEB2588693}" type="presOf" srcId="{E1425283-E333-4360-B629-22EEF004261E}" destId="{8B32D530-FFD0-4E29-8022-F6711621D240}" srcOrd="0" destOrd="0" presId="urn:microsoft.com/office/officeart/2005/8/layout/default"/>
    <dgm:cxn modelId="{11B977E0-6D12-4F67-AE3E-10CE7768DEA7}" type="presParOf" srcId="{34F47070-8BF8-4EB3-958A-0627FF44054C}" destId="{CB167AF6-ACE4-45E0-A9E1-3334A6E09314}" srcOrd="0" destOrd="0" presId="urn:microsoft.com/office/officeart/2005/8/layout/default"/>
    <dgm:cxn modelId="{AB2FD3EE-2C91-4018-AF49-3624CE4F4E7F}" type="presParOf" srcId="{34F47070-8BF8-4EB3-958A-0627FF44054C}" destId="{BA261588-5972-4FB2-984A-C4D84ABEEB7D}" srcOrd="1" destOrd="0" presId="urn:microsoft.com/office/officeart/2005/8/layout/default"/>
    <dgm:cxn modelId="{FBE4EA48-D2CD-42BC-82AD-653190A66E94}" type="presParOf" srcId="{34F47070-8BF8-4EB3-958A-0627FF44054C}" destId="{D37AEE1D-FA10-407A-B842-FDCFC5D4F3C0}" srcOrd="2" destOrd="0" presId="urn:microsoft.com/office/officeart/2005/8/layout/default"/>
    <dgm:cxn modelId="{EDE08C73-BFCA-43FE-AF06-49E28DCB2FB5}" type="presParOf" srcId="{34F47070-8BF8-4EB3-958A-0627FF44054C}" destId="{8490191D-03E8-4A87-8585-140510D36968}" srcOrd="3" destOrd="0" presId="urn:microsoft.com/office/officeart/2005/8/layout/default"/>
    <dgm:cxn modelId="{B6F7D356-A857-4F5F-9CD7-FE860B48EDA8}" type="presParOf" srcId="{34F47070-8BF8-4EB3-958A-0627FF44054C}" destId="{8A832563-2C87-4D19-ABC3-003E6C797556}" srcOrd="4" destOrd="0" presId="urn:microsoft.com/office/officeart/2005/8/layout/default"/>
    <dgm:cxn modelId="{86D2AF81-52B8-438B-AEB6-A6F352AA94C3}" type="presParOf" srcId="{34F47070-8BF8-4EB3-958A-0627FF44054C}" destId="{E8966D9B-FE01-4D1D-8902-0A615DB1553C}" srcOrd="5" destOrd="0" presId="urn:microsoft.com/office/officeart/2005/8/layout/default"/>
    <dgm:cxn modelId="{7ABA041C-194F-4538-BBE6-007C6C7F62E9}" type="presParOf" srcId="{34F47070-8BF8-4EB3-958A-0627FF44054C}" destId="{257CCBC7-AB05-4904-9620-14292EC79C35}" srcOrd="6" destOrd="0" presId="urn:microsoft.com/office/officeart/2005/8/layout/default"/>
    <dgm:cxn modelId="{A2BC44A5-7E38-4271-9764-AE74DABFE3C5}" type="presParOf" srcId="{34F47070-8BF8-4EB3-958A-0627FF44054C}" destId="{0765E700-1799-4530-A7B4-C382D59CAA8C}" srcOrd="7" destOrd="0" presId="urn:microsoft.com/office/officeart/2005/8/layout/default"/>
    <dgm:cxn modelId="{F747E95E-4CA1-47CF-B026-CB8C40EBFB5F}" type="presParOf" srcId="{34F47070-8BF8-4EB3-958A-0627FF44054C}" destId="{21675589-ADDB-447E-84AB-288F69C2C8F0}" srcOrd="8" destOrd="0" presId="urn:microsoft.com/office/officeart/2005/8/layout/default"/>
    <dgm:cxn modelId="{4F23C5A6-BB9F-40E7-957C-FD7B07730F10}" type="presParOf" srcId="{34F47070-8BF8-4EB3-958A-0627FF44054C}" destId="{0287C172-7862-4E01-AC20-2AC613C8814F}" srcOrd="9" destOrd="0" presId="urn:microsoft.com/office/officeart/2005/8/layout/default"/>
    <dgm:cxn modelId="{12966111-5746-4DAB-87B3-1D32A4AE11F6}" type="presParOf" srcId="{34F47070-8BF8-4EB3-958A-0627FF44054C}" destId="{58EDCA3C-71D8-4039-8536-32E99D97A57B}" srcOrd="10" destOrd="0" presId="urn:microsoft.com/office/officeart/2005/8/layout/default"/>
    <dgm:cxn modelId="{1F993CEE-2A5D-4DFA-B84A-406CC57C158D}" type="presParOf" srcId="{34F47070-8BF8-4EB3-958A-0627FF44054C}" destId="{638AD766-4779-488C-BBFC-2FE460DFEEF4}" srcOrd="11" destOrd="0" presId="urn:microsoft.com/office/officeart/2005/8/layout/default"/>
    <dgm:cxn modelId="{296E4DC3-12D5-4597-B046-608EF8761117}" type="presParOf" srcId="{34F47070-8BF8-4EB3-958A-0627FF44054C}" destId="{1445FC16-088A-46BA-8852-68B93630E456}" srcOrd="12" destOrd="0" presId="urn:microsoft.com/office/officeart/2005/8/layout/default"/>
    <dgm:cxn modelId="{C088218B-6411-4A25-BD32-25D213285A8E}" type="presParOf" srcId="{34F47070-8BF8-4EB3-958A-0627FF44054C}" destId="{8119C58E-D556-4AD1-B9F4-739436F03ACB}" srcOrd="13" destOrd="0" presId="urn:microsoft.com/office/officeart/2005/8/layout/default"/>
    <dgm:cxn modelId="{51FAA805-92FE-4A2E-8D57-796F6028C018}" type="presParOf" srcId="{34F47070-8BF8-4EB3-958A-0627FF44054C}" destId="{7671B037-9638-4452-B916-6CC2C0875AAF}" srcOrd="14" destOrd="0" presId="urn:microsoft.com/office/officeart/2005/8/layout/default"/>
    <dgm:cxn modelId="{B3A3F93F-100E-4B5E-8715-AC2140E72170}" type="presParOf" srcId="{34F47070-8BF8-4EB3-958A-0627FF44054C}" destId="{E9EBF26A-0D6C-4DBE-AFE8-70565E2E7EFD}" srcOrd="15" destOrd="0" presId="urn:microsoft.com/office/officeart/2005/8/layout/default"/>
    <dgm:cxn modelId="{B9792FD4-BE10-4615-8BCB-3C093CE02FEC}" type="presParOf" srcId="{34F47070-8BF8-4EB3-958A-0627FF44054C}" destId="{C5C05D77-3EA7-48EE-B73F-20F74EDAEAAB}" srcOrd="16" destOrd="0" presId="urn:microsoft.com/office/officeart/2005/8/layout/default"/>
    <dgm:cxn modelId="{00BD6C7C-9484-469A-BA5B-FA9468883E93}" type="presParOf" srcId="{34F47070-8BF8-4EB3-958A-0627FF44054C}" destId="{0FFA3C6C-8596-4284-AB19-DC5D8D764296}" srcOrd="17" destOrd="0" presId="urn:microsoft.com/office/officeart/2005/8/layout/default"/>
    <dgm:cxn modelId="{D251F8B2-D128-4923-B6C3-D53056002117}" type="presParOf" srcId="{34F47070-8BF8-4EB3-958A-0627FF44054C}" destId="{F8F5B8C1-6214-47DB-BC1C-854144BBDD89}" srcOrd="18" destOrd="0" presId="urn:microsoft.com/office/officeart/2005/8/layout/default"/>
    <dgm:cxn modelId="{F12908C3-2080-40D9-88D9-C8533C93618A}" type="presParOf" srcId="{34F47070-8BF8-4EB3-958A-0627FF44054C}" destId="{3CCD9048-66AB-43FF-BA61-2C4116FA620F}" srcOrd="19" destOrd="0" presId="urn:microsoft.com/office/officeart/2005/8/layout/default"/>
    <dgm:cxn modelId="{7C759C9A-C1ED-4C21-930B-A2A7B6DFAC3D}" type="presParOf" srcId="{34F47070-8BF8-4EB3-958A-0627FF44054C}" destId="{8B32D530-FFD0-4E29-8022-F6711621D240}" srcOrd="20" destOrd="0" presId="urn:microsoft.com/office/officeart/2005/8/layout/default"/>
    <dgm:cxn modelId="{07BD6FB7-8C27-42FE-B8BF-069BD27E229A}" type="presParOf" srcId="{34F47070-8BF8-4EB3-958A-0627FF44054C}" destId="{E93E82DD-9C27-4772-8F94-EAEB75FAA6DA}" srcOrd="21" destOrd="0" presId="urn:microsoft.com/office/officeart/2005/8/layout/default"/>
    <dgm:cxn modelId="{EF2E90EB-D2EB-4FD1-B154-DF17C43393BE}" type="presParOf" srcId="{34F47070-8BF8-4EB3-958A-0627FF44054C}" destId="{3C5165FE-BF97-4F73-834A-0A6A1FD7B421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5692FDC-6879-46BC-B12F-11595EA02BDB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14C5A03-7351-4C60-86D8-BBB77CF41B48}">
      <dgm:prSet/>
      <dgm:spPr/>
      <dgm:t>
        <a:bodyPr/>
        <a:lstStyle/>
        <a:p>
          <a:r>
            <a:rPr lang="ru-RU"/>
            <a:t>3.4. Технология развития критического мышления </a:t>
          </a:r>
          <a:endParaRPr lang="en-US"/>
        </a:p>
      </dgm:t>
    </dgm:pt>
    <dgm:pt modelId="{43116991-6756-4E60-A75B-77A7EFEE1737}" type="parTrans" cxnId="{3BF07ED4-4D8F-4561-BF16-009AA3D32C3F}">
      <dgm:prSet/>
      <dgm:spPr/>
      <dgm:t>
        <a:bodyPr/>
        <a:lstStyle/>
        <a:p>
          <a:endParaRPr lang="en-US"/>
        </a:p>
      </dgm:t>
    </dgm:pt>
    <dgm:pt modelId="{5BE465F0-1CB2-43E3-89FE-58EB9C916123}" type="sibTrans" cxnId="{3BF07ED4-4D8F-4561-BF16-009AA3D32C3F}">
      <dgm:prSet/>
      <dgm:spPr/>
      <dgm:t>
        <a:bodyPr/>
        <a:lstStyle/>
        <a:p>
          <a:endParaRPr lang="en-US"/>
        </a:p>
      </dgm:t>
    </dgm:pt>
    <dgm:pt modelId="{34AD7B5A-3F2F-49E2-AE50-3A844441C149}">
      <dgm:prSet/>
      <dgm:spPr/>
      <dgm:t>
        <a:bodyPr/>
        <a:lstStyle/>
        <a:p>
          <a:r>
            <a:rPr lang="ru-RU"/>
            <a:t>3.5. Технология дидактической игры </a:t>
          </a:r>
          <a:endParaRPr lang="en-US"/>
        </a:p>
      </dgm:t>
    </dgm:pt>
    <dgm:pt modelId="{BA3E7552-576A-4552-B7A5-D817543B860F}" type="parTrans" cxnId="{1098A689-7F05-4DB9-90FD-F571A70E7A51}">
      <dgm:prSet/>
      <dgm:spPr/>
      <dgm:t>
        <a:bodyPr/>
        <a:lstStyle/>
        <a:p>
          <a:endParaRPr lang="en-US"/>
        </a:p>
      </dgm:t>
    </dgm:pt>
    <dgm:pt modelId="{49F03382-3201-4D96-A046-6ED1FC58BC53}" type="sibTrans" cxnId="{1098A689-7F05-4DB9-90FD-F571A70E7A51}">
      <dgm:prSet/>
      <dgm:spPr/>
      <dgm:t>
        <a:bodyPr/>
        <a:lstStyle/>
        <a:p>
          <a:endParaRPr lang="en-US"/>
        </a:p>
      </dgm:t>
    </dgm:pt>
    <dgm:pt modelId="{4DF5C47D-4F1C-41FB-9993-69C55C0255EE}">
      <dgm:prSet/>
      <dgm:spPr/>
      <dgm:t>
        <a:bodyPr/>
        <a:lstStyle/>
        <a:p>
          <a:r>
            <a:rPr lang="ru-RU"/>
            <a:t>3.6. Технология модульного обучения </a:t>
          </a:r>
          <a:endParaRPr lang="en-US"/>
        </a:p>
      </dgm:t>
    </dgm:pt>
    <dgm:pt modelId="{05572036-6153-42BF-8143-9ADE6F74B59F}" type="parTrans" cxnId="{07A2F662-EE4E-4315-B325-455B177A0E4A}">
      <dgm:prSet/>
      <dgm:spPr/>
      <dgm:t>
        <a:bodyPr/>
        <a:lstStyle/>
        <a:p>
          <a:endParaRPr lang="en-US"/>
        </a:p>
      </dgm:t>
    </dgm:pt>
    <dgm:pt modelId="{25C5F419-01EB-401D-9847-385301E82E9A}" type="sibTrans" cxnId="{07A2F662-EE4E-4315-B325-455B177A0E4A}">
      <dgm:prSet/>
      <dgm:spPr/>
      <dgm:t>
        <a:bodyPr/>
        <a:lstStyle/>
        <a:p>
          <a:endParaRPr lang="en-US"/>
        </a:p>
      </dgm:t>
    </dgm:pt>
    <dgm:pt modelId="{6D339171-4087-43CB-BD01-8B80F423308C}">
      <dgm:prSet/>
      <dgm:spPr/>
      <dgm:t>
        <a:bodyPr/>
        <a:lstStyle/>
        <a:p>
          <a:r>
            <a:rPr lang="ru-RU"/>
            <a:t>3.7. Метод «</a:t>
          </a:r>
          <a:r>
            <a:rPr lang="en-US"/>
            <a:t>case -study» </a:t>
          </a:r>
        </a:p>
      </dgm:t>
    </dgm:pt>
    <dgm:pt modelId="{C82B17B4-A176-463E-978D-29E29D829EA2}" type="parTrans" cxnId="{3D4B15BC-3760-4DB2-9F52-EAA538285C94}">
      <dgm:prSet/>
      <dgm:spPr/>
      <dgm:t>
        <a:bodyPr/>
        <a:lstStyle/>
        <a:p>
          <a:endParaRPr lang="en-US"/>
        </a:p>
      </dgm:t>
    </dgm:pt>
    <dgm:pt modelId="{45EEF84D-51A2-4C0A-BBFD-8CC4D1301D8D}" type="sibTrans" cxnId="{3D4B15BC-3760-4DB2-9F52-EAA538285C94}">
      <dgm:prSet/>
      <dgm:spPr/>
      <dgm:t>
        <a:bodyPr/>
        <a:lstStyle/>
        <a:p>
          <a:endParaRPr lang="en-US"/>
        </a:p>
      </dgm:t>
    </dgm:pt>
    <dgm:pt modelId="{C0CC4300-148D-49D5-BC32-50AE15B38EA1}">
      <dgm:prSet/>
      <dgm:spPr/>
      <dgm:t>
        <a:bodyPr/>
        <a:lstStyle/>
        <a:p>
          <a:r>
            <a:rPr lang="ru-RU"/>
            <a:t>3.8. Дополнительные формы организации обучения</a:t>
          </a:r>
          <a:br>
            <a:rPr lang="ru-RU"/>
          </a:br>
          <a:r>
            <a:rPr lang="ru-RU"/>
            <a:t>3.8.1. Технология дистанционного обучения </a:t>
          </a:r>
          <a:endParaRPr lang="en-US"/>
        </a:p>
      </dgm:t>
    </dgm:pt>
    <dgm:pt modelId="{AF64BE01-C1E0-4682-A37F-E0B454740BB1}" type="parTrans" cxnId="{30E19180-F07D-49FF-A626-C95F73CF7AC5}">
      <dgm:prSet/>
      <dgm:spPr/>
      <dgm:t>
        <a:bodyPr/>
        <a:lstStyle/>
        <a:p>
          <a:endParaRPr lang="en-US"/>
        </a:p>
      </dgm:t>
    </dgm:pt>
    <dgm:pt modelId="{23356BB7-6DC0-4014-B789-65FD9EC352A3}" type="sibTrans" cxnId="{30E19180-F07D-49FF-A626-C95F73CF7AC5}">
      <dgm:prSet/>
      <dgm:spPr/>
      <dgm:t>
        <a:bodyPr/>
        <a:lstStyle/>
        <a:p>
          <a:endParaRPr lang="en-US"/>
        </a:p>
      </dgm:t>
    </dgm:pt>
    <dgm:pt modelId="{7D9420E2-A0F2-423C-906B-F7CB25362E5B}">
      <dgm:prSet/>
      <dgm:spPr/>
      <dgm:t>
        <a:bodyPr/>
        <a:lstStyle/>
        <a:p>
          <a:r>
            <a:rPr lang="ru-RU"/>
            <a:t>3.8.2. Обучение в сотрудничестве (</a:t>
          </a:r>
          <a:r>
            <a:rPr lang="en-US"/>
            <a:t>collaborative learning) </a:t>
          </a:r>
        </a:p>
      </dgm:t>
    </dgm:pt>
    <dgm:pt modelId="{AD9C6B44-F904-4789-85E9-328F2C817E14}" type="parTrans" cxnId="{A4DEC8C2-67D5-4788-A2D6-743346529F70}">
      <dgm:prSet/>
      <dgm:spPr/>
      <dgm:t>
        <a:bodyPr/>
        <a:lstStyle/>
        <a:p>
          <a:endParaRPr lang="en-US"/>
        </a:p>
      </dgm:t>
    </dgm:pt>
    <dgm:pt modelId="{D826E759-E489-4793-A057-969DA19BF214}" type="sibTrans" cxnId="{A4DEC8C2-67D5-4788-A2D6-743346529F70}">
      <dgm:prSet/>
      <dgm:spPr/>
      <dgm:t>
        <a:bodyPr/>
        <a:lstStyle/>
        <a:p>
          <a:endParaRPr lang="en-US"/>
        </a:p>
      </dgm:t>
    </dgm:pt>
    <dgm:pt modelId="{89E3DC23-9C49-49E1-B745-61249B6C1A0D}">
      <dgm:prSet/>
      <dgm:spPr/>
      <dgm:t>
        <a:bodyPr/>
        <a:lstStyle/>
        <a:p>
          <a:r>
            <a:rPr lang="ru-RU"/>
            <a:t>3.8.3. Технологии кооперативного обучения (</a:t>
          </a:r>
          <a:r>
            <a:rPr lang="en-US"/>
            <a:t>cooperative learning) </a:t>
          </a:r>
        </a:p>
      </dgm:t>
    </dgm:pt>
    <dgm:pt modelId="{9269E163-85AC-4A77-9BDC-F4AC45C0360F}" type="parTrans" cxnId="{6D375F7D-905E-4A18-8ACC-A5EEE1DFAE84}">
      <dgm:prSet/>
      <dgm:spPr/>
      <dgm:t>
        <a:bodyPr/>
        <a:lstStyle/>
        <a:p>
          <a:endParaRPr lang="en-US"/>
        </a:p>
      </dgm:t>
    </dgm:pt>
    <dgm:pt modelId="{8C51D85A-865B-4A43-8444-DEE6C53487D9}" type="sibTrans" cxnId="{6D375F7D-905E-4A18-8ACC-A5EEE1DFAE84}">
      <dgm:prSet/>
      <dgm:spPr/>
      <dgm:t>
        <a:bodyPr/>
        <a:lstStyle/>
        <a:p>
          <a:endParaRPr lang="en-US"/>
        </a:p>
      </dgm:t>
    </dgm:pt>
    <dgm:pt modelId="{7665AED9-4F7B-42AA-BF04-B8F7AC30E2C5}">
      <dgm:prSet/>
      <dgm:spPr/>
      <dgm:t>
        <a:bodyPr/>
        <a:lstStyle/>
        <a:p>
          <a:r>
            <a:rPr lang="ru-RU"/>
            <a:t>3.8.4. Интернет-ориентированные педагогические технологии </a:t>
          </a:r>
          <a:endParaRPr lang="en-US"/>
        </a:p>
      </dgm:t>
    </dgm:pt>
    <dgm:pt modelId="{B2B2B6AA-D783-4E97-8A3B-4B9B71FD5871}" type="parTrans" cxnId="{E0162F2E-F9E9-4E07-AD27-D248711D8818}">
      <dgm:prSet/>
      <dgm:spPr/>
      <dgm:t>
        <a:bodyPr/>
        <a:lstStyle/>
        <a:p>
          <a:endParaRPr lang="en-US"/>
        </a:p>
      </dgm:t>
    </dgm:pt>
    <dgm:pt modelId="{FCDCFA73-2E77-41C3-89BC-6722A6DF64E5}" type="sibTrans" cxnId="{E0162F2E-F9E9-4E07-AD27-D248711D8818}">
      <dgm:prSet/>
      <dgm:spPr/>
      <dgm:t>
        <a:bodyPr/>
        <a:lstStyle/>
        <a:p>
          <a:endParaRPr lang="en-US"/>
        </a:p>
      </dgm:t>
    </dgm:pt>
    <dgm:pt modelId="{FF985ABA-708D-4853-A6F7-9AC20435DF38}" type="pres">
      <dgm:prSet presAssocID="{E5692FDC-6879-46BC-B12F-11595EA02BDB}" presName="vert0" presStyleCnt="0">
        <dgm:presLayoutVars>
          <dgm:dir/>
          <dgm:animOne val="branch"/>
          <dgm:animLvl val="lvl"/>
        </dgm:presLayoutVars>
      </dgm:prSet>
      <dgm:spPr/>
    </dgm:pt>
    <dgm:pt modelId="{65D2D869-3413-416A-9B5B-56DB600B0924}" type="pres">
      <dgm:prSet presAssocID="{414C5A03-7351-4C60-86D8-BBB77CF41B48}" presName="thickLine" presStyleLbl="alignNode1" presStyleIdx="0" presStyleCnt="8"/>
      <dgm:spPr/>
    </dgm:pt>
    <dgm:pt modelId="{E251F22B-FAC5-4D85-8F4B-770FBA1C7E10}" type="pres">
      <dgm:prSet presAssocID="{414C5A03-7351-4C60-86D8-BBB77CF41B48}" presName="horz1" presStyleCnt="0"/>
      <dgm:spPr/>
    </dgm:pt>
    <dgm:pt modelId="{484163B7-63A6-4BAC-B143-1954F59AF9D6}" type="pres">
      <dgm:prSet presAssocID="{414C5A03-7351-4C60-86D8-BBB77CF41B48}" presName="tx1" presStyleLbl="revTx" presStyleIdx="0" presStyleCnt="8"/>
      <dgm:spPr/>
    </dgm:pt>
    <dgm:pt modelId="{DC6E76AA-8F9D-4888-BE5C-77630767776E}" type="pres">
      <dgm:prSet presAssocID="{414C5A03-7351-4C60-86D8-BBB77CF41B48}" presName="vert1" presStyleCnt="0"/>
      <dgm:spPr/>
    </dgm:pt>
    <dgm:pt modelId="{8C0CF9E8-2909-4C43-B6DD-AA4F7495177E}" type="pres">
      <dgm:prSet presAssocID="{34AD7B5A-3F2F-49E2-AE50-3A844441C149}" presName="thickLine" presStyleLbl="alignNode1" presStyleIdx="1" presStyleCnt="8"/>
      <dgm:spPr/>
    </dgm:pt>
    <dgm:pt modelId="{2C7A3B21-266B-4974-8416-3DE3F027F4C6}" type="pres">
      <dgm:prSet presAssocID="{34AD7B5A-3F2F-49E2-AE50-3A844441C149}" presName="horz1" presStyleCnt="0"/>
      <dgm:spPr/>
    </dgm:pt>
    <dgm:pt modelId="{A8A2489D-3F71-493F-AD42-AC5A06DC6949}" type="pres">
      <dgm:prSet presAssocID="{34AD7B5A-3F2F-49E2-AE50-3A844441C149}" presName="tx1" presStyleLbl="revTx" presStyleIdx="1" presStyleCnt="8"/>
      <dgm:spPr/>
    </dgm:pt>
    <dgm:pt modelId="{69F9DB98-1BD9-4540-9AF6-19388A0AA843}" type="pres">
      <dgm:prSet presAssocID="{34AD7B5A-3F2F-49E2-AE50-3A844441C149}" presName="vert1" presStyleCnt="0"/>
      <dgm:spPr/>
    </dgm:pt>
    <dgm:pt modelId="{9679367A-976E-4E40-B3F4-04FFB5D2186F}" type="pres">
      <dgm:prSet presAssocID="{4DF5C47D-4F1C-41FB-9993-69C55C0255EE}" presName="thickLine" presStyleLbl="alignNode1" presStyleIdx="2" presStyleCnt="8"/>
      <dgm:spPr/>
    </dgm:pt>
    <dgm:pt modelId="{80D145A8-5691-47D0-A546-98B91D4868FB}" type="pres">
      <dgm:prSet presAssocID="{4DF5C47D-4F1C-41FB-9993-69C55C0255EE}" presName="horz1" presStyleCnt="0"/>
      <dgm:spPr/>
    </dgm:pt>
    <dgm:pt modelId="{0F4EB858-67AB-4902-AF9A-9737249EB346}" type="pres">
      <dgm:prSet presAssocID="{4DF5C47D-4F1C-41FB-9993-69C55C0255EE}" presName="tx1" presStyleLbl="revTx" presStyleIdx="2" presStyleCnt="8"/>
      <dgm:spPr/>
    </dgm:pt>
    <dgm:pt modelId="{B071CE6B-107F-4E9D-96C5-1A9343B3C430}" type="pres">
      <dgm:prSet presAssocID="{4DF5C47D-4F1C-41FB-9993-69C55C0255EE}" presName="vert1" presStyleCnt="0"/>
      <dgm:spPr/>
    </dgm:pt>
    <dgm:pt modelId="{11F99056-07CA-4741-A865-D0919C8E408D}" type="pres">
      <dgm:prSet presAssocID="{6D339171-4087-43CB-BD01-8B80F423308C}" presName="thickLine" presStyleLbl="alignNode1" presStyleIdx="3" presStyleCnt="8"/>
      <dgm:spPr/>
    </dgm:pt>
    <dgm:pt modelId="{9DD14105-7C62-4D98-B227-5FA3F6F614C9}" type="pres">
      <dgm:prSet presAssocID="{6D339171-4087-43CB-BD01-8B80F423308C}" presName="horz1" presStyleCnt="0"/>
      <dgm:spPr/>
    </dgm:pt>
    <dgm:pt modelId="{EC3B76CD-9AE6-47CA-A000-C50BC0645550}" type="pres">
      <dgm:prSet presAssocID="{6D339171-4087-43CB-BD01-8B80F423308C}" presName="tx1" presStyleLbl="revTx" presStyleIdx="3" presStyleCnt="8"/>
      <dgm:spPr/>
    </dgm:pt>
    <dgm:pt modelId="{ED5E6F0E-40E9-4A7B-AFF6-B11B33EB28B8}" type="pres">
      <dgm:prSet presAssocID="{6D339171-4087-43CB-BD01-8B80F423308C}" presName="vert1" presStyleCnt="0"/>
      <dgm:spPr/>
    </dgm:pt>
    <dgm:pt modelId="{71FC3FFC-DC04-4549-BD1D-5932660A17BD}" type="pres">
      <dgm:prSet presAssocID="{C0CC4300-148D-49D5-BC32-50AE15B38EA1}" presName="thickLine" presStyleLbl="alignNode1" presStyleIdx="4" presStyleCnt="8"/>
      <dgm:spPr/>
    </dgm:pt>
    <dgm:pt modelId="{09DA39B8-E764-487D-BD3C-E776415BFC1D}" type="pres">
      <dgm:prSet presAssocID="{C0CC4300-148D-49D5-BC32-50AE15B38EA1}" presName="horz1" presStyleCnt="0"/>
      <dgm:spPr/>
    </dgm:pt>
    <dgm:pt modelId="{631D4DC4-348C-4A44-88F7-8C660BF84DA0}" type="pres">
      <dgm:prSet presAssocID="{C0CC4300-148D-49D5-BC32-50AE15B38EA1}" presName="tx1" presStyleLbl="revTx" presStyleIdx="4" presStyleCnt="8"/>
      <dgm:spPr/>
    </dgm:pt>
    <dgm:pt modelId="{A1804533-84DD-493C-8B58-43050F6CED86}" type="pres">
      <dgm:prSet presAssocID="{C0CC4300-148D-49D5-BC32-50AE15B38EA1}" presName="vert1" presStyleCnt="0"/>
      <dgm:spPr/>
    </dgm:pt>
    <dgm:pt modelId="{868471C9-E779-41CA-BFED-5C068864B5E8}" type="pres">
      <dgm:prSet presAssocID="{7D9420E2-A0F2-423C-906B-F7CB25362E5B}" presName="thickLine" presStyleLbl="alignNode1" presStyleIdx="5" presStyleCnt="8"/>
      <dgm:spPr/>
    </dgm:pt>
    <dgm:pt modelId="{D17403B0-4BE5-4C18-BCCF-4E1E972BE2D2}" type="pres">
      <dgm:prSet presAssocID="{7D9420E2-A0F2-423C-906B-F7CB25362E5B}" presName="horz1" presStyleCnt="0"/>
      <dgm:spPr/>
    </dgm:pt>
    <dgm:pt modelId="{5414E85A-8E35-4551-B652-190FCB9D896B}" type="pres">
      <dgm:prSet presAssocID="{7D9420E2-A0F2-423C-906B-F7CB25362E5B}" presName="tx1" presStyleLbl="revTx" presStyleIdx="5" presStyleCnt="8"/>
      <dgm:spPr/>
    </dgm:pt>
    <dgm:pt modelId="{35FCC385-93C7-4680-B118-998C333C5480}" type="pres">
      <dgm:prSet presAssocID="{7D9420E2-A0F2-423C-906B-F7CB25362E5B}" presName="vert1" presStyleCnt="0"/>
      <dgm:spPr/>
    </dgm:pt>
    <dgm:pt modelId="{1EACF766-A09E-4C72-A1DC-EF29598567D0}" type="pres">
      <dgm:prSet presAssocID="{89E3DC23-9C49-49E1-B745-61249B6C1A0D}" presName="thickLine" presStyleLbl="alignNode1" presStyleIdx="6" presStyleCnt="8"/>
      <dgm:spPr/>
    </dgm:pt>
    <dgm:pt modelId="{63979B37-8D10-48F3-9841-618C3D74D2CB}" type="pres">
      <dgm:prSet presAssocID="{89E3DC23-9C49-49E1-B745-61249B6C1A0D}" presName="horz1" presStyleCnt="0"/>
      <dgm:spPr/>
    </dgm:pt>
    <dgm:pt modelId="{6E05EE57-7E42-4A52-826B-5844D388A5FA}" type="pres">
      <dgm:prSet presAssocID="{89E3DC23-9C49-49E1-B745-61249B6C1A0D}" presName="tx1" presStyleLbl="revTx" presStyleIdx="6" presStyleCnt="8"/>
      <dgm:spPr/>
    </dgm:pt>
    <dgm:pt modelId="{E8C311AB-09FD-46D2-AA48-1A194CA86E0C}" type="pres">
      <dgm:prSet presAssocID="{89E3DC23-9C49-49E1-B745-61249B6C1A0D}" presName="vert1" presStyleCnt="0"/>
      <dgm:spPr/>
    </dgm:pt>
    <dgm:pt modelId="{5F381014-5FA6-4497-B0E0-ADAC79D71FF6}" type="pres">
      <dgm:prSet presAssocID="{7665AED9-4F7B-42AA-BF04-B8F7AC30E2C5}" presName="thickLine" presStyleLbl="alignNode1" presStyleIdx="7" presStyleCnt="8"/>
      <dgm:spPr/>
    </dgm:pt>
    <dgm:pt modelId="{67262A2B-E297-41EF-B993-A705AE50AD8C}" type="pres">
      <dgm:prSet presAssocID="{7665AED9-4F7B-42AA-BF04-B8F7AC30E2C5}" presName="horz1" presStyleCnt="0"/>
      <dgm:spPr/>
    </dgm:pt>
    <dgm:pt modelId="{2193A745-52F4-43C6-A477-7AF8E5134240}" type="pres">
      <dgm:prSet presAssocID="{7665AED9-4F7B-42AA-BF04-B8F7AC30E2C5}" presName="tx1" presStyleLbl="revTx" presStyleIdx="7" presStyleCnt="8"/>
      <dgm:spPr/>
    </dgm:pt>
    <dgm:pt modelId="{8E6BF00C-147A-44FF-B3FD-671A7AE99D82}" type="pres">
      <dgm:prSet presAssocID="{7665AED9-4F7B-42AA-BF04-B8F7AC30E2C5}" presName="vert1" presStyleCnt="0"/>
      <dgm:spPr/>
    </dgm:pt>
  </dgm:ptLst>
  <dgm:cxnLst>
    <dgm:cxn modelId="{E0162F2E-F9E9-4E07-AD27-D248711D8818}" srcId="{E5692FDC-6879-46BC-B12F-11595EA02BDB}" destId="{7665AED9-4F7B-42AA-BF04-B8F7AC30E2C5}" srcOrd="7" destOrd="0" parTransId="{B2B2B6AA-D783-4E97-8A3B-4B9B71FD5871}" sibTransId="{FCDCFA73-2E77-41C3-89BC-6722A6DF64E5}"/>
    <dgm:cxn modelId="{47198737-9AE6-4F9A-A28A-928B650CC65D}" type="presOf" srcId="{34AD7B5A-3F2F-49E2-AE50-3A844441C149}" destId="{A8A2489D-3F71-493F-AD42-AC5A06DC6949}" srcOrd="0" destOrd="0" presId="urn:microsoft.com/office/officeart/2008/layout/LinedList"/>
    <dgm:cxn modelId="{44189047-FA5F-48F3-B073-5936B911CAED}" type="presOf" srcId="{E5692FDC-6879-46BC-B12F-11595EA02BDB}" destId="{FF985ABA-708D-4853-A6F7-9AC20435DF38}" srcOrd="0" destOrd="0" presId="urn:microsoft.com/office/officeart/2008/layout/LinedList"/>
    <dgm:cxn modelId="{65592655-956B-4505-B2B4-A0CAA57C1E94}" type="presOf" srcId="{7665AED9-4F7B-42AA-BF04-B8F7AC30E2C5}" destId="{2193A745-52F4-43C6-A477-7AF8E5134240}" srcOrd="0" destOrd="0" presId="urn:microsoft.com/office/officeart/2008/layout/LinedList"/>
    <dgm:cxn modelId="{07A2F662-EE4E-4315-B325-455B177A0E4A}" srcId="{E5692FDC-6879-46BC-B12F-11595EA02BDB}" destId="{4DF5C47D-4F1C-41FB-9993-69C55C0255EE}" srcOrd="2" destOrd="0" parTransId="{05572036-6153-42BF-8143-9ADE6F74B59F}" sibTransId="{25C5F419-01EB-401D-9847-385301E82E9A}"/>
    <dgm:cxn modelId="{F531A171-8F0F-4B70-8FDF-68B42DE4B240}" type="presOf" srcId="{6D339171-4087-43CB-BD01-8B80F423308C}" destId="{EC3B76CD-9AE6-47CA-A000-C50BC0645550}" srcOrd="0" destOrd="0" presId="urn:microsoft.com/office/officeart/2008/layout/LinedList"/>
    <dgm:cxn modelId="{6D375F7D-905E-4A18-8ACC-A5EEE1DFAE84}" srcId="{E5692FDC-6879-46BC-B12F-11595EA02BDB}" destId="{89E3DC23-9C49-49E1-B745-61249B6C1A0D}" srcOrd="6" destOrd="0" parTransId="{9269E163-85AC-4A77-9BDC-F4AC45C0360F}" sibTransId="{8C51D85A-865B-4A43-8444-DEE6C53487D9}"/>
    <dgm:cxn modelId="{30E19180-F07D-49FF-A626-C95F73CF7AC5}" srcId="{E5692FDC-6879-46BC-B12F-11595EA02BDB}" destId="{C0CC4300-148D-49D5-BC32-50AE15B38EA1}" srcOrd="4" destOrd="0" parTransId="{AF64BE01-C1E0-4682-A37F-E0B454740BB1}" sibTransId="{23356BB7-6DC0-4014-B789-65FD9EC352A3}"/>
    <dgm:cxn modelId="{9F04C487-3EAB-42DE-99FC-3B33A96E6959}" type="presOf" srcId="{89E3DC23-9C49-49E1-B745-61249B6C1A0D}" destId="{6E05EE57-7E42-4A52-826B-5844D388A5FA}" srcOrd="0" destOrd="0" presId="urn:microsoft.com/office/officeart/2008/layout/LinedList"/>
    <dgm:cxn modelId="{1098A689-7F05-4DB9-90FD-F571A70E7A51}" srcId="{E5692FDC-6879-46BC-B12F-11595EA02BDB}" destId="{34AD7B5A-3F2F-49E2-AE50-3A844441C149}" srcOrd="1" destOrd="0" parTransId="{BA3E7552-576A-4552-B7A5-D817543B860F}" sibTransId="{49F03382-3201-4D96-A046-6ED1FC58BC53}"/>
    <dgm:cxn modelId="{C7C0B68F-1B0B-4A02-B3C6-3BF4C3BDB9DC}" type="presOf" srcId="{4DF5C47D-4F1C-41FB-9993-69C55C0255EE}" destId="{0F4EB858-67AB-4902-AF9A-9737249EB346}" srcOrd="0" destOrd="0" presId="urn:microsoft.com/office/officeart/2008/layout/LinedList"/>
    <dgm:cxn modelId="{844CB3A4-CA20-4086-8EBF-AFBC814384E3}" type="presOf" srcId="{7D9420E2-A0F2-423C-906B-F7CB25362E5B}" destId="{5414E85A-8E35-4551-B652-190FCB9D896B}" srcOrd="0" destOrd="0" presId="urn:microsoft.com/office/officeart/2008/layout/LinedList"/>
    <dgm:cxn modelId="{3D4B15BC-3760-4DB2-9F52-EAA538285C94}" srcId="{E5692FDC-6879-46BC-B12F-11595EA02BDB}" destId="{6D339171-4087-43CB-BD01-8B80F423308C}" srcOrd="3" destOrd="0" parTransId="{C82B17B4-A176-463E-978D-29E29D829EA2}" sibTransId="{45EEF84D-51A2-4C0A-BBFD-8CC4D1301D8D}"/>
    <dgm:cxn modelId="{66AFADC0-816E-44A1-BC88-75E386D70C18}" type="presOf" srcId="{C0CC4300-148D-49D5-BC32-50AE15B38EA1}" destId="{631D4DC4-348C-4A44-88F7-8C660BF84DA0}" srcOrd="0" destOrd="0" presId="urn:microsoft.com/office/officeart/2008/layout/LinedList"/>
    <dgm:cxn modelId="{A4DEC8C2-67D5-4788-A2D6-743346529F70}" srcId="{E5692FDC-6879-46BC-B12F-11595EA02BDB}" destId="{7D9420E2-A0F2-423C-906B-F7CB25362E5B}" srcOrd="5" destOrd="0" parTransId="{AD9C6B44-F904-4789-85E9-328F2C817E14}" sibTransId="{D826E759-E489-4793-A057-969DA19BF214}"/>
    <dgm:cxn modelId="{3BF07ED4-4D8F-4561-BF16-009AA3D32C3F}" srcId="{E5692FDC-6879-46BC-B12F-11595EA02BDB}" destId="{414C5A03-7351-4C60-86D8-BBB77CF41B48}" srcOrd="0" destOrd="0" parTransId="{43116991-6756-4E60-A75B-77A7EFEE1737}" sibTransId="{5BE465F0-1CB2-43E3-89FE-58EB9C916123}"/>
    <dgm:cxn modelId="{E7E2D1ED-0BC0-48E9-B5E1-CA1B109841C8}" type="presOf" srcId="{414C5A03-7351-4C60-86D8-BBB77CF41B48}" destId="{484163B7-63A6-4BAC-B143-1954F59AF9D6}" srcOrd="0" destOrd="0" presId="urn:microsoft.com/office/officeart/2008/layout/LinedList"/>
    <dgm:cxn modelId="{DB9A3A02-BC57-40F0-A5D1-2AA38DB3ED59}" type="presParOf" srcId="{FF985ABA-708D-4853-A6F7-9AC20435DF38}" destId="{65D2D869-3413-416A-9B5B-56DB600B0924}" srcOrd="0" destOrd="0" presId="urn:microsoft.com/office/officeart/2008/layout/LinedList"/>
    <dgm:cxn modelId="{E9ABB96E-FF60-4C73-9358-A5A1D764021C}" type="presParOf" srcId="{FF985ABA-708D-4853-A6F7-9AC20435DF38}" destId="{E251F22B-FAC5-4D85-8F4B-770FBA1C7E10}" srcOrd="1" destOrd="0" presId="urn:microsoft.com/office/officeart/2008/layout/LinedList"/>
    <dgm:cxn modelId="{16240A71-B237-49CF-A9E0-9219342B0BAD}" type="presParOf" srcId="{E251F22B-FAC5-4D85-8F4B-770FBA1C7E10}" destId="{484163B7-63A6-4BAC-B143-1954F59AF9D6}" srcOrd="0" destOrd="0" presId="urn:microsoft.com/office/officeart/2008/layout/LinedList"/>
    <dgm:cxn modelId="{CE0AD626-4568-438B-BA71-87F0AC70E3C2}" type="presParOf" srcId="{E251F22B-FAC5-4D85-8F4B-770FBA1C7E10}" destId="{DC6E76AA-8F9D-4888-BE5C-77630767776E}" srcOrd="1" destOrd="0" presId="urn:microsoft.com/office/officeart/2008/layout/LinedList"/>
    <dgm:cxn modelId="{4EF118CD-EEC9-401D-94A2-72E2FFF477CC}" type="presParOf" srcId="{FF985ABA-708D-4853-A6F7-9AC20435DF38}" destId="{8C0CF9E8-2909-4C43-B6DD-AA4F7495177E}" srcOrd="2" destOrd="0" presId="urn:microsoft.com/office/officeart/2008/layout/LinedList"/>
    <dgm:cxn modelId="{BEFD282B-8423-485B-96A5-6B9299339608}" type="presParOf" srcId="{FF985ABA-708D-4853-A6F7-9AC20435DF38}" destId="{2C7A3B21-266B-4974-8416-3DE3F027F4C6}" srcOrd="3" destOrd="0" presId="urn:microsoft.com/office/officeart/2008/layout/LinedList"/>
    <dgm:cxn modelId="{0A9F7760-44E0-4998-8379-E9FF3E90BC52}" type="presParOf" srcId="{2C7A3B21-266B-4974-8416-3DE3F027F4C6}" destId="{A8A2489D-3F71-493F-AD42-AC5A06DC6949}" srcOrd="0" destOrd="0" presId="urn:microsoft.com/office/officeart/2008/layout/LinedList"/>
    <dgm:cxn modelId="{A6EE63FC-BAD6-4BA3-A5FB-D31C497B9410}" type="presParOf" srcId="{2C7A3B21-266B-4974-8416-3DE3F027F4C6}" destId="{69F9DB98-1BD9-4540-9AF6-19388A0AA843}" srcOrd="1" destOrd="0" presId="urn:microsoft.com/office/officeart/2008/layout/LinedList"/>
    <dgm:cxn modelId="{54FFA83F-70E1-4C5D-9859-48F4CD1D5E9D}" type="presParOf" srcId="{FF985ABA-708D-4853-A6F7-9AC20435DF38}" destId="{9679367A-976E-4E40-B3F4-04FFB5D2186F}" srcOrd="4" destOrd="0" presId="urn:microsoft.com/office/officeart/2008/layout/LinedList"/>
    <dgm:cxn modelId="{EC8CA77A-0E74-4059-97D5-DA45F25A260E}" type="presParOf" srcId="{FF985ABA-708D-4853-A6F7-9AC20435DF38}" destId="{80D145A8-5691-47D0-A546-98B91D4868FB}" srcOrd="5" destOrd="0" presId="urn:microsoft.com/office/officeart/2008/layout/LinedList"/>
    <dgm:cxn modelId="{1FDA4DA4-1467-4679-B396-30E17CBB018E}" type="presParOf" srcId="{80D145A8-5691-47D0-A546-98B91D4868FB}" destId="{0F4EB858-67AB-4902-AF9A-9737249EB346}" srcOrd="0" destOrd="0" presId="urn:microsoft.com/office/officeart/2008/layout/LinedList"/>
    <dgm:cxn modelId="{2D288BC2-0092-41EA-9549-3B35DA40539F}" type="presParOf" srcId="{80D145A8-5691-47D0-A546-98B91D4868FB}" destId="{B071CE6B-107F-4E9D-96C5-1A9343B3C430}" srcOrd="1" destOrd="0" presId="urn:microsoft.com/office/officeart/2008/layout/LinedList"/>
    <dgm:cxn modelId="{5595E3F1-20FE-42C0-9E9D-CCDEF520E2CA}" type="presParOf" srcId="{FF985ABA-708D-4853-A6F7-9AC20435DF38}" destId="{11F99056-07CA-4741-A865-D0919C8E408D}" srcOrd="6" destOrd="0" presId="urn:microsoft.com/office/officeart/2008/layout/LinedList"/>
    <dgm:cxn modelId="{9E60E41C-BFED-41F4-B02E-E992B523D43F}" type="presParOf" srcId="{FF985ABA-708D-4853-A6F7-9AC20435DF38}" destId="{9DD14105-7C62-4D98-B227-5FA3F6F614C9}" srcOrd="7" destOrd="0" presId="urn:microsoft.com/office/officeart/2008/layout/LinedList"/>
    <dgm:cxn modelId="{A5C20C87-9F12-47E9-857F-FB2A0964A240}" type="presParOf" srcId="{9DD14105-7C62-4D98-B227-5FA3F6F614C9}" destId="{EC3B76CD-9AE6-47CA-A000-C50BC0645550}" srcOrd="0" destOrd="0" presId="urn:microsoft.com/office/officeart/2008/layout/LinedList"/>
    <dgm:cxn modelId="{7B0EBD65-21C2-454D-8116-A20EB132C8FA}" type="presParOf" srcId="{9DD14105-7C62-4D98-B227-5FA3F6F614C9}" destId="{ED5E6F0E-40E9-4A7B-AFF6-B11B33EB28B8}" srcOrd="1" destOrd="0" presId="urn:microsoft.com/office/officeart/2008/layout/LinedList"/>
    <dgm:cxn modelId="{6A2CA92A-3CE2-43F3-AD2C-7F884BF2CA8A}" type="presParOf" srcId="{FF985ABA-708D-4853-A6F7-9AC20435DF38}" destId="{71FC3FFC-DC04-4549-BD1D-5932660A17BD}" srcOrd="8" destOrd="0" presId="urn:microsoft.com/office/officeart/2008/layout/LinedList"/>
    <dgm:cxn modelId="{2C430D62-0833-49A3-995E-5EF8883EDDE5}" type="presParOf" srcId="{FF985ABA-708D-4853-A6F7-9AC20435DF38}" destId="{09DA39B8-E764-487D-BD3C-E776415BFC1D}" srcOrd="9" destOrd="0" presId="urn:microsoft.com/office/officeart/2008/layout/LinedList"/>
    <dgm:cxn modelId="{7A374C30-FC13-4EF0-943E-8C4D18659E73}" type="presParOf" srcId="{09DA39B8-E764-487D-BD3C-E776415BFC1D}" destId="{631D4DC4-348C-4A44-88F7-8C660BF84DA0}" srcOrd="0" destOrd="0" presId="urn:microsoft.com/office/officeart/2008/layout/LinedList"/>
    <dgm:cxn modelId="{1995D5CD-BEC2-49E0-B099-4814BBD95B98}" type="presParOf" srcId="{09DA39B8-E764-487D-BD3C-E776415BFC1D}" destId="{A1804533-84DD-493C-8B58-43050F6CED86}" srcOrd="1" destOrd="0" presId="urn:microsoft.com/office/officeart/2008/layout/LinedList"/>
    <dgm:cxn modelId="{76B34D97-7EF2-4821-8850-0D100F18786F}" type="presParOf" srcId="{FF985ABA-708D-4853-A6F7-9AC20435DF38}" destId="{868471C9-E779-41CA-BFED-5C068864B5E8}" srcOrd="10" destOrd="0" presId="urn:microsoft.com/office/officeart/2008/layout/LinedList"/>
    <dgm:cxn modelId="{1A3F47B4-8FD2-4308-905D-1411FFC06F72}" type="presParOf" srcId="{FF985ABA-708D-4853-A6F7-9AC20435DF38}" destId="{D17403B0-4BE5-4C18-BCCF-4E1E972BE2D2}" srcOrd="11" destOrd="0" presId="urn:microsoft.com/office/officeart/2008/layout/LinedList"/>
    <dgm:cxn modelId="{2D3897A3-CE19-46D5-A967-C827D25756F3}" type="presParOf" srcId="{D17403B0-4BE5-4C18-BCCF-4E1E972BE2D2}" destId="{5414E85A-8E35-4551-B652-190FCB9D896B}" srcOrd="0" destOrd="0" presId="urn:microsoft.com/office/officeart/2008/layout/LinedList"/>
    <dgm:cxn modelId="{7746D71C-95C4-4B31-B316-345A690AE453}" type="presParOf" srcId="{D17403B0-4BE5-4C18-BCCF-4E1E972BE2D2}" destId="{35FCC385-93C7-4680-B118-998C333C5480}" srcOrd="1" destOrd="0" presId="urn:microsoft.com/office/officeart/2008/layout/LinedList"/>
    <dgm:cxn modelId="{90B38CC8-1552-4315-A029-8664DE3859B5}" type="presParOf" srcId="{FF985ABA-708D-4853-A6F7-9AC20435DF38}" destId="{1EACF766-A09E-4C72-A1DC-EF29598567D0}" srcOrd="12" destOrd="0" presId="urn:microsoft.com/office/officeart/2008/layout/LinedList"/>
    <dgm:cxn modelId="{FD518099-48B2-4C68-8BA8-B8D6145CA58F}" type="presParOf" srcId="{FF985ABA-708D-4853-A6F7-9AC20435DF38}" destId="{63979B37-8D10-48F3-9841-618C3D74D2CB}" srcOrd="13" destOrd="0" presId="urn:microsoft.com/office/officeart/2008/layout/LinedList"/>
    <dgm:cxn modelId="{B4791B6B-81BD-4D52-B6A0-783137A5D9B0}" type="presParOf" srcId="{63979B37-8D10-48F3-9841-618C3D74D2CB}" destId="{6E05EE57-7E42-4A52-826B-5844D388A5FA}" srcOrd="0" destOrd="0" presId="urn:microsoft.com/office/officeart/2008/layout/LinedList"/>
    <dgm:cxn modelId="{B008A76F-22B3-403B-B5FC-20B1D4885F33}" type="presParOf" srcId="{63979B37-8D10-48F3-9841-618C3D74D2CB}" destId="{E8C311AB-09FD-46D2-AA48-1A194CA86E0C}" srcOrd="1" destOrd="0" presId="urn:microsoft.com/office/officeart/2008/layout/LinedList"/>
    <dgm:cxn modelId="{66E7DFE6-F746-45F5-B756-32A8F8451F88}" type="presParOf" srcId="{FF985ABA-708D-4853-A6F7-9AC20435DF38}" destId="{5F381014-5FA6-4497-B0E0-ADAC79D71FF6}" srcOrd="14" destOrd="0" presId="urn:microsoft.com/office/officeart/2008/layout/LinedList"/>
    <dgm:cxn modelId="{87AC25BD-406F-46B7-AFFA-FE7B882C65FF}" type="presParOf" srcId="{FF985ABA-708D-4853-A6F7-9AC20435DF38}" destId="{67262A2B-E297-41EF-B993-A705AE50AD8C}" srcOrd="15" destOrd="0" presId="urn:microsoft.com/office/officeart/2008/layout/LinedList"/>
    <dgm:cxn modelId="{93816047-FE84-4F3F-9122-92EFFC7CDBFB}" type="presParOf" srcId="{67262A2B-E297-41EF-B993-A705AE50AD8C}" destId="{2193A745-52F4-43C6-A477-7AF8E5134240}" srcOrd="0" destOrd="0" presId="urn:microsoft.com/office/officeart/2008/layout/LinedList"/>
    <dgm:cxn modelId="{5B028A09-6D91-4CAB-B088-904D76A4F5E2}" type="presParOf" srcId="{67262A2B-E297-41EF-B993-A705AE50AD8C}" destId="{8E6BF00C-147A-44FF-B3FD-671A7AE99D8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2154CD-FE18-4C19-A7E5-1904A90E7013}">
      <dsp:nvSpPr>
        <dsp:cNvPr id="0" name=""/>
        <dsp:cNvSpPr/>
      </dsp:nvSpPr>
      <dsp:spPr>
        <a:xfrm>
          <a:off x="0" y="1463"/>
          <a:ext cx="6117335" cy="14275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C6EBFF-1D26-46E9-8105-2BED9D33709B}">
      <dsp:nvSpPr>
        <dsp:cNvPr id="0" name=""/>
        <dsp:cNvSpPr/>
      </dsp:nvSpPr>
      <dsp:spPr>
        <a:xfrm>
          <a:off x="206487" y="527502"/>
          <a:ext cx="375432" cy="37543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C019FF-4FFB-4483-9AC4-1FBD9D162232}">
      <dsp:nvSpPr>
        <dsp:cNvPr id="0" name=""/>
        <dsp:cNvSpPr/>
      </dsp:nvSpPr>
      <dsp:spPr>
        <a:xfrm>
          <a:off x="788407" y="76631"/>
          <a:ext cx="5328928" cy="12771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242" tIns="72242" rIns="72242" bIns="72242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В </a:t>
          </a:r>
          <a:r>
            <a:rPr lang="ru-RU" sz="1500" kern="1200" dirty="0" err="1"/>
            <a:t>современнои</a:t>
          </a:r>
          <a:r>
            <a:rPr lang="ru-RU" sz="1500" kern="1200" dirty="0"/>
            <a:t>̆ </a:t>
          </a:r>
          <a:r>
            <a:rPr lang="ru-RU" sz="1500" kern="1200" dirty="0" err="1"/>
            <a:t>научнои</a:t>
          </a:r>
          <a:r>
            <a:rPr lang="ru-RU" sz="1500" kern="1200" dirty="0"/>
            <a:t>̆ литературе в качестве основных элементов </a:t>
          </a:r>
          <a:r>
            <a:rPr lang="ru-RU" sz="1500" kern="1200" dirty="0" err="1"/>
            <a:t>педагогическои</a:t>
          </a:r>
          <a:r>
            <a:rPr lang="ru-RU" sz="1500" kern="1200" dirty="0"/>
            <a:t>̆ технологии выделены педагогическое общение, педагогическое требование, конфликт, педагогическая оценка и информативное </a:t>
          </a:r>
          <a:r>
            <a:rPr lang="ru-RU" sz="1500" kern="1200" dirty="0" err="1"/>
            <a:t>воздействие</a:t>
          </a:r>
          <a:r>
            <a:rPr lang="ru-RU" sz="1500" kern="1200" dirty="0"/>
            <a:t>.</a:t>
          </a:r>
          <a:endParaRPr lang="en-US" sz="1500" kern="1200" dirty="0"/>
        </a:p>
      </dsp:txBody>
      <dsp:txXfrm>
        <a:off x="788407" y="76631"/>
        <a:ext cx="5328928" cy="1277172"/>
      </dsp:txXfrm>
    </dsp:sp>
    <dsp:sp modelId="{E3D7259D-8AEF-4791-ADBD-4BBDE45E8AD2}">
      <dsp:nvSpPr>
        <dsp:cNvPr id="0" name=""/>
        <dsp:cNvSpPr/>
      </dsp:nvSpPr>
      <dsp:spPr>
        <a:xfrm>
          <a:off x="0" y="1599624"/>
          <a:ext cx="6117335" cy="68260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1AD42A-9280-46FB-8ADD-7FD044DFA5C9}">
      <dsp:nvSpPr>
        <dsp:cNvPr id="0" name=""/>
        <dsp:cNvSpPr/>
      </dsp:nvSpPr>
      <dsp:spPr>
        <a:xfrm>
          <a:off x="206487" y="1753209"/>
          <a:ext cx="375432" cy="37543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45DA6A-4F38-47B7-8B2D-6A8C4D1FC40D}">
      <dsp:nvSpPr>
        <dsp:cNvPr id="0" name=""/>
        <dsp:cNvSpPr/>
      </dsp:nvSpPr>
      <dsp:spPr>
        <a:xfrm>
          <a:off x="788407" y="1599624"/>
          <a:ext cx="5328928" cy="6826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242" tIns="72242" rIns="72242" bIns="72242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1. Создание психологического климата </a:t>
          </a:r>
          <a:endParaRPr lang="en-US" sz="1500" kern="1200"/>
        </a:p>
      </dsp:txBody>
      <dsp:txXfrm>
        <a:off x="788407" y="1599624"/>
        <a:ext cx="5328928" cy="682604"/>
      </dsp:txXfrm>
    </dsp:sp>
    <dsp:sp modelId="{E956D7D7-828E-402C-BD60-61CED248E841}">
      <dsp:nvSpPr>
        <dsp:cNvPr id="0" name=""/>
        <dsp:cNvSpPr/>
      </dsp:nvSpPr>
      <dsp:spPr>
        <a:xfrm>
          <a:off x="0" y="2452879"/>
          <a:ext cx="6117335" cy="68260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7405D8-95B4-42A2-B082-799345400A9C}">
      <dsp:nvSpPr>
        <dsp:cNvPr id="0" name=""/>
        <dsp:cNvSpPr/>
      </dsp:nvSpPr>
      <dsp:spPr>
        <a:xfrm>
          <a:off x="206487" y="2606465"/>
          <a:ext cx="375432" cy="37543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491FDB-C638-47B4-8A5B-6B3A9319C34D}">
      <dsp:nvSpPr>
        <dsp:cNvPr id="0" name=""/>
        <dsp:cNvSpPr/>
      </dsp:nvSpPr>
      <dsp:spPr>
        <a:xfrm>
          <a:off x="788407" y="2452879"/>
          <a:ext cx="5328928" cy="6826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242" tIns="72242" rIns="72242" bIns="72242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2. Групповая деятельность </a:t>
          </a:r>
          <a:endParaRPr lang="en-US" sz="1500" kern="1200"/>
        </a:p>
      </dsp:txBody>
      <dsp:txXfrm>
        <a:off x="788407" y="2452879"/>
        <a:ext cx="5328928" cy="682604"/>
      </dsp:txXfrm>
    </dsp:sp>
    <dsp:sp modelId="{28DC4C23-FCB6-46C3-9C9A-74ACD297CB8C}">
      <dsp:nvSpPr>
        <dsp:cNvPr id="0" name=""/>
        <dsp:cNvSpPr/>
      </dsp:nvSpPr>
      <dsp:spPr>
        <a:xfrm>
          <a:off x="0" y="3306134"/>
          <a:ext cx="6117335" cy="6826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479B22-25CC-4C7A-B06E-54EC136B83F3}">
      <dsp:nvSpPr>
        <dsp:cNvPr id="0" name=""/>
        <dsp:cNvSpPr/>
      </dsp:nvSpPr>
      <dsp:spPr>
        <a:xfrm>
          <a:off x="206487" y="3459720"/>
          <a:ext cx="375432" cy="37543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AD3B5B-751F-467E-8A40-EBC001E48A52}">
      <dsp:nvSpPr>
        <dsp:cNvPr id="0" name=""/>
        <dsp:cNvSpPr/>
      </dsp:nvSpPr>
      <dsp:spPr>
        <a:xfrm>
          <a:off x="788407" y="3306134"/>
          <a:ext cx="5328928" cy="6826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242" tIns="72242" rIns="72242" bIns="72242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3. Создание ситуации успеха и неуспех </a:t>
          </a:r>
          <a:endParaRPr lang="en-US" sz="1500" kern="1200"/>
        </a:p>
      </dsp:txBody>
      <dsp:txXfrm>
        <a:off x="788407" y="3306134"/>
        <a:ext cx="5328928" cy="682604"/>
      </dsp:txXfrm>
    </dsp:sp>
    <dsp:sp modelId="{C0140A88-1280-4C4A-ADFE-018D4B8D4AA4}">
      <dsp:nvSpPr>
        <dsp:cNvPr id="0" name=""/>
        <dsp:cNvSpPr/>
      </dsp:nvSpPr>
      <dsp:spPr>
        <a:xfrm>
          <a:off x="0" y="4159389"/>
          <a:ext cx="6117335" cy="68260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83A7DC-B36F-4D5C-89C2-38E1F754AE21}">
      <dsp:nvSpPr>
        <dsp:cNvPr id="0" name=""/>
        <dsp:cNvSpPr/>
      </dsp:nvSpPr>
      <dsp:spPr>
        <a:xfrm>
          <a:off x="206487" y="4312975"/>
          <a:ext cx="375432" cy="375432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CD3638-B1E9-4752-9CDD-64BE6943BEAB}">
      <dsp:nvSpPr>
        <dsp:cNvPr id="0" name=""/>
        <dsp:cNvSpPr/>
      </dsp:nvSpPr>
      <dsp:spPr>
        <a:xfrm>
          <a:off x="788407" y="4159389"/>
          <a:ext cx="5328928" cy="6826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242" tIns="72242" rIns="72242" bIns="72242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4. Педагогическая реакция поступок </a:t>
          </a:r>
          <a:endParaRPr lang="en-US" sz="1500" kern="1200"/>
        </a:p>
      </dsp:txBody>
      <dsp:txXfrm>
        <a:off x="788407" y="4159389"/>
        <a:ext cx="5328928" cy="682604"/>
      </dsp:txXfrm>
    </dsp:sp>
    <dsp:sp modelId="{438F662F-B721-4133-B910-479FCC090F20}">
      <dsp:nvSpPr>
        <dsp:cNvPr id="0" name=""/>
        <dsp:cNvSpPr/>
      </dsp:nvSpPr>
      <dsp:spPr>
        <a:xfrm>
          <a:off x="0" y="5012644"/>
          <a:ext cx="6117335" cy="6826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A0C54C-3B17-41E7-8424-C73E5BDAFC46}">
      <dsp:nvSpPr>
        <dsp:cNvPr id="0" name=""/>
        <dsp:cNvSpPr/>
      </dsp:nvSpPr>
      <dsp:spPr>
        <a:xfrm>
          <a:off x="206487" y="5166230"/>
          <a:ext cx="375432" cy="375432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4388D4-6944-4483-B005-0BA73ACE0EB8}">
      <dsp:nvSpPr>
        <dsp:cNvPr id="0" name=""/>
        <dsp:cNvSpPr/>
      </dsp:nvSpPr>
      <dsp:spPr>
        <a:xfrm>
          <a:off x="788407" y="5012644"/>
          <a:ext cx="5328928" cy="6826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242" tIns="72242" rIns="72242" bIns="72242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5. Этическая защита </a:t>
          </a:r>
          <a:endParaRPr lang="en-US" sz="1500" kern="1200"/>
        </a:p>
      </dsp:txBody>
      <dsp:txXfrm>
        <a:off x="788407" y="5012644"/>
        <a:ext cx="5328928" cy="6826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167AF6-ACE4-45E0-A9E1-3334A6E09314}">
      <dsp:nvSpPr>
        <dsp:cNvPr id="0" name=""/>
        <dsp:cNvSpPr/>
      </dsp:nvSpPr>
      <dsp:spPr>
        <a:xfrm>
          <a:off x="582645" y="1178"/>
          <a:ext cx="2174490" cy="13046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Традиционная технология представляет </a:t>
          </a:r>
          <a:r>
            <a:rPr lang="ru-RU" sz="1000" kern="1200" dirty="0" err="1"/>
            <a:t>собои</a:t>
          </a:r>
          <a:r>
            <a:rPr lang="ru-RU" sz="1000" kern="1200" dirty="0"/>
            <a:t>̆ авторитарную педагогику требований, учение весьма слабо связано с </a:t>
          </a:r>
          <a:r>
            <a:rPr lang="ru-RU" sz="1000" kern="1200" dirty="0" err="1"/>
            <a:t>внутреннеи</a:t>
          </a:r>
          <a:r>
            <a:rPr lang="ru-RU" sz="1000" kern="1200" dirty="0"/>
            <a:t>̆ жизнью ученика, с его многообразными запросами и потребностями, отсутствуют условия для раскрытия индивидуальных</a:t>
          </a:r>
          <a:endParaRPr lang="en-US" sz="1000" kern="1200" dirty="0"/>
        </a:p>
      </dsp:txBody>
      <dsp:txXfrm>
        <a:off x="582645" y="1178"/>
        <a:ext cx="2174490" cy="1304694"/>
      </dsp:txXfrm>
    </dsp:sp>
    <dsp:sp modelId="{D37AEE1D-FA10-407A-B842-FDCFC5D4F3C0}">
      <dsp:nvSpPr>
        <dsp:cNvPr id="0" name=""/>
        <dsp:cNvSpPr/>
      </dsp:nvSpPr>
      <dsp:spPr>
        <a:xfrm>
          <a:off x="2974584" y="1178"/>
          <a:ext cx="2174490" cy="1304694"/>
        </a:xfrm>
        <a:prstGeom prst="rect">
          <a:avLst/>
        </a:prstGeom>
        <a:solidFill>
          <a:schemeClr val="accent2">
            <a:hueOff val="-132306"/>
            <a:satOff val="-7630"/>
            <a:lumOff val="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/>
            <a:t>способностей, творческих проявлений личности.</a:t>
          </a:r>
          <a:br>
            <a:rPr lang="ru-RU" sz="1000" kern="1200"/>
          </a:br>
          <a:r>
            <a:rPr lang="ru-RU" sz="1000" kern="1200"/>
            <a:t>Авторитаризм процесса обучения проявляется в: регламентации деятельности, </a:t>
          </a:r>
          <a:endParaRPr lang="en-US" sz="1000" kern="1200"/>
        </a:p>
      </dsp:txBody>
      <dsp:txXfrm>
        <a:off x="2974584" y="1178"/>
        <a:ext cx="2174490" cy="1304694"/>
      </dsp:txXfrm>
    </dsp:sp>
    <dsp:sp modelId="{8A832563-2C87-4D19-ABC3-003E6C797556}">
      <dsp:nvSpPr>
        <dsp:cNvPr id="0" name=""/>
        <dsp:cNvSpPr/>
      </dsp:nvSpPr>
      <dsp:spPr>
        <a:xfrm>
          <a:off x="5366524" y="1178"/>
          <a:ext cx="2174490" cy="1304694"/>
        </a:xfrm>
        <a:prstGeom prst="rect">
          <a:avLst/>
        </a:prstGeom>
        <a:solidFill>
          <a:schemeClr val="accent2">
            <a:hueOff val="-264611"/>
            <a:satOff val="-15260"/>
            <a:lumOff val="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/>
            <a:t>принудительности обучающих процедур; централизации контроля; ориентации на среднего ученика («школа убивает таланты»). </a:t>
          </a:r>
          <a:endParaRPr lang="en-US" sz="1000" kern="1200"/>
        </a:p>
      </dsp:txBody>
      <dsp:txXfrm>
        <a:off x="5366524" y="1178"/>
        <a:ext cx="2174490" cy="1304694"/>
      </dsp:txXfrm>
    </dsp:sp>
    <dsp:sp modelId="{257CCBC7-AB05-4904-9620-14292EC79C35}">
      <dsp:nvSpPr>
        <dsp:cNvPr id="0" name=""/>
        <dsp:cNvSpPr/>
      </dsp:nvSpPr>
      <dsp:spPr>
        <a:xfrm>
          <a:off x="7758464" y="1178"/>
          <a:ext cx="2174490" cy="1304694"/>
        </a:xfrm>
        <a:prstGeom prst="rect">
          <a:avLst/>
        </a:prstGeom>
        <a:solidFill>
          <a:schemeClr val="accent2">
            <a:hueOff val="-396917"/>
            <a:satOff val="-22889"/>
            <a:lumOff val="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/>
            <a:t>Позиция ученика: ученик - подчиненный объект обучающих воздействий, ученик «должен», ученик - еще не полноценная личность, бездуховный «винтик». </a:t>
          </a:r>
          <a:endParaRPr lang="en-US" sz="1000" kern="1200"/>
        </a:p>
      </dsp:txBody>
      <dsp:txXfrm>
        <a:off x="7758464" y="1178"/>
        <a:ext cx="2174490" cy="1304694"/>
      </dsp:txXfrm>
    </dsp:sp>
    <dsp:sp modelId="{21675589-ADDB-447E-84AB-288F69C2C8F0}">
      <dsp:nvSpPr>
        <dsp:cNvPr id="0" name=""/>
        <dsp:cNvSpPr/>
      </dsp:nvSpPr>
      <dsp:spPr>
        <a:xfrm>
          <a:off x="582645" y="1523321"/>
          <a:ext cx="2174490" cy="1304694"/>
        </a:xfrm>
        <a:prstGeom prst="rect">
          <a:avLst/>
        </a:prstGeom>
        <a:solidFill>
          <a:schemeClr val="accent2">
            <a:hueOff val="-529223"/>
            <a:satOff val="-30519"/>
            <a:lumOff val="31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/>
            <a:t>Позиция учителя: учитель - командир, единственное инициативное лицо, судья («всегда прав»); старший (родитель) учит; «с предметом к детям», стиль «разящие стрелы». </a:t>
          </a:r>
          <a:endParaRPr lang="en-US" sz="1000" kern="1200"/>
        </a:p>
      </dsp:txBody>
      <dsp:txXfrm>
        <a:off x="582645" y="1523321"/>
        <a:ext cx="2174490" cy="1304694"/>
      </dsp:txXfrm>
    </dsp:sp>
    <dsp:sp modelId="{58EDCA3C-71D8-4039-8536-32E99D97A57B}">
      <dsp:nvSpPr>
        <dsp:cNvPr id="0" name=""/>
        <dsp:cNvSpPr/>
      </dsp:nvSpPr>
      <dsp:spPr>
        <a:xfrm>
          <a:off x="2974584" y="1523321"/>
          <a:ext cx="2174490" cy="1304694"/>
        </a:xfrm>
        <a:prstGeom prst="rect">
          <a:avLst/>
        </a:prstGeom>
        <a:solidFill>
          <a:schemeClr val="accent2">
            <a:hueOff val="-661529"/>
            <a:satOff val="-38149"/>
            <a:lumOff val="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/>
            <a:t>Методы усвоения знаний основываются на: </a:t>
          </a:r>
          <a:endParaRPr lang="en-US" sz="1000" kern="1200"/>
        </a:p>
      </dsp:txBody>
      <dsp:txXfrm>
        <a:off x="2974584" y="1523321"/>
        <a:ext cx="2174490" cy="1304694"/>
      </dsp:txXfrm>
    </dsp:sp>
    <dsp:sp modelId="{1445FC16-088A-46BA-8852-68B93630E456}">
      <dsp:nvSpPr>
        <dsp:cNvPr id="0" name=""/>
        <dsp:cNvSpPr/>
      </dsp:nvSpPr>
      <dsp:spPr>
        <a:xfrm>
          <a:off x="5366524" y="1523321"/>
          <a:ext cx="2174490" cy="1304694"/>
        </a:xfrm>
        <a:prstGeom prst="rect">
          <a:avLst/>
        </a:prstGeom>
        <a:solidFill>
          <a:schemeClr val="accent2">
            <a:hueOff val="-793834"/>
            <a:satOff val="-45779"/>
            <a:lumOff val="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-  сообщении готовых знаний; </a:t>
          </a:r>
          <a:endParaRPr lang="en-US" sz="1000" kern="1200" dirty="0"/>
        </a:p>
      </dsp:txBody>
      <dsp:txXfrm>
        <a:off x="5366524" y="1523321"/>
        <a:ext cx="2174490" cy="1304694"/>
      </dsp:txXfrm>
    </dsp:sp>
    <dsp:sp modelId="{7671B037-9638-4452-B916-6CC2C0875AAF}">
      <dsp:nvSpPr>
        <dsp:cNvPr id="0" name=""/>
        <dsp:cNvSpPr/>
      </dsp:nvSpPr>
      <dsp:spPr>
        <a:xfrm>
          <a:off x="7758464" y="1523321"/>
          <a:ext cx="2174490" cy="1304694"/>
        </a:xfrm>
        <a:prstGeom prst="rect">
          <a:avLst/>
        </a:prstGeom>
        <a:solidFill>
          <a:schemeClr val="accent2">
            <a:hueOff val="-926140"/>
            <a:satOff val="-53409"/>
            <a:lumOff val="549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/>
            <a:t>-  обучении по образцу; </a:t>
          </a:r>
          <a:endParaRPr lang="en-US" sz="1000" kern="1200"/>
        </a:p>
      </dsp:txBody>
      <dsp:txXfrm>
        <a:off x="7758464" y="1523321"/>
        <a:ext cx="2174490" cy="1304694"/>
      </dsp:txXfrm>
    </dsp:sp>
    <dsp:sp modelId="{C5C05D77-3EA7-48EE-B73F-20F74EDAEAAB}">
      <dsp:nvSpPr>
        <dsp:cNvPr id="0" name=""/>
        <dsp:cNvSpPr/>
      </dsp:nvSpPr>
      <dsp:spPr>
        <a:xfrm>
          <a:off x="582645" y="3045465"/>
          <a:ext cx="2174490" cy="1304694"/>
        </a:xfrm>
        <a:prstGeom prst="rect">
          <a:avLst/>
        </a:prstGeom>
        <a:solidFill>
          <a:schemeClr val="accent2">
            <a:hueOff val="-1058446"/>
            <a:satOff val="-61039"/>
            <a:lumOff val="62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/>
            <a:t>-  индуктивной логике от частного к общему; </a:t>
          </a:r>
          <a:endParaRPr lang="en-US" sz="1000" kern="1200"/>
        </a:p>
      </dsp:txBody>
      <dsp:txXfrm>
        <a:off x="582645" y="3045465"/>
        <a:ext cx="2174490" cy="1304694"/>
      </dsp:txXfrm>
    </dsp:sp>
    <dsp:sp modelId="{F8F5B8C1-6214-47DB-BC1C-854144BBDD89}">
      <dsp:nvSpPr>
        <dsp:cNvPr id="0" name=""/>
        <dsp:cNvSpPr/>
      </dsp:nvSpPr>
      <dsp:spPr>
        <a:xfrm>
          <a:off x="2974584" y="3045465"/>
          <a:ext cx="2174490" cy="1304694"/>
        </a:xfrm>
        <a:prstGeom prst="rect">
          <a:avLst/>
        </a:prstGeom>
        <a:solidFill>
          <a:schemeClr val="accent2">
            <a:hueOff val="-1190752"/>
            <a:satOff val="-68668"/>
            <a:lumOff val="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-  </a:t>
          </a:r>
          <a:r>
            <a:rPr lang="ru-RU" sz="1000" kern="1200" dirty="0" err="1"/>
            <a:t>механическои</a:t>
          </a:r>
          <a:r>
            <a:rPr lang="ru-RU" sz="1000" kern="1200" dirty="0"/>
            <a:t>̆ памяти; </a:t>
          </a:r>
          <a:endParaRPr lang="en-US" sz="1000" kern="1200" dirty="0"/>
        </a:p>
      </dsp:txBody>
      <dsp:txXfrm>
        <a:off x="2974584" y="3045465"/>
        <a:ext cx="2174490" cy="1304694"/>
      </dsp:txXfrm>
    </dsp:sp>
    <dsp:sp modelId="{8B32D530-FFD0-4E29-8022-F6711621D240}">
      <dsp:nvSpPr>
        <dsp:cNvPr id="0" name=""/>
        <dsp:cNvSpPr/>
      </dsp:nvSpPr>
      <dsp:spPr>
        <a:xfrm>
          <a:off x="5366524" y="3045465"/>
          <a:ext cx="2174490" cy="1304694"/>
        </a:xfrm>
        <a:prstGeom prst="rect">
          <a:avLst/>
        </a:prstGeom>
        <a:solidFill>
          <a:schemeClr val="accent2">
            <a:hueOff val="-1323057"/>
            <a:satOff val="-76298"/>
            <a:lumOff val="784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/>
            <a:t>-  вербальном изложении; </a:t>
          </a:r>
          <a:endParaRPr lang="en-US" sz="1000" kern="1200"/>
        </a:p>
      </dsp:txBody>
      <dsp:txXfrm>
        <a:off x="5366524" y="3045465"/>
        <a:ext cx="2174490" cy="1304694"/>
      </dsp:txXfrm>
    </dsp:sp>
    <dsp:sp modelId="{3C5165FE-BF97-4F73-834A-0A6A1FD7B421}">
      <dsp:nvSpPr>
        <dsp:cNvPr id="0" name=""/>
        <dsp:cNvSpPr/>
      </dsp:nvSpPr>
      <dsp:spPr>
        <a:xfrm>
          <a:off x="7758464" y="3045465"/>
          <a:ext cx="2174490" cy="1304694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/>
            <a:t>-  репродуктивном воспроизведении. </a:t>
          </a:r>
          <a:endParaRPr lang="en-US" sz="1000" kern="1200"/>
        </a:p>
      </dsp:txBody>
      <dsp:txXfrm>
        <a:off x="7758464" y="3045465"/>
        <a:ext cx="2174490" cy="13046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D2D869-3413-416A-9B5B-56DB600B0924}">
      <dsp:nvSpPr>
        <dsp:cNvPr id="0" name=""/>
        <dsp:cNvSpPr/>
      </dsp:nvSpPr>
      <dsp:spPr>
        <a:xfrm>
          <a:off x="0" y="0"/>
          <a:ext cx="1060952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4163B7-63A6-4BAC-B143-1954F59AF9D6}">
      <dsp:nvSpPr>
        <dsp:cNvPr id="0" name=""/>
        <dsp:cNvSpPr/>
      </dsp:nvSpPr>
      <dsp:spPr>
        <a:xfrm>
          <a:off x="0" y="0"/>
          <a:ext cx="10609521" cy="697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3.4. Технология развития критического мышления </a:t>
          </a:r>
          <a:endParaRPr lang="en-US" sz="1900" kern="1200"/>
        </a:p>
      </dsp:txBody>
      <dsp:txXfrm>
        <a:off x="0" y="0"/>
        <a:ext cx="10609521" cy="697692"/>
      </dsp:txXfrm>
    </dsp:sp>
    <dsp:sp modelId="{8C0CF9E8-2909-4C43-B6DD-AA4F7495177E}">
      <dsp:nvSpPr>
        <dsp:cNvPr id="0" name=""/>
        <dsp:cNvSpPr/>
      </dsp:nvSpPr>
      <dsp:spPr>
        <a:xfrm>
          <a:off x="0" y="697692"/>
          <a:ext cx="10609521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A2489D-3F71-493F-AD42-AC5A06DC6949}">
      <dsp:nvSpPr>
        <dsp:cNvPr id="0" name=""/>
        <dsp:cNvSpPr/>
      </dsp:nvSpPr>
      <dsp:spPr>
        <a:xfrm>
          <a:off x="0" y="697692"/>
          <a:ext cx="10609521" cy="697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3.5. Технология дидактической игры </a:t>
          </a:r>
          <a:endParaRPr lang="en-US" sz="1900" kern="1200"/>
        </a:p>
      </dsp:txBody>
      <dsp:txXfrm>
        <a:off x="0" y="697692"/>
        <a:ext cx="10609521" cy="697692"/>
      </dsp:txXfrm>
    </dsp:sp>
    <dsp:sp modelId="{9679367A-976E-4E40-B3F4-04FFB5D2186F}">
      <dsp:nvSpPr>
        <dsp:cNvPr id="0" name=""/>
        <dsp:cNvSpPr/>
      </dsp:nvSpPr>
      <dsp:spPr>
        <a:xfrm>
          <a:off x="0" y="1395384"/>
          <a:ext cx="10609521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4EB858-67AB-4902-AF9A-9737249EB346}">
      <dsp:nvSpPr>
        <dsp:cNvPr id="0" name=""/>
        <dsp:cNvSpPr/>
      </dsp:nvSpPr>
      <dsp:spPr>
        <a:xfrm>
          <a:off x="0" y="1395384"/>
          <a:ext cx="10609521" cy="697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3.6. Технология модульного обучения </a:t>
          </a:r>
          <a:endParaRPr lang="en-US" sz="1900" kern="1200"/>
        </a:p>
      </dsp:txBody>
      <dsp:txXfrm>
        <a:off x="0" y="1395384"/>
        <a:ext cx="10609521" cy="697692"/>
      </dsp:txXfrm>
    </dsp:sp>
    <dsp:sp modelId="{11F99056-07CA-4741-A865-D0919C8E408D}">
      <dsp:nvSpPr>
        <dsp:cNvPr id="0" name=""/>
        <dsp:cNvSpPr/>
      </dsp:nvSpPr>
      <dsp:spPr>
        <a:xfrm>
          <a:off x="0" y="2093077"/>
          <a:ext cx="10609521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3B76CD-9AE6-47CA-A000-C50BC0645550}">
      <dsp:nvSpPr>
        <dsp:cNvPr id="0" name=""/>
        <dsp:cNvSpPr/>
      </dsp:nvSpPr>
      <dsp:spPr>
        <a:xfrm>
          <a:off x="0" y="2093077"/>
          <a:ext cx="10609521" cy="697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3.7. Метод «</a:t>
          </a:r>
          <a:r>
            <a:rPr lang="en-US" sz="1900" kern="1200"/>
            <a:t>case -study» </a:t>
          </a:r>
        </a:p>
      </dsp:txBody>
      <dsp:txXfrm>
        <a:off x="0" y="2093077"/>
        <a:ext cx="10609521" cy="697692"/>
      </dsp:txXfrm>
    </dsp:sp>
    <dsp:sp modelId="{71FC3FFC-DC04-4549-BD1D-5932660A17BD}">
      <dsp:nvSpPr>
        <dsp:cNvPr id="0" name=""/>
        <dsp:cNvSpPr/>
      </dsp:nvSpPr>
      <dsp:spPr>
        <a:xfrm>
          <a:off x="0" y="2790769"/>
          <a:ext cx="10609521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1D4DC4-348C-4A44-88F7-8C660BF84DA0}">
      <dsp:nvSpPr>
        <dsp:cNvPr id="0" name=""/>
        <dsp:cNvSpPr/>
      </dsp:nvSpPr>
      <dsp:spPr>
        <a:xfrm>
          <a:off x="0" y="2790769"/>
          <a:ext cx="10609521" cy="697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3.8. Дополнительные формы организации обучения</a:t>
          </a:r>
          <a:br>
            <a:rPr lang="ru-RU" sz="1900" kern="1200"/>
          </a:br>
          <a:r>
            <a:rPr lang="ru-RU" sz="1900" kern="1200"/>
            <a:t>3.8.1. Технология дистанционного обучения </a:t>
          </a:r>
          <a:endParaRPr lang="en-US" sz="1900" kern="1200"/>
        </a:p>
      </dsp:txBody>
      <dsp:txXfrm>
        <a:off x="0" y="2790769"/>
        <a:ext cx="10609521" cy="697692"/>
      </dsp:txXfrm>
    </dsp:sp>
    <dsp:sp modelId="{868471C9-E779-41CA-BFED-5C068864B5E8}">
      <dsp:nvSpPr>
        <dsp:cNvPr id="0" name=""/>
        <dsp:cNvSpPr/>
      </dsp:nvSpPr>
      <dsp:spPr>
        <a:xfrm>
          <a:off x="0" y="3488462"/>
          <a:ext cx="1060952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14E85A-8E35-4551-B652-190FCB9D896B}">
      <dsp:nvSpPr>
        <dsp:cNvPr id="0" name=""/>
        <dsp:cNvSpPr/>
      </dsp:nvSpPr>
      <dsp:spPr>
        <a:xfrm>
          <a:off x="0" y="3488462"/>
          <a:ext cx="10609521" cy="697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3.8.2. Обучение в сотрудничестве (</a:t>
          </a:r>
          <a:r>
            <a:rPr lang="en-US" sz="1900" kern="1200"/>
            <a:t>collaborative learning) </a:t>
          </a:r>
        </a:p>
      </dsp:txBody>
      <dsp:txXfrm>
        <a:off x="0" y="3488462"/>
        <a:ext cx="10609521" cy="697692"/>
      </dsp:txXfrm>
    </dsp:sp>
    <dsp:sp modelId="{1EACF766-A09E-4C72-A1DC-EF29598567D0}">
      <dsp:nvSpPr>
        <dsp:cNvPr id="0" name=""/>
        <dsp:cNvSpPr/>
      </dsp:nvSpPr>
      <dsp:spPr>
        <a:xfrm>
          <a:off x="0" y="4186154"/>
          <a:ext cx="10609521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05EE57-7E42-4A52-826B-5844D388A5FA}">
      <dsp:nvSpPr>
        <dsp:cNvPr id="0" name=""/>
        <dsp:cNvSpPr/>
      </dsp:nvSpPr>
      <dsp:spPr>
        <a:xfrm>
          <a:off x="0" y="4186154"/>
          <a:ext cx="10609521" cy="697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3.8.3. Технологии кооперативного обучения (</a:t>
          </a:r>
          <a:r>
            <a:rPr lang="en-US" sz="1900" kern="1200"/>
            <a:t>cooperative learning) </a:t>
          </a:r>
        </a:p>
      </dsp:txBody>
      <dsp:txXfrm>
        <a:off x="0" y="4186154"/>
        <a:ext cx="10609521" cy="697692"/>
      </dsp:txXfrm>
    </dsp:sp>
    <dsp:sp modelId="{5F381014-5FA6-4497-B0E0-ADAC79D71FF6}">
      <dsp:nvSpPr>
        <dsp:cNvPr id="0" name=""/>
        <dsp:cNvSpPr/>
      </dsp:nvSpPr>
      <dsp:spPr>
        <a:xfrm>
          <a:off x="0" y="4883847"/>
          <a:ext cx="10609521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93A745-52F4-43C6-A477-7AF8E5134240}">
      <dsp:nvSpPr>
        <dsp:cNvPr id="0" name=""/>
        <dsp:cNvSpPr/>
      </dsp:nvSpPr>
      <dsp:spPr>
        <a:xfrm>
          <a:off x="0" y="4883847"/>
          <a:ext cx="10609521" cy="697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3.8.4. Интернет-ориентированные педагогические технологии </a:t>
          </a:r>
          <a:endParaRPr lang="en-US" sz="1900" kern="1200"/>
        </a:p>
      </dsp:txBody>
      <dsp:txXfrm>
        <a:off x="0" y="4883847"/>
        <a:ext cx="10609521" cy="6976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684559-D0D7-50CE-CAA8-9695205A5D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A5CD544-3F82-C70B-5ABD-B1BFFB9C1D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96D858-3052-2D9E-FF3E-3CFE4BC43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151A7-CE1B-6F43-AB2E-CAE192B6A3FF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2281D6-835F-405B-7D9B-5A6B77DA7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871AAC-DBA5-37D2-A692-48182CED9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81F9-E005-8E4D-A397-648CC27784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661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230478-8043-8FF0-771A-E4369A922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96D3941-C3B4-B4A8-DB8C-D22C435B48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AB958F-29A1-A194-29EF-ABE997019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151A7-CE1B-6F43-AB2E-CAE192B6A3FF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8F8B0E-CFCA-78F3-E170-E92B8137E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3DA277-9E74-F958-3198-A4F5FBFCD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81F9-E005-8E4D-A397-648CC27784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13136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20CB6E1-C03E-896C-2D09-027D741CD4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8893F5E-2CDA-EA5B-6741-9883B796E6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A25237-0ADF-5A21-584E-9694268F0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151A7-CE1B-6F43-AB2E-CAE192B6A3FF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6DBAC5-7D33-9FE2-D38E-E88E1E1A9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1D2EBE-73CB-68BC-A34E-1B0D2B77A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81F9-E005-8E4D-A397-648CC27784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31760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750F86-7E5E-63B0-7137-BE210B4C2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4DB839-64BB-CEB4-F28B-C08E62E55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77BDC5-6A7B-C78E-0AD0-5852E2809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151A7-CE1B-6F43-AB2E-CAE192B6A3FF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1A1B87-66E7-7C1F-8521-8D8EE8343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3302FF-23FA-D779-D301-EC11C3601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81F9-E005-8E4D-A397-648CC27784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56145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299055-38CE-1AA5-2739-08B74D357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CD681D0-47CE-EA43-9370-F8E4ECC6B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B33B6F-E82A-5789-5261-A1F0C6DB4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151A7-CE1B-6F43-AB2E-CAE192B6A3FF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15C259-801D-6F90-066A-DFA1BBC13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CDA340-45AA-D518-5EAC-DF2CF1F4B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81F9-E005-8E4D-A397-648CC27784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83858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D08036-9CBB-C051-D610-F8955A65F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85E2F1-8481-8C36-6F1D-F64831A058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11157FA-D13C-A442-268C-AC5FC2FBD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605CB6F-DAD8-B991-4E1E-332E560BF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151A7-CE1B-6F43-AB2E-CAE192B6A3FF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839A47-51B4-CB7F-A7A9-C97161BF9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31EDA35-08FC-44A4-393A-872BD3CBF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81F9-E005-8E4D-A397-648CC27784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33214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E83973-A0F8-75C2-82DD-50A2C56CB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E9E3B43-8AD8-05AB-9197-CEECE630CA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AE49941-10B6-69DE-7409-F6B1E4A503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BDA63DE-96E9-985E-9982-B97247C332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152D473-54BA-2A53-12D9-2B6708504C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84BD141-5BB8-4545-61EE-475479BFC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151A7-CE1B-6F43-AB2E-CAE192B6A3FF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408306F-00B6-5F48-25CD-7847F0C7A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FAF638D-E658-EDBC-8960-E23E15370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81F9-E005-8E4D-A397-648CC27784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28767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FF72E3-06B6-D43B-D792-0A01BEFFD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1E84F77-0669-8BAF-EDF0-B496E5DD6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151A7-CE1B-6F43-AB2E-CAE192B6A3FF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E9D6F49-7B1C-8B09-3BCB-5C0A7678F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B85EA7F-4B19-CE1A-442D-462F4F9D1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81F9-E005-8E4D-A397-648CC27784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59511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03B56EE-3123-F93E-0A77-CFF43A909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151A7-CE1B-6F43-AB2E-CAE192B6A3FF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40E1CEB-60C5-7E2E-6884-F045F7118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5C84EFB-E7A8-0EE2-E02D-F1CCE16FC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81F9-E005-8E4D-A397-648CC27784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6064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F24FCB-D12C-503B-BF42-27D664EE5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170FC4-9E56-8866-C8CE-7029EDBA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E917D20-0C74-2088-5C8C-3C08BAA31B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7D9E717-F45C-6358-682A-43A919350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151A7-CE1B-6F43-AB2E-CAE192B6A3FF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D2C00A-32D0-D431-813D-DE6AB35B0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F31B0C-70F0-099C-B89D-6CC349CD5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81F9-E005-8E4D-A397-648CC27784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10763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9C4917-982F-BF37-4DA9-DDE58B120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2A4BB05-450A-7A20-BC4B-B2C2E1FD64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A04F1D3-1491-F8BD-4E6F-4CAFFE16B0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2FE7B4E-DAC8-81A6-D903-BDAE97431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151A7-CE1B-6F43-AB2E-CAE192B6A3FF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CD3EE2B-0E1A-A947-7CAA-8552E1018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5BB3CDB-2C89-7D3F-37A8-28A7B56EC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81F9-E005-8E4D-A397-648CC27784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8060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3E4C5B-1D2C-FADD-DDC8-4D84DB341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7BCD566-62D4-1C6A-B01A-1B1801F0DD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D76053-BC88-9625-679B-6901A6F232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151A7-CE1B-6F43-AB2E-CAE192B6A3FF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DF5927-737E-F8AB-0739-EC5C380D5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86A886-7B33-070D-9035-48BE12195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881F9-E005-8E4D-A397-648CC27784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87636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3513ED-289E-EE55-1E36-BEE9DF2B9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93338"/>
            <a:ext cx="9144000" cy="3274592"/>
          </a:xfrm>
        </p:spPr>
        <p:txBody>
          <a:bodyPr anchor="ctr">
            <a:normAutofit/>
          </a:bodyPr>
          <a:lstStyle/>
          <a:p>
            <a:r>
              <a:rPr lang="ru-KZ" sz="5600"/>
              <a:t>Совреме</a:t>
            </a:r>
            <a:r>
              <a:rPr lang="ru-RU" sz="5600"/>
              <a:t>н</a:t>
            </a:r>
            <a:r>
              <a:rPr lang="ru-KZ" sz="5600"/>
              <a:t>ные педагогические технологии в лингводидактике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D823D7D-BB91-57B4-0300-ECFC9633A1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14052"/>
            <a:ext cx="9144000" cy="651910"/>
          </a:xfrm>
        </p:spPr>
        <p:txBody>
          <a:bodyPr anchor="ctr">
            <a:normAutofit/>
          </a:bodyPr>
          <a:lstStyle/>
          <a:p>
            <a:r>
              <a:rPr lang="ru-KZ" sz="1500"/>
              <a:t>Лекция</a:t>
            </a:r>
            <a:endParaRPr lang="ru-KZ" sz="15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787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0E4999-D2DF-0BE5-3AA7-5B7AC6484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ru-RU" sz="4000"/>
              <a:t>П</a:t>
            </a:r>
            <a:r>
              <a:rPr lang="ru-KZ" sz="4000"/>
              <a:t>онятие «педагогическая технология»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B3E3C4-0941-2CEA-5138-B57926DC4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ru-RU" sz="2200">
                <a:effectLst/>
                <a:latin typeface="Times New Roman" panose="02020603050405020304" pitchFamily="18" charset="0"/>
              </a:rPr>
              <a:t>понятие «педагогическая технология», или «технология обучения», первоначально соотносилось с идеей технологизации учебного процесса, сторонники которой видели в качестве основного способа повышения эффективности учебного процесса широкое использование технических средств обучения. </a:t>
            </a:r>
            <a:endParaRPr lang="ru-RU" sz="2200"/>
          </a:p>
          <a:p>
            <a:r>
              <a:rPr lang="ru-RU" sz="2200">
                <a:effectLst/>
                <a:latin typeface="Times New Roman" panose="02020603050405020304" pitchFamily="18" charset="0"/>
              </a:rPr>
              <a:t>педагогическая технология - это исследования с целью выявить принципы и разработать приемы оптимизации образовательного процесса путем анализа факторов, повышающих образовательную эффективность, путем конструирования и применения приемов и материалов, а также посредством оценки применяемых методов. </a:t>
            </a:r>
            <a:endParaRPr lang="ru-RU" sz="2200"/>
          </a:p>
          <a:p>
            <a:endParaRPr lang="ru-KZ" sz="2200"/>
          </a:p>
        </p:txBody>
      </p:sp>
    </p:spTree>
    <p:extLst>
      <p:ext uri="{BB962C8B-B14F-4D97-AF65-F5344CB8AC3E}">
        <p14:creationId xmlns:p14="http://schemas.microsoft.com/office/powerpoint/2010/main" val="3463765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55CD764-972B-4CA5-A885-53E55C63E1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165AB3-7006-4430-BCE3-25476BE133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20887" cy="64916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2B9BDA-7712-4871-F6C4-3E76CE10D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209086"/>
            <a:ext cx="3876848" cy="4064925"/>
          </a:xfrm>
        </p:spPr>
        <p:txBody>
          <a:bodyPr anchor="ctr">
            <a:normAutofit/>
          </a:bodyPr>
          <a:lstStyle/>
          <a:p>
            <a:r>
              <a:rPr lang="ru-KZ" sz="3900"/>
              <a:t>Основные и дополнительные элементы педагогической технологии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1999B20-6058-4C55-882E-A1FB050B6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167" y="2569464"/>
            <a:ext cx="242107" cy="1340860"/>
            <a:chOff x="56167" y="2761488"/>
            <a:chExt cx="242107" cy="1340860"/>
          </a:xfrm>
        </p:grpSpPr>
        <p:sp>
          <p:nvSpPr>
            <p:cNvPr id="14" name="Rectangle 2">
              <a:extLst>
                <a:ext uri="{FF2B5EF4-FFF2-40B4-BE49-F238E27FC236}">
                  <a16:creationId xmlns:a16="http://schemas.microsoft.com/office/drawing/2014/main" id="{168AC90C-344A-4A64-BC4B-AEE98034B0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33124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59">
              <a:extLst>
                <a:ext uri="{FF2B5EF4-FFF2-40B4-BE49-F238E27FC236}">
                  <a16:creationId xmlns:a16="http://schemas.microsoft.com/office/drawing/2014/main" id="{47AEB9AE-7E63-42CA-A3E5-F8EF7D8CA0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33124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2">
              <a:extLst>
                <a:ext uri="{FF2B5EF4-FFF2-40B4-BE49-F238E27FC236}">
                  <a16:creationId xmlns:a16="http://schemas.microsoft.com/office/drawing/2014/main" id="{076031FA-B93F-4A7D-AE66-85ADC613EB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18913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59">
              <a:extLst>
                <a:ext uri="{FF2B5EF4-FFF2-40B4-BE49-F238E27FC236}">
                  <a16:creationId xmlns:a16="http://schemas.microsoft.com/office/drawing/2014/main" id="{0C1FC8D1-E08A-4B12-A48F-BF225E5B0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18913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2">
              <a:extLst>
                <a:ext uri="{FF2B5EF4-FFF2-40B4-BE49-F238E27FC236}">
                  <a16:creationId xmlns:a16="http://schemas.microsoft.com/office/drawing/2014/main" id="{F62D5F69-2C82-4007-8EF0-EBC9C2350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04701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59">
              <a:extLst>
                <a:ext uri="{FF2B5EF4-FFF2-40B4-BE49-F238E27FC236}">
                  <a16:creationId xmlns:a16="http://schemas.microsoft.com/office/drawing/2014/main" id="{677FAED6-5057-4B80-B1CF-196DC022B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04701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2">
              <a:extLst>
                <a:ext uri="{FF2B5EF4-FFF2-40B4-BE49-F238E27FC236}">
                  <a16:creationId xmlns:a16="http://schemas.microsoft.com/office/drawing/2014/main" id="{CE77C39F-572F-4435-85B4-9E9A35CFE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290490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59">
              <a:extLst>
                <a:ext uri="{FF2B5EF4-FFF2-40B4-BE49-F238E27FC236}">
                  <a16:creationId xmlns:a16="http://schemas.microsoft.com/office/drawing/2014/main" id="{B3283BD4-0BC4-41D1-B09B-CBDC4292CD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290490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">
              <a:extLst>
                <a:ext uri="{FF2B5EF4-FFF2-40B4-BE49-F238E27FC236}">
                  <a16:creationId xmlns:a16="http://schemas.microsoft.com/office/drawing/2014/main" id="{BA3E687B-951E-45B2-BEFE-4CBEB325FE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276279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59">
              <a:extLst>
                <a:ext uri="{FF2B5EF4-FFF2-40B4-BE49-F238E27FC236}">
                  <a16:creationId xmlns:a16="http://schemas.microsoft.com/office/drawing/2014/main" id="{A49870CA-6E02-4787-82A6-28C0CB6B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276279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">
              <a:extLst>
                <a:ext uri="{FF2B5EF4-FFF2-40B4-BE49-F238E27FC236}">
                  <a16:creationId xmlns:a16="http://schemas.microsoft.com/office/drawing/2014/main" id="{5639C028-DD6E-4E69-AE6E-1CC158EDC9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40418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59">
              <a:extLst>
                <a:ext uri="{FF2B5EF4-FFF2-40B4-BE49-F238E27FC236}">
                  <a16:creationId xmlns:a16="http://schemas.microsoft.com/office/drawing/2014/main" id="{B1CD1FE8-3027-45AA-AD53-5B131FB03D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40418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">
              <a:extLst>
                <a:ext uri="{FF2B5EF4-FFF2-40B4-BE49-F238E27FC236}">
                  <a16:creationId xmlns:a16="http://schemas.microsoft.com/office/drawing/2014/main" id="{1FD2B706-0BB9-4A30-9206-252E09AE0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89970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59">
              <a:extLst>
                <a:ext uri="{FF2B5EF4-FFF2-40B4-BE49-F238E27FC236}">
                  <a16:creationId xmlns:a16="http://schemas.microsoft.com/office/drawing/2014/main" id="{D5783E13-BA0A-4F1E-A4F0-BFC9FF1035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89970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">
              <a:extLst>
                <a:ext uri="{FF2B5EF4-FFF2-40B4-BE49-F238E27FC236}">
                  <a16:creationId xmlns:a16="http://schemas.microsoft.com/office/drawing/2014/main" id="{D0847D6C-8036-43A9-BA3E-D1E8928882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75758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59">
              <a:extLst>
                <a:ext uri="{FF2B5EF4-FFF2-40B4-BE49-F238E27FC236}">
                  <a16:creationId xmlns:a16="http://schemas.microsoft.com/office/drawing/2014/main" id="{1D610CBF-7C35-498A-9BDD-A2954A7CAB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75758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">
              <a:extLst>
                <a:ext uri="{FF2B5EF4-FFF2-40B4-BE49-F238E27FC236}">
                  <a16:creationId xmlns:a16="http://schemas.microsoft.com/office/drawing/2014/main" id="{BCB60915-0422-4144-87E9-2289DBC04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61547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59">
              <a:extLst>
                <a:ext uri="{FF2B5EF4-FFF2-40B4-BE49-F238E27FC236}">
                  <a16:creationId xmlns:a16="http://schemas.microsoft.com/office/drawing/2014/main" id="{9D64F486-DA93-45CE-9075-4110C67F10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61547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DA8356F6-E822-44E0-8A11-33E5A5432E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47336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59">
              <a:extLst>
                <a:ext uri="{FF2B5EF4-FFF2-40B4-BE49-F238E27FC236}">
                  <a16:creationId xmlns:a16="http://schemas.microsoft.com/office/drawing/2014/main" id="{C825C106-0BD3-41C1-8520-50F54BD675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47336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E3E51905-F374-4E1A-97CF-B741584B7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01384"/>
            <a:ext cx="12192000" cy="35661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0D0C2F10-9429-8A58-309E-4CE772641C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4736621"/>
              </p:ext>
            </p:extLst>
          </p:nvPr>
        </p:nvGraphicFramePr>
        <p:xfrm>
          <a:off x="5614416" y="457200"/>
          <a:ext cx="6117336" cy="5696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1658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0B1689-E6FE-27C6-B1FB-86717B376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ru-KZ" dirty="0"/>
              <a:t>Специфика традиционнных и современных педагогических технологий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F9F013E2-9743-29E1-7CCE-F68560E0C4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261617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2327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Белые лампы, среди которых одна желтая">
            <a:extLst>
              <a:ext uri="{FF2B5EF4-FFF2-40B4-BE49-F238E27FC236}">
                <a16:creationId xmlns:a16="http://schemas.microsoft.com/office/drawing/2014/main" id="{E112ABCC-72E5-B29D-E41A-D9A4D5E6E0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A18DAD-2627-C950-27C4-B0D95E230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ru-KZ" dirty="0"/>
              <a:t>Личностно-ориентированные педагогические технологии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5ECE5F-95AA-6EFA-8C78-B9FF736ED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ru-RU">
                <a:effectLst/>
                <a:latin typeface="Times New Roman" panose="02020603050405020304" pitchFamily="18" charset="0"/>
              </a:rPr>
              <a:t>Основная задача школы сегодня - раскрыть индивидуальность ребенка, помочь </a:t>
            </a:r>
            <a:r>
              <a:rPr lang="ru-RU" err="1">
                <a:effectLst/>
                <a:latin typeface="Times New Roman" panose="02020603050405020304" pitchFamily="18" charset="0"/>
              </a:rPr>
              <a:t>еи</a:t>
            </a:r>
            <a:r>
              <a:rPr lang="ru-RU">
                <a:effectLst/>
                <a:latin typeface="Times New Roman" panose="02020603050405020304" pitchFamily="18" charset="0"/>
              </a:rPr>
              <a:t>̆ проявиться, развиться, устояться, обрести избирательность и </a:t>
            </a:r>
            <a:r>
              <a:rPr lang="ru-RU" err="1">
                <a:effectLst/>
                <a:latin typeface="Times New Roman" panose="02020603050405020304" pitchFamily="18" charset="0"/>
              </a:rPr>
              <a:t>устойчивость</a:t>
            </a:r>
            <a:r>
              <a:rPr lang="ru-RU">
                <a:effectLst/>
                <a:latin typeface="Times New Roman" panose="02020603050405020304" pitchFamily="18" charset="0"/>
              </a:rPr>
              <a:t> к социальным </a:t>
            </a:r>
            <a:r>
              <a:rPr lang="ru-RU" err="1">
                <a:effectLst/>
                <a:latin typeface="Times New Roman" panose="02020603050405020304" pitchFamily="18" charset="0"/>
              </a:rPr>
              <a:t>воздействиям</a:t>
            </a:r>
            <a:r>
              <a:rPr lang="ru-RU">
                <a:effectLst/>
                <a:latin typeface="Times New Roman" panose="02020603050405020304" pitchFamily="18" charset="0"/>
              </a:rPr>
              <a:t>. </a:t>
            </a:r>
            <a:endParaRPr lang="ru-RU" dirty="0"/>
          </a:p>
          <a:p>
            <a:r>
              <a:rPr lang="ru-RU">
                <a:effectLst/>
                <a:latin typeface="Times New Roman" panose="02020603050405020304" pitchFamily="18" charset="0"/>
              </a:rPr>
              <a:t>Основы личностно-деятельностного подхода были заложены в психологии работами </a:t>
            </a:r>
            <a:r>
              <a:rPr lang="ru-RU" err="1">
                <a:effectLst/>
                <a:latin typeface="Times New Roman" panose="02020603050405020304" pitchFamily="18" charset="0"/>
              </a:rPr>
              <a:t>Л.С.Выготского</a:t>
            </a:r>
            <a:r>
              <a:rPr lang="ru-RU">
                <a:effectLst/>
                <a:latin typeface="Times New Roman" panose="02020603050405020304" pitchFamily="18" charset="0"/>
              </a:rPr>
              <a:t>, А.Н. Леонтьева, С.Л. </a:t>
            </a:r>
            <a:r>
              <a:rPr lang="ru-RU" err="1">
                <a:effectLst/>
                <a:latin typeface="Times New Roman" panose="02020603050405020304" pitchFamily="18" charset="0"/>
              </a:rPr>
              <a:t>Рубинштейна</a:t>
            </a:r>
            <a:r>
              <a:rPr lang="ru-RU">
                <a:effectLst/>
                <a:latin typeface="Times New Roman" panose="02020603050405020304" pitchFamily="18" charset="0"/>
              </a:rPr>
              <a:t>, Б.Г. Ананьева, Г.А. </a:t>
            </a:r>
            <a:r>
              <a:rPr lang="ru-RU" err="1">
                <a:effectLst/>
                <a:latin typeface="Times New Roman" panose="02020603050405020304" pitchFamily="18" charset="0"/>
              </a:rPr>
              <a:t>Цукерман</a:t>
            </a:r>
            <a:r>
              <a:rPr lang="ru-RU">
                <a:effectLst/>
                <a:latin typeface="Times New Roman" panose="02020603050405020304" pitchFamily="18" charset="0"/>
              </a:rPr>
              <a:t>, И.С. </a:t>
            </a:r>
            <a:r>
              <a:rPr lang="ru-RU" err="1">
                <a:effectLst/>
                <a:latin typeface="Times New Roman" panose="02020603050405020304" pitchFamily="18" charset="0"/>
              </a:rPr>
              <a:t>Якиманскои</a:t>
            </a:r>
            <a:r>
              <a:rPr lang="ru-RU">
                <a:effectLst/>
                <a:latin typeface="Times New Roman" panose="02020603050405020304" pitchFamily="18" charset="0"/>
              </a:rPr>
              <a:t>̆ </a:t>
            </a:r>
            <a:endParaRPr lang="ru-RU" dirty="0"/>
          </a:p>
          <a:p>
            <a:r>
              <a:rPr lang="ru-RU">
                <a:effectLst/>
                <a:latin typeface="Times New Roman" panose="02020603050405020304" pitchFamily="18" charset="0"/>
              </a:rPr>
              <a:t>Личностно-ориентированное обучение - это то обучение, в процессе которого происходит целенаправленное развитие личности. </a:t>
            </a:r>
            <a:endParaRPr lang="ru-RU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412818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A2381A-C12B-CA42-25C1-22E894EED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ru-KZ" sz="5400"/>
              <a:t>Технологии деятельностного типа</a:t>
            </a:r>
          </a:p>
        </p:txBody>
      </p:sp>
      <p:sp>
        <p:nvSpPr>
          <p:cNvPr id="16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890909-58EB-B97D-4920-992D48A85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1672953"/>
            <a:ext cx="7103165" cy="4946507"/>
          </a:xfrm>
        </p:spPr>
        <p:txBody>
          <a:bodyPr anchor="t">
            <a:normAutofit lnSpcReduction="10000"/>
          </a:bodyPr>
          <a:lstStyle/>
          <a:p>
            <a:r>
              <a:rPr lang="ru-RU" sz="1800" dirty="0">
                <a:effectLst/>
                <a:latin typeface="Times New Roman,Bold" pitchFamily="2" charset="0"/>
              </a:rPr>
              <a:t>3.1. Современная технология оценивания учебных успехов </a:t>
            </a:r>
            <a:endParaRPr lang="ru-RU" sz="1800" dirty="0"/>
          </a:p>
          <a:p>
            <a:r>
              <a:rPr lang="ru-RU" sz="1800" dirty="0">
                <a:effectLst/>
                <a:latin typeface="Times New Roman,Bold" pitchFamily="2" charset="0"/>
              </a:rPr>
              <a:t>Цель технологии 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– обеспечить на этапе контроля реализацию принципов развивающего личностно-ориентированного образования. </a:t>
            </a:r>
            <a:endParaRPr lang="ru-RU" sz="1800" dirty="0"/>
          </a:p>
          <a:p>
            <a:r>
              <a:rPr lang="ru-RU" sz="1800" dirty="0">
                <a:effectLst/>
                <a:latin typeface="Times New Roman,Bold" pitchFamily="2" charset="0"/>
              </a:rPr>
              <a:t>3.2. Технология проблемного обучения. Проблемно-диалогическая технология. </a:t>
            </a:r>
            <a:endParaRPr lang="ru-RU" sz="1800" dirty="0"/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организация учебных занятий, которая предполагает создание под руководством учителя проблемных ситуаций и активную самостоятельную деятельность учащихся по их разрешению. </a:t>
            </a:r>
            <a:endParaRPr lang="ru-RU" sz="1800" dirty="0"/>
          </a:p>
          <a:p>
            <a:r>
              <a:rPr lang="ru-RU" sz="1800" dirty="0">
                <a:effectLst/>
                <a:latin typeface="Times New Roman,Bold" pitchFamily="2" charset="0"/>
              </a:rPr>
              <a:t>3.3. Технология проектного обучения </a:t>
            </a:r>
            <a:endParaRPr lang="ru-RU" sz="1800" dirty="0"/>
          </a:p>
          <a:p>
            <a:r>
              <a:rPr lang="ru-RU" sz="1800" dirty="0">
                <a:effectLst/>
                <a:latin typeface="Times New Roman,Bold" pitchFamily="2" charset="0"/>
              </a:rPr>
              <a:t>Цель проектного обучения 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состоит в том, чтобы создать условия, при которых учащиеся: самостоятельно и охотно приобретают недостающие знания из разных источников; учатся пользоваться приобретенными знаниями для решения познавательных и практических задач; приобретают коммуникативные умения, работая в различных группах; развивают у себя исследовательские умения (умения выявления проблем, сбора информации, наблюдения, проведения эксперимента, анализа, построения гипотез, обобщения); развивают системное мышление. </a:t>
            </a:r>
            <a:endParaRPr lang="ru-RU" sz="1800" dirty="0"/>
          </a:p>
        </p:txBody>
      </p:sp>
      <p:pic>
        <p:nvPicPr>
          <p:cNvPr id="5" name="Picture 4" descr="Белые лампы, среди которых одна желтая">
            <a:extLst>
              <a:ext uri="{FF2B5EF4-FFF2-40B4-BE49-F238E27FC236}">
                <a16:creationId xmlns:a16="http://schemas.microsoft.com/office/drawing/2014/main" id="{261B33D0-C0E6-D19E-E55E-97A9B98343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270" r="6515" b="2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982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3B3BBC1-7D66-606A-3D51-B490493688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780" b="1822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76E28A1F-3489-5C18-F4A5-396DFA3EB1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3029724"/>
              </p:ext>
            </p:extLst>
          </p:nvPr>
        </p:nvGraphicFramePr>
        <p:xfrm>
          <a:off x="744279" y="595423"/>
          <a:ext cx="10609521" cy="5581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679863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7557</TotalTime>
  <Words>614</Words>
  <Application>Microsoft Macintosh PowerPoint</Application>
  <PresentationFormat>Широкоэкранный</PresentationFormat>
  <Paragraphs>44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Times New Roman,Bold</vt:lpstr>
      <vt:lpstr>Тема Office</vt:lpstr>
      <vt:lpstr>Современные педагогические технологии в лингводидактике</vt:lpstr>
      <vt:lpstr>Понятие «педагогическая технология»</vt:lpstr>
      <vt:lpstr>Основные и дополнительные элементы педагогической технологии</vt:lpstr>
      <vt:lpstr>Специфика традиционнных и современных педагогических технологий</vt:lpstr>
      <vt:lpstr>Личностно-ориентированные педагогические технологии</vt:lpstr>
      <vt:lpstr>Технологии деятельностного типа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Современые педагогические технологии</dc:title>
  <dc:creator>Хамза Мадина Адебиетовна</dc:creator>
  <cp:lastModifiedBy>Хамза Мадина Адебиетовна</cp:lastModifiedBy>
  <cp:revision>15</cp:revision>
  <dcterms:created xsi:type="dcterms:W3CDTF">2022-10-03T13:18:11Z</dcterms:created>
  <dcterms:modified xsi:type="dcterms:W3CDTF">2022-11-06T03:50:36Z</dcterms:modified>
</cp:coreProperties>
</file>