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56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84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3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41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6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2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51AA-7B3E-4579-8223-B75E9C2346B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C72853-F01E-44A5-92BA-64A3CF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36" y="773779"/>
            <a:ext cx="2889440" cy="12269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480" y="237503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Транспортно-энергетический факультет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«Организация перевозок, движения и эксплуатация транспорта»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Нусупбекович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доктор технических наук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3224" y="404447"/>
            <a:ext cx="755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НАО «Евразийский национальный университет им. Л.Н. Гумилева»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7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категория обозначений, которые не регистрируются в качестве товарных знаков, это: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55284"/>
              </p:ext>
            </p:extLst>
          </p:nvPr>
        </p:nvGraphicFramePr>
        <p:xfrm>
          <a:off x="1073639" y="2187981"/>
          <a:ext cx="8128000" cy="3721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66457541"/>
                    </a:ext>
                  </a:extLst>
                </a:gridCol>
              </a:tblGrid>
              <a:tr h="7037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указывающие на вид товара — например «масло бутербродное»;</a:t>
                      </a:r>
                      <a:endParaRPr lang="en-US" sz="1800" b="1" i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03279"/>
                  </a:ext>
                </a:extLst>
              </a:tr>
              <a:tr h="7037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указывающие на качество, свойства товаров, в том числе носящие явно рекламный или хвалебный характер, — «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best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(лучший в мире), «целебная вода»;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998061"/>
                  </a:ext>
                </a:extLst>
              </a:tr>
              <a:tr h="7037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указывающие на количество — «20 сигарет», «0,75 литра»; указывающие на назначение товаров — «детские», «мужские», «желудочные», «почечные»;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549490"/>
                  </a:ext>
                </a:extLst>
              </a:tr>
              <a:tr h="7037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указывающие на ценность товаров — «150 тенге»; указывающие на место и дату их производства — «Алматы», «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Алматинские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«1999 год».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29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19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423" y="180009"/>
            <a:ext cx="43199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Обозначения, представляющие собой исключительно цвет, также не обладают различительной способностью. Фирма «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Kraft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Jakobs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Suchard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заявила фиолетовый цвет упаковки для шоколада. Патентным ведомством было вынесено решение об отказе в регистрации, мотивированное тем, что один цвет не удовлетворяет требованиям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охраноспособности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 цвета могут быть признаны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охраноспособными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условии представления их в сочетании с другими обозначениями, обладающими различительной способностью, или в графической форме.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792" y="606668"/>
            <a:ext cx="4397756" cy="32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8907" y="936147"/>
            <a:ext cx="42320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Датской фирме —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Мейерифоренинген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Дэниш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Дэйари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Борд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заявившей обозначение «LURPAK», патентным ведомством был направлен запрос, так как данное обозначение является сертификационным знаком Дании, на который был получен ответ из Министерства продовольствия, сельского хозяйства и рыболовства Дании о разрешении использования данного обозначения в качестве товарного знака на имя вышеназванной фирмы. В результате владелец обозначения «LURPAK» получил регистрацию на данный товарный знак.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223" y="715869"/>
            <a:ext cx="3979985" cy="39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7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82514" y="422031"/>
            <a:ext cx="5943601" cy="429064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в Республике Казахстан функции получающего ведомства, предусмотренные Договором о патентной кооперации (РСТ), выполняет патентное ведомство республики, руководствуясь при этом Договором и Инструкцией к Договору, соответствующими руководствами, публикуемыми Международными бюро ВОИС, Патентным законом РК, а также действующей «Инструкцией по составлению, подаче и рассмотрению заявки на выдачу предварительного патента и патента на изобретение и заявки на выдачу патента на полезную модель »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08" y="3866037"/>
            <a:ext cx="5342792" cy="29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34ABC-0827-48B9-9689-E6A0C287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65" y="2902998"/>
            <a:ext cx="9246155" cy="2187853"/>
          </a:xfrm>
        </p:spPr>
        <p:txBody>
          <a:bodyPr>
            <a:norm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Semibold" panose="020407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674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164166" y="1903372"/>
            <a:ext cx="7883118" cy="297636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MND5307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«Методология научной деятельности»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8270" y="1925516"/>
            <a:ext cx="6726115" cy="2259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охрана товарных знаков, знаков обслуживания и наименований мест происхождения товаров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9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Введение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Товарный знак, знак обслуживания и наименования мест происхождения товаров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Виды товарных знаков, знаков обслуживания и наименований мест происхождения товаров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Список рекомендуемой литературы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1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165" y="34583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соответствии с определением, данным в ст. 1 Закона РК «О товарных знаках, знаках обслуживания и наименованиях мест происхождения товаров» (далее — Закон РК о товарных знаках), «товарный знак, знак обслуживания (далее —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знак) — это обозначение, зарегистрированное... или охраняемое без регистрации в силу международных договоров, в которых участвует Республика Казахстан, служащее для отличия товаров (услуг) одних юридических или физических лиц от однородных товаров (услуг) других юридических или физических лиц».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2712276"/>
            <a:ext cx="39418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данного определения следует, что главное назначение товарного знака — выделять товар или услугу какого-либо производителя (по его качественным, ценовым или иным характеристикам) из ряда подобных, однородных товаров и услуг других производителей, т. е. индивидуализировать товар или услугу.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927" y="2780462"/>
            <a:ext cx="3577004" cy="25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3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351692" y="351692"/>
            <a:ext cx="5372100" cy="3174023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Товарный знак должен быть </a:t>
            </a:r>
            <a:r>
              <a:rPr lang="ru-RU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дистинктивным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тех товаров, в отношении которых он используется. Например, слово «напиток» не обладает различительной способностью и не может функционировать в качестве товарного знака для алкогольных или безалкогольных напитков, поскольку оно определяет целую категорию товаров. Монополизация такого обозначения парализовала бы деятельность других производите­лей напитков. В интересах общества необходимо, чтобы родовые и видовые термины оставались в свободном пользовании.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0" y="4387362"/>
            <a:ext cx="5987562" cy="133643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дистинктивной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способностью обладают фантазийные, вымышленные слова, которые не имеют смыслового значения, как например, «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Мумидог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широко известные товарные знаки «KODAK» и «NESCAFE».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754" y="-1"/>
            <a:ext cx="5271246" cy="3343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754" y="3343835"/>
            <a:ext cx="5271247" cy="35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зарегистрированы в качестве НМПТ (в соответствии со ст.27 Закона РК о товарных знаках) обозначения: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41380"/>
              </p:ext>
            </p:extLst>
          </p:nvPr>
        </p:nvGraphicFramePr>
        <p:xfrm>
          <a:off x="1010023" y="2324348"/>
          <a:ext cx="8128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077428255"/>
                    </a:ext>
                  </a:extLst>
                </a:gridCol>
              </a:tblGrid>
              <a:tr h="1065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 являющиеся названием географического объекта или содержащие такое название, вошедшее в РК во всеобщее употребление как обозначение товара определенного вида, не связанное с местом его изготовления («Жигулевское пиво», «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Краковская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колбаса», «Голландский сыр»);</a:t>
                      </a:r>
                      <a:endParaRPr lang="en-US" sz="1800" b="1" i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19001"/>
                  </a:ext>
                </a:extLst>
              </a:tr>
              <a:tr h="1065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 представляющие собой географические указания, способные ввести в заблуждение относительно места производства товара, например, водка «Московская» для производителей РК;</a:t>
                      </a:r>
                      <a:endParaRPr lang="en-US" sz="18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673246"/>
                  </a:ext>
                </a:extLst>
              </a:tr>
              <a:tr h="1065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 формально указывающие на истинное место производство товара, но дающие ошибочное представление о том, что товар происходит с другой территории («Уральские самоцветы» для заявителей РК).</a:t>
                      </a:r>
                      <a:endParaRPr lang="en-US" sz="18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410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0"/>
            <a:ext cx="6312877" cy="152986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товарные знаки включают различные комбинации изобразительных, словесных и объемных элементов (например изображение воина на крылатом барсе в сопровождении слов «ОТАНДЫК МАРКАСЫ»).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-3" y="5187460"/>
            <a:ext cx="6312877" cy="152986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охрана на товарный знак предоставляется на основании его государственной регистрации в соответствии со ст. 4 Закона о товарных знаках. Однако заявляемое на регистрацию обозначение не всегда регистрируется в качестве товарного знака. Это объясняется тем, что существует ряд оснований, установленных Законом о товарных знаках, которые препятствуют регистрации.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-2" y="3458307"/>
            <a:ext cx="6312877" cy="152986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Товарные знаки охраняются как в черно-белом исполнении, так и в цвете — в том виде, в котором они зарегистрированы.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0" y="1729153"/>
            <a:ext cx="6312877" cy="152986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товарный знак, например, может охраняться, если такой знак зафиксирован в виде фонограммы и представлен в виде нотной записи или описан с указанием на вид звука (например шум морского прибоя для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электромассажера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874" y="1729153"/>
            <a:ext cx="2883876" cy="28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0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 основания, исключающие регистрацию товарного знака. В соответствии со ст. 6 Закона не допускается регистрация в качестве товарных знаков обозначений, не обладающих различительной способностью, воспроизводящих государственную символику, вводящих в заблуждение относительно товара или его изготовителя, противоречащих общественным интересам, принципам гуманности и морали.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455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972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Georgia Pro Semibold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План:</vt:lpstr>
      <vt:lpstr>1. В соответствии с определением, данным в ст. 1 Закона РК «О товарных знаках, знаках обслуживания и наименованиях мест происхождения товаров» (далее — Закон РК о товарных знаках), «товарный знак, знак обслуживания (далее — товарный знак) — это обозначение, зарегистрированное... или охраняемое без регистрации в силу международных договоров, в которых участвует Республика Казахстан, служащее для отличия товаров (услуг) одних юридических или физических лиц от однородных товаров (услуг) других юридических или физических лиц».</vt:lpstr>
      <vt:lpstr>Презентация PowerPoint</vt:lpstr>
      <vt:lpstr>Не могут быть зарегистрированы в качестве НМПТ (в соответствии со ст.27 Закона РК о товарных знаках) обозначения:</vt:lpstr>
      <vt:lpstr>Презентация PowerPoint</vt:lpstr>
      <vt:lpstr>Абсолютные основания, исключающие регистрацию товарного знака. В соответствии со ст. 6 Закона не допускается регистрация в качестве товарных знаков обозначений, не обладающих различительной способностью, воспроизводящих государственную символику, вводящих в заблуждение относительно товара или его изготовителя, противоречащих общественным интересам, принципам гуманности и морали.</vt:lpstr>
      <vt:lpstr>Следующая категория обозначений, которые не регистрируются в качестве товарных знаков, это: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2022-11-03T08:56:28Z</dcterms:created>
  <dcterms:modified xsi:type="dcterms:W3CDTF">2022-11-04T08:39:54Z</dcterms:modified>
</cp:coreProperties>
</file>