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71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49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54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29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2703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09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67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68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13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91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01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62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8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9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09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83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89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88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B7E938A-F44C-4B83-B199-44E3CF32B023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19D8D-1218-4DA2-A1D1-CB1469188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4855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55EE98-3839-44AA-B14C-3BE02DF25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7721" y="2030896"/>
            <a:ext cx="8825658" cy="3329581"/>
          </a:xfrm>
        </p:spPr>
        <p:txBody>
          <a:bodyPr/>
          <a:lstStyle/>
          <a:p>
            <a:r>
              <a:rPr lang="kk-KZ" sz="6000" dirty="0"/>
              <a:t>Дәріс </a:t>
            </a:r>
            <a:r>
              <a:rPr lang="ru-RU" sz="6000" dirty="0"/>
              <a:t>8</a:t>
            </a:r>
            <a:r>
              <a:rPr lang="ru-RU" sz="6000"/>
              <a:t>. </a:t>
            </a:r>
            <a:r>
              <a:rPr lang="ru-RU" sz="6000" dirty="0" err="1"/>
              <a:t>Географияның</a:t>
            </a:r>
            <a:r>
              <a:rPr lang="ru-RU" sz="6000" dirty="0"/>
              <a:t> </a:t>
            </a:r>
            <a:r>
              <a:rPr lang="ru-RU" sz="6000" dirty="0" err="1"/>
              <a:t>әдіснамалық</a:t>
            </a:r>
            <a:r>
              <a:rPr lang="ru-RU" sz="6000" dirty="0"/>
              <a:t> </a:t>
            </a:r>
            <a:r>
              <a:rPr lang="ru-RU" sz="6000" dirty="0" err="1"/>
              <a:t>негіздері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12688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DAEA734-53CC-4B46-B528-D84678A46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499" y="1855304"/>
            <a:ext cx="9949001" cy="5214730"/>
          </a:xfrm>
        </p:spPr>
        <p:txBody>
          <a:bodyPr>
            <a:normAutofit/>
          </a:bodyPr>
          <a:lstStyle/>
          <a:p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ғылымдардың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графикалық</a:t>
            </a:r>
            <a:r>
              <a:rPr lang="ru-RU" dirty="0"/>
              <a:t> </a:t>
            </a:r>
            <a:r>
              <a:rPr lang="ru-RU" dirty="0" err="1"/>
              <a:t>схемасын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 </a:t>
            </a:r>
            <a:r>
              <a:rPr lang="ru-RU" dirty="0" err="1"/>
              <a:t>Мүмкін</a:t>
            </a:r>
            <a:r>
              <a:rPr lang="ru-RU" dirty="0"/>
              <a:t>,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шартты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</a:t>
            </a:r>
            <a:r>
              <a:rPr lang="ru-RU" dirty="0" err="1"/>
              <a:t>компьютерлік</a:t>
            </a:r>
            <a:r>
              <a:rPr lang="ru-RU" dirty="0"/>
              <a:t> </a:t>
            </a:r>
            <a:r>
              <a:rPr lang="ru-RU" dirty="0" err="1"/>
              <a:t>схеманы</a:t>
            </a:r>
            <a:r>
              <a:rPr lang="ru-RU" dirty="0"/>
              <a:t> </a:t>
            </a:r>
            <a:r>
              <a:rPr lang="ru-RU" dirty="0" err="1"/>
              <a:t>жасауға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бәрінің</a:t>
            </a:r>
            <a:r>
              <a:rPr lang="ru-RU" dirty="0"/>
              <a:t> </a:t>
            </a:r>
            <a:r>
              <a:rPr lang="ru-RU" dirty="0" err="1"/>
              <a:t>бәрімен</a:t>
            </a:r>
            <a:r>
              <a:rPr lang="ru-RU" dirty="0"/>
              <a:t> </a:t>
            </a:r>
            <a:r>
              <a:rPr lang="ru-RU" dirty="0" err="1"/>
              <a:t>қарым-қатынасына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оны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екіталай</a:t>
            </a:r>
            <a:r>
              <a:rPr lang="ru-RU" dirty="0"/>
              <a:t>. </a:t>
            </a:r>
            <a:r>
              <a:rPr lang="ru-RU" dirty="0" err="1"/>
              <a:t>Болашақта</a:t>
            </a:r>
            <a:r>
              <a:rPr lang="ru-RU" dirty="0"/>
              <a:t> </a:t>
            </a:r>
            <a:r>
              <a:rPr lang="ru-RU" dirty="0" err="1"/>
              <a:t>ғылымды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өрісінің</a:t>
            </a:r>
            <a:r>
              <a:rPr lang="ru-RU" dirty="0"/>
              <a:t> </a:t>
            </a:r>
            <a:r>
              <a:rPr lang="ru-RU" dirty="0" err="1"/>
              <a:t>кеңеюіне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материалды</a:t>
            </a:r>
            <a:r>
              <a:rPr lang="ru-RU" dirty="0"/>
              <a:t> </a:t>
            </a:r>
            <a:r>
              <a:rPr lang="ru-RU" dirty="0" err="1"/>
              <a:t>игеру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да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болатыны</a:t>
            </a:r>
            <a:r>
              <a:rPr lang="ru-RU" dirty="0"/>
              <a:t> </a:t>
            </a:r>
            <a:r>
              <a:rPr lang="ru-RU" dirty="0" err="1"/>
              <a:t>анық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қиындықтар</a:t>
            </a:r>
            <a:r>
              <a:rPr lang="ru-RU" dirty="0"/>
              <a:t> </a:t>
            </a:r>
            <a:r>
              <a:rPr lang="ru-RU" dirty="0" err="1"/>
              <a:t>сатылы</a:t>
            </a:r>
            <a:r>
              <a:rPr lang="ru-RU" dirty="0"/>
              <a:t> </a:t>
            </a:r>
            <a:r>
              <a:rPr lang="ru-RU" dirty="0" err="1"/>
              <a:t>жіктеулердің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қолданылуына</a:t>
            </a:r>
            <a:r>
              <a:rPr lang="ru-RU" dirty="0"/>
              <a:t> </a:t>
            </a:r>
            <a:r>
              <a:rPr lang="ru-RU" dirty="0" err="1"/>
              <a:t>әкеледі</a:t>
            </a:r>
            <a:r>
              <a:rPr lang="ru-RU" dirty="0"/>
              <a:t> — </a:t>
            </a:r>
            <a:r>
              <a:rPr lang="ru-RU" dirty="0" err="1"/>
              <a:t>алдымен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жүйесіндегі</a:t>
            </a:r>
            <a:r>
              <a:rPr lang="ru-RU" dirty="0"/>
              <a:t> география, </a:t>
            </a:r>
            <a:r>
              <a:rPr lang="ru-RU" dirty="0" err="1"/>
              <a:t>содан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география, </a:t>
            </a:r>
            <a:r>
              <a:rPr lang="ru-RU" dirty="0" err="1"/>
              <a:t>соңында</a:t>
            </a:r>
            <a:r>
              <a:rPr lang="ru-RU" dirty="0"/>
              <a:t> осы </a:t>
            </a:r>
            <a:r>
              <a:rPr lang="ru-RU" dirty="0" err="1"/>
              <a:t>соңғысының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411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FEA782-5123-41F8-BB52-4EDD63E4A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073426"/>
            <a:ext cx="8946541" cy="5174973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жіктеулеріне</a:t>
            </a:r>
            <a:r>
              <a:rPr lang="ru-RU" dirty="0"/>
              <a:t> </a:t>
            </a:r>
            <a:r>
              <a:rPr lang="ru-RU" dirty="0" err="1"/>
              <a:t>тоқталмай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алдыңғы</a:t>
            </a:r>
            <a:r>
              <a:rPr lang="ru-RU" dirty="0"/>
              <a:t> </a:t>
            </a:r>
            <a:r>
              <a:rPr lang="ru-RU" dirty="0" err="1"/>
              <a:t>технологиялық</a:t>
            </a:r>
            <a:r>
              <a:rPr lang="ru-RU" dirty="0"/>
              <a:t>-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бағдарламасындағы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даму </a:t>
            </a:r>
            <a:r>
              <a:rPr lang="ru-RU" dirty="0" err="1"/>
              <a:t>кезеңіне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кешенді-салалық</a:t>
            </a:r>
            <a:r>
              <a:rPr lang="ru-RU" dirty="0"/>
              <a:t> </a:t>
            </a:r>
            <a:r>
              <a:rPr lang="ru-RU" dirty="0" err="1"/>
              <a:t>тәсілдің</a:t>
            </a:r>
            <a:r>
              <a:rPr lang="ru-RU" dirty="0"/>
              <a:t> </a:t>
            </a:r>
            <a:r>
              <a:rPr lang="ru-RU" dirty="0" err="1"/>
              <a:t>бірлік</a:t>
            </a:r>
            <a:r>
              <a:rPr lang="ru-RU" dirty="0"/>
              <a:t> </a:t>
            </a:r>
            <a:r>
              <a:rPr lang="ru-RU" dirty="0" err="1"/>
              <a:t>парадигмасын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көрсетті</a:t>
            </a:r>
            <a:r>
              <a:rPr lang="ru-RU" dirty="0"/>
              <a:t>, </a:t>
            </a:r>
            <a:r>
              <a:rPr lang="ru-RU" dirty="0" err="1"/>
              <a:t>дегенмен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күрделілігін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болмады</a:t>
            </a:r>
            <a:r>
              <a:rPr lang="ru-RU" dirty="0"/>
              <a:t>. </a:t>
            </a:r>
            <a:r>
              <a:rPr lang="ru-RU" dirty="0" err="1"/>
              <a:t>Біз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орталығы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идеяға</a:t>
            </a:r>
            <a:r>
              <a:rPr lang="ru-RU" dirty="0"/>
              <a:t> </a:t>
            </a:r>
            <a:r>
              <a:rPr lang="ru-RU" dirty="0" err="1"/>
              <a:t>сүйене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"</a:t>
            </a:r>
            <a:r>
              <a:rPr lang="ru-RU" dirty="0" err="1"/>
              <a:t>географияның</a:t>
            </a:r>
            <a:r>
              <a:rPr lang="ru-RU" dirty="0"/>
              <a:t>" </a:t>
            </a:r>
            <a:r>
              <a:rPr lang="ru-RU" dirty="0" err="1"/>
              <a:t>орнын</a:t>
            </a:r>
            <a:r>
              <a:rPr lang="ru-RU" dirty="0"/>
              <a:t> </a:t>
            </a:r>
            <a:r>
              <a:rPr lang="ru-RU" dirty="0" err="1"/>
              <a:t>негіздеуге</a:t>
            </a:r>
            <a:r>
              <a:rPr lang="ru-RU" dirty="0"/>
              <a:t> </a:t>
            </a:r>
            <a:r>
              <a:rPr lang="ru-RU" dirty="0" err="1"/>
              <a:t>тырысамыз</a:t>
            </a:r>
            <a:r>
              <a:rPr lang="ru-RU" dirty="0"/>
              <a:t>,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болмыстың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салаларымен</a:t>
            </a:r>
            <a:r>
              <a:rPr lang="ru-RU" dirty="0"/>
              <a:t> </a:t>
            </a:r>
            <a:r>
              <a:rPr lang="ru-RU" dirty="0" err="1"/>
              <a:t>айналысатын</a:t>
            </a:r>
            <a:r>
              <a:rPr lang="ru-RU" dirty="0"/>
              <a:t> география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. </a:t>
            </a:r>
            <a:r>
              <a:rPr lang="ru-RU" dirty="0" err="1"/>
              <a:t>Шынында</a:t>
            </a:r>
            <a:r>
              <a:rPr lang="ru-RU" dirty="0"/>
              <a:t> да,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блокқа</a:t>
            </a:r>
            <a:r>
              <a:rPr lang="ru-RU" dirty="0"/>
              <a:t> </a:t>
            </a:r>
            <a:r>
              <a:rPr lang="ru-RU" dirty="0" err="1"/>
              <a:t>қатаң</a:t>
            </a:r>
            <a:r>
              <a:rPr lang="ru-RU" dirty="0"/>
              <a:t> </a:t>
            </a:r>
            <a:r>
              <a:rPr lang="ru-RU" dirty="0" err="1"/>
              <a:t>бөлінуі</a:t>
            </a:r>
            <a:r>
              <a:rPr lang="ru-RU" dirty="0"/>
              <a:t>: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— </a:t>
            </a:r>
            <a:r>
              <a:rPr lang="ru-RU" dirty="0" err="1"/>
              <a:t>біздің</a:t>
            </a:r>
            <a:r>
              <a:rPr lang="ru-RU" dirty="0"/>
              <a:t> </a:t>
            </a:r>
            <a:r>
              <a:rPr lang="ru-RU" dirty="0" err="1"/>
              <a:t>ойымызша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кедергі</a:t>
            </a:r>
            <a:r>
              <a:rPr lang="ru-RU" dirty="0"/>
              <a:t> </a:t>
            </a:r>
            <a:r>
              <a:rPr lang="ru-RU" dirty="0" err="1"/>
              <a:t>келтіретін</a:t>
            </a:r>
            <a:r>
              <a:rPr lang="ru-RU" dirty="0"/>
              <a:t>, </a:t>
            </a:r>
            <a:r>
              <a:rPr lang="ru-RU" dirty="0" err="1"/>
              <a:t>практикалық</a:t>
            </a:r>
            <a:r>
              <a:rPr lang="ru-RU" dirty="0"/>
              <a:t> </a:t>
            </a:r>
            <a:r>
              <a:rPr lang="ru-RU" dirty="0" err="1"/>
              <a:t>маңыздылығы</a:t>
            </a:r>
            <a:r>
              <a:rPr lang="ru-RU" dirty="0"/>
              <a:t> мен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беделін</a:t>
            </a:r>
            <a:r>
              <a:rPr lang="ru-RU" dirty="0"/>
              <a:t> </a:t>
            </a:r>
            <a:r>
              <a:rPr lang="ru-RU" dirty="0" err="1"/>
              <a:t>төмендететін</a:t>
            </a:r>
            <a:r>
              <a:rPr lang="ru-RU" dirty="0"/>
              <a:t> </a:t>
            </a:r>
            <a:r>
              <a:rPr lang="ru-RU" dirty="0" err="1"/>
              <a:t>бірқатар</a:t>
            </a:r>
            <a:r>
              <a:rPr lang="ru-RU" dirty="0"/>
              <a:t> "</a:t>
            </a:r>
            <a:r>
              <a:rPr lang="ru-RU" dirty="0" err="1"/>
              <a:t>тұйықтарға</a:t>
            </a:r>
            <a:r>
              <a:rPr lang="ru-RU" dirty="0"/>
              <a:t>"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02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01A1FA7-3C9D-43BB-AC14-7F4481773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22852"/>
            <a:ext cx="9405662" cy="562554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орталығы-қоғамның</a:t>
            </a:r>
            <a:r>
              <a:rPr lang="ru-RU" dirty="0"/>
              <a:t>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ұйымдастырылу</a:t>
            </a:r>
            <a:r>
              <a:rPr lang="ru-RU" dirty="0"/>
              <a:t> </a:t>
            </a:r>
            <a:r>
              <a:rPr lang="ru-RU" dirty="0" err="1"/>
              <a:t>мәселесі</a:t>
            </a:r>
            <a:r>
              <a:rPr lang="ru-RU" dirty="0"/>
              <a:t>. Осы</a:t>
            </a:r>
          </a:p>
          <a:p>
            <a:pPr marL="0" indent="0" algn="just">
              <a:buNone/>
            </a:pPr>
            <a:r>
              <a:rPr lang="ru-RU" dirty="0" err="1"/>
              <a:t>орталықтың</a:t>
            </a:r>
            <a:r>
              <a:rPr lang="ru-RU" dirty="0"/>
              <a:t> </a:t>
            </a:r>
            <a:r>
              <a:rPr lang="ru-RU" dirty="0" err="1"/>
              <a:t>айналасында</a:t>
            </a:r>
            <a:r>
              <a:rPr lang="ru-RU" dirty="0"/>
              <a:t> </a:t>
            </a:r>
            <a:r>
              <a:rPr lang="ru-RU" dirty="0" err="1"/>
              <a:t>Географияны</a:t>
            </a:r>
            <a:r>
              <a:rPr lang="ru-RU" dirty="0"/>
              <a:t> </a:t>
            </a:r>
            <a:r>
              <a:rPr lang="ru-RU" dirty="0" err="1"/>
              <a:t>біріктіруге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себептер</a:t>
            </a:r>
            <a:r>
              <a:rPr lang="ru-RU" dirty="0"/>
              <a:t> бар:</a:t>
            </a:r>
          </a:p>
          <a:p>
            <a:pPr algn="just"/>
            <a:r>
              <a:rPr lang="ru-RU" dirty="0"/>
              <a:t>* "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табиғи-әлеуметтік-экономикалық</a:t>
            </a:r>
            <a:r>
              <a:rPr lang="ru-RU" dirty="0"/>
              <a:t> </a:t>
            </a:r>
            <a:r>
              <a:rPr lang="ru-RU" dirty="0" err="1"/>
              <a:t>жүйелер</a:t>
            </a:r>
            <a:r>
              <a:rPr lang="ru-RU" dirty="0"/>
              <a:t>" </a:t>
            </a:r>
            <a:r>
              <a:rPr lang="ru-RU" dirty="0" err="1"/>
              <a:t>түріндегі</a:t>
            </a:r>
            <a:r>
              <a:rPr lang="ru-RU" dirty="0"/>
              <a:t> "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қоғам</a:t>
            </a:r>
            <a:r>
              <a:rPr lang="ru-RU" dirty="0"/>
              <a:t>«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белсенді</a:t>
            </a:r>
            <a:r>
              <a:rPr lang="ru-RU" dirty="0"/>
              <a:t> </a:t>
            </a:r>
            <a:r>
              <a:rPr lang="ru-RU" dirty="0" err="1"/>
              <a:t>жағының</a:t>
            </a:r>
            <a:r>
              <a:rPr lang="ru-RU" dirty="0"/>
              <a:t> </a:t>
            </a:r>
            <a:r>
              <a:rPr lang="ru-RU" dirty="0" err="1"/>
              <a:t>әсерімен</a:t>
            </a:r>
            <a:r>
              <a:rPr lang="ru-RU" dirty="0"/>
              <a:t> </a:t>
            </a:r>
            <a:r>
              <a:rPr lang="ru-RU" dirty="0" err="1"/>
              <a:t>ұйымдастырылған</a:t>
            </a:r>
            <a:r>
              <a:rPr lang="ru-RU" dirty="0"/>
              <a:t> </a:t>
            </a:r>
            <a:r>
              <a:rPr lang="ru-RU" dirty="0" err="1"/>
              <a:t>қоғам</a:t>
            </a:r>
            <a:r>
              <a:rPr lang="ru-RU" dirty="0"/>
              <a:t> </a:t>
            </a:r>
            <a:r>
              <a:rPr lang="ru-RU" dirty="0" err="1"/>
              <a:t>өмірінің</a:t>
            </a:r>
            <a:r>
              <a:rPr lang="ru-RU" dirty="0"/>
              <a:t> </a:t>
            </a:r>
            <a:r>
              <a:rPr lang="ru-RU" dirty="0" err="1"/>
              <a:t>ортасы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беті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бірыңғай</a:t>
            </a:r>
            <a:r>
              <a:rPr lang="ru-RU" dirty="0"/>
              <a:t> объект »;</a:t>
            </a:r>
          </a:p>
          <a:p>
            <a:pPr algn="just"/>
            <a:r>
              <a:rPr lang="ru-RU" dirty="0"/>
              <a:t>*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кеңістіктік</a:t>
            </a:r>
            <a:r>
              <a:rPr lang="ru-RU" dirty="0"/>
              <a:t> </a:t>
            </a:r>
            <a:r>
              <a:rPr lang="ru-RU" dirty="0" err="1"/>
              <a:t>таралу</a:t>
            </a:r>
            <a:r>
              <a:rPr lang="ru-RU" dirty="0"/>
              <a:t> </a:t>
            </a:r>
            <a:r>
              <a:rPr lang="ru-RU" dirty="0" err="1"/>
              <a:t>процестерін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элементтерін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бірыңғай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пәні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* </a:t>
            </a:r>
            <a:r>
              <a:rPr lang="ru-RU" dirty="0" err="1"/>
              <a:t>далалық</a:t>
            </a:r>
            <a:r>
              <a:rPr lang="ru-RU" dirty="0"/>
              <a:t>, </a:t>
            </a:r>
            <a:r>
              <a:rPr lang="ru-RU" dirty="0" err="1"/>
              <a:t>қашықтық</a:t>
            </a:r>
            <a:r>
              <a:rPr lang="ru-RU" dirty="0"/>
              <a:t>, </a:t>
            </a:r>
            <a:r>
              <a:rPr lang="ru-RU" dirty="0" err="1"/>
              <a:t>индикациялық</a:t>
            </a:r>
            <a:r>
              <a:rPr lang="ru-RU" dirty="0"/>
              <a:t>, </a:t>
            </a:r>
            <a:r>
              <a:rPr lang="ru-RU" dirty="0" err="1"/>
              <a:t>картографиялық</a:t>
            </a:r>
            <a:r>
              <a:rPr lang="ru-RU" dirty="0"/>
              <a:t>, </a:t>
            </a:r>
            <a:r>
              <a:rPr lang="ru-RU" dirty="0" err="1"/>
              <a:t>есептік-теңгерімдік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әдістерді</a:t>
            </a:r>
            <a:r>
              <a:rPr lang="ru-RU" dirty="0"/>
              <a:t> (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әдістер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)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даму </a:t>
            </a:r>
            <a:r>
              <a:rPr lang="ru-RU" dirty="0" err="1"/>
              <a:t>кезеңінде</a:t>
            </a:r>
            <a:r>
              <a:rPr lang="ru-RU" dirty="0"/>
              <a:t> </a:t>
            </a:r>
            <a:r>
              <a:rPr lang="ru-RU" dirty="0" err="1"/>
              <a:t>кеңістіктік</a:t>
            </a:r>
            <a:r>
              <a:rPr lang="ru-RU" dirty="0"/>
              <a:t> </a:t>
            </a:r>
            <a:r>
              <a:rPr lang="ru-RU" dirty="0" err="1"/>
              <a:t>қатынастарды</a:t>
            </a:r>
            <a:r>
              <a:rPr lang="ru-RU" dirty="0"/>
              <a:t> </a:t>
            </a:r>
            <a:r>
              <a:rPr lang="ru-RU" dirty="0" err="1"/>
              <a:t>зерттеуге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* </a:t>
            </a:r>
            <a:r>
              <a:rPr lang="ru-RU" dirty="0" err="1"/>
              <a:t>ғаламдық</a:t>
            </a:r>
            <a:r>
              <a:rPr lang="ru-RU" dirty="0"/>
              <a:t>, </a:t>
            </a:r>
            <a:r>
              <a:rPr lang="ru-RU" dirty="0" err="1"/>
              <a:t>аймақтық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табиғатты</a:t>
            </a:r>
            <a:r>
              <a:rPr lang="ru-RU" dirty="0"/>
              <a:t> </a:t>
            </a:r>
            <a:r>
              <a:rPr lang="ru-RU" dirty="0" err="1"/>
              <a:t>пайдалануды</a:t>
            </a:r>
            <a:r>
              <a:rPr lang="ru-RU" dirty="0"/>
              <a:t>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ұйымдастыруды</a:t>
            </a:r>
            <a:r>
              <a:rPr lang="ru-RU" dirty="0"/>
              <a:t> </a:t>
            </a:r>
            <a:r>
              <a:rPr lang="ru-RU" dirty="0" err="1"/>
              <a:t>оңтайландыру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қоғам</a:t>
            </a:r>
            <a:r>
              <a:rPr lang="ru-RU" dirty="0"/>
              <a:t> мен </a:t>
            </a:r>
            <a:r>
              <a:rPr lang="ru-RU" dirty="0" err="1"/>
              <a:t>табиғаттың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</a:t>
            </a:r>
            <a:r>
              <a:rPr lang="ru-RU" dirty="0"/>
              <a:t> </a:t>
            </a:r>
            <a:r>
              <a:rPr lang="ru-RU" dirty="0" err="1"/>
              <a:t>мәселесін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қажеттілігі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Тапсырыс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* </a:t>
            </a:r>
            <a:r>
              <a:rPr lang="ru-RU" dirty="0" err="1"/>
              <a:t>жаңа</a:t>
            </a:r>
            <a:r>
              <a:rPr lang="ru-RU" dirty="0"/>
              <a:t> процесс-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бағдарламасына</a:t>
            </a:r>
            <a:r>
              <a:rPr lang="ru-RU" dirty="0"/>
              <a:t> </a:t>
            </a:r>
            <a:r>
              <a:rPr lang="ru-RU" dirty="0" err="1"/>
              <a:t>көшуге</a:t>
            </a:r>
            <a:r>
              <a:rPr lang="ru-RU" dirty="0"/>
              <a:t> </a:t>
            </a:r>
            <a:r>
              <a:rPr lang="ru-RU" dirty="0" err="1"/>
              <a:t>дайындық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жетілу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0671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D14C7D-C186-49BD-A921-C027F9A78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808384"/>
            <a:ext cx="8946541" cy="5440016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география </a:t>
            </a:r>
            <a:r>
              <a:rPr lang="ru-RU" dirty="0" err="1"/>
              <a:t>орталығы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.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тапсырыспен</a:t>
            </a:r>
            <a:r>
              <a:rPr lang="ru-RU" dirty="0"/>
              <a:t> де, </a:t>
            </a:r>
            <a:r>
              <a:rPr lang="ru-RU" dirty="0" err="1"/>
              <a:t>ғылымның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логикасымен</a:t>
            </a:r>
            <a:r>
              <a:rPr lang="ru-RU" dirty="0"/>
              <a:t> де </a:t>
            </a:r>
            <a:r>
              <a:rPr lang="ru-RU" dirty="0" err="1"/>
              <a:t>анықталатын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соншалықты</a:t>
            </a:r>
            <a:r>
              <a:rPr lang="ru-RU" dirty="0"/>
              <a:t> </a:t>
            </a:r>
            <a:r>
              <a:rPr lang="ru-RU" dirty="0" err="1"/>
              <a:t>ұтқыр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Мәңгілік</a:t>
            </a:r>
            <a:r>
              <a:rPr lang="ru-RU" dirty="0"/>
              <a:t> </a:t>
            </a:r>
            <a:r>
              <a:rPr lang="ru-RU" dirty="0" err="1"/>
              <a:t>шындық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. </a:t>
            </a:r>
            <a:r>
              <a:rPr lang="ru-RU" dirty="0" err="1"/>
              <a:t>Нысанда</a:t>
            </a:r>
            <a:r>
              <a:rPr lang="ru-RU" dirty="0"/>
              <a:t> да </a:t>
            </a:r>
            <a:r>
              <a:rPr lang="ru-RU" dirty="0" err="1"/>
              <a:t>мәңгілік</a:t>
            </a:r>
            <a:r>
              <a:rPr lang="ru-RU" dirty="0"/>
              <a:t> </a:t>
            </a:r>
            <a:r>
              <a:rPr lang="ru-RU" dirty="0" err="1"/>
              <a:t>ештеңе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(</a:t>
            </a:r>
            <a:r>
              <a:rPr lang="ru-RU" dirty="0" err="1"/>
              <a:t>Еділ</a:t>
            </a:r>
            <a:r>
              <a:rPr lang="ru-RU" dirty="0"/>
              <a:t> </a:t>
            </a:r>
            <a:r>
              <a:rPr lang="ru-RU" dirty="0" err="1"/>
              <a:t>әрқашан</a:t>
            </a:r>
            <a:r>
              <a:rPr lang="ru-RU" dirty="0"/>
              <a:t> </a:t>
            </a:r>
            <a:r>
              <a:rPr lang="ru-RU" dirty="0" err="1"/>
              <a:t>Каспийге</a:t>
            </a:r>
            <a:r>
              <a:rPr lang="ru-RU" dirty="0"/>
              <a:t> </a:t>
            </a:r>
            <a:r>
              <a:rPr lang="ru-RU" dirty="0" err="1"/>
              <a:t>ағып</a:t>
            </a:r>
            <a:r>
              <a:rPr lang="ru-RU" dirty="0"/>
              <a:t> кете </a:t>
            </a:r>
            <a:r>
              <a:rPr lang="ru-RU" dirty="0" err="1"/>
              <a:t>бермейді</a:t>
            </a:r>
            <a:r>
              <a:rPr lang="ru-RU" dirty="0"/>
              <a:t>). </a:t>
            </a:r>
            <a:r>
              <a:rPr lang="ru-RU" dirty="0" err="1"/>
              <a:t>Өркениеттің</a:t>
            </a:r>
            <a:r>
              <a:rPr lang="ru-RU" dirty="0"/>
              <a:t> </a:t>
            </a:r>
            <a:r>
              <a:rPr lang="ru-RU" dirty="0" err="1"/>
              <a:t>тағдыры</a:t>
            </a:r>
            <a:r>
              <a:rPr lang="ru-RU" dirty="0"/>
              <a:t> тек </a:t>
            </a:r>
            <a:r>
              <a:rPr lang="ru-RU" dirty="0" err="1"/>
              <a:t>жердегі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ғарыштық</a:t>
            </a:r>
            <a:r>
              <a:rPr lang="ru-RU" dirty="0"/>
              <a:t> </a:t>
            </a:r>
            <a:r>
              <a:rPr lang="ru-RU" dirty="0" err="1"/>
              <a:t>құбылыс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тәуелді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адамзаттың</a:t>
            </a:r>
            <a:r>
              <a:rPr lang="ru-RU" dirty="0"/>
              <a:t> </a:t>
            </a: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мәселесі</a:t>
            </a:r>
            <a:r>
              <a:rPr lang="ru-RU" dirty="0"/>
              <a:t> — </a:t>
            </a:r>
            <a:r>
              <a:rPr lang="ru-RU" dirty="0" err="1"/>
              <a:t>қоғам</a:t>
            </a:r>
            <a:r>
              <a:rPr lang="ru-RU" dirty="0"/>
              <a:t> мен </a:t>
            </a:r>
            <a:r>
              <a:rPr lang="ru-RU" dirty="0" err="1"/>
              <a:t>табиғаттың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</a:t>
            </a:r>
            <a:r>
              <a:rPr lang="ru-RU" dirty="0"/>
              <a:t> </a:t>
            </a:r>
            <a:r>
              <a:rPr lang="ru-RU" dirty="0" err="1"/>
              <a:t>мәселесі</a:t>
            </a:r>
            <a:r>
              <a:rPr lang="ru-RU" dirty="0"/>
              <a:t>. </a:t>
            </a:r>
            <a:r>
              <a:rPr lang="ru-RU" dirty="0" err="1"/>
              <a:t>Географияға</a:t>
            </a:r>
            <a:r>
              <a:rPr lang="ru-RU" dirty="0"/>
              <a:t> </a:t>
            </a:r>
            <a:r>
              <a:rPr lang="ru-RU" dirty="0" err="1"/>
              <a:t>келетін</a:t>
            </a:r>
            <a:r>
              <a:rPr lang="ru-RU" dirty="0"/>
              <a:t> </a:t>
            </a:r>
            <a:r>
              <a:rPr lang="ru-RU" dirty="0" err="1"/>
              <a:t>болсақ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тарихымен</a:t>
            </a:r>
            <a:r>
              <a:rPr lang="ru-RU" dirty="0"/>
              <a:t> (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ғылымдардан</a:t>
            </a:r>
            <a:r>
              <a:rPr lang="ru-RU" dirty="0"/>
              <a:t>) осы </a:t>
            </a:r>
            <a:r>
              <a:rPr lang="ru-RU" dirty="0" err="1"/>
              <a:t>мәселенің</a:t>
            </a:r>
            <a:r>
              <a:rPr lang="ru-RU" dirty="0"/>
              <a:t>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аспектілерін</a:t>
            </a:r>
            <a:r>
              <a:rPr lang="ru-RU" dirty="0"/>
              <a:t> </a:t>
            </a:r>
            <a:r>
              <a:rPr lang="ru-RU" dirty="0" err="1"/>
              <a:t>сындарлы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шеше</a:t>
            </a:r>
            <a:r>
              <a:rPr lang="ru-RU" dirty="0"/>
              <a:t> </a:t>
            </a:r>
            <a:r>
              <a:rPr lang="ru-RU" dirty="0" err="1"/>
              <a:t>алатындығын</a:t>
            </a:r>
            <a:r>
              <a:rPr lang="ru-RU" dirty="0"/>
              <a:t> </a:t>
            </a:r>
            <a:r>
              <a:rPr lang="ru-RU" dirty="0" err="1"/>
              <a:t>дәлелдеді</a:t>
            </a:r>
            <a:r>
              <a:rPr lang="ru-RU" dirty="0"/>
              <a:t>. </a:t>
            </a:r>
            <a:r>
              <a:rPr lang="ru-RU" dirty="0" err="1"/>
              <a:t>Соңғысы</a:t>
            </a:r>
            <a:r>
              <a:rPr lang="ru-RU" dirty="0"/>
              <a:t>, </a:t>
            </a:r>
            <a:r>
              <a:rPr lang="ru-RU" dirty="0" err="1"/>
              <a:t>әрине</a:t>
            </a:r>
            <a:r>
              <a:rPr lang="ru-RU" dirty="0"/>
              <a:t>,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теориялық</a:t>
            </a:r>
            <a:r>
              <a:rPr lang="ru-RU" dirty="0"/>
              <a:t>, </a:t>
            </a:r>
            <a:r>
              <a:rPr lang="ru-RU" dirty="0" err="1"/>
              <a:t>әдістемелік</a:t>
            </a:r>
            <a:r>
              <a:rPr lang="ru-RU" dirty="0"/>
              <a:t>, </a:t>
            </a:r>
            <a:r>
              <a:rPr lang="ru-RU" dirty="0" err="1"/>
              <a:t>қолданбалы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мәселелердің</a:t>
            </a:r>
            <a:r>
              <a:rPr lang="ru-RU" dirty="0"/>
              <a:t> </a:t>
            </a:r>
            <a:r>
              <a:rPr lang="ru-RU" dirty="0" err="1"/>
              <a:t>шешімін</a:t>
            </a:r>
            <a:r>
              <a:rPr lang="ru-RU" dirty="0"/>
              <a:t> </a:t>
            </a:r>
            <a:r>
              <a:rPr lang="ru-RU" dirty="0" err="1"/>
              <a:t>жоққа</a:t>
            </a:r>
            <a:r>
              <a:rPr lang="ru-RU" dirty="0"/>
              <a:t> </a:t>
            </a:r>
            <a:r>
              <a:rPr lang="ru-RU" dirty="0" err="1"/>
              <a:t>шығармайды</a:t>
            </a:r>
            <a:r>
              <a:rPr lang="ru-RU" dirty="0"/>
              <a:t>. </a:t>
            </a:r>
            <a:r>
              <a:rPr lang="ru-RU" dirty="0" err="1"/>
              <a:t>Өткенде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нәрсе</a:t>
            </a:r>
            <a:r>
              <a:rPr lang="ru-RU" dirty="0"/>
              <a:t> </a:t>
            </a:r>
            <a:r>
              <a:rPr lang="ru-RU" dirty="0" err="1"/>
              <a:t>жаңасында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организмдердің</a:t>
            </a:r>
            <a:r>
              <a:rPr lang="ru-RU" dirty="0"/>
              <a:t> </a:t>
            </a:r>
            <a:r>
              <a:rPr lang="ru-RU" dirty="0" err="1"/>
              <a:t>тұқым</a:t>
            </a:r>
            <a:r>
              <a:rPr lang="ru-RU" dirty="0"/>
              <a:t> </a:t>
            </a:r>
            <a:r>
              <a:rPr lang="ru-RU" dirty="0" err="1"/>
              <a:t>қуалаушылық</a:t>
            </a:r>
            <a:r>
              <a:rPr lang="ru-RU" dirty="0"/>
              <a:t> </a:t>
            </a:r>
            <a:r>
              <a:rPr lang="ru-RU" dirty="0" err="1"/>
              <a:t>заңынан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объективті</a:t>
            </a:r>
            <a:r>
              <a:rPr lang="ru-RU" dirty="0"/>
              <a:t> </a:t>
            </a:r>
            <a:r>
              <a:rPr lang="ru-RU" dirty="0" err="1"/>
              <a:t>шындыққа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білімге</a:t>
            </a:r>
            <a:r>
              <a:rPr lang="ru-RU" dirty="0"/>
              <a:t> де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теріске</a:t>
            </a:r>
            <a:r>
              <a:rPr lang="ru-RU" dirty="0"/>
              <a:t> </a:t>
            </a:r>
            <a:r>
              <a:rPr lang="ru-RU" dirty="0" err="1"/>
              <a:t>шығарудың</a:t>
            </a:r>
            <a:r>
              <a:rPr lang="ru-RU" dirty="0"/>
              <a:t> </a:t>
            </a:r>
            <a:r>
              <a:rPr lang="ru-RU" dirty="0" err="1"/>
              <a:t>диалектикасы</a:t>
            </a:r>
            <a:r>
              <a:rPr lang="ru-RU" dirty="0"/>
              <a:t> </a:t>
            </a:r>
            <a:r>
              <a:rPr lang="ru-RU" dirty="0" err="1"/>
              <a:t>заңынан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069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E414D08-2120-4586-ADDE-ECE2BD4F6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077" y="1537253"/>
            <a:ext cx="8946541" cy="53207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География </a:t>
            </a:r>
            <a:r>
              <a:rPr lang="ru-RU" dirty="0" err="1"/>
              <a:t>тұрғысынан</a:t>
            </a:r>
            <a:r>
              <a:rPr lang="ru-RU" dirty="0"/>
              <a:t> "</a:t>
            </a:r>
            <a:r>
              <a:rPr lang="ru-RU" dirty="0" err="1"/>
              <a:t>табиғат</a:t>
            </a:r>
            <a:r>
              <a:rPr lang="ru-RU" dirty="0"/>
              <a:t> — </a:t>
            </a:r>
            <a:r>
              <a:rPr lang="ru-RU" dirty="0" err="1"/>
              <a:t>қоғам</a:t>
            </a:r>
            <a:r>
              <a:rPr lang="ru-RU" dirty="0"/>
              <a:t> — </a:t>
            </a:r>
            <a:r>
              <a:rPr lang="ru-RU" dirty="0" err="1"/>
              <a:t>адам</a:t>
            </a:r>
            <a:r>
              <a:rPr lang="ru-RU" dirty="0"/>
              <a:t>" </a:t>
            </a:r>
            <a:r>
              <a:rPr lang="ru-RU" dirty="0" err="1"/>
              <a:t>пәнаралық</a:t>
            </a:r>
            <a:r>
              <a:rPr lang="ru-RU" dirty="0"/>
              <a:t> </a:t>
            </a:r>
            <a:r>
              <a:rPr lang="ru-RU" dirty="0" err="1"/>
              <a:t>проблемасын</a:t>
            </a:r>
            <a:r>
              <a:rPr lang="ru-RU" dirty="0"/>
              <a:t> "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болмыстың</a:t>
            </a:r>
            <a:r>
              <a:rPr lang="ru-RU" dirty="0"/>
              <a:t>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ұйымы"проблемасына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шектеуге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Мәселенің</a:t>
            </a:r>
            <a:r>
              <a:rPr lang="ru-RU" dirty="0"/>
              <a:t>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жағымен</a:t>
            </a:r>
            <a:r>
              <a:rPr lang="ru-RU" dirty="0"/>
              <a:t> </a:t>
            </a:r>
            <a:r>
              <a:rPr lang="ru-RU" dirty="0" err="1"/>
              <a:t>айналысатын</a:t>
            </a:r>
            <a:r>
              <a:rPr lang="ru-RU" dirty="0"/>
              <a:t> </a:t>
            </a:r>
            <a:r>
              <a:rPr lang="ru-RU" dirty="0" err="1"/>
              <a:t>географтар</a:t>
            </a:r>
            <a:r>
              <a:rPr lang="ru-RU" dirty="0"/>
              <a:t> </a:t>
            </a:r>
            <a:r>
              <a:rPr lang="ru-RU" dirty="0" err="1"/>
              <a:t>кеңістікті</a:t>
            </a:r>
            <a:r>
              <a:rPr lang="ru-RU" dirty="0"/>
              <a:t> </a:t>
            </a:r>
            <a:r>
              <a:rPr lang="ru-RU" dirty="0" err="1"/>
              <a:t>уақыттан</a:t>
            </a:r>
            <a:r>
              <a:rPr lang="ru-RU" dirty="0"/>
              <a:t>, </a:t>
            </a:r>
            <a:r>
              <a:rPr lang="ru-RU" dirty="0" err="1"/>
              <a:t>мәннен</a:t>
            </a:r>
            <a:r>
              <a:rPr lang="ru-RU" dirty="0"/>
              <a:t> </a:t>
            </a:r>
            <a:r>
              <a:rPr lang="ru-RU" dirty="0" err="1"/>
              <a:t>формадан</a:t>
            </a:r>
            <a:r>
              <a:rPr lang="ru-RU" dirty="0"/>
              <a:t> </a:t>
            </a:r>
            <a:r>
              <a:rPr lang="ru-RU" dirty="0" err="1"/>
              <a:t>бөлді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айтуға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хорологиялық</a:t>
            </a:r>
            <a:r>
              <a:rPr lang="ru-RU" dirty="0"/>
              <a:t> </a:t>
            </a:r>
            <a:r>
              <a:rPr lang="ru-RU" dirty="0" err="1"/>
              <a:t>Тұжырымдаманың</a:t>
            </a:r>
            <a:r>
              <a:rPr lang="ru-RU" dirty="0"/>
              <a:t> </a:t>
            </a:r>
            <a:r>
              <a:rPr lang="ru-RU" dirty="0" err="1"/>
              <a:t>сыншылары</a:t>
            </a:r>
            <a:r>
              <a:rPr lang="ru-RU" dirty="0"/>
              <a:t> да </a:t>
            </a:r>
            <a:r>
              <a:rPr lang="ru-RU" dirty="0" err="1"/>
              <a:t>ұсынған</a:t>
            </a:r>
            <a:r>
              <a:rPr lang="ru-RU" dirty="0"/>
              <a:t>.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тәсілде</a:t>
            </a:r>
            <a:r>
              <a:rPr lang="ru-RU" dirty="0"/>
              <a:t> </a:t>
            </a:r>
            <a:r>
              <a:rPr lang="ru-RU" dirty="0" err="1"/>
              <a:t>әрдайым</a:t>
            </a:r>
            <a:r>
              <a:rPr lang="ru-RU" dirty="0"/>
              <a:t> </a:t>
            </a:r>
            <a:r>
              <a:rPr lang="ru-RU" dirty="0" err="1"/>
              <a:t>шығу</a:t>
            </a:r>
            <a:r>
              <a:rPr lang="ru-RU" dirty="0"/>
              <a:t> </a:t>
            </a:r>
            <a:r>
              <a:rPr lang="ru-RU" dirty="0" err="1"/>
              <a:t>тегі</a:t>
            </a:r>
            <a:r>
              <a:rPr lang="ru-RU" dirty="0"/>
              <a:t>, </a:t>
            </a:r>
            <a:r>
              <a:rPr lang="ru-RU" dirty="0" err="1"/>
              <a:t>динамикасы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процесс </a:t>
            </a:r>
            <a:r>
              <a:rPr lang="ru-RU" dirty="0" err="1"/>
              <a:t>механизмі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оларсыз</a:t>
            </a:r>
            <a:r>
              <a:rPr lang="ru-RU" dirty="0"/>
              <a:t> </a:t>
            </a:r>
            <a:r>
              <a:rPr lang="ru-RU" dirty="0" err="1"/>
              <a:t>құбылыстың</a:t>
            </a:r>
            <a:r>
              <a:rPr lang="ru-RU" dirty="0"/>
              <a:t> </a:t>
            </a:r>
            <a:r>
              <a:rPr lang="ru-RU" dirty="0" err="1"/>
              <a:t>себептерін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-ала </a:t>
            </a:r>
            <a:r>
              <a:rPr lang="ru-RU" dirty="0" err="1"/>
              <a:t>болжау</a:t>
            </a:r>
            <a:r>
              <a:rPr lang="ru-RU" dirty="0"/>
              <a:t> мен </a:t>
            </a:r>
            <a:r>
              <a:rPr lang="ru-RU" dirty="0" err="1"/>
              <a:t>ұсыныстардан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сипаттамадан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білімнің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сатысы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түсіндіру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5618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95A81B-8D56-4F1D-A58A-BACE91C70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555" y="1311965"/>
            <a:ext cx="8946541" cy="4406347"/>
          </a:xfrm>
        </p:spPr>
        <p:txBody>
          <a:bodyPr>
            <a:normAutofit/>
          </a:bodyPr>
          <a:lstStyle/>
          <a:p>
            <a:r>
              <a:rPr lang="ru-RU" dirty="0" err="1"/>
              <a:t>Жіктеу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мәселе-ғылым</a:t>
            </a:r>
            <a:r>
              <a:rPr lang="ru-RU" dirty="0"/>
              <a:t>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бейнелеу</a:t>
            </a:r>
            <a:r>
              <a:rPr lang="ru-RU" dirty="0"/>
              <a:t> </a:t>
            </a:r>
            <a:r>
              <a:rPr lang="ru-RU" dirty="0" err="1"/>
              <a:t>тәсілі</a:t>
            </a:r>
            <a:r>
              <a:rPr lang="ru-RU" dirty="0"/>
              <a:t>.</a:t>
            </a:r>
          </a:p>
          <a:p>
            <a:r>
              <a:rPr lang="ru-RU" dirty="0" err="1"/>
              <a:t>Географияда</a:t>
            </a:r>
            <a:r>
              <a:rPr lang="ru-RU" dirty="0"/>
              <a:t> </a:t>
            </a:r>
            <a:r>
              <a:rPr lang="ru-RU" dirty="0" err="1"/>
              <a:t>ағаштың</a:t>
            </a:r>
            <a:r>
              <a:rPr lang="ru-RU" dirty="0"/>
              <a:t>, </a:t>
            </a:r>
            <a:r>
              <a:rPr lang="ru-RU" dirty="0" err="1"/>
              <a:t>матрицаның</a:t>
            </a:r>
            <a:r>
              <a:rPr lang="ru-RU" dirty="0"/>
              <a:t>, </a:t>
            </a:r>
            <a:r>
              <a:rPr lang="ru-RU" dirty="0" err="1"/>
              <a:t>сәуленің</a:t>
            </a:r>
            <a:r>
              <a:rPr lang="ru-RU" dirty="0"/>
              <a:t>, </a:t>
            </a:r>
            <a:r>
              <a:rPr lang="ru-RU" dirty="0" err="1"/>
              <a:t>кейде</a:t>
            </a:r>
            <a:r>
              <a:rPr lang="ru-RU" dirty="0"/>
              <a:t> Эйлер </a:t>
            </a:r>
            <a:r>
              <a:rPr lang="ru-RU" dirty="0" err="1"/>
              <a:t>шеңберлерінің</a:t>
            </a:r>
            <a:r>
              <a:rPr lang="ru-RU" dirty="0"/>
              <a:t> </a:t>
            </a:r>
            <a:r>
              <a:rPr lang="ru-RU" dirty="0" err="1"/>
              <a:t>формаларын</a:t>
            </a:r>
            <a:r>
              <a:rPr lang="ru-RU" dirty="0"/>
              <a:t> </a:t>
            </a:r>
            <a:r>
              <a:rPr lang="ru-RU" dirty="0" err="1"/>
              <a:t>жіктеу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Түпнұсқа</a:t>
            </a:r>
            <a:r>
              <a:rPr lang="ru-RU" dirty="0"/>
              <a:t> </a:t>
            </a:r>
            <a:r>
              <a:rPr lang="ru-RU" dirty="0" err="1"/>
              <a:t>суреттерден</a:t>
            </a:r>
            <a:r>
              <a:rPr lang="ru-RU" dirty="0"/>
              <a:t> </a:t>
            </a:r>
            <a:r>
              <a:rPr lang="ru-RU" dirty="0" err="1"/>
              <a:t>мысал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Д.Л. </a:t>
            </a:r>
            <a:r>
              <a:rPr lang="ru-RU" dirty="0" err="1"/>
              <a:t>Армандтың</a:t>
            </a:r>
            <a:r>
              <a:rPr lang="ru-RU" dirty="0"/>
              <a:t> "</a:t>
            </a:r>
            <a:r>
              <a:rPr lang="ru-RU" dirty="0" err="1"/>
              <a:t>цилиндрдегі</a:t>
            </a:r>
            <a:r>
              <a:rPr lang="ru-RU" dirty="0"/>
              <a:t> </a:t>
            </a:r>
            <a:r>
              <a:rPr lang="ru-RU" dirty="0" err="1"/>
              <a:t>параллелепипедті</a:t>
            </a:r>
            <a:r>
              <a:rPr lang="ru-RU" dirty="0"/>
              <a:t>", а. ф. </a:t>
            </a:r>
            <a:r>
              <a:rPr lang="ru-RU" dirty="0" err="1"/>
              <a:t>Плахотник</a:t>
            </a:r>
            <a:r>
              <a:rPr lang="ru-RU" dirty="0"/>
              <a:t> </a:t>
            </a:r>
            <a:r>
              <a:rPr lang="ru-RU" dirty="0" err="1"/>
              <a:t>секторларымен</a:t>
            </a:r>
            <a:r>
              <a:rPr lang="ru-RU" dirty="0"/>
              <a:t> </a:t>
            </a:r>
            <a:r>
              <a:rPr lang="ru-RU" dirty="0" err="1"/>
              <a:t>концентрлік</a:t>
            </a:r>
            <a:r>
              <a:rPr lang="ru-RU" dirty="0"/>
              <a:t> </a:t>
            </a:r>
            <a:r>
              <a:rPr lang="ru-RU" dirty="0" err="1"/>
              <a:t>шеңберлерді</a:t>
            </a:r>
            <a:r>
              <a:rPr lang="ru-RU" dirty="0"/>
              <a:t> </a:t>
            </a:r>
            <a:r>
              <a:rPr lang="ru-RU" dirty="0" err="1"/>
              <a:t>көрсетуге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кешенді</a:t>
            </a:r>
            <a:r>
              <a:rPr lang="ru-RU" dirty="0"/>
              <a:t> </a:t>
            </a:r>
            <a:r>
              <a:rPr lang="ru-RU" dirty="0" err="1"/>
              <a:t>компоненттік</a:t>
            </a:r>
            <a:r>
              <a:rPr lang="ru-RU" dirty="0"/>
              <a:t> </a:t>
            </a:r>
            <a:r>
              <a:rPr lang="ru-RU" dirty="0" err="1"/>
              <a:t>тәсілі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 </a:t>
            </a:r>
            <a:r>
              <a:rPr lang="ru-RU" dirty="0" err="1"/>
              <a:t>соңғысының</a:t>
            </a:r>
            <a:r>
              <a:rPr lang="ru-RU" dirty="0"/>
              <a:t> </a:t>
            </a:r>
            <a:r>
              <a:rPr lang="ru-RU" dirty="0" err="1"/>
              <a:t>схемасы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қисынды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көрінеді</a:t>
            </a:r>
            <a:r>
              <a:rPr lang="ru-RU" dirty="0"/>
              <a:t>. </a:t>
            </a:r>
            <a:r>
              <a:rPr lang="ru-RU" dirty="0" err="1"/>
              <a:t>Мұнда</a:t>
            </a:r>
            <a:r>
              <a:rPr lang="ru-RU" dirty="0"/>
              <a:t> </a:t>
            </a:r>
            <a:r>
              <a:rPr lang="ru-RU" dirty="0" err="1"/>
              <a:t>шеңберлерде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географияның</a:t>
            </a:r>
            <a:r>
              <a:rPr lang="ru-RU" dirty="0"/>
              <a:t> </a:t>
            </a:r>
            <a:r>
              <a:rPr lang="ru-RU" dirty="0" err="1"/>
              <a:t>кешенді</a:t>
            </a:r>
            <a:r>
              <a:rPr lang="ru-RU" dirty="0"/>
              <a:t> </a:t>
            </a:r>
            <a:r>
              <a:rPr lang="ru-RU" dirty="0" err="1"/>
              <a:t>бөлімдері</a:t>
            </a:r>
            <a:r>
              <a:rPr lang="ru-RU" dirty="0"/>
              <a:t>, ал </a:t>
            </a:r>
            <a:r>
              <a:rPr lang="ru-RU" dirty="0" err="1"/>
              <a:t>секторларда</a:t>
            </a:r>
            <a:r>
              <a:rPr lang="ru-RU" dirty="0"/>
              <a:t> — </a:t>
            </a:r>
            <a:r>
              <a:rPr lang="ru-RU" dirty="0" err="1"/>
              <a:t>компоненттік</a:t>
            </a:r>
            <a:r>
              <a:rPr lang="ru-RU" dirty="0"/>
              <a:t> </a:t>
            </a:r>
            <a:r>
              <a:rPr lang="ru-RU" dirty="0" err="1"/>
              <a:t>ғылымдар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үстіне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, </a:t>
            </a:r>
            <a:r>
              <a:rPr lang="ru-RU" dirty="0" err="1"/>
              <a:t>бірте-бірте</a:t>
            </a:r>
            <a:r>
              <a:rPr lang="ru-RU" dirty="0"/>
              <a:t> </a:t>
            </a:r>
            <a:r>
              <a:rPr lang="ru-RU" dirty="0" err="1"/>
              <a:t>жоғалтып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сипаты</a:t>
            </a:r>
            <a:r>
              <a:rPr lang="ru-RU" dirty="0"/>
              <a:t>, </a:t>
            </a:r>
            <a:r>
              <a:rPr lang="ru-RU" dirty="0" err="1"/>
              <a:t>кетеді</a:t>
            </a:r>
            <a:r>
              <a:rPr lang="ru-RU" dirty="0"/>
              <a:t> негеографическое </a:t>
            </a:r>
            <a:r>
              <a:rPr lang="ru-RU" dirty="0" err="1"/>
              <a:t>ортасы</a:t>
            </a:r>
            <a:r>
              <a:rPr lang="ru-RU" dirty="0"/>
              <a:t> </a:t>
            </a:r>
            <a:r>
              <a:rPr lang="ru-RU" dirty="0" err="1"/>
              <a:t>көрсетіп</a:t>
            </a:r>
            <a:r>
              <a:rPr lang="ru-RU" dirty="0"/>
              <a:t>, </a:t>
            </a:r>
            <a:r>
              <a:rPr lang="ru-RU" dirty="0" err="1"/>
              <a:t>межнаучные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3281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40</TotalTime>
  <Words>597</Words>
  <Application>Microsoft Office PowerPoint</Application>
  <PresentationFormat>Широкоэкранный</PresentationFormat>
  <Paragraphs>14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Ион</vt:lpstr>
      <vt:lpstr>Дәріс 8. Географияның әдіснамалық негіздері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7. Географияның әдіснамалық негіздері</dc:title>
  <dc:creator>Lenovo</dc:creator>
  <cp:lastModifiedBy>Эрасмус 2</cp:lastModifiedBy>
  <cp:revision>7</cp:revision>
  <dcterms:created xsi:type="dcterms:W3CDTF">2022-05-06T09:23:24Z</dcterms:created>
  <dcterms:modified xsi:type="dcterms:W3CDTF">2023-11-06T13:40:02Z</dcterms:modified>
</cp:coreProperties>
</file>