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71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84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938A-F44C-4B83-B199-44E3CF32B023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9D8D-1218-4DA2-A1D1-CB14691889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492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938A-F44C-4B83-B199-44E3CF32B023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9D8D-1218-4DA2-A1D1-CB14691889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541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938A-F44C-4B83-B199-44E3CF32B023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9D8D-1218-4DA2-A1D1-CB14691889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629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938A-F44C-4B83-B199-44E3CF32B023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9D8D-1218-4DA2-A1D1-CB146918895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27039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938A-F44C-4B83-B199-44E3CF32B023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9D8D-1218-4DA2-A1D1-CB14691889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1091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938A-F44C-4B83-B199-44E3CF32B023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9D8D-1218-4DA2-A1D1-CB14691889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1671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938A-F44C-4B83-B199-44E3CF32B023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9D8D-1218-4DA2-A1D1-CB14691889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768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938A-F44C-4B83-B199-44E3CF32B023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9D8D-1218-4DA2-A1D1-CB14691889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1364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938A-F44C-4B83-B199-44E3CF32B023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9D8D-1218-4DA2-A1D1-CB14691889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910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938A-F44C-4B83-B199-44E3CF32B023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9D8D-1218-4DA2-A1D1-CB14691889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012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938A-F44C-4B83-B199-44E3CF32B023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9D8D-1218-4DA2-A1D1-CB14691889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624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938A-F44C-4B83-B199-44E3CF32B023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9D8D-1218-4DA2-A1D1-CB14691889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687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938A-F44C-4B83-B199-44E3CF32B023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9D8D-1218-4DA2-A1D1-CB14691889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90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938A-F44C-4B83-B199-44E3CF32B023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9D8D-1218-4DA2-A1D1-CB14691889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096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938A-F44C-4B83-B199-44E3CF32B023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9D8D-1218-4DA2-A1D1-CB14691889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832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938A-F44C-4B83-B199-44E3CF32B023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9D8D-1218-4DA2-A1D1-CB14691889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894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938A-F44C-4B83-B199-44E3CF32B023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19D8D-1218-4DA2-A1D1-CB14691889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880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B7E938A-F44C-4B83-B199-44E3CF32B023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19D8D-1218-4DA2-A1D1-CB14691889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4855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55EE98-3839-44AA-B14C-3BE02DF25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7721" y="2030896"/>
            <a:ext cx="8825658" cy="3329581"/>
          </a:xfrm>
        </p:spPr>
        <p:txBody>
          <a:bodyPr/>
          <a:lstStyle/>
          <a:p>
            <a:r>
              <a:rPr lang="kk-KZ" sz="6000" dirty="0"/>
              <a:t>Дәріс </a:t>
            </a:r>
            <a:r>
              <a:rPr lang="ru-RU" sz="6000" dirty="0"/>
              <a:t>8</a:t>
            </a:r>
            <a:r>
              <a:rPr lang="ru-RU" sz="6000"/>
              <a:t>. </a:t>
            </a:r>
            <a:r>
              <a:rPr lang="ru-RU" sz="6000" dirty="0" err="1"/>
              <a:t>Географияның</a:t>
            </a:r>
            <a:r>
              <a:rPr lang="ru-RU" sz="6000" dirty="0"/>
              <a:t> </a:t>
            </a:r>
            <a:r>
              <a:rPr lang="ru-RU" sz="6000" dirty="0" err="1"/>
              <a:t>әдіснамалық</a:t>
            </a:r>
            <a:r>
              <a:rPr lang="ru-RU" sz="6000" dirty="0"/>
              <a:t> </a:t>
            </a:r>
            <a:r>
              <a:rPr lang="ru-RU" sz="6000" dirty="0" err="1"/>
              <a:t>негіздері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612688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DAEA734-53CC-4B46-B528-D84678A467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1499" y="1855304"/>
            <a:ext cx="9949001" cy="5214730"/>
          </a:xfrm>
        </p:spPr>
        <p:txBody>
          <a:bodyPr>
            <a:normAutofit/>
          </a:bodyPr>
          <a:lstStyle/>
          <a:p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ғылымдардың</a:t>
            </a:r>
            <a:r>
              <a:rPr lang="ru-RU" dirty="0"/>
              <a:t> </a:t>
            </a:r>
            <a:r>
              <a:rPr lang="ru-RU" dirty="0" err="1"/>
              <a:t>толық</a:t>
            </a:r>
            <a:r>
              <a:rPr lang="ru-RU" dirty="0"/>
              <a:t> </a:t>
            </a:r>
            <a:r>
              <a:rPr lang="ru-RU" dirty="0" err="1"/>
              <a:t>графикалық</a:t>
            </a:r>
            <a:r>
              <a:rPr lang="ru-RU" dirty="0"/>
              <a:t> </a:t>
            </a:r>
            <a:r>
              <a:rPr lang="ru-RU" dirty="0" err="1"/>
              <a:t>схемасын</a:t>
            </a:r>
            <a:r>
              <a:rPr lang="ru-RU" dirty="0"/>
              <a:t> </a:t>
            </a:r>
            <a:r>
              <a:rPr lang="ru-RU" dirty="0" err="1"/>
              <a:t>жасау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. </a:t>
            </a:r>
            <a:r>
              <a:rPr lang="ru-RU" dirty="0" err="1"/>
              <a:t>Мүмкін</a:t>
            </a:r>
            <a:r>
              <a:rPr lang="ru-RU" dirty="0"/>
              <a:t>, </a:t>
            </a:r>
            <a:r>
              <a:rPr lang="ru-RU" dirty="0" err="1"/>
              <a:t>қандай</a:t>
            </a:r>
            <a:r>
              <a:rPr lang="ru-RU" dirty="0"/>
              <a:t> да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шартты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/>
              <a:t>соңғы</a:t>
            </a:r>
            <a:r>
              <a:rPr lang="ru-RU" dirty="0"/>
              <a:t> </a:t>
            </a:r>
            <a:r>
              <a:rPr lang="ru-RU" dirty="0" err="1"/>
              <a:t>кезеңде</a:t>
            </a:r>
            <a:r>
              <a:rPr lang="ru-RU" dirty="0"/>
              <a:t> </a:t>
            </a:r>
            <a:r>
              <a:rPr lang="ru-RU" dirty="0" err="1"/>
              <a:t>компьютерлік</a:t>
            </a:r>
            <a:r>
              <a:rPr lang="ru-RU" dirty="0"/>
              <a:t> </a:t>
            </a:r>
            <a:r>
              <a:rPr lang="ru-RU" dirty="0" err="1"/>
              <a:t>схеманы</a:t>
            </a:r>
            <a:r>
              <a:rPr lang="ru-RU" dirty="0"/>
              <a:t> </a:t>
            </a:r>
            <a:r>
              <a:rPr lang="ru-RU" dirty="0" err="1"/>
              <a:t>жасауға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, </a:t>
            </a:r>
            <a:r>
              <a:rPr lang="ru-RU" dirty="0" err="1"/>
              <a:t>бірақ</a:t>
            </a:r>
            <a:r>
              <a:rPr lang="ru-RU" dirty="0"/>
              <a:t> </a:t>
            </a:r>
            <a:r>
              <a:rPr lang="ru-RU" dirty="0" err="1"/>
              <a:t>бәрінің</a:t>
            </a:r>
            <a:r>
              <a:rPr lang="ru-RU" dirty="0"/>
              <a:t> </a:t>
            </a:r>
            <a:r>
              <a:rPr lang="ru-RU" dirty="0" err="1"/>
              <a:t>бәрімен</a:t>
            </a:r>
            <a:r>
              <a:rPr lang="ru-RU" dirty="0"/>
              <a:t> </a:t>
            </a:r>
            <a:r>
              <a:rPr lang="ru-RU" dirty="0" err="1"/>
              <a:t>қарым-қатынасына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оны </a:t>
            </a:r>
            <a:r>
              <a:rPr lang="ru-RU" dirty="0" err="1"/>
              <a:t>оқу</a:t>
            </a:r>
            <a:r>
              <a:rPr lang="ru-RU" dirty="0"/>
              <a:t> </a:t>
            </a:r>
            <a:r>
              <a:rPr lang="ru-RU" dirty="0" err="1"/>
              <a:t>екіталай</a:t>
            </a:r>
            <a:r>
              <a:rPr lang="ru-RU" dirty="0"/>
              <a:t>. </a:t>
            </a:r>
            <a:r>
              <a:rPr lang="ru-RU" dirty="0" err="1"/>
              <a:t>Болашақта</a:t>
            </a:r>
            <a:r>
              <a:rPr lang="ru-RU" dirty="0"/>
              <a:t> </a:t>
            </a:r>
            <a:r>
              <a:rPr lang="ru-RU" dirty="0" err="1"/>
              <a:t>ғылымды</a:t>
            </a:r>
            <a:r>
              <a:rPr lang="ru-RU" dirty="0"/>
              <a:t> </a:t>
            </a:r>
            <a:r>
              <a:rPr lang="ru-RU" dirty="0" err="1"/>
              <a:t>қолдану</a:t>
            </a:r>
            <a:r>
              <a:rPr lang="ru-RU" dirty="0"/>
              <a:t> </a:t>
            </a:r>
            <a:r>
              <a:rPr lang="ru-RU" dirty="0" err="1"/>
              <a:t>өрісінің</a:t>
            </a:r>
            <a:r>
              <a:rPr lang="ru-RU" dirty="0"/>
              <a:t> </a:t>
            </a:r>
            <a:r>
              <a:rPr lang="ru-RU" dirty="0" err="1"/>
              <a:t>кеңеюіне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материалды</a:t>
            </a:r>
            <a:r>
              <a:rPr lang="ru-RU" dirty="0"/>
              <a:t> </a:t>
            </a:r>
            <a:r>
              <a:rPr lang="ru-RU" dirty="0" err="1"/>
              <a:t>игеру</a:t>
            </a:r>
            <a:r>
              <a:rPr lang="ru-RU" dirty="0"/>
              <a:t> </a:t>
            </a:r>
            <a:r>
              <a:rPr lang="ru-RU" dirty="0" err="1"/>
              <a:t>одан</a:t>
            </a:r>
            <a:r>
              <a:rPr lang="ru-RU" dirty="0"/>
              <a:t> да </a:t>
            </a:r>
            <a:r>
              <a:rPr lang="ru-RU" dirty="0" err="1"/>
              <a:t>қиын</a:t>
            </a:r>
            <a:r>
              <a:rPr lang="ru-RU" dirty="0"/>
              <a:t> </a:t>
            </a:r>
            <a:r>
              <a:rPr lang="ru-RU" dirty="0" err="1"/>
              <a:t>болатыны</a:t>
            </a:r>
            <a:r>
              <a:rPr lang="ru-RU" dirty="0"/>
              <a:t> </a:t>
            </a:r>
            <a:r>
              <a:rPr lang="ru-RU" dirty="0" err="1"/>
              <a:t>анық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қиындықтар</a:t>
            </a:r>
            <a:r>
              <a:rPr lang="ru-RU" dirty="0"/>
              <a:t> </a:t>
            </a:r>
            <a:r>
              <a:rPr lang="ru-RU" dirty="0" err="1"/>
              <a:t>сатылы</a:t>
            </a:r>
            <a:r>
              <a:rPr lang="ru-RU" dirty="0"/>
              <a:t> </a:t>
            </a:r>
            <a:r>
              <a:rPr lang="ru-RU" dirty="0" err="1"/>
              <a:t>жіктеулердің</a:t>
            </a:r>
            <a:r>
              <a:rPr lang="ru-RU" dirty="0"/>
              <a:t> </a:t>
            </a:r>
            <a:r>
              <a:rPr lang="ru-RU" dirty="0" err="1"/>
              <a:t>жиі</a:t>
            </a:r>
            <a:r>
              <a:rPr lang="ru-RU" dirty="0"/>
              <a:t> </a:t>
            </a:r>
            <a:r>
              <a:rPr lang="ru-RU" dirty="0" err="1"/>
              <a:t>қолданылуына</a:t>
            </a:r>
            <a:r>
              <a:rPr lang="ru-RU" dirty="0"/>
              <a:t> </a:t>
            </a:r>
            <a:r>
              <a:rPr lang="ru-RU" dirty="0" err="1"/>
              <a:t>әкеледі</a:t>
            </a:r>
            <a:r>
              <a:rPr lang="ru-RU" dirty="0"/>
              <a:t> — </a:t>
            </a:r>
            <a:r>
              <a:rPr lang="ru-RU" dirty="0" err="1"/>
              <a:t>алдымен</a:t>
            </a:r>
            <a:r>
              <a:rPr lang="ru-RU" dirty="0"/>
              <a:t> </a:t>
            </a:r>
            <a:r>
              <a:rPr lang="ru-RU" dirty="0" err="1"/>
              <a:t>ғылым</a:t>
            </a:r>
            <a:r>
              <a:rPr lang="ru-RU" dirty="0"/>
              <a:t> </a:t>
            </a:r>
            <a:r>
              <a:rPr lang="ru-RU" dirty="0" err="1"/>
              <a:t>жүйесіндегі</a:t>
            </a:r>
            <a:r>
              <a:rPr lang="ru-RU" dirty="0"/>
              <a:t> география, </a:t>
            </a:r>
            <a:r>
              <a:rPr lang="ru-RU" dirty="0" err="1"/>
              <a:t>содан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экономикалық</a:t>
            </a:r>
            <a:r>
              <a:rPr lang="ru-RU" dirty="0"/>
              <a:t> география, </a:t>
            </a:r>
            <a:r>
              <a:rPr lang="ru-RU" dirty="0" err="1"/>
              <a:t>соңында</a:t>
            </a:r>
            <a:r>
              <a:rPr lang="ru-RU" dirty="0"/>
              <a:t> осы </a:t>
            </a:r>
            <a:r>
              <a:rPr lang="ru-RU" dirty="0" err="1"/>
              <a:t>соңғысының</a:t>
            </a:r>
            <a:r>
              <a:rPr lang="ru-RU" dirty="0"/>
              <a:t> </a:t>
            </a:r>
            <a:r>
              <a:rPr lang="ru-RU" dirty="0" err="1"/>
              <a:t>құрылымы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8411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4FEA782-5123-41F8-BB52-4EDD63E4AB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073426"/>
            <a:ext cx="8946541" cy="5174973"/>
          </a:xfrm>
        </p:spPr>
        <p:txBody>
          <a:bodyPr>
            <a:normAutofit/>
          </a:bodyPr>
          <a:lstStyle/>
          <a:p>
            <a:pPr algn="just"/>
            <a:r>
              <a:rPr lang="ru-RU" dirty="0" err="1"/>
              <a:t>Географияның</a:t>
            </a:r>
            <a:r>
              <a:rPr lang="ru-RU" dirty="0"/>
              <a:t>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жіктеулеріне</a:t>
            </a:r>
            <a:r>
              <a:rPr lang="ru-RU" dirty="0"/>
              <a:t> </a:t>
            </a:r>
            <a:r>
              <a:rPr lang="ru-RU" dirty="0" err="1"/>
              <a:t>тоқталмай</a:t>
            </a:r>
            <a:r>
              <a:rPr lang="ru-RU" dirty="0"/>
              <a:t>,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алдыңғы</a:t>
            </a:r>
            <a:r>
              <a:rPr lang="ru-RU" dirty="0"/>
              <a:t> </a:t>
            </a:r>
            <a:r>
              <a:rPr lang="ru-RU" dirty="0" err="1"/>
              <a:t>технологиялық</a:t>
            </a:r>
            <a:r>
              <a:rPr lang="ru-RU" dirty="0"/>
              <a:t>- </a:t>
            </a:r>
            <a:r>
              <a:rPr lang="ru-RU" dirty="0" err="1"/>
              <a:t>аумақтық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бағдарламасындағы</a:t>
            </a:r>
            <a:r>
              <a:rPr lang="ru-RU" dirty="0"/>
              <a:t> </a:t>
            </a:r>
            <a:r>
              <a:rPr lang="ru-RU" dirty="0" err="1"/>
              <a:t>географияның</a:t>
            </a:r>
            <a:r>
              <a:rPr lang="ru-RU" dirty="0"/>
              <a:t> даму </a:t>
            </a:r>
            <a:r>
              <a:rPr lang="ru-RU" dirty="0" err="1"/>
              <a:t>кезеңіне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келді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кешенді-салалық</a:t>
            </a:r>
            <a:r>
              <a:rPr lang="ru-RU" dirty="0"/>
              <a:t> </a:t>
            </a:r>
            <a:r>
              <a:rPr lang="ru-RU" dirty="0" err="1"/>
              <a:t>тәсілдің</a:t>
            </a:r>
            <a:r>
              <a:rPr lang="ru-RU" dirty="0"/>
              <a:t> </a:t>
            </a:r>
            <a:r>
              <a:rPr lang="ru-RU" dirty="0" err="1"/>
              <a:t>бірлік</a:t>
            </a:r>
            <a:r>
              <a:rPr lang="ru-RU" dirty="0"/>
              <a:t> </a:t>
            </a:r>
            <a:r>
              <a:rPr lang="ru-RU" dirty="0" err="1"/>
              <a:t>парадигмасын</a:t>
            </a:r>
            <a:r>
              <a:rPr lang="ru-RU" dirty="0"/>
              <a:t> </a:t>
            </a:r>
            <a:r>
              <a:rPr lang="ru-RU" dirty="0" err="1"/>
              <a:t>жақсы</a:t>
            </a:r>
            <a:r>
              <a:rPr lang="ru-RU" dirty="0"/>
              <a:t> </a:t>
            </a:r>
            <a:r>
              <a:rPr lang="ru-RU" dirty="0" err="1"/>
              <a:t>көрсетті</a:t>
            </a:r>
            <a:r>
              <a:rPr lang="ru-RU" dirty="0"/>
              <a:t>, </a:t>
            </a:r>
            <a:r>
              <a:rPr lang="ru-RU" dirty="0" err="1"/>
              <a:t>дегенмен</a:t>
            </a:r>
            <a:r>
              <a:rPr lang="ru-RU" dirty="0"/>
              <a:t> </a:t>
            </a:r>
            <a:r>
              <a:rPr lang="ru-RU" dirty="0" err="1"/>
              <a:t>жүйенің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күрделілігін</a:t>
            </a:r>
            <a:r>
              <a:rPr lang="ru-RU" dirty="0"/>
              <a:t> </a:t>
            </a:r>
            <a:r>
              <a:rPr lang="ru-RU" dirty="0" err="1"/>
              <a:t>көрсету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 </a:t>
            </a:r>
            <a:r>
              <a:rPr lang="ru-RU" dirty="0" err="1"/>
              <a:t>болмады</a:t>
            </a:r>
            <a:r>
              <a:rPr lang="ru-RU" dirty="0"/>
              <a:t>. </a:t>
            </a:r>
            <a:r>
              <a:rPr lang="ru-RU" dirty="0" err="1"/>
              <a:t>Біз</a:t>
            </a:r>
            <a:r>
              <a:rPr lang="ru-RU" dirty="0"/>
              <a:t> </a:t>
            </a:r>
            <a:r>
              <a:rPr lang="ru-RU" dirty="0" err="1"/>
              <a:t>географияның</a:t>
            </a:r>
            <a:r>
              <a:rPr lang="ru-RU" dirty="0"/>
              <a:t> </a:t>
            </a:r>
            <a:r>
              <a:rPr lang="ru-RU" dirty="0" err="1"/>
              <a:t>орталығы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идеяға</a:t>
            </a:r>
            <a:r>
              <a:rPr lang="ru-RU" dirty="0"/>
              <a:t> </a:t>
            </a:r>
            <a:r>
              <a:rPr lang="ru-RU" dirty="0" err="1"/>
              <a:t>сүйене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"</a:t>
            </a:r>
            <a:r>
              <a:rPr lang="ru-RU" dirty="0" err="1"/>
              <a:t>географияның</a:t>
            </a:r>
            <a:r>
              <a:rPr lang="ru-RU" dirty="0"/>
              <a:t>" </a:t>
            </a:r>
            <a:r>
              <a:rPr lang="ru-RU" dirty="0" err="1"/>
              <a:t>орнын</a:t>
            </a:r>
            <a:r>
              <a:rPr lang="ru-RU" dirty="0"/>
              <a:t> </a:t>
            </a:r>
            <a:r>
              <a:rPr lang="ru-RU" dirty="0" err="1"/>
              <a:t>негіздеуге</a:t>
            </a:r>
            <a:r>
              <a:rPr lang="ru-RU" dirty="0"/>
              <a:t> </a:t>
            </a:r>
            <a:r>
              <a:rPr lang="ru-RU" dirty="0" err="1"/>
              <a:t>тырысамыз</a:t>
            </a:r>
            <a:r>
              <a:rPr lang="ru-RU" dirty="0"/>
              <a:t>, </a:t>
            </a:r>
            <a:r>
              <a:rPr lang="ru-RU" dirty="0" err="1"/>
              <a:t>мысалы</a:t>
            </a:r>
            <a:r>
              <a:rPr lang="ru-RU" dirty="0"/>
              <a:t>, </a:t>
            </a:r>
            <a:r>
              <a:rPr lang="ru-RU" dirty="0" err="1"/>
              <a:t>болмыстың</a:t>
            </a:r>
            <a:r>
              <a:rPr lang="ru-RU" dirty="0"/>
              <a:t>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салаларымен</a:t>
            </a:r>
            <a:r>
              <a:rPr lang="ru-RU" dirty="0"/>
              <a:t> </a:t>
            </a:r>
            <a:r>
              <a:rPr lang="ru-RU" dirty="0" err="1"/>
              <a:t>айналысатын</a:t>
            </a:r>
            <a:r>
              <a:rPr lang="ru-RU" dirty="0"/>
              <a:t> география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. </a:t>
            </a:r>
            <a:r>
              <a:rPr lang="ru-RU" dirty="0" err="1"/>
              <a:t>Шынында</a:t>
            </a:r>
            <a:r>
              <a:rPr lang="ru-RU" dirty="0"/>
              <a:t> да, </a:t>
            </a:r>
            <a:r>
              <a:rPr lang="ru-RU" dirty="0" err="1"/>
              <a:t>географияның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блокқа</a:t>
            </a:r>
            <a:r>
              <a:rPr lang="ru-RU" dirty="0"/>
              <a:t> </a:t>
            </a:r>
            <a:r>
              <a:rPr lang="ru-RU" dirty="0" err="1"/>
              <a:t>қатаң</a:t>
            </a:r>
            <a:r>
              <a:rPr lang="ru-RU" dirty="0"/>
              <a:t> </a:t>
            </a:r>
            <a:r>
              <a:rPr lang="ru-RU" dirty="0" err="1"/>
              <a:t>бөлінуі</a:t>
            </a:r>
            <a:r>
              <a:rPr lang="ru-RU" dirty="0"/>
              <a:t>: </a:t>
            </a:r>
            <a:r>
              <a:rPr lang="ru-RU" dirty="0" err="1"/>
              <a:t>табиғи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әлеуметтік</a:t>
            </a:r>
            <a:r>
              <a:rPr lang="ru-RU" dirty="0"/>
              <a:t> — </a:t>
            </a:r>
            <a:r>
              <a:rPr lang="ru-RU" dirty="0" err="1"/>
              <a:t>біздің</a:t>
            </a:r>
            <a:r>
              <a:rPr lang="ru-RU" dirty="0"/>
              <a:t> </a:t>
            </a:r>
            <a:r>
              <a:rPr lang="ru-RU" dirty="0" err="1"/>
              <a:t>ойымызша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дамуына</a:t>
            </a:r>
            <a:r>
              <a:rPr lang="ru-RU" dirty="0"/>
              <a:t> </a:t>
            </a:r>
            <a:r>
              <a:rPr lang="ru-RU" dirty="0" err="1"/>
              <a:t>кедергі</a:t>
            </a:r>
            <a:r>
              <a:rPr lang="ru-RU" dirty="0"/>
              <a:t> </a:t>
            </a:r>
            <a:r>
              <a:rPr lang="ru-RU" dirty="0" err="1"/>
              <a:t>келтіретін</a:t>
            </a:r>
            <a:r>
              <a:rPr lang="ru-RU" dirty="0"/>
              <a:t>, </a:t>
            </a:r>
            <a:r>
              <a:rPr lang="ru-RU" dirty="0" err="1"/>
              <a:t>практикалық</a:t>
            </a:r>
            <a:r>
              <a:rPr lang="ru-RU" dirty="0"/>
              <a:t> </a:t>
            </a:r>
            <a:r>
              <a:rPr lang="ru-RU" dirty="0" err="1"/>
              <a:t>маңыздылығы</a:t>
            </a:r>
            <a:r>
              <a:rPr lang="ru-RU" dirty="0"/>
              <a:t> мен </a:t>
            </a:r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беделін</a:t>
            </a:r>
            <a:r>
              <a:rPr lang="ru-RU" dirty="0"/>
              <a:t> </a:t>
            </a:r>
            <a:r>
              <a:rPr lang="ru-RU" dirty="0" err="1"/>
              <a:t>төмендететін</a:t>
            </a:r>
            <a:r>
              <a:rPr lang="ru-RU" dirty="0"/>
              <a:t> </a:t>
            </a:r>
            <a:r>
              <a:rPr lang="ru-RU" dirty="0" err="1"/>
              <a:t>бірқатар</a:t>
            </a:r>
            <a:r>
              <a:rPr lang="ru-RU" dirty="0"/>
              <a:t> "</a:t>
            </a:r>
            <a:r>
              <a:rPr lang="ru-RU" dirty="0" err="1"/>
              <a:t>тұйықтарға</a:t>
            </a:r>
            <a:r>
              <a:rPr lang="ru-RU" dirty="0"/>
              <a:t>"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келді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026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01A1FA7-3C9D-43BB-AC14-7F4481773D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622852"/>
            <a:ext cx="9405662" cy="562554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err="1"/>
              <a:t>Географияның</a:t>
            </a:r>
            <a:r>
              <a:rPr lang="ru-RU" dirty="0"/>
              <a:t> </a:t>
            </a:r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орталығы-қоғамның</a:t>
            </a:r>
            <a:r>
              <a:rPr lang="ru-RU" dirty="0"/>
              <a:t> </a:t>
            </a:r>
            <a:r>
              <a:rPr lang="ru-RU" dirty="0" err="1"/>
              <a:t>аумақтық</a:t>
            </a:r>
            <a:r>
              <a:rPr lang="ru-RU" dirty="0"/>
              <a:t> </a:t>
            </a:r>
            <a:r>
              <a:rPr lang="ru-RU" dirty="0" err="1"/>
              <a:t>ұйымдастырылу</a:t>
            </a:r>
            <a:r>
              <a:rPr lang="ru-RU" dirty="0"/>
              <a:t> </a:t>
            </a:r>
            <a:r>
              <a:rPr lang="ru-RU" dirty="0" err="1"/>
              <a:t>мәселесі</a:t>
            </a:r>
            <a:r>
              <a:rPr lang="ru-RU" dirty="0"/>
              <a:t>. Осы</a:t>
            </a:r>
          </a:p>
          <a:p>
            <a:pPr marL="0" indent="0" algn="just">
              <a:buNone/>
            </a:pPr>
            <a:r>
              <a:rPr lang="ru-RU" dirty="0" err="1"/>
              <a:t>орталықтың</a:t>
            </a:r>
            <a:r>
              <a:rPr lang="ru-RU" dirty="0"/>
              <a:t> </a:t>
            </a:r>
            <a:r>
              <a:rPr lang="ru-RU" dirty="0" err="1"/>
              <a:t>айналасында</a:t>
            </a:r>
            <a:r>
              <a:rPr lang="ru-RU" dirty="0"/>
              <a:t> </a:t>
            </a:r>
            <a:r>
              <a:rPr lang="ru-RU" dirty="0" err="1"/>
              <a:t>Географияны</a:t>
            </a:r>
            <a:r>
              <a:rPr lang="ru-RU" dirty="0"/>
              <a:t> </a:t>
            </a:r>
            <a:r>
              <a:rPr lang="ru-RU" dirty="0" err="1"/>
              <a:t>біріктіруге</a:t>
            </a:r>
            <a:r>
              <a:rPr lang="ru-RU" dirty="0"/>
              <a:t>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себептер</a:t>
            </a:r>
            <a:r>
              <a:rPr lang="ru-RU" dirty="0"/>
              <a:t> бар:</a:t>
            </a:r>
          </a:p>
          <a:p>
            <a:pPr algn="just"/>
            <a:r>
              <a:rPr lang="ru-RU" dirty="0"/>
              <a:t>* "</a:t>
            </a:r>
            <a:r>
              <a:rPr lang="ru-RU" dirty="0" err="1"/>
              <a:t>аумақтық</a:t>
            </a:r>
            <a:r>
              <a:rPr lang="ru-RU" dirty="0"/>
              <a:t> </a:t>
            </a:r>
            <a:r>
              <a:rPr lang="ru-RU" dirty="0" err="1"/>
              <a:t>табиғи-әлеуметтік-экономикалық</a:t>
            </a:r>
            <a:r>
              <a:rPr lang="ru-RU" dirty="0"/>
              <a:t> </a:t>
            </a:r>
            <a:r>
              <a:rPr lang="ru-RU" dirty="0" err="1"/>
              <a:t>жүйелер</a:t>
            </a:r>
            <a:r>
              <a:rPr lang="ru-RU" dirty="0"/>
              <a:t>" </a:t>
            </a:r>
            <a:r>
              <a:rPr lang="ru-RU" dirty="0" err="1"/>
              <a:t>түріндегі</a:t>
            </a:r>
            <a:r>
              <a:rPr lang="ru-RU" dirty="0"/>
              <a:t> "</a:t>
            </a:r>
            <a:r>
              <a:rPr lang="ru-RU" dirty="0" err="1"/>
              <a:t>табиғат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қоғам</a:t>
            </a:r>
            <a:r>
              <a:rPr lang="ru-RU" dirty="0"/>
              <a:t>« </a:t>
            </a:r>
            <a:r>
              <a:rPr lang="ru-RU" dirty="0" err="1"/>
              <a:t>жүйесінің</a:t>
            </a:r>
            <a:r>
              <a:rPr lang="ru-RU" dirty="0"/>
              <a:t> </a:t>
            </a:r>
            <a:r>
              <a:rPr lang="ru-RU" dirty="0" err="1"/>
              <a:t>белсенді</a:t>
            </a:r>
            <a:r>
              <a:rPr lang="ru-RU" dirty="0"/>
              <a:t> </a:t>
            </a:r>
            <a:r>
              <a:rPr lang="ru-RU" dirty="0" err="1"/>
              <a:t>жағының</a:t>
            </a:r>
            <a:r>
              <a:rPr lang="ru-RU" dirty="0"/>
              <a:t> </a:t>
            </a:r>
            <a:r>
              <a:rPr lang="ru-RU" dirty="0" err="1"/>
              <a:t>әсерімен</a:t>
            </a:r>
            <a:r>
              <a:rPr lang="ru-RU" dirty="0"/>
              <a:t> </a:t>
            </a:r>
            <a:r>
              <a:rPr lang="ru-RU" dirty="0" err="1"/>
              <a:t>ұйымдастырылған</a:t>
            </a:r>
            <a:r>
              <a:rPr lang="ru-RU" dirty="0"/>
              <a:t> </a:t>
            </a:r>
            <a:r>
              <a:rPr lang="ru-RU" dirty="0" err="1"/>
              <a:t>қоғам</a:t>
            </a:r>
            <a:r>
              <a:rPr lang="ru-RU" dirty="0"/>
              <a:t> </a:t>
            </a:r>
            <a:r>
              <a:rPr lang="ru-RU" dirty="0" err="1"/>
              <a:t>өмірінің</a:t>
            </a:r>
            <a:r>
              <a:rPr lang="ru-RU" dirty="0"/>
              <a:t> </a:t>
            </a:r>
            <a:r>
              <a:rPr lang="ru-RU" dirty="0" err="1"/>
              <a:t>ортасы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беті</a:t>
            </a:r>
            <a:r>
              <a:rPr lang="ru-RU" dirty="0"/>
              <a:t> </a:t>
            </a:r>
            <a:r>
              <a:rPr lang="ru-RU" dirty="0" err="1"/>
              <a:t>түріндегі</a:t>
            </a:r>
            <a:r>
              <a:rPr lang="ru-RU" dirty="0"/>
              <a:t> </a:t>
            </a:r>
            <a:r>
              <a:rPr lang="ru-RU" dirty="0" err="1"/>
              <a:t>бірыңғай</a:t>
            </a:r>
            <a:r>
              <a:rPr lang="ru-RU" dirty="0"/>
              <a:t> объект »;</a:t>
            </a:r>
          </a:p>
          <a:p>
            <a:pPr algn="just"/>
            <a:r>
              <a:rPr lang="ru-RU" dirty="0"/>
              <a:t>*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кеңістіктік</a:t>
            </a:r>
            <a:r>
              <a:rPr lang="ru-RU" dirty="0"/>
              <a:t> </a:t>
            </a:r>
            <a:r>
              <a:rPr lang="ru-RU" dirty="0" err="1"/>
              <a:t>таралу</a:t>
            </a:r>
            <a:r>
              <a:rPr lang="ru-RU" dirty="0"/>
              <a:t> </a:t>
            </a:r>
            <a:r>
              <a:rPr lang="ru-RU" dirty="0" err="1"/>
              <a:t>процестерін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элементтерін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түріндегі</a:t>
            </a:r>
            <a:r>
              <a:rPr lang="ru-RU" dirty="0"/>
              <a:t> </a:t>
            </a:r>
            <a:r>
              <a:rPr lang="ru-RU" dirty="0" err="1"/>
              <a:t>бірыңғай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пәні</a:t>
            </a:r>
            <a:r>
              <a:rPr lang="ru-RU" dirty="0"/>
              <a:t>;</a:t>
            </a:r>
          </a:p>
          <a:p>
            <a:pPr algn="just"/>
            <a:r>
              <a:rPr lang="ru-RU" dirty="0"/>
              <a:t>* </a:t>
            </a:r>
            <a:r>
              <a:rPr lang="ru-RU" dirty="0" err="1"/>
              <a:t>далалық</a:t>
            </a:r>
            <a:r>
              <a:rPr lang="ru-RU" dirty="0"/>
              <a:t>, </a:t>
            </a:r>
            <a:r>
              <a:rPr lang="ru-RU" dirty="0" err="1"/>
              <a:t>қашықтық</a:t>
            </a:r>
            <a:r>
              <a:rPr lang="ru-RU" dirty="0"/>
              <a:t>, </a:t>
            </a:r>
            <a:r>
              <a:rPr lang="ru-RU" dirty="0" err="1"/>
              <a:t>индикациялық</a:t>
            </a:r>
            <a:r>
              <a:rPr lang="ru-RU" dirty="0"/>
              <a:t>, </a:t>
            </a:r>
            <a:r>
              <a:rPr lang="ru-RU" dirty="0" err="1"/>
              <a:t>картографиялық</a:t>
            </a:r>
            <a:r>
              <a:rPr lang="ru-RU" dirty="0"/>
              <a:t>, </a:t>
            </a:r>
            <a:r>
              <a:rPr lang="ru-RU" dirty="0" err="1"/>
              <a:t>есептік-теңгерімдік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әдістерді</a:t>
            </a:r>
            <a:r>
              <a:rPr lang="ru-RU" dirty="0"/>
              <a:t> (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ғылыми</a:t>
            </a:r>
            <a:r>
              <a:rPr lang="ru-RU" dirty="0"/>
              <a:t> </a:t>
            </a:r>
            <a:r>
              <a:rPr lang="ru-RU" dirty="0" err="1"/>
              <a:t>әдістер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) </a:t>
            </a:r>
            <a:r>
              <a:rPr lang="ru-RU" dirty="0" err="1"/>
              <a:t>қамтитын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географияның</a:t>
            </a:r>
            <a:r>
              <a:rPr lang="ru-RU" dirty="0"/>
              <a:t> </a:t>
            </a:r>
            <a:r>
              <a:rPr lang="ru-RU" dirty="0" err="1"/>
              <a:t>қазіргі</a:t>
            </a:r>
            <a:r>
              <a:rPr lang="ru-RU" dirty="0"/>
              <a:t> даму </a:t>
            </a:r>
            <a:r>
              <a:rPr lang="ru-RU" dirty="0" err="1"/>
              <a:t>кезеңінде</a:t>
            </a:r>
            <a:r>
              <a:rPr lang="ru-RU" dirty="0"/>
              <a:t> </a:t>
            </a:r>
            <a:r>
              <a:rPr lang="ru-RU" dirty="0" err="1"/>
              <a:t>кеңістіктік</a:t>
            </a:r>
            <a:r>
              <a:rPr lang="ru-RU" dirty="0"/>
              <a:t> </a:t>
            </a:r>
            <a:r>
              <a:rPr lang="ru-RU" dirty="0" err="1"/>
              <a:t>қатынастарды</a:t>
            </a:r>
            <a:r>
              <a:rPr lang="ru-RU" dirty="0"/>
              <a:t> </a:t>
            </a:r>
            <a:r>
              <a:rPr lang="ru-RU" dirty="0" err="1"/>
              <a:t>зерттеуге</a:t>
            </a:r>
            <a:r>
              <a:rPr lang="ru-RU" dirty="0"/>
              <a:t> </a:t>
            </a:r>
            <a:r>
              <a:rPr lang="ru-RU" dirty="0" err="1"/>
              <a:t>бағытталған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әдісі</a:t>
            </a:r>
            <a:r>
              <a:rPr lang="ru-RU" dirty="0"/>
              <a:t>;</a:t>
            </a:r>
          </a:p>
          <a:p>
            <a:pPr algn="just"/>
            <a:r>
              <a:rPr lang="ru-RU" dirty="0"/>
              <a:t>* </a:t>
            </a:r>
            <a:r>
              <a:rPr lang="ru-RU" dirty="0" err="1"/>
              <a:t>ғаламдық</a:t>
            </a:r>
            <a:r>
              <a:rPr lang="ru-RU" dirty="0"/>
              <a:t>, </a:t>
            </a:r>
            <a:r>
              <a:rPr lang="ru-RU" dirty="0" err="1"/>
              <a:t>аймақтық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табиғатты</a:t>
            </a:r>
            <a:r>
              <a:rPr lang="ru-RU" dirty="0"/>
              <a:t> </a:t>
            </a:r>
            <a:r>
              <a:rPr lang="ru-RU" dirty="0" err="1"/>
              <a:t>пайдалануды</a:t>
            </a:r>
            <a:r>
              <a:rPr lang="ru-RU" dirty="0"/>
              <a:t> </a:t>
            </a:r>
            <a:r>
              <a:rPr lang="ru-RU" dirty="0" err="1"/>
              <a:t>аумақтық</a:t>
            </a:r>
            <a:r>
              <a:rPr lang="ru-RU" dirty="0"/>
              <a:t> </a:t>
            </a:r>
            <a:r>
              <a:rPr lang="ru-RU" dirty="0" err="1"/>
              <a:t>ұйымдастыруды</a:t>
            </a:r>
            <a:r>
              <a:rPr lang="ru-RU" dirty="0"/>
              <a:t> </a:t>
            </a:r>
            <a:r>
              <a:rPr lang="ru-RU" dirty="0" err="1"/>
              <a:t>оңтайландыру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қоғам</a:t>
            </a:r>
            <a:r>
              <a:rPr lang="ru-RU" dirty="0"/>
              <a:t> мен </a:t>
            </a:r>
            <a:r>
              <a:rPr lang="ru-RU" dirty="0" err="1"/>
              <a:t>табиғаттың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әрекеттесу</a:t>
            </a:r>
            <a:r>
              <a:rPr lang="ru-RU" dirty="0"/>
              <a:t> </a:t>
            </a:r>
            <a:r>
              <a:rPr lang="ru-RU" dirty="0" err="1"/>
              <a:t>мәселесін</a:t>
            </a:r>
            <a:r>
              <a:rPr lang="ru-RU" dirty="0"/>
              <a:t> </a:t>
            </a:r>
            <a:r>
              <a:rPr lang="ru-RU" dirty="0" err="1"/>
              <a:t>шешу</a:t>
            </a:r>
            <a:r>
              <a:rPr lang="ru-RU" dirty="0"/>
              <a:t> </a:t>
            </a:r>
            <a:r>
              <a:rPr lang="ru-RU" dirty="0" err="1"/>
              <a:t>қажеттілігі</a:t>
            </a:r>
            <a:r>
              <a:rPr lang="ru-RU" dirty="0"/>
              <a:t> </a:t>
            </a:r>
            <a:r>
              <a:rPr lang="ru-RU" dirty="0" err="1"/>
              <a:t>түріндегі</a:t>
            </a:r>
            <a:r>
              <a:rPr lang="ru-RU" dirty="0"/>
              <a:t> </a:t>
            </a:r>
            <a:r>
              <a:rPr lang="ru-RU" dirty="0" err="1"/>
              <a:t>қоғамдық</a:t>
            </a:r>
            <a:r>
              <a:rPr lang="ru-RU" dirty="0"/>
              <a:t> </a:t>
            </a:r>
            <a:r>
              <a:rPr lang="ru-RU" dirty="0" err="1"/>
              <a:t>Тапсырыс</a:t>
            </a:r>
            <a:r>
              <a:rPr lang="ru-RU" dirty="0"/>
              <a:t>;</a:t>
            </a:r>
          </a:p>
          <a:p>
            <a:pPr algn="just"/>
            <a:r>
              <a:rPr lang="ru-RU" dirty="0"/>
              <a:t>* </a:t>
            </a:r>
            <a:r>
              <a:rPr lang="ru-RU" dirty="0" err="1"/>
              <a:t>жаңа</a:t>
            </a:r>
            <a:r>
              <a:rPr lang="ru-RU" dirty="0"/>
              <a:t> процесс-</a:t>
            </a:r>
            <a:r>
              <a:rPr lang="ru-RU" dirty="0" err="1"/>
              <a:t>аумақтық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бағдарламасына</a:t>
            </a:r>
            <a:r>
              <a:rPr lang="ru-RU" dirty="0"/>
              <a:t> </a:t>
            </a:r>
            <a:r>
              <a:rPr lang="ru-RU" dirty="0" err="1"/>
              <a:t>көшуге</a:t>
            </a:r>
            <a:r>
              <a:rPr lang="ru-RU" dirty="0"/>
              <a:t> </a:t>
            </a:r>
            <a:r>
              <a:rPr lang="ru-RU" dirty="0" err="1"/>
              <a:t>дайындық</a:t>
            </a:r>
            <a:r>
              <a:rPr lang="ru-RU" dirty="0"/>
              <a:t> </a:t>
            </a:r>
            <a:r>
              <a:rPr lang="ru-RU" dirty="0" err="1"/>
              <a:t>түріндегі</a:t>
            </a:r>
            <a:r>
              <a:rPr lang="ru-RU" dirty="0"/>
              <a:t> </a:t>
            </a:r>
            <a:r>
              <a:rPr lang="ru-RU" dirty="0" err="1"/>
              <a:t>ғылыми</a:t>
            </a:r>
            <a:r>
              <a:rPr lang="ru-RU" dirty="0"/>
              <a:t> </a:t>
            </a:r>
            <a:r>
              <a:rPr lang="ru-RU" dirty="0" err="1"/>
              <a:t>жетілу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70671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FD14C7D-C186-49BD-A921-C027F9A78B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808384"/>
            <a:ext cx="8946541" cy="5440016"/>
          </a:xfrm>
        </p:spPr>
        <p:txBody>
          <a:bodyPr>
            <a:normAutofit/>
          </a:bodyPr>
          <a:lstStyle/>
          <a:p>
            <a:pPr algn="just"/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уақытта</a:t>
            </a:r>
            <a:r>
              <a:rPr lang="ru-RU" dirty="0"/>
              <a:t> география </a:t>
            </a:r>
            <a:r>
              <a:rPr lang="ru-RU" dirty="0" err="1"/>
              <a:t>орталығы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. </a:t>
            </a:r>
            <a:r>
              <a:rPr lang="ru-RU" dirty="0" err="1"/>
              <a:t>Қоғамдық</a:t>
            </a:r>
            <a:r>
              <a:rPr lang="ru-RU" dirty="0"/>
              <a:t> </a:t>
            </a:r>
            <a:r>
              <a:rPr lang="ru-RU" dirty="0" err="1"/>
              <a:t>тапсырыспен</a:t>
            </a:r>
            <a:r>
              <a:rPr lang="ru-RU" dirty="0"/>
              <a:t> де, </a:t>
            </a:r>
            <a:r>
              <a:rPr lang="ru-RU" dirty="0" err="1"/>
              <a:t>ғылымның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логикасымен</a:t>
            </a:r>
            <a:r>
              <a:rPr lang="ru-RU" dirty="0"/>
              <a:t> де </a:t>
            </a:r>
            <a:r>
              <a:rPr lang="ru-RU" dirty="0" err="1"/>
              <a:t>анықталатын</a:t>
            </a:r>
            <a:r>
              <a:rPr lang="ru-RU" dirty="0"/>
              <a:t> </a:t>
            </a:r>
            <a:r>
              <a:rPr lang="ru-RU" dirty="0" err="1"/>
              <a:t>ғылыми</a:t>
            </a:r>
            <a:r>
              <a:rPr lang="ru-RU" dirty="0"/>
              <a:t> </a:t>
            </a:r>
            <a:r>
              <a:rPr lang="ru-RU" dirty="0" err="1"/>
              <a:t>білім</a:t>
            </a:r>
            <a:r>
              <a:rPr lang="ru-RU" dirty="0"/>
              <a:t> </a:t>
            </a:r>
            <a:r>
              <a:rPr lang="ru-RU" dirty="0" err="1"/>
              <a:t>соншалықты</a:t>
            </a:r>
            <a:r>
              <a:rPr lang="ru-RU" dirty="0"/>
              <a:t> </a:t>
            </a:r>
            <a:r>
              <a:rPr lang="ru-RU" dirty="0" err="1"/>
              <a:t>ұтқыр</a:t>
            </a:r>
            <a:r>
              <a:rPr lang="ru-RU" dirty="0"/>
              <a:t>, </a:t>
            </a:r>
            <a:r>
              <a:rPr lang="ru-RU" dirty="0" err="1"/>
              <a:t>сондықтан</a:t>
            </a:r>
            <a:r>
              <a:rPr lang="ru-RU" dirty="0"/>
              <a:t> </a:t>
            </a:r>
            <a:r>
              <a:rPr lang="ru-RU" dirty="0" err="1"/>
              <a:t>Мәңгілік</a:t>
            </a:r>
            <a:r>
              <a:rPr lang="ru-RU" dirty="0"/>
              <a:t> </a:t>
            </a:r>
            <a:r>
              <a:rPr lang="ru-RU" dirty="0" err="1"/>
              <a:t>шындық</a:t>
            </a:r>
            <a:r>
              <a:rPr lang="ru-RU" dirty="0"/>
              <a:t> </a:t>
            </a:r>
            <a:r>
              <a:rPr lang="ru-RU" dirty="0" err="1"/>
              <a:t>болмайды</a:t>
            </a:r>
            <a:r>
              <a:rPr lang="ru-RU" dirty="0"/>
              <a:t>. </a:t>
            </a:r>
            <a:r>
              <a:rPr lang="ru-RU" dirty="0" err="1"/>
              <a:t>Нысанда</a:t>
            </a:r>
            <a:r>
              <a:rPr lang="ru-RU" dirty="0"/>
              <a:t> да </a:t>
            </a:r>
            <a:r>
              <a:rPr lang="ru-RU" dirty="0" err="1"/>
              <a:t>мәңгілік</a:t>
            </a:r>
            <a:r>
              <a:rPr lang="ru-RU" dirty="0"/>
              <a:t> </a:t>
            </a:r>
            <a:r>
              <a:rPr lang="ru-RU" dirty="0" err="1"/>
              <a:t>ештеңе</a:t>
            </a:r>
            <a:r>
              <a:rPr lang="ru-RU" dirty="0"/>
              <a:t> </a:t>
            </a:r>
            <a:r>
              <a:rPr lang="ru-RU" dirty="0" err="1"/>
              <a:t>жоқ</a:t>
            </a:r>
            <a:r>
              <a:rPr lang="ru-RU" dirty="0"/>
              <a:t> (</a:t>
            </a:r>
            <a:r>
              <a:rPr lang="ru-RU" dirty="0" err="1"/>
              <a:t>Еділ</a:t>
            </a:r>
            <a:r>
              <a:rPr lang="ru-RU" dirty="0"/>
              <a:t> </a:t>
            </a:r>
            <a:r>
              <a:rPr lang="ru-RU" dirty="0" err="1"/>
              <a:t>әрқашан</a:t>
            </a:r>
            <a:r>
              <a:rPr lang="ru-RU" dirty="0"/>
              <a:t> </a:t>
            </a:r>
            <a:r>
              <a:rPr lang="ru-RU" dirty="0" err="1"/>
              <a:t>Каспийге</a:t>
            </a:r>
            <a:r>
              <a:rPr lang="ru-RU" dirty="0"/>
              <a:t> </a:t>
            </a:r>
            <a:r>
              <a:rPr lang="ru-RU" dirty="0" err="1"/>
              <a:t>ағып</a:t>
            </a:r>
            <a:r>
              <a:rPr lang="ru-RU" dirty="0"/>
              <a:t> кете </a:t>
            </a:r>
            <a:r>
              <a:rPr lang="ru-RU" dirty="0" err="1"/>
              <a:t>бермейді</a:t>
            </a:r>
            <a:r>
              <a:rPr lang="ru-RU" dirty="0"/>
              <a:t>). </a:t>
            </a:r>
            <a:r>
              <a:rPr lang="ru-RU" dirty="0" err="1"/>
              <a:t>Өркениеттің</a:t>
            </a:r>
            <a:r>
              <a:rPr lang="ru-RU" dirty="0"/>
              <a:t> </a:t>
            </a:r>
            <a:r>
              <a:rPr lang="ru-RU" dirty="0" err="1"/>
              <a:t>тағдыры</a:t>
            </a:r>
            <a:r>
              <a:rPr lang="ru-RU" dirty="0"/>
              <a:t> тек </a:t>
            </a:r>
            <a:r>
              <a:rPr lang="ru-RU" dirty="0" err="1"/>
              <a:t>жердегі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,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</a:t>
            </a:r>
            <a:r>
              <a:rPr lang="ru-RU" dirty="0" err="1"/>
              <a:t>ғарыштық</a:t>
            </a:r>
            <a:r>
              <a:rPr lang="ru-RU" dirty="0"/>
              <a:t> </a:t>
            </a:r>
            <a:r>
              <a:rPr lang="ru-RU" dirty="0" err="1"/>
              <a:t>құбылыс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тәуелді</a:t>
            </a:r>
            <a:r>
              <a:rPr lang="ru-RU" dirty="0"/>
              <a:t> </a:t>
            </a:r>
            <a:r>
              <a:rPr lang="ru-RU" dirty="0" err="1"/>
              <a:t>болатын</a:t>
            </a:r>
            <a:r>
              <a:rPr lang="ru-RU" dirty="0"/>
              <a:t> </a:t>
            </a:r>
            <a:r>
              <a:rPr lang="ru-RU" dirty="0" err="1"/>
              <a:t>адамзаттың</a:t>
            </a:r>
            <a:r>
              <a:rPr lang="ru-RU" dirty="0"/>
              <a:t> </a:t>
            </a:r>
            <a:r>
              <a:rPr lang="ru-RU" dirty="0" err="1"/>
              <a:t>басты</a:t>
            </a:r>
            <a:r>
              <a:rPr lang="ru-RU" dirty="0"/>
              <a:t> </a:t>
            </a:r>
            <a:r>
              <a:rPr lang="ru-RU" dirty="0" err="1"/>
              <a:t>мәселесі</a:t>
            </a:r>
            <a:r>
              <a:rPr lang="ru-RU" dirty="0"/>
              <a:t> — </a:t>
            </a:r>
            <a:r>
              <a:rPr lang="ru-RU" dirty="0" err="1"/>
              <a:t>қоғам</a:t>
            </a:r>
            <a:r>
              <a:rPr lang="ru-RU" dirty="0"/>
              <a:t> мен </a:t>
            </a:r>
            <a:r>
              <a:rPr lang="ru-RU" dirty="0" err="1"/>
              <a:t>табиғаттың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әрекеттесу</a:t>
            </a:r>
            <a:r>
              <a:rPr lang="ru-RU" dirty="0"/>
              <a:t> </a:t>
            </a:r>
            <a:r>
              <a:rPr lang="ru-RU" dirty="0" err="1"/>
              <a:t>мәселесі</a:t>
            </a:r>
            <a:r>
              <a:rPr lang="ru-RU" dirty="0"/>
              <a:t>. </a:t>
            </a:r>
            <a:r>
              <a:rPr lang="ru-RU" dirty="0" err="1"/>
              <a:t>Географияға</a:t>
            </a:r>
            <a:r>
              <a:rPr lang="ru-RU" dirty="0"/>
              <a:t> </a:t>
            </a:r>
            <a:r>
              <a:rPr lang="ru-RU" dirty="0" err="1"/>
              <a:t>келетін</a:t>
            </a:r>
            <a:r>
              <a:rPr lang="ru-RU" dirty="0"/>
              <a:t> </a:t>
            </a:r>
            <a:r>
              <a:rPr lang="ru-RU" dirty="0" err="1"/>
              <a:t>болсақ</a:t>
            </a:r>
            <a:r>
              <a:rPr lang="ru-RU" dirty="0"/>
              <a:t>,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өзінің</a:t>
            </a:r>
            <a:r>
              <a:rPr lang="ru-RU" dirty="0"/>
              <a:t> </a:t>
            </a:r>
            <a:r>
              <a:rPr lang="ru-RU" dirty="0" err="1"/>
              <a:t>бүкіл</a:t>
            </a:r>
            <a:r>
              <a:rPr lang="ru-RU" dirty="0"/>
              <a:t> </a:t>
            </a:r>
            <a:r>
              <a:rPr lang="ru-RU" dirty="0" err="1"/>
              <a:t>тарихымен</a:t>
            </a:r>
            <a:r>
              <a:rPr lang="ru-RU" dirty="0"/>
              <a:t> (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ғылымдардан</a:t>
            </a:r>
            <a:r>
              <a:rPr lang="ru-RU" dirty="0"/>
              <a:t>) осы </a:t>
            </a:r>
            <a:r>
              <a:rPr lang="ru-RU" dirty="0" err="1"/>
              <a:t>мәселенің</a:t>
            </a:r>
            <a:r>
              <a:rPr lang="ru-RU" dirty="0"/>
              <a:t> </a:t>
            </a:r>
            <a:r>
              <a:rPr lang="ru-RU" dirty="0" err="1"/>
              <a:t>аумақтық</a:t>
            </a:r>
            <a:r>
              <a:rPr lang="ru-RU" dirty="0"/>
              <a:t> </a:t>
            </a:r>
            <a:r>
              <a:rPr lang="ru-RU" dirty="0" err="1"/>
              <a:t>аспектілерін</a:t>
            </a:r>
            <a:r>
              <a:rPr lang="ru-RU" dirty="0"/>
              <a:t> </a:t>
            </a:r>
            <a:r>
              <a:rPr lang="ru-RU" dirty="0" err="1"/>
              <a:t>сындарлы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/>
              <a:t>шеше</a:t>
            </a:r>
            <a:r>
              <a:rPr lang="ru-RU" dirty="0"/>
              <a:t> </a:t>
            </a:r>
            <a:r>
              <a:rPr lang="ru-RU" dirty="0" err="1"/>
              <a:t>алатындығын</a:t>
            </a:r>
            <a:r>
              <a:rPr lang="ru-RU" dirty="0"/>
              <a:t> </a:t>
            </a:r>
            <a:r>
              <a:rPr lang="ru-RU" dirty="0" err="1"/>
              <a:t>дәлелдеді</a:t>
            </a:r>
            <a:r>
              <a:rPr lang="ru-RU" dirty="0"/>
              <a:t>. </a:t>
            </a:r>
            <a:r>
              <a:rPr lang="ru-RU" dirty="0" err="1"/>
              <a:t>Соңғысы</a:t>
            </a:r>
            <a:r>
              <a:rPr lang="ru-RU" dirty="0"/>
              <a:t>, </a:t>
            </a:r>
            <a:r>
              <a:rPr lang="ru-RU" dirty="0" err="1"/>
              <a:t>әрине</a:t>
            </a:r>
            <a:r>
              <a:rPr lang="ru-RU" dirty="0"/>
              <a:t>,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теориялық</a:t>
            </a:r>
            <a:r>
              <a:rPr lang="ru-RU" dirty="0"/>
              <a:t>, </a:t>
            </a:r>
            <a:r>
              <a:rPr lang="ru-RU" dirty="0" err="1"/>
              <a:t>әдістемелік</a:t>
            </a:r>
            <a:r>
              <a:rPr lang="ru-RU" dirty="0"/>
              <a:t>, </a:t>
            </a:r>
            <a:r>
              <a:rPr lang="ru-RU" dirty="0" err="1"/>
              <a:t>қолданбалы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ақпараттық</a:t>
            </a:r>
            <a:r>
              <a:rPr lang="ru-RU" dirty="0"/>
              <a:t> </a:t>
            </a:r>
            <a:r>
              <a:rPr lang="ru-RU" dirty="0" err="1"/>
              <a:t>мәселелердің</a:t>
            </a:r>
            <a:r>
              <a:rPr lang="ru-RU" dirty="0"/>
              <a:t> </a:t>
            </a:r>
            <a:r>
              <a:rPr lang="ru-RU" dirty="0" err="1"/>
              <a:t>шешімін</a:t>
            </a:r>
            <a:r>
              <a:rPr lang="ru-RU" dirty="0"/>
              <a:t> </a:t>
            </a:r>
            <a:r>
              <a:rPr lang="ru-RU" dirty="0" err="1"/>
              <a:t>жоққа</a:t>
            </a:r>
            <a:r>
              <a:rPr lang="ru-RU" dirty="0"/>
              <a:t> </a:t>
            </a:r>
            <a:r>
              <a:rPr lang="ru-RU" dirty="0" err="1"/>
              <a:t>шығармайды</a:t>
            </a:r>
            <a:r>
              <a:rPr lang="ru-RU" dirty="0"/>
              <a:t>. </a:t>
            </a:r>
            <a:r>
              <a:rPr lang="ru-RU" dirty="0" err="1"/>
              <a:t>Өткенде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нәрсе</a:t>
            </a:r>
            <a:r>
              <a:rPr lang="ru-RU" dirty="0"/>
              <a:t> </a:t>
            </a:r>
            <a:r>
              <a:rPr lang="ru-RU" dirty="0" err="1"/>
              <a:t>жаңасында</a:t>
            </a:r>
            <a:r>
              <a:rPr lang="ru-RU" dirty="0"/>
              <a:t> </a:t>
            </a:r>
            <a:r>
              <a:rPr lang="ru-RU" dirty="0" err="1"/>
              <a:t>сақталады</a:t>
            </a:r>
            <a:r>
              <a:rPr lang="ru-RU" dirty="0"/>
              <a:t> —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организмдердің</a:t>
            </a:r>
            <a:r>
              <a:rPr lang="ru-RU" dirty="0"/>
              <a:t> </a:t>
            </a:r>
            <a:r>
              <a:rPr lang="ru-RU" dirty="0" err="1"/>
              <a:t>тұқым</a:t>
            </a:r>
            <a:r>
              <a:rPr lang="ru-RU" dirty="0"/>
              <a:t> </a:t>
            </a:r>
            <a:r>
              <a:rPr lang="ru-RU" dirty="0" err="1"/>
              <a:t>қуалаушылық</a:t>
            </a:r>
            <a:r>
              <a:rPr lang="ru-RU" dirty="0"/>
              <a:t> </a:t>
            </a:r>
            <a:r>
              <a:rPr lang="ru-RU" dirty="0" err="1"/>
              <a:t>заңынан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,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</a:t>
            </a:r>
            <a:r>
              <a:rPr lang="ru-RU" dirty="0" err="1"/>
              <a:t>объективті</a:t>
            </a:r>
            <a:r>
              <a:rPr lang="ru-RU" dirty="0"/>
              <a:t> </a:t>
            </a:r>
            <a:r>
              <a:rPr lang="ru-RU" dirty="0" err="1"/>
              <a:t>шындыққа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, </a:t>
            </a:r>
            <a:r>
              <a:rPr lang="ru-RU" dirty="0" err="1"/>
              <a:t>білімге</a:t>
            </a:r>
            <a:r>
              <a:rPr lang="ru-RU" dirty="0"/>
              <a:t> де </a:t>
            </a:r>
            <a:r>
              <a:rPr lang="ru-RU" dirty="0" err="1"/>
              <a:t>қатысты</a:t>
            </a:r>
            <a:r>
              <a:rPr lang="ru-RU" dirty="0"/>
              <a:t> </a:t>
            </a:r>
            <a:r>
              <a:rPr lang="ru-RU" dirty="0" err="1"/>
              <a:t>теріске</a:t>
            </a:r>
            <a:r>
              <a:rPr lang="ru-RU" dirty="0"/>
              <a:t> </a:t>
            </a:r>
            <a:r>
              <a:rPr lang="ru-RU" dirty="0" err="1"/>
              <a:t>шығарудың</a:t>
            </a:r>
            <a:r>
              <a:rPr lang="ru-RU" dirty="0"/>
              <a:t> </a:t>
            </a:r>
            <a:r>
              <a:rPr lang="ru-RU" dirty="0" err="1"/>
              <a:t>диалектикасы</a:t>
            </a:r>
            <a:r>
              <a:rPr lang="ru-RU" dirty="0"/>
              <a:t> </a:t>
            </a:r>
            <a:r>
              <a:rPr lang="ru-RU" dirty="0" err="1"/>
              <a:t>заңынан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70693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E414D08-2120-4586-ADDE-ECE2BD4F6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6077" y="1537253"/>
            <a:ext cx="8946541" cy="53207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География </a:t>
            </a:r>
            <a:r>
              <a:rPr lang="ru-RU" dirty="0" err="1"/>
              <a:t>тұрғысынан</a:t>
            </a:r>
            <a:r>
              <a:rPr lang="ru-RU" dirty="0"/>
              <a:t> "</a:t>
            </a:r>
            <a:r>
              <a:rPr lang="ru-RU" dirty="0" err="1"/>
              <a:t>табиғат</a:t>
            </a:r>
            <a:r>
              <a:rPr lang="ru-RU" dirty="0"/>
              <a:t> — </a:t>
            </a:r>
            <a:r>
              <a:rPr lang="ru-RU" dirty="0" err="1"/>
              <a:t>қоғам</a:t>
            </a:r>
            <a:r>
              <a:rPr lang="ru-RU" dirty="0"/>
              <a:t> — </a:t>
            </a:r>
            <a:r>
              <a:rPr lang="ru-RU" dirty="0" err="1"/>
              <a:t>адам</a:t>
            </a:r>
            <a:r>
              <a:rPr lang="ru-RU" dirty="0"/>
              <a:t>" </a:t>
            </a:r>
            <a:r>
              <a:rPr lang="ru-RU" dirty="0" err="1"/>
              <a:t>пәнаралық</a:t>
            </a:r>
            <a:r>
              <a:rPr lang="ru-RU" dirty="0"/>
              <a:t> </a:t>
            </a:r>
            <a:r>
              <a:rPr lang="ru-RU" dirty="0" err="1"/>
              <a:t>проблемасын</a:t>
            </a:r>
            <a:r>
              <a:rPr lang="ru-RU" dirty="0"/>
              <a:t> "</a:t>
            </a:r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болмыстың</a:t>
            </a:r>
            <a:r>
              <a:rPr lang="ru-RU" dirty="0"/>
              <a:t> </a:t>
            </a:r>
            <a:r>
              <a:rPr lang="ru-RU" dirty="0" err="1"/>
              <a:t>аумақтық</a:t>
            </a:r>
            <a:r>
              <a:rPr lang="ru-RU" dirty="0"/>
              <a:t> </a:t>
            </a:r>
            <a:r>
              <a:rPr lang="ru-RU" dirty="0" err="1"/>
              <a:t>ұйымы"проблемасына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 </a:t>
            </a:r>
            <a:r>
              <a:rPr lang="ru-RU" dirty="0" err="1"/>
              <a:t>шектеуге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Мәселенің</a:t>
            </a:r>
            <a:r>
              <a:rPr lang="ru-RU" dirty="0"/>
              <a:t> </a:t>
            </a:r>
            <a:r>
              <a:rPr lang="ru-RU" dirty="0" err="1"/>
              <a:t>аумақтық</a:t>
            </a:r>
            <a:r>
              <a:rPr lang="ru-RU" dirty="0"/>
              <a:t> </a:t>
            </a:r>
            <a:r>
              <a:rPr lang="ru-RU" dirty="0" err="1"/>
              <a:t>жағымен</a:t>
            </a:r>
            <a:r>
              <a:rPr lang="ru-RU" dirty="0"/>
              <a:t> </a:t>
            </a:r>
            <a:r>
              <a:rPr lang="ru-RU" dirty="0" err="1"/>
              <a:t>айналысатын</a:t>
            </a:r>
            <a:r>
              <a:rPr lang="ru-RU" dirty="0"/>
              <a:t> </a:t>
            </a:r>
            <a:r>
              <a:rPr lang="ru-RU" dirty="0" err="1"/>
              <a:t>географтар</a:t>
            </a:r>
            <a:r>
              <a:rPr lang="ru-RU" dirty="0"/>
              <a:t> </a:t>
            </a:r>
            <a:r>
              <a:rPr lang="ru-RU" dirty="0" err="1"/>
              <a:t>кеңістікті</a:t>
            </a:r>
            <a:r>
              <a:rPr lang="ru-RU" dirty="0"/>
              <a:t> </a:t>
            </a:r>
            <a:r>
              <a:rPr lang="ru-RU" dirty="0" err="1"/>
              <a:t>уақыттан</a:t>
            </a:r>
            <a:r>
              <a:rPr lang="ru-RU" dirty="0"/>
              <a:t>, </a:t>
            </a:r>
            <a:r>
              <a:rPr lang="ru-RU" dirty="0" err="1"/>
              <a:t>мәннен</a:t>
            </a:r>
            <a:r>
              <a:rPr lang="ru-RU" dirty="0"/>
              <a:t> </a:t>
            </a:r>
            <a:r>
              <a:rPr lang="ru-RU" dirty="0" err="1"/>
              <a:t>формадан</a:t>
            </a:r>
            <a:r>
              <a:rPr lang="ru-RU" dirty="0"/>
              <a:t> </a:t>
            </a:r>
            <a:r>
              <a:rPr lang="ru-RU" dirty="0" err="1"/>
              <a:t>бөлді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айтуға</a:t>
            </a:r>
            <a:r>
              <a:rPr lang="ru-RU" dirty="0"/>
              <a:t> </a:t>
            </a:r>
            <a:r>
              <a:rPr lang="ru-RU" dirty="0" err="1"/>
              <a:t>болмайды</a:t>
            </a:r>
            <a:r>
              <a:rPr lang="ru-RU" dirty="0"/>
              <a:t>, </a:t>
            </a:r>
            <a:r>
              <a:rPr lang="ru-RU" dirty="0" err="1"/>
              <a:t>өйткені</a:t>
            </a:r>
            <a:r>
              <a:rPr lang="ru-RU" dirty="0"/>
              <a:t> </a:t>
            </a:r>
            <a:r>
              <a:rPr lang="ru-RU" dirty="0" err="1"/>
              <a:t>кейде</a:t>
            </a:r>
            <a:r>
              <a:rPr lang="ru-RU" dirty="0"/>
              <a:t> </a:t>
            </a:r>
            <a:r>
              <a:rPr lang="ru-RU" dirty="0" err="1"/>
              <a:t>хорологиялық</a:t>
            </a:r>
            <a:r>
              <a:rPr lang="ru-RU" dirty="0"/>
              <a:t> </a:t>
            </a:r>
            <a:r>
              <a:rPr lang="ru-RU" dirty="0" err="1"/>
              <a:t>Тұжырымдаманың</a:t>
            </a:r>
            <a:r>
              <a:rPr lang="ru-RU" dirty="0"/>
              <a:t> </a:t>
            </a:r>
            <a:r>
              <a:rPr lang="ru-RU" dirty="0" err="1"/>
              <a:t>сыншылары</a:t>
            </a:r>
            <a:r>
              <a:rPr lang="ru-RU" dirty="0"/>
              <a:t> да </a:t>
            </a:r>
            <a:r>
              <a:rPr lang="ru-RU" dirty="0" err="1"/>
              <a:t>ұсынған</a:t>
            </a:r>
            <a:r>
              <a:rPr lang="ru-RU" dirty="0"/>
              <a:t>. </a:t>
            </a:r>
            <a:r>
              <a:rPr lang="ru-RU" dirty="0" err="1"/>
              <a:t>Аумақтық</a:t>
            </a:r>
            <a:r>
              <a:rPr lang="ru-RU" dirty="0"/>
              <a:t> </a:t>
            </a:r>
            <a:r>
              <a:rPr lang="ru-RU" dirty="0" err="1"/>
              <a:t>тәсілде</a:t>
            </a:r>
            <a:r>
              <a:rPr lang="ru-RU" dirty="0"/>
              <a:t> </a:t>
            </a:r>
            <a:r>
              <a:rPr lang="ru-RU" dirty="0" err="1"/>
              <a:t>әрдайым</a:t>
            </a:r>
            <a:r>
              <a:rPr lang="ru-RU" dirty="0"/>
              <a:t> </a:t>
            </a:r>
            <a:r>
              <a:rPr lang="ru-RU" dirty="0" err="1"/>
              <a:t>шығу</a:t>
            </a:r>
            <a:r>
              <a:rPr lang="ru-RU" dirty="0"/>
              <a:t> </a:t>
            </a:r>
            <a:r>
              <a:rPr lang="ru-RU" dirty="0" err="1"/>
              <a:t>тегі</a:t>
            </a:r>
            <a:r>
              <a:rPr lang="ru-RU" dirty="0"/>
              <a:t>, </a:t>
            </a:r>
            <a:r>
              <a:rPr lang="ru-RU" dirty="0" err="1"/>
              <a:t>динамикасы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процесс </a:t>
            </a:r>
            <a:r>
              <a:rPr lang="ru-RU" dirty="0" err="1"/>
              <a:t>механизмі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, </a:t>
            </a:r>
            <a:r>
              <a:rPr lang="ru-RU" dirty="0" err="1"/>
              <a:t>өйткені</a:t>
            </a:r>
            <a:r>
              <a:rPr lang="ru-RU" dirty="0"/>
              <a:t> </a:t>
            </a:r>
            <a:r>
              <a:rPr lang="ru-RU" dirty="0" err="1"/>
              <a:t>оларсыз</a:t>
            </a:r>
            <a:r>
              <a:rPr lang="ru-RU" dirty="0"/>
              <a:t> </a:t>
            </a:r>
            <a:r>
              <a:rPr lang="ru-RU" dirty="0" err="1"/>
              <a:t>құбылыстың</a:t>
            </a:r>
            <a:r>
              <a:rPr lang="ru-RU" dirty="0"/>
              <a:t> </a:t>
            </a:r>
            <a:r>
              <a:rPr lang="ru-RU" dirty="0" err="1"/>
              <a:t>себептерін</a:t>
            </a:r>
            <a:r>
              <a:rPr lang="ru-RU" dirty="0"/>
              <a:t> </a:t>
            </a:r>
            <a:r>
              <a:rPr lang="ru-RU" dirty="0" err="1"/>
              <a:t>алдын</a:t>
            </a:r>
            <a:r>
              <a:rPr lang="ru-RU" dirty="0"/>
              <a:t>-ала </a:t>
            </a:r>
            <a:r>
              <a:rPr lang="ru-RU" dirty="0" err="1"/>
              <a:t>болжау</a:t>
            </a:r>
            <a:r>
              <a:rPr lang="ru-RU" dirty="0"/>
              <a:t> мен </a:t>
            </a:r>
            <a:r>
              <a:rPr lang="ru-RU" dirty="0" err="1"/>
              <a:t>ұсыныстардан</a:t>
            </a:r>
            <a:r>
              <a:rPr lang="ru-RU" dirty="0"/>
              <a:t> </a:t>
            </a:r>
            <a:r>
              <a:rPr lang="ru-RU" dirty="0" err="1"/>
              <a:t>кейінгі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сипаттамадан</a:t>
            </a:r>
            <a:r>
              <a:rPr lang="ru-RU" dirty="0"/>
              <a:t> </a:t>
            </a:r>
            <a:r>
              <a:rPr lang="ru-RU" dirty="0" err="1"/>
              <a:t>кейінгі</a:t>
            </a:r>
            <a:r>
              <a:rPr lang="ru-RU" dirty="0"/>
              <a:t> </a:t>
            </a:r>
            <a:r>
              <a:rPr lang="ru-RU" dirty="0" err="1"/>
              <a:t>білімнің</a:t>
            </a:r>
            <a:r>
              <a:rPr lang="ru-RU" dirty="0"/>
              <a:t> </a:t>
            </a:r>
            <a:r>
              <a:rPr lang="ru-RU" dirty="0" err="1"/>
              <a:t>қажетті</a:t>
            </a:r>
            <a:r>
              <a:rPr lang="ru-RU" dirty="0"/>
              <a:t> </a:t>
            </a:r>
            <a:r>
              <a:rPr lang="ru-RU" dirty="0" err="1"/>
              <a:t>сатысы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түсіндіру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5618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595A81B-8D56-4F1D-A58A-BACE91C70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3555" y="1311965"/>
            <a:ext cx="8946541" cy="4406347"/>
          </a:xfrm>
        </p:spPr>
        <p:txBody>
          <a:bodyPr>
            <a:normAutofit/>
          </a:bodyPr>
          <a:lstStyle/>
          <a:p>
            <a:r>
              <a:rPr lang="ru-RU" dirty="0" err="1"/>
              <a:t>Жіктеу</a:t>
            </a:r>
            <a:r>
              <a:rPr lang="ru-RU" dirty="0"/>
              <a:t> </a:t>
            </a:r>
            <a:r>
              <a:rPr lang="ru-RU" dirty="0" err="1"/>
              <a:t>жұмысы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 </a:t>
            </a:r>
            <a:r>
              <a:rPr lang="ru-RU" dirty="0" err="1"/>
              <a:t>тағы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мәселе-ғылым</a:t>
            </a:r>
            <a:r>
              <a:rPr lang="ru-RU" dirty="0"/>
              <a:t> </a:t>
            </a:r>
            <a:r>
              <a:rPr lang="ru-RU" dirty="0" err="1"/>
              <a:t>жүйесін</a:t>
            </a:r>
            <a:r>
              <a:rPr lang="ru-RU" dirty="0"/>
              <a:t> </a:t>
            </a:r>
            <a:r>
              <a:rPr lang="ru-RU" dirty="0" err="1"/>
              <a:t>бейнелеу</a:t>
            </a:r>
            <a:r>
              <a:rPr lang="ru-RU" dirty="0"/>
              <a:t> </a:t>
            </a:r>
            <a:r>
              <a:rPr lang="ru-RU" dirty="0" err="1"/>
              <a:t>тәсілі</a:t>
            </a:r>
            <a:r>
              <a:rPr lang="ru-RU" dirty="0"/>
              <a:t>.</a:t>
            </a:r>
          </a:p>
          <a:p>
            <a:r>
              <a:rPr lang="ru-RU" dirty="0" err="1"/>
              <a:t>Географияда</a:t>
            </a:r>
            <a:r>
              <a:rPr lang="ru-RU" dirty="0"/>
              <a:t> </a:t>
            </a:r>
            <a:r>
              <a:rPr lang="ru-RU" dirty="0" err="1"/>
              <a:t>ағаштың</a:t>
            </a:r>
            <a:r>
              <a:rPr lang="ru-RU" dirty="0"/>
              <a:t>, </a:t>
            </a:r>
            <a:r>
              <a:rPr lang="ru-RU" dirty="0" err="1"/>
              <a:t>матрицаның</a:t>
            </a:r>
            <a:r>
              <a:rPr lang="ru-RU" dirty="0"/>
              <a:t>, </a:t>
            </a:r>
            <a:r>
              <a:rPr lang="ru-RU" dirty="0" err="1"/>
              <a:t>сәуленің</a:t>
            </a:r>
            <a:r>
              <a:rPr lang="ru-RU" dirty="0"/>
              <a:t>, </a:t>
            </a:r>
            <a:r>
              <a:rPr lang="ru-RU" dirty="0" err="1"/>
              <a:t>кейде</a:t>
            </a:r>
            <a:r>
              <a:rPr lang="ru-RU" dirty="0"/>
              <a:t> Эйлер </a:t>
            </a:r>
            <a:r>
              <a:rPr lang="ru-RU" dirty="0" err="1"/>
              <a:t>шеңберлерінің</a:t>
            </a:r>
            <a:r>
              <a:rPr lang="ru-RU" dirty="0"/>
              <a:t> </a:t>
            </a:r>
            <a:r>
              <a:rPr lang="ru-RU" dirty="0" err="1"/>
              <a:t>формаларын</a:t>
            </a:r>
            <a:r>
              <a:rPr lang="ru-RU" dirty="0"/>
              <a:t> </a:t>
            </a:r>
            <a:r>
              <a:rPr lang="ru-RU" dirty="0" err="1"/>
              <a:t>жіктеу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жиі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 </a:t>
            </a:r>
            <a:r>
              <a:rPr lang="ru-RU" dirty="0" err="1"/>
              <a:t>Түпнұсқа</a:t>
            </a:r>
            <a:r>
              <a:rPr lang="ru-RU" dirty="0"/>
              <a:t> </a:t>
            </a:r>
            <a:r>
              <a:rPr lang="ru-RU" dirty="0" err="1"/>
              <a:t>суреттерден</a:t>
            </a:r>
            <a:r>
              <a:rPr lang="ru-RU" dirty="0"/>
              <a:t> </a:t>
            </a:r>
            <a:r>
              <a:rPr lang="ru-RU" dirty="0" err="1"/>
              <a:t>мысал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Д.Л. </a:t>
            </a:r>
            <a:r>
              <a:rPr lang="ru-RU" dirty="0" err="1"/>
              <a:t>Армандтың</a:t>
            </a:r>
            <a:r>
              <a:rPr lang="ru-RU" dirty="0"/>
              <a:t> "</a:t>
            </a:r>
            <a:r>
              <a:rPr lang="ru-RU" dirty="0" err="1"/>
              <a:t>цилиндрдегі</a:t>
            </a:r>
            <a:r>
              <a:rPr lang="ru-RU" dirty="0"/>
              <a:t> </a:t>
            </a:r>
            <a:r>
              <a:rPr lang="ru-RU" dirty="0" err="1"/>
              <a:t>параллелепипедті</a:t>
            </a:r>
            <a:r>
              <a:rPr lang="ru-RU" dirty="0"/>
              <a:t>", а. ф. </a:t>
            </a:r>
            <a:r>
              <a:rPr lang="ru-RU" dirty="0" err="1"/>
              <a:t>Плахотник</a:t>
            </a:r>
            <a:r>
              <a:rPr lang="ru-RU" dirty="0"/>
              <a:t> </a:t>
            </a:r>
            <a:r>
              <a:rPr lang="ru-RU" dirty="0" err="1"/>
              <a:t>секторларымен</a:t>
            </a:r>
            <a:r>
              <a:rPr lang="ru-RU" dirty="0"/>
              <a:t> </a:t>
            </a:r>
            <a:r>
              <a:rPr lang="ru-RU" dirty="0" err="1"/>
              <a:t>концентрлік</a:t>
            </a:r>
            <a:r>
              <a:rPr lang="ru-RU" dirty="0"/>
              <a:t> </a:t>
            </a:r>
            <a:r>
              <a:rPr lang="ru-RU" dirty="0" err="1"/>
              <a:t>шеңберлерді</a:t>
            </a:r>
            <a:r>
              <a:rPr lang="ru-RU" dirty="0"/>
              <a:t> </a:t>
            </a:r>
            <a:r>
              <a:rPr lang="ru-RU" dirty="0" err="1"/>
              <a:t>көрсетуге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Географияның</a:t>
            </a:r>
            <a:r>
              <a:rPr lang="ru-RU" dirty="0"/>
              <a:t> </a:t>
            </a:r>
            <a:r>
              <a:rPr lang="ru-RU" dirty="0" err="1"/>
              <a:t>кешенді</a:t>
            </a:r>
            <a:r>
              <a:rPr lang="ru-RU" dirty="0"/>
              <a:t> </a:t>
            </a:r>
            <a:r>
              <a:rPr lang="ru-RU" dirty="0" err="1"/>
              <a:t>компоненттік</a:t>
            </a:r>
            <a:r>
              <a:rPr lang="ru-RU" dirty="0"/>
              <a:t> </a:t>
            </a:r>
            <a:r>
              <a:rPr lang="ru-RU" dirty="0" err="1"/>
              <a:t>тәсілі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 </a:t>
            </a:r>
            <a:r>
              <a:rPr lang="ru-RU" dirty="0" err="1"/>
              <a:t>соңғысының</a:t>
            </a:r>
            <a:r>
              <a:rPr lang="ru-RU" dirty="0"/>
              <a:t> </a:t>
            </a:r>
            <a:r>
              <a:rPr lang="ru-RU" dirty="0" err="1"/>
              <a:t>схемасы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қисынды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көрінеді</a:t>
            </a:r>
            <a:r>
              <a:rPr lang="ru-RU" dirty="0"/>
              <a:t>. </a:t>
            </a:r>
            <a:r>
              <a:rPr lang="ru-RU" dirty="0" err="1"/>
              <a:t>Мұнда</a:t>
            </a:r>
            <a:r>
              <a:rPr lang="ru-RU" dirty="0"/>
              <a:t> </a:t>
            </a:r>
            <a:r>
              <a:rPr lang="ru-RU" dirty="0" err="1"/>
              <a:t>шеңберлерде</a:t>
            </a:r>
            <a:r>
              <a:rPr lang="ru-RU" dirty="0"/>
              <a:t> 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географияның</a:t>
            </a:r>
            <a:r>
              <a:rPr lang="ru-RU" dirty="0"/>
              <a:t> </a:t>
            </a:r>
            <a:r>
              <a:rPr lang="ru-RU" dirty="0" err="1"/>
              <a:t>кешенді</a:t>
            </a:r>
            <a:r>
              <a:rPr lang="ru-RU" dirty="0"/>
              <a:t> </a:t>
            </a:r>
            <a:r>
              <a:rPr lang="ru-RU" dirty="0" err="1"/>
              <a:t>бөлімдері</a:t>
            </a:r>
            <a:r>
              <a:rPr lang="ru-RU" dirty="0"/>
              <a:t>, ал </a:t>
            </a:r>
            <a:r>
              <a:rPr lang="ru-RU" dirty="0" err="1"/>
              <a:t>секторларда</a:t>
            </a:r>
            <a:r>
              <a:rPr lang="ru-RU" dirty="0"/>
              <a:t> — </a:t>
            </a:r>
            <a:r>
              <a:rPr lang="ru-RU" dirty="0" err="1"/>
              <a:t>компоненттік</a:t>
            </a:r>
            <a:r>
              <a:rPr lang="ru-RU" dirty="0"/>
              <a:t> </a:t>
            </a:r>
            <a:r>
              <a:rPr lang="ru-RU" dirty="0" err="1"/>
              <a:t>ғылымдар</a:t>
            </a:r>
            <a:r>
              <a:rPr lang="ru-RU" dirty="0"/>
              <a:t> </a:t>
            </a:r>
            <a:r>
              <a:rPr lang="ru-RU" dirty="0" err="1"/>
              <a:t>көрсетілген</a:t>
            </a:r>
            <a:r>
              <a:rPr lang="ru-RU" dirty="0"/>
              <a:t>.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үстіне</a:t>
            </a:r>
            <a:r>
              <a:rPr lang="ru-RU" dirty="0"/>
              <a:t> </a:t>
            </a:r>
            <a:r>
              <a:rPr lang="ru-RU" dirty="0" err="1"/>
              <a:t>соңғы</a:t>
            </a:r>
            <a:r>
              <a:rPr lang="ru-RU" dirty="0"/>
              <a:t>, </a:t>
            </a:r>
            <a:r>
              <a:rPr lang="ru-RU" dirty="0" err="1"/>
              <a:t>бірте-бірте</a:t>
            </a:r>
            <a:r>
              <a:rPr lang="ru-RU" dirty="0"/>
              <a:t> </a:t>
            </a:r>
            <a:r>
              <a:rPr lang="ru-RU" dirty="0" err="1"/>
              <a:t>жоғалтып</a:t>
            </a:r>
            <a:r>
              <a:rPr lang="ru-RU" dirty="0"/>
              <a:t>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сипаты</a:t>
            </a:r>
            <a:r>
              <a:rPr lang="ru-RU" dirty="0"/>
              <a:t>, </a:t>
            </a:r>
            <a:r>
              <a:rPr lang="ru-RU" dirty="0" err="1"/>
              <a:t>кетеді</a:t>
            </a:r>
            <a:r>
              <a:rPr lang="ru-RU" dirty="0"/>
              <a:t> негеографическое </a:t>
            </a:r>
            <a:r>
              <a:rPr lang="ru-RU" dirty="0" err="1"/>
              <a:t>ортасы</a:t>
            </a:r>
            <a:r>
              <a:rPr lang="ru-RU" dirty="0"/>
              <a:t> </a:t>
            </a:r>
            <a:r>
              <a:rPr lang="ru-RU" dirty="0" err="1"/>
              <a:t>көрсетіп</a:t>
            </a:r>
            <a:r>
              <a:rPr lang="ru-RU" dirty="0"/>
              <a:t>, </a:t>
            </a:r>
            <a:r>
              <a:rPr lang="ru-RU" dirty="0" err="1"/>
              <a:t>межнаучные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432811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40</TotalTime>
  <Words>597</Words>
  <Application>Microsoft Office PowerPoint</Application>
  <PresentationFormat>Широкоэкранный</PresentationFormat>
  <Paragraphs>14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Ион</vt:lpstr>
      <vt:lpstr>Дәріс 8. Географияның әдіснамалық негіздері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Дәріс 7. Географияның әдіснамалық негіздері</dc:title>
  <dc:creator>Lenovo</dc:creator>
  <cp:lastModifiedBy>Эрасмус 2</cp:lastModifiedBy>
  <cp:revision>7</cp:revision>
  <dcterms:created xsi:type="dcterms:W3CDTF">2022-05-06T09:23:24Z</dcterms:created>
  <dcterms:modified xsi:type="dcterms:W3CDTF">2023-11-06T13:40:02Z</dcterms:modified>
</cp:coreProperties>
</file>