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sldIdLst>
    <p:sldId id="256" r:id="rId2"/>
    <p:sldId id="257" r:id="rId3"/>
    <p:sldId id="258" r:id="rId4"/>
    <p:sldId id="262" r:id="rId5"/>
    <p:sldId id="261" r:id="rId6"/>
    <p:sldId id="260" r:id="rId7"/>
    <p:sldId id="263" r:id="rId8"/>
    <p:sldId id="264" r:id="rId9"/>
    <p:sldId id="265" r:id="rId10"/>
    <p:sldId id="266" r:id="rId11"/>
    <p:sldId id="268" r:id="rId12"/>
    <p:sldId id="269" r:id="rId13"/>
    <p:sldId id="270" r:id="rId14"/>
    <p:sldId id="271" r:id="rId15"/>
    <p:sldId id="272" r:id="rId16"/>
    <p:sldId id="273" r:id="rId17"/>
    <p:sldId id="274" r:id="rId18"/>
    <p:sldId id="275" r:id="rId19"/>
    <p:sldId id="27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0" d="100"/>
          <a:sy n="60" d="100"/>
        </p:scale>
        <p:origin x="-1080" y="-2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01A72A-B954-4ACB-B76A-B23ABAE611C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C0541F84-6DB1-473B-9D00-5AD2846FAD01}">
      <dgm:prSet phldrT="[Текст]" custT="1">
        <dgm:style>
          <a:lnRef idx="2">
            <a:schemeClr val="accent2"/>
          </a:lnRef>
          <a:fillRef idx="1">
            <a:schemeClr val="lt1"/>
          </a:fillRef>
          <a:effectRef idx="0">
            <a:schemeClr val="accent2"/>
          </a:effectRef>
          <a:fontRef idx="minor">
            <a:schemeClr val="dk1"/>
          </a:fontRef>
        </dgm:style>
      </dgm:prSet>
      <dgm:spPr/>
      <dgm:t>
        <a:bodyPr/>
        <a:lstStyle/>
        <a:p>
          <a:r>
            <a:rPr lang="kk-KZ" sz="2400" b="1" i="1" dirty="0" smtClean="0">
              <a:latin typeface="Times New Roman" panose="02020603050405020304" pitchFamily="18" charset="0"/>
              <a:cs typeface="Times New Roman" panose="02020603050405020304" pitchFamily="18" charset="0"/>
            </a:rPr>
            <a:t>  диалектиканың, логиканың және таным теориясының бірлігі</a:t>
          </a:r>
          <a:r>
            <a:rPr lang="kk-KZ" sz="2400" dirty="0" smtClean="0">
              <a:latin typeface="Times New Roman" panose="02020603050405020304" pitchFamily="18" charset="0"/>
              <a:cs typeface="Times New Roman" panose="02020603050405020304" pitchFamily="18" charset="0"/>
            </a:rPr>
            <a:t>            (Ж.М. Әбділдин, Б.М. Кедров, П.В. Копнин жэне баскалар);  </a:t>
          </a:r>
          <a:endParaRPr lang="ru-RU" sz="2400" dirty="0">
            <a:latin typeface="Times New Roman" panose="02020603050405020304" pitchFamily="18" charset="0"/>
            <a:cs typeface="Times New Roman" panose="02020603050405020304" pitchFamily="18" charset="0"/>
          </a:endParaRPr>
        </a:p>
      </dgm:t>
    </dgm:pt>
    <dgm:pt modelId="{BF0E327B-DA64-4B9C-8B25-C75827EA6BD7}" type="parTrans" cxnId="{B84DA3E7-1E0A-4BD4-858C-C1164E6E25E1}">
      <dgm:prSet/>
      <dgm:spPr/>
      <dgm:t>
        <a:bodyPr/>
        <a:lstStyle/>
        <a:p>
          <a:endParaRPr lang="ru-RU"/>
        </a:p>
      </dgm:t>
    </dgm:pt>
    <dgm:pt modelId="{0E5C89BD-EFAE-4E91-8D41-B4289CD12C05}" type="sibTrans" cxnId="{B84DA3E7-1E0A-4BD4-858C-C1164E6E25E1}">
      <dgm:prSet/>
      <dgm:spPr/>
      <dgm:t>
        <a:bodyPr/>
        <a:lstStyle/>
        <a:p>
          <a:endParaRPr lang="ru-RU"/>
        </a:p>
      </dgm:t>
    </dgm:pt>
    <dgm:pt modelId="{F809178F-C4BC-43D7-900D-C9D4EBC86652}">
      <dgm:prSet phldrT="[Текст]" custT="1">
        <dgm:style>
          <a:lnRef idx="2">
            <a:schemeClr val="accent2"/>
          </a:lnRef>
          <a:fillRef idx="1">
            <a:schemeClr val="lt1"/>
          </a:fillRef>
          <a:effectRef idx="0">
            <a:schemeClr val="accent2"/>
          </a:effectRef>
          <a:fontRef idx="minor">
            <a:schemeClr val="dk1"/>
          </a:fontRef>
        </dgm:style>
      </dgm:prSet>
      <dgm:spPr/>
      <dgm:t>
        <a:bodyPr/>
        <a:lstStyle/>
        <a:p>
          <a:r>
            <a:rPr lang="kk-KZ" sz="2400" b="1" i="1" dirty="0" smtClean="0">
              <a:latin typeface="Times New Roman" panose="02020603050405020304" pitchFamily="18" charset="0"/>
              <a:cs typeface="Times New Roman" panose="02020603050405020304" pitchFamily="18" charset="0"/>
            </a:rPr>
            <a:t>материалистік диалектиканың категориялар</a:t>
          </a:r>
          <a:r>
            <a:rPr lang="kk-KZ" sz="2400" dirty="0" smtClean="0">
              <a:latin typeface="Times New Roman" panose="02020603050405020304" pitchFamily="18" charset="0"/>
              <a:cs typeface="Times New Roman" panose="02020603050405020304" pitchFamily="18" charset="0"/>
            </a:rPr>
            <a:t> </a:t>
          </a:r>
          <a:r>
            <a:rPr lang="kk-KZ" sz="2400" b="1" dirty="0" smtClean="0">
              <a:latin typeface="Times New Roman" panose="02020603050405020304" pitchFamily="18" charset="0"/>
              <a:cs typeface="Times New Roman" panose="02020603050405020304" pitchFamily="18" charset="0"/>
            </a:rPr>
            <a:t>жүйесін                            </a:t>
          </a:r>
          <a:r>
            <a:rPr lang="kk-KZ" sz="2400" dirty="0" smtClean="0">
              <a:latin typeface="Times New Roman" panose="02020603050405020304" pitchFamily="18" charset="0"/>
              <a:cs typeface="Times New Roman" panose="02020603050405020304" pitchFamily="18" charset="0"/>
            </a:rPr>
            <a:t> (А. Н. Нысанбаев, А.П. Шептулин, Ф.И. Георгиев, А.Е. Фурман және баскалар);  </a:t>
          </a:r>
          <a:endParaRPr lang="ru-RU" sz="2400" dirty="0">
            <a:latin typeface="Times New Roman" panose="02020603050405020304" pitchFamily="18" charset="0"/>
            <a:cs typeface="Times New Roman" panose="02020603050405020304" pitchFamily="18" charset="0"/>
          </a:endParaRPr>
        </a:p>
      </dgm:t>
    </dgm:pt>
    <dgm:pt modelId="{8BC404FB-7FA9-4F3B-B470-3AC008F86C01}" type="parTrans" cxnId="{82C4584D-C6B1-4827-86E6-618A04595BEE}">
      <dgm:prSet/>
      <dgm:spPr/>
      <dgm:t>
        <a:bodyPr/>
        <a:lstStyle/>
        <a:p>
          <a:endParaRPr lang="ru-RU"/>
        </a:p>
      </dgm:t>
    </dgm:pt>
    <dgm:pt modelId="{3BA54B06-4856-4740-BAC1-71410160F0F0}" type="sibTrans" cxnId="{82C4584D-C6B1-4827-86E6-618A04595BEE}">
      <dgm:prSet/>
      <dgm:spPr/>
      <dgm:t>
        <a:bodyPr/>
        <a:lstStyle/>
        <a:p>
          <a:endParaRPr lang="ru-RU"/>
        </a:p>
      </dgm:t>
    </dgm:pt>
    <dgm:pt modelId="{FD4C8444-F0E6-4B12-AD0C-F6F8CCF57775}">
      <dgm:prSet phldrT="[Текст]" custT="1">
        <dgm:style>
          <a:lnRef idx="2">
            <a:schemeClr val="accent2"/>
          </a:lnRef>
          <a:fillRef idx="1">
            <a:schemeClr val="lt1"/>
          </a:fillRef>
          <a:effectRef idx="0">
            <a:schemeClr val="accent2"/>
          </a:effectRef>
          <a:fontRef idx="minor">
            <a:schemeClr val="dk1"/>
          </a:fontRef>
        </dgm:style>
      </dgm:prSet>
      <dgm:spPr/>
      <dgm:t>
        <a:bodyPr/>
        <a:lstStyle/>
        <a:p>
          <a:r>
            <a:rPr lang="kk-KZ" sz="2400" b="1" i="1" dirty="0" smtClean="0">
              <a:latin typeface="Times New Roman" panose="02020603050405020304" pitchFamily="18" charset="0"/>
              <a:cs typeface="Times New Roman" panose="02020603050405020304" pitchFamily="18" charset="0"/>
            </a:rPr>
            <a:t>  қарама-қайшылықтың бірлігі мен күресі заңы</a:t>
          </a:r>
          <a:r>
            <a:rPr lang="kk-KZ" sz="2400" dirty="0" smtClean="0">
              <a:latin typeface="Times New Roman" panose="02020603050405020304" pitchFamily="18" charset="0"/>
              <a:cs typeface="Times New Roman" panose="02020603050405020304" pitchFamily="18" charset="0"/>
            </a:rPr>
            <a:t> </a:t>
          </a:r>
        </a:p>
        <a:p>
          <a:r>
            <a:rPr lang="kk-KZ" sz="2400" dirty="0" smtClean="0">
              <a:latin typeface="Times New Roman" panose="02020603050405020304" pitchFamily="18" charset="0"/>
              <a:cs typeface="Times New Roman" panose="02020603050405020304" pitchFamily="18" charset="0"/>
            </a:rPr>
            <a:t>(С. П. Дудель,     В.П. Тугаринов, Ф.Ф. Вяккеров және т, б.);  </a:t>
          </a:r>
          <a:endParaRPr lang="ru-RU" sz="2400" dirty="0">
            <a:latin typeface="Times New Roman" panose="02020603050405020304" pitchFamily="18" charset="0"/>
            <a:cs typeface="Times New Roman" panose="02020603050405020304" pitchFamily="18" charset="0"/>
          </a:endParaRPr>
        </a:p>
      </dgm:t>
    </dgm:pt>
    <dgm:pt modelId="{96309B3A-41AF-4C59-A755-BE060435334C}" type="parTrans" cxnId="{2473B66F-5834-4D08-9D29-3C5910020017}">
      <dgm:prSet/>
      <dgm:spPr/>
      <dgm:t>
        <a:bodyPr/>
        <a:lstStyle/>
        <a:p>
          <a:endParaRPr lang="ru-RU"/>
        </a:p>
      </dgm:t>
    </dgm:pt>
    <dgm:pt modelId="{D8EB73BC-7BBF-4F43-A58D-39B169334423}" type="sibTrans" cxnId="{2473B66F-5834-4D08-9D29-3C5910020017}">
      <dgm:prSet/>
      <dgm:spPr/>
      <dgm:t>
        <a:bodyPr/>
        <a:lstStyle/>
        <a:p>
          <a:endParaRPr lang="ru-RU"/>
        </a:p>
      </dgm:t>
    </dgm:pt>
    <dgm:pt modelId="{3EEFAAA8-3AB0-4B61-99BB-FAF2F99B636C}">
      <dgm:prSet phldrT="[Текст]" custT="1">
        <dgm:style>
          <a:lnRef idx="2">
            <a:schemeClr val="accent2"/>
          </a:lnRef>
          <a:fillRef idx="1">
            <a:schemeClr val="lt1"/>
          </a:fillRef>
          <a:effectRef idx="0">
            <a:schemeClr val="accent2"/>
          </a:effectRef>
          <a:fontRef idx="minor">
            <a:schemeClr val="dk1"/>
          </a:fontRef>
        </dgm:style>
      </dgm:prSet>
      <dgm:spPr/>
      <dgm:t>
        <a:bodyPr/>
        <a:lstStyle/>
        <a:p>
          <a:r>
            <a:rPr lang="kk-KZ" sz="2400" b="1" i="1" dirty="0" smtClean="0">
              <a:latin typeface="Times New Roman" panose="02020603050405020304" pitchFamily="18" charset="0"/>
              <a:cs typeface="Times New Roman" panose="02020603050405020304" pitchFamily="18" charset="0"/>
            </a:rPr>
            <a:t>тарихилық пен логикалықтың өзара қарым-қатынасы</a:t>
          </a:r>
          <a:r>
            <a:rPr lang="kk-KZ" sz="2400" dirty="0" smtClean="0">
              <a:latin typeface="Times New Roman" panose="02020603050405020304" pitchFamily="18" charset="0"/>
              <a:cs typeface="Times New Roman" panose="02020603050405020304" pitchFamily="18" charset="0"/>
            </a:rPr>
            <a:t> (А. Г. Спиркин, М.Н. Алексеев, С. Добриянов); </a:t>
          </a:r>
          <a:endParaRPr lang="ru-RU" sz="2400" dirty="0">
            <a:latin typeface="Times New Roman" panose="02020603050405020304" pitchFamily="18" charset="0"/>
            <a:cs typeface="Times New Roman" panose="02020603050405020304" pitchFamily="18" charset="0"/>
          </a:endParaRPr>
        </a:p>
      </dgm:t>
    </dgm:pt>
    <dgm:pt modelId="{501F8546-1D3F-42FD-B141-6DCE4C0E3829}" type="parTrans" cxnId="{F97665A2-38D7-4FC7-9911-D1F7FE6B469D}">
      <dgm:prSet/>
      <dgm:spPr/>
      <dgm:t>
        <a:bodyPr/>
        <a:lstStyle/>
        <a:p>
          <a:endParaRPr lang="ru-RU"/>
        </a:p>
      </dgm:t>
    </dgm:pt>
    <dgm:pt modelId="{81885183-A7DD-4B0F-86C0-BD070CE8B277}" type="sibTrans" cxnId="{F97665A2-38D7-4FC7-9911-D1F7FE6B469D}">
      <dgm:prSet/>
      <dgm:spPr/>
      <dgm:t>
        <a:bodyPr/>
        <a:lstStyle/>
        <a:p>
          <a:endParaRPr lang="ru-RU"/>
        </a:p>
      </dgm:t>
    </dgm:pt>
    <dgm:pt modelId="{3D022EB3-9DD8-4FB5-BB32-7959BEC281CF}" type="pres">
      <dgm:prSet presAssocID="{EA01A72A-B954-4ACB-B76A-B23ABAE611CA}" presName="linear" presStyleCnt="0">
        <dgm:presLayoutVars>
          <dgm:dir/>
          <dgm:animLvl val="lvl"/>
          <dgm:resizeHandles val="exact"/>
        </dgm:presLayoutVars>
      </dgm:prSet>
      <dgm:spPr/>
    </dgm:pt>
    <dgm:pt modelId="{46CE232F-1FD7-4EB1-8CF4-0FEACAE98EFD}" type="pres">
      <dgm:prSet presAssocID="{C0541F84-6DB1-473B-9D00-5AD2846FAD01}" presName="parentLin" presStyleCnt="0"/>
      <dgm:spPr/>
    </dgm:pt>
    <dgm:pt modelId="{76E9C695-B8A4-408C-8453-A42DF3E54008}" type="pres">
      <dgm:prSet presAssocID="{C0541F84-6DB1-473B-9D00-5AD2846FAD01}" presName="parentLeftMargin" presStyleLbl="node1" presStyleIdx="0" presStyleCnt="2"/>
      <dgm:spPr/>
    </dgm:pt>
    <dgm:pt modelId="{C89A4758-DB3A-4F23-A47E-BB512D97006D}" type="pres">
      <dgm:prSet presAssocID="{C0541F84-6DB1-473B-9D00-5AD2846FAD01}" presName="parentText" presStyleLbl="node1" presStyleIdx="0" presStyleCnt="2" custScaleX="142857">
        <dgm:presLayoutVars>
          <dgm:chMax val="0"/>
          <dgm:bulletEnabled val="1"/>
        </dgm:presLayoutVars>
      </dgm:prSet>
      <dgm:spPr/>
    </dgm:pt>
    <dgm:pt modelId="{1A9AC7A3-6E23-416D-94C9-6916312045DA}" type="pres">
      <dgm:prSet presAssocID="{C0541F84-6DB1-473B-9D00-5AD2846FAD01}" presName="negativeSpace" presStyleCnt="0"/>
      <dgm:spPr/>
    </dgm:pt>
    <dgm:pt modelId="{C776A9A1-B562-4968-99E1-C06CA157F48E}" type="pres">
      <dgm:prSet presAssocID="{C0541F84-6DB1-473B-9D00-5AD2846FAD01}" presName="childText" presStyleLbl="conFgAcc1" presStyleIdx="0" presStyleCnt="2">
        <dgm:presLayoutVars>
          <dgm:bulletEnabled val="1"/>
        </dgm:presLayoutVars>
      </dgm:prSet>
      <dgm:spPr/>
    </dgm:pt>
    <dgm:pt modelId="{331BE0D6-0435-48FA-A840-F31C95A0C5D8}" type="pres">
      <dgm:prSet presAssocID="{0E5C89BD-EFAE-4E91-8D41-B4289CD12C05}" presName="spaceBetweenRectangles" presStyleCnt="0"/>
      <dgm:spPr/>
    </dgm:pt>
    <dgm:pt modelId="{35DFF44F-96D3-469F-8DB1-D698C492F7E5}" type="pres">
      <dgm:prSet presAssocID="{FD4C8444-F0E6-4B12-AD0C-F6F8CCF57775}" presName="parentLin" presStyleCnt="0"/>
      <dgm:spPr/>
    </dgm:pt>
    <dgm:pt modelId="{524E02AA-1D9B-4C43-8721-DF8D57F33B29}" type="pres">
      <dgm:prSet presAssocID="{FD4C8444-F0E6-4B12-AD0C-F6F8CCF57775}" presName="parentLeftMargin" presStyleLbl="node1" presStyleIdx="0" presStyleCnt="2"/>
      <dgm:spPr/>
    </dgm:pt>
    <dgm:pt modelId="{2E365854-FF59-4118-B354-16D08E7264C5}" type="pres">
      <dgm:prSet presAssocID="{FD4C8444-F0E6-4B12-AD0C-F6F8CCF57775}" presName="parentText" presStyleLbl="node1" presStyleIdx="1" presStyleCnt="2" custScaleX="142857">
        <dgm:presLayoutVars>
          <dgm:chMax val="0"/>
          <dgm:bulletEnabled val="1"/>
        </dgm:presLayoutVars>
      </dgm:prSet>
      <dgm:spPr/>
    </dgm:pt>
    <dgm:pt modelId="{8E0D2539-141F-4955-8CC9-F518AF67CC00}" type="pres">
      <dgm:prSet presAssocID="{FD4C8444-F0E6-4B12-AD0C-F6F8CCF57775}" presName="negativeSpace" presStyleCnt="0"/>
      <dgm:spPr/>
    </dgm:pt>
    <dgm:pt modelId="{BC2AEA8B-B18F-4775-B617-B45FFD90FAF8}" type="pres">
      <dgm:prSet presAssocID="{FD4C8444-F0E6-4B12-AD0C-F6F8CCF57775}" presName="childText" presStyleLbl="conFgAcc1" presStyleIdx="1" presStyleCnt="2">
        <dgm:presLayoutVars>
          <dgm:bulletEnabled val="1"/>
        </dgm:presLayoutVars>
      </dgm:prSet>
      <dgm:spPr/>
    </dgm:pt>
  </dgm:ptLst>
  <dgm:cxnLst>
    <dgm:cxn modelId="{B84DA3E7-1E0A-4BD4-858C-C1164E6E25E1}" srcId="{EA01A72A-B954-4ACB-B76A-B23ABAE611CA}" destId="{C0541F84-6DB1-473B-9D00-5AD2846FAD01}" srcOrd="0" destOrd="0" parTransId="{BF0E327B-DA64-4B9C-8B25-C75827EA6BD7}" sibTransId="{0E5C89BD-EFAE-4E91-8D41-B4289CD12C05}"/>
    <dgm:cxn modelId="{0AD3E25E-5612-4776-9757-CECB085F5F32}" type="presOf" srcId="{C0541F84-6DB1-473B-9D00-5AD2846FAD01}" destId="{76E9C695-B8A4-408C-8453-A42DF3E54008}" srcOrd="0" destOrd="0" presId="urn:microsoft.com/office/officeart/2005/8/layout/list1"/>
    <dgm:cxn modelId="{2473B66F-5834-4D08-9D29-3C5910020017}" srcId="{EA01A72A-B954-4ACB-B76A-B23ABAE611CA}" destId="{FD4C8444-F0E6-4B12-AD0C-F6F8CCF57775}" srcOrd="1" destOrd="0" parTransId="{96309B3A-41AF-4C59-A755-BE060435334C}" sibTransId="{D8EB73BC-7BBF-4F43-A58D-39B169334423}"/>
    <dgm:cxn modelId="{59447BD3-7C8C-451F-A5F8-64F8CE71399D}" type="presOf" srcId="{FD4C8444-F0E6-4B12-AD0C-F6F8CCF57775}" destId="{2E365854-FF59-4118-B354-16D08E7264C5}" srcOrd="1" destOrd="0" presId="urn:microsoft.com/office/officeart/2005/8/layout/list1"/>
    <dgm:cxn modelId="{BE9FE155-003E-46FD-969E-9B7C4DD123B3}" type="presOf" srcId="{EA01A72A-B954-4ACB-B76A-B23ABAE611CA}" destId="{3D022EB3-9DD8-4FB5-BB32-7959BEC281CF}" srcOrd="0" destOrd="0" presId="urn:microsoft.com/office/officeart/2005/8/layout/list1"/>
    <dgm:cxn modelId="{F97665A2-38D7-4FC7-9911-D1F7FE6B469D}" srcId="{FD4C8444-F0E6-4B12-AD0C-F6F8CCF57775}" destId="{3EEFAAA8-3AB0-4B61-99BB-FAF2F99B636C}" srcOrd="0" destOrd="0" parTransId="{501F8546-1D3F-42FD-B141-6DCE4C0E3829}" sibTransId="{81885183-A7DD-4B0F-86C0-BD070CE8B277}"/>
    <dgm:cxn modelId="{F08A3FC5-0222-4604-B313-8CE46B55D6CE}" type="presOf" srcId="{3EEFAAA8-3AB0-4B61-99BB-FAF2F99B636C}" destId="{BC2AEA8B-B18F-4775-B617-B45FFD90FAF8}" srcOrd="0" destOrd="0" presId="urn:microsoft.com/office/officeart/2005/8/layout/list1"/>
    <dgm:cxn modelId="{82C4584D-C6B1-4827-86E6-618A04595BEE}" srcId="{C0541F84-6DB1-473B-9D00-5AD2846FAD01}" destId="{F809178F-C4BC-43D7-900D-C9D4EBC86652}" srcOrd="0" destOrd="0" parTransId="{8BC404FB-7FA9-4F3B-B470-3AC008F86C01}" sibTransId="{3BA54B06-4856-4740-BAC1-71410160F0F0}"/>
    <dgm:cxn modelId="{6BD4BCB7-25F8-409F-84F0-0D29ACB92406}" type="presOf" srcId="{C0541F84-6DB1-473B-9D00-5AD2846FAD01}" destId="{C89A4758-DB3A-4F23-A47E-BB512D97006D}" srcOrd="1" destOrd="0" presId="urn:microsoft.com/office/officeart/2005/8/layout/list1"/>
    <dgm:cxn modelId="{1529C8B8-95EA-45A8-91C3-B3AB15040501}" type="presOf" srcId="{F809178F-C4BC-43D7-900D-C9D4EBC86652}" destId="{C776A9A1-B562-4968-99E1-C06CA157F48E}" srcOrd="0" destOrd="0" presId="urn:microsoft.com/office/officeart/2005/8/layout/list1"/>
    <dgm:cxn modelId="{49B6FEAA-833E-4DE4-9317-BAE53E96200F}" type="presOf" srcId="{FD4C8444-F0E6-4B12-AD0C-F6F8CCF57775}" destId="{524E02AA-1D9B-4C43-8721-DF8D57F33B29}" srcOrd="0" destOrd="0" presId="urn:microsoft.com/office/officeart/2005/8/layout/list1"/>
    <dgm:cxn modelId="{5FB8A428-0479-4364-B7B1-B731EBC36063}" type="presParOf" srcId="{3D022EB3-9DD8-4FB5-BB32-7959BEC281CF}" destId="{46CE232F-1FD7-4EB1-8CF4-0FEACAE98EFD}" srcOrd="0" destOrd="0" presId="urn:microsoft.com/office/officeart/2005/8/layout/list1"/>
    <dgm:cxn modelId="{A0EDE22C-3C6D-48D1-A3FA-CF13D792925C}" type="presParOf" srcId="{46CE232F-1FD7-4EB1-8CF4-0FEACAE98EFD}" destId="{76E9C695-B8A4-408C-8453-A42DF3E54008}" srcOrd="0" destOrd="0" presId="urn:microsoft.com/office/officeart/2005/8/layout/list1"/>
    <dgm:cxn modelId="{D9F4BE5F-FB2B-4683-9DC8-9A00BF6FFD5B}" type="presParOf" srcId="{46CE232F-1FD7-4EB1-8CF4-0FEACAE98EFD}" destId="{C89A4758-DB3A-4F23-A47E-BB512D97006D}" srcOrd="1" destOrd="0" presId="urn:microsoft.com/office/officeart/2005/8/layout/list1"/>
    <dgm:cxn modelId="{F7CFED9B-12AF-40EF-AEB4-CF73D3EFACAD}" type="presParOf" srcId="{3D022EB3-9DD8-4FB5-BB32-7959BEC281CF}" destId="{1A9AC7A3-6E23-416D-94C9-6916312045DA}" srcOrd="1" destOrd="0" presId="urn:microsoft.com/office/officeart/2005/8/layout/list1"/>
    <dgm:cxn modelId="{86477FE8-4EB7-485A-9E1F-F961CBA3058B}" type="presParOf" srcId="{3D022EB3-9DD8-4FB5-BB32-7959BEC281CF}" destId="{C776A9A1-B562-4968-99E1-C06CA157F48E}" srcOrd="2" destOrd="0" presId="urn:microsoft.com/office/officeart/2005/8/layout/list1"/>
    <dgm:cxn modelId="{3EAE3374-B979-4984-8FCF-FFBD741DA746}" type="presParOf" srcId="{3D022EB3-9DD8-4FB5-BB32-7959BEC281CF}" destId="{331BE0D6-0435-48FA-A840-F31C95A0C5D8}" srcOrd="3" destOrd="0" presId="urn:microsoft.com/office/officeart/2005/8/layout/list1"/>
    <dgm:cxn modelId="{DB45BE4F-F9C2-470D-B6DB-97CA6C696748}" type="presParOf" srcId="{3D022EB3-9DD8-4FB5-BB32-7959BEC281CF}" destId="{35DFF44F-96D3-469F-8DB1-D698C492F7E5}" srcOrd="4" destOrd="0" presId="urn:microsoft.com/office/officeart/2005/8/layout/list1"/>
    <dgm:cxn modelId="{3ADB5E58-7036-4093-BB51-D13B3F04681D}" type="presParOf" srcId="{35DFF44F-96D3-469F-8DB1-D698C492F7E5}" destId="{524E02AA-1D9B-4C43-8721-DF8D57F33B29}" srcOrd="0" destOrd="0" presId="urn:microsoft.com/office/officeart/2005/8/layout/list1"/>
    <dgm:cxn modelId="{82F07851-B8AD-43E2-8723-DFE072B642A1}" type="presParOf" srcId="{35DFF44F-96D3-469F-8DB1-D698C492F7E5}" destId="{2E365854-FF59-4118-B354-16D08E7264C5}" srcOrd="1" destOrd="0" presId="urn:microsoft.com/office/officeart/2005/8/layout/list1"/>
    <dgm:cxn modelId="{7486CE7A-13B0-4F3D-89EF-B2CBB0788193}" type="presParOf" srcId="{3D022EB3-9DD8-4FB5-BB32-7959BEC281CF}" destId="{8E0D2539-141F-4955-8CC9-F518AF67CC00}" srcOrd="5" destOrd="0" presId="urn:microsoft.com/office/officeart/2005/8/layout/list1"/>
    <dgm:cxn modelId="{EC61F1EC-872B-415E-BB6E-54A9B099043C}" type="presParOf" srcId="{3D022EB3-9DD8-4FB5-BB32-7959BEC281CF}" destId="{BC2AEA8B-B18F-4775-B617-B45FFD90FAF8}"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01A72A-B954-4ACB-B76A-B23ABAE611C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C0541F84-6DB1-473B-9D00-5AD2846FAD01}">
      <dgm:prSet phldrT="[Текст]" custT="1">
        <dgm:style>
          <a:lnRef idx="2">
            <a:schemeClr val="accent2"/>
          </a:lnRef>
          <a:fillRef idx="1">
            <a:schemeClr val="lt1"/>
          </a:fillRef>
          <a:effectRef idx="0">
            <a:schemeClr val="accent2"/>
          </a:effectRef>
          <a:fontRef idx="minor">
            <a:schemeClr val="dk1"/>
          </a:fontRef>
        </dgm:style>
      </dgm:prSet>
      <dgm:spPr/>
      <dgm:t>
        <a:bodyPr/>
        <a:lstStyle/>
        <a:p>
          <a:r>
            <a:rPr lang="kk-KZ" sz="2400" b="1" i="1" dirty="0" smtClean="0">
              <a:latin typeface="Times New Roman" panose="02020603050405020304" pitchFamily="18" charset="0"/>
              <a:cs typeface="Times New Roman" panose="02020603050405020304" pitchFamily="18" charset="0"/>
            </a:rPr>
            <a:t>теориялық жүйені құру ұстанымдары</a:t>
          </a:r>
          <a:r>
            <a:rPr lang="kk-KZ" sz="2400" dirty="0" smtClean="0">
              <a:latin typeface="Times New Roman" panose="02020603050405020304" pitchFamily="18" charset="0"/>
              <a:cs typeface="Times New Roman" panose="02020603050405020304" pitchFamily="18" charset="0"/>
            </a:rPr>
            <a:t> (А. И. Ракитов, П.В. Йолон,             В.Н. Голованов, М.Ш. Хасанов); </a:t>
          </a:r>
          <a:endParaRPr lang="ru-RU" sz="2400" dirty="0">
            <a:latin typeface="Times New Roman" panose="02020603050405020304" pitchFamily="18" charset="0"/>
            <a:cs typeface="Times New Roman" panose="02020603050405020304" pitchFamily="18" charset="0"/>
          </a:endParaRPr>
        </a:p>
      </dgm:t>
    </dgm:pt>
    <dgm:pt modelId="{BF0E327B-DA64-4B9C-8B25-C75827EA6BD7}" type="parTrans" cxnId="{B84DA3E7-1E0A-4BD4-858C-C1164E6E25E1}">
      <dgm:prSet/>
      <dgm:spPr/>
      <dgm:t>
        <a:bodyPr/>
        <a:lstStyle/>
        <a:p>
          <a:endParaRPr lang="ru-RU"/>
        </a:p>
      </dgm:t>
    </dgm:pt>
    <dgm:pt modelId="{0E5C89BD-EFAE-4E91-8D41-B4289CD12C05}" type="sibTrans" cxnId="{B84DA3E7-1E0A-4BD4-858C-C1164E6E25E1}">
      <dgm:prSet/>
      <dgm:spPr/>
      <dgm:t>
        <a:bodyPr/>
        <a:lstStyle/>
        <a:p>
          <a:endParaRPr lang="ru-RU"/>
        </a:p>
      </dgm:t>
    </dgm:pt>
    <dgm:pt modelId="{F809178F-C4BC-43D7-900D-C9D4EBC86652}">
      <dgm:prSet phldrT="[Текст]" custT="1">
        <dgm:style>
          <a:lnRef idx="2">
            <a:schemeClr val="accent2"/>
          </a:lnRef>
          <a:fillRef idx="1">
            <a:schemeClr val="lt1"/>
          </a:fillRef>
          <a:effectRef idx="0">
            <a:schemeClr val="accent2"/>
          </a:effectRef>
          <a:fontRef idx="minor">
            <a:schemeClr val="dk1"/>
          </a:fontRef>
        </dgm:style>
      </dgm:prSet>
      <dgm:spPr/>
      <dgm:t>
        <a:bodyPr/>
        <a:lstStyle/>
        <a:p>
          <a:r>
            <a:rPr lang="kk-KZ" sz="2400" b="1" i="1" dirty="0" smtClean="0">
              <a:latin typeface="Times New Roman" panose="02020603050405020304" pitchFamily="18" charset="0"/>
              <a:cs typeface="Times New Roman" panose="02020603050405020304" pitchFamily="18" charset="0"/>
            </a:rPr>
            <a:t>жаратылыстану ғылымы саласындағы диалектиканың мәселелері</a:t>
          </a:r>
          <a:r>
            <a:rPr lang="kk-KZ" sz="2400" dirty="0" smtClean="0">
              <a:latin typeface="Times New Roman" panose="02020603050405020304" pitchFamily="18" charset="0"/>
              <a:cs typeface="Times New Roman" panose="02020603050405020304" pitchFamily="18" charset="0"/>
            </a:rPr>
            <a:t> (М. С. Сабитов, В.А. Фох, М.Э. Омельяиовский, А.Д. Александров, П.К. Анохин, Н.П. Дубинин және басқалар), </a:t>
          </a:r>
          <a:endParaRPr lang="ru-RU" sz="2400" dirty="0">
            <a:latin typeface="Times New Roman" panose="02020603050405020304" pitchFamily="18" charset="0"/>
            <a:cs typeface="Times New Roman" panose="02020603050405020304" pitchFamily="18" charset="0"/>
          </a:endParaRPr>
        </a:p>
      </dgm:t>
    </dgm:pt>
    <dgm:pt modelId="{8BC404FB-7FA9-4F3B-B470-3AC008F86C01}" type="parTrans" cxnId="{82C4584D-C6B1-4827-86E6-618A04595BEE}">
      <dgm:prSet/>
      <dgm:spPr/>
      <dgm:t>
        <a:bodyPr/>
        <a:lstStyle/>
        <a:p>
          <a:endParaRPr lang="ru-RU"/>
        </a:p>
      </dgm:t>
    </dgm:pt>
    <dgm:pt modelId="{3BA54B06-4856-4740-BAC1-71410160F0F0}" type="sibTrans" cxnId="{82C4584D-C6B1-4827-86E6-618A04595BEE}">
      <dgm:prSet/>
      <dgm:spPr/>
      <dgm:t>
        <a:bodyPr/>
        <a:lstStyle/>
        <a:p>
          <a:endParaRPr lang="ru-RU"/>
        </a:p>
      </dgm:t>
    </dgm:pt>
    <dgm:pt modelId="{FD4C8444-F0E6-4B12-AD0C-F6F8CCF57775}">
      <dgm:prSet phldrT="[Текст]" custT="1">
        <dgm:style>
          <a:lnRef idx="2">
            <a:schemeClr val="accent2"/>
          </a:lnRef>
          <a:fillRef idx="1">
            <a:schemeClr val="lt1"/>
          </a:fillRef>
          <a:effectRef idx="0">
            <a:schemeClr val="accent2"/>
          </a:effectRef>
          <a:fontRef idx="minor">
            <a:schemeClr val="dk1"/>
          </a:fontRef>
        </dgm:style>
      </dgm:prSet>
      <dgm:spPr/>
      <dgm:t>
        <a:bodyPr/>
        <a:lstStyle/>
        <a:p>
          <a:r>
            <a:rPr lang="kk-KZ" sz="2400" b="1" i="1" dirty="0" smtClean="0">
              <a:latin typeface="Times New Roman" panose="02020603050405020304" pitchFamily="18" charset="0"/>
              <a:cs typeface="Times New Roman" panose="02020603050405020304" pitchFamily="18" charset="0"/>
            </a:rPr>
            <a:t>  қоғамдық ғылымдардағы диалектикалық мәселелер</a:t>
          </a:r>
          <a:r>
            <a:rPr lang="kk-KZ" sz="2400" dirty="0" smtClean="0">
              <a:latin typeface="Times New Roman" panose="02020603050405020304" pitchFamily="18" charset="0"/>
              <a:cs typeface="Times New Roman" panose="02020603050405020304" pitchFamily="18" charset="0"/>
            </a:rPr>
            <a:t> (П. Н. Федосеев,Ф.В. Константинов, А.М. Румянцев және т. б.).</a:t>
          </a:r>
          <a:r>
            <a:rPr lang="kk-KZ" sz="2400" b="1" i="1" dirty="0" smtClean="0">
              <a:latin typeface="Times New Roman" panose="02020603050405020304" pitchFamily="18" charset="0"/>
              <a:cs typeface="Times New Roman" panose="02020603050405020304" pitchFamily="18" charset="0"/>
            </a:rPr>
            <a:t>тарихилық плогикалықтың өзара қарым-қатынасы</a:t>
          </a:r>
          <a:r>
            <a:rPr lang="kk-KZ" sz="2400" dirty="0" smtClean="0">
              <a:latin typeface="Times New Roman" panose="02020603050405020304" pitchFamily="18" charset="0"/>
              <a:cs typeface="Times New Roman" panose="02020603050405020304" pitchFamily="18" charset="0"/>
            </a:rPr>
            <a:t> (А. Г. Спиркин, М.Н. Алексеев, С. Добриянов); </a:t>
          </a:r>
          <a:endParaRPr lang="ru-RU" sz="2400" dirty="0">
            <a:latin typeface="Times New Roman" panose="02020603050405020304" pitchFamily="18" charset="0"/>
            <a:cs typeface="Times New Roman" panose="02020603050405020304" pitchFamily="18" charset="0"/>
          </a:endParaRPr>
        </a:p>
      </dgm:t>
    </dgm:pt>
    <dgm:pt modelId="{96309B3A-41AF-4C59-A755-BE060435334C}" type="parTrans" cxnId="{2473B66F-5834-4D08-9D29-3C5910020017}">
      <dgm:prSet/>
      <dgm:spPr/>
      <dgm:t>
        <a:bodyPr/>
        <a:lstStyle/>
        <a:p>
          <a:endParaRPr lang="ru-RU"/>
        </a:p>
      </dgm:t>
    </dgm:pt>
    <dgm:pt modelId="{D8EB73BC-7BBF-4F43-A58D-39B169334423}" type="sibTrans" cxnId="{2473B66F-5834-4D08-9D29-3C5910020017}">
      <dgm:prSet/>
      <dgm:spPr/>
      <dgm:t>
        <a:bodyPr/>
        <a:lstStyle/>
        <a:p>
          <a:endParaRPr lang="ru-RU"/>
        </a:p>
      </dgm:t>
    </dgm:pt>
    <dgm:pt modelId="{54F51550-C9E4-4A89-B625-822033B7EC51}" type="pres">
      <dgm:prSet presAssocID="{EA01A72A-B954-4ACB-B76A-B23ABAE611CA}" presName="linear" presStyleCnt="0">
        <dgm:presLayoutVars>
          <dgm:dir/>
          <dgm:animLvl val="lvl"/>
          <dgm:resizeHandles val="exact"/>
        </dgm:presLayoutVars>
      </dgm:prSet>
      <dgm:spPr/>
    </dgm:pt>
    <dgm:pt modelId="{4F1FD2D4-3049-4B9F-AB1F-C00188D8D38F}" type="pres">
      <dgm:prSet presAssocID="{C0541F84-6DB1-473B-9D00-5AD2846FAD01}" presName="parentLin" presStyleCnt="0"/>
      <dgm:spPr/>
    </dgm:pt>
    <dgm:pt modelId="{ED32A1AD-482A-4629-9C47-DEAA4FE62CB3}" type="pres">
      <dgm:prSet presAssocID="{C0541F84-6DB1-473B-9D00-5AD2846FAD01}" presName="parentLeftMargin" presStyleLbl="node1" presStyleIdx="0" presStyleCnt="2"/>
      <dgm:spPr/>
    </dgm:pt>
    <dgm:pt modelId="{DC24369F-4F50-4A48-B481-BBC18287E9FD}" type="pres">
      <dgm:prSet presAssocID="{C0541F84-6DB1-473B-9D00-5AD2846FAD01}" presName="parentText" presStyleLbl="node1" presStyleIdx="0" presStyleCnt="2" custScaleX="131391">
        <dgm:presLayoutVars>
          <dgm:chMax val="0"/>
          <dgm:bulletEnabled val="1"/>
        </dgm:presLayoutVars>
      </dgm:prSet>
      <dgm:spPr/>
    </dgm:pt>
    <dgm:pt modelId="{098EE2A0-D987-4824-98DF-DAFBA137882B}" type="pres">
      <dgm:prSet presAssocID="{C0541F84-6DB1-473B-9D00-5AD2846FAD01}" presName="negativeSpace" presStyleCnt="0"/>
      <dgm:spPr/>
    </dgm:pt>
    <dgm:pt modelId="{CC028DC5-CC1F-4C0F-8AA6-6F7D491DF99B}" type="pres">
      <dgm:prSet presAssocID="{C0541F84-6DB1-473B-9D00-5AD2846FAD01}" presName="childText" presStyleLbl="conFgAcc1" presStyleIdx="0" presStyleCnt="2">
        <dgm:presLayoutVars>
          <dgm:bulletEnabled val="1"/>
        </dgm:presLayoutVars>
      </dgm:prSet>
      <dgm:spPr/>
    </dgm:pt>
    <dgm:pt modelId="{B344D375-C3D4-41FE-AB1F-0BFC9D1D5A80}" type="pres">
      <dgm:prSet presAssocID="{0E5C89BD-EFAE-4E91-8D41-B4289CD12C05}" presName="spaceBetweenRectangles" presStyleCnt="0"/>
      <dgm:spPr/>
    </dgm:pt>
    <dgm:pt modelId="{A33F5EEE-5C38-4640-96A5-F468DCECDEB9}" type="pres">
      <dgm:prSet presAssocID="{FD4C8444-F0E6-4B12-AD0C-F6F8CCF57775}" presName="parentLin" presStyleCnt="0"/>
      <dgm:spPr/>
    </dgm:pt>
    <dgm:pt modelId="{61F78CD3-5279-41E0-84F8-DF09FF1792A7}" type="pres">
      <dgm:prSet presAssocID="{FD4C8444-F0E6-4B12-AD0C-F6F8CCF57775}" presName="parentLeftMargin" presStyleLbl="node1" presStyleIdx="0" presStyleCnt="2"/>
      <dgm:spPr/>
    </dgm:pt>
    <dgm:pt modelId="{9427B304-50D7-46E4-961F-8FEA2DBFAD80}" type="pres">
      <dgm:prSet presAssocID="{FD4C8444-F0E6-4B12-AD0C-F6F8CCF57775}" presName="parentText" presStyleLbl="node1" presStyleIdx="1" presStyleCnt="2" custScaleX="130646">
        <dgm:presLayoutVars>
          <dgm:chMax val="0"/>
          <dgm:bulletEnabled val="1"/>
        </dgm:presLayoutVars>
      </dgm:prSet>
      <dgm:spPr/>
    </dgm:pt>
    <dgm:pt modelId="{69475A77-AE7F-408B-8F97-E52259046BD7}" type="pres">
      <dgm:prSet presAssocID="{FD4C8444-F0E6-4B12-AD0C-F6F8CCF57775}" presName="negativeSpace" presStyleCnt="0"/>
      <dgm:spPr/>
    </dgm:pt>
    <dgm:pt modelId="{7CA4FC9F-B520-4B19-9A58-6A3C123B781F}" type="pres">
      <dgm:prSet presAssocID="{FD4C8444-F0E6-4B12-AD0C-F6F8CCF57775}" presName="childText" presStyleLbl="conFgAcc1" presStyleIdx="1" presStyleCnt="2">
        <dgm:presLayoutVars>
          <dgm:bulletEnabled val="1"/>
        </dgm:presLayoutVars>
      </dgm:prSet>
      <dgm:spPr/>
    </dgm:pt>
  </dgm:ptLst>
  <dgm:cxnLst>
    <dgm:cxn modelId="{CBB9F855-2BA2-4083-9988-BA034B1D7DDB}" type="presOf" srcId="{FD4C8444-F0E6-4B12-AD0C-F6F8CCF57775}" destId="{61F78CD3-5279-41E0-84F8-DF09FF1792A7}" srcOrd="0" destOrd="0" presId="urn:microsoft.com/office/officeart/2005/8/layout/list1"/>
    <dgm:cxn modelId="{D21FF1A3-744C-47E5-B5B3-96F60D7CEF98}" type="presOf" srcId="{EA01A72A-B954-4ACB-B76A-B23ABAE611CA}" destId="{54F51550-C9E4-4A89-B625-822033B7EC51}" srcOrd="0" destOrd="0" presId="urn:microsoft.com/office/officeart/2005/8/layout/list1"/>
    <dgm:cxn modelId="{277D51FC-74EC-446C-AA25-D6BBE5BAF930}" type="presOf" srcId="{C0541F84-6DB1-473B-9D00-5AD2846FAD01}" destId="{ED32A1AD-482A-4629-9C47-DEAA4FE62CB3}" srcOrd="0" destOrd="0" presId="urn:microsoft.com/office/officeart/2005/8/layout/list1"/>
    <dgm:cxn modelId="{33C408A6-4E0A-40D1-AF9F-0D485F9AFF60}" type="presOf" srcId="{FD4C8444-F0E6-4B12-AD0C-F6F8CCF57775}" destId="{9427B304-50D7-46E4-961F-8FEA2DBFAD80}" srcOrd="1" destOrd="0" presId="urn:microsoft.com/office/officeart/2005/8/layout/list1"/>
    <dgm:cxn modelId="{F1991AE4-7678-470B-9AFF-C34773AA6DE7}" type="presOf" srcId="{C0541F84-6DB1-473B-9D00-5AD2846FAD01}" destId="{DC24369F-4F50-4A48-B481-BBC18287E9FD}" srcOrd="1" destOrd="0" presId="urn:microsoft.com/office/officeart/2005/8/layout/list1"/>
    <dgm:cxn modelId="{B84DA3E7-1E0A-4BD4-858C-C1164E6E25E1}" srcId="{EA01A72A-B954-4ACB-B76A-B23ABAE611CA}" destId="{C0541F84-6DB1-473B-9D00-5AD2846FAD01}" srcOrd="0" destOrd="0" parTransId="{BF0E327B-DA64-4B9C-8B25-C75827EA6BD7}" sibTransId="{0E5C89BD-EFAE-4E91-8D41-B4289CD12C05}"/>
    <dgm:cxn modelId="{82C4584D-C6B1-4827-86E6-618A04595BEE}" srcId="{C0541F84-6DB1-473B-9D00-5AD2846FAD01}" destId="{F809178F-C4BC-43D7-900D-C9D4EBC86652}" srcOrd="0" destOrd="0" parTransId="{8BC404FB-7FA9-4F3B-B470-3AC008F86C01}" sibTransId="{3BA54B06-4856-4740-BAC1-71410160F0F0}"/>
    <dgm:cxn modelId="{0F460BD4-D30A-42F6-80E7-033CF0B08A20}" type="presOf" srcId="{F809178F-C4BC-43D7-900D-C9D4EBC86652}" destId="{CC028DC5-CC1F-4C0F-8AA6-6F7D491DF99B}" srcOrd="0" destOrd="0" presId="urn:microsoft.com/office/officeart/2005/8/layout/list1"/>
    <dgm:cxn modelId="{2473B66F-5834-4D08-9D29-3C5910020017}" srcId="{EA01A72A-B954-4ACB-B76A-B23ABAE611CA}" destId="{FD4C8444-F0E6-4B12-AD0C-F6F8CCF57775}" srcOrd="1" destOrd="0" parTransId="{96309B3A-41AF-4C59-A755-BE060435334C}" sibTransId="{D8EB73BC-7BBF-4F43-A58D-39B169334423}"/>
    <dgm:cxn modelId="{F9C7C978-D6A4-489A-A8EA-2D0D3BCF8B09}" type="presParOf" srcId="{54F51550-C9E4-4A89-B625-822033B7EC51}" destId="{4F1FD2D4-3049-4B9F-AB1F-C00188D8D38F}" srcOrd="0" destOrd="0" presId="urn:microsoft.com/office/officeart/2005/8/layout/list1"/>
    <dgm:cxn modelId="{C7F0CF1C-1544-4141-867F-ABCD040A1168}" type="presParOf" srcId="{4F1FD2D4-3049-4B9F-AB1F-C00188D8D38F}" destId="{ED32A1AD-482A-4629-9C47-DEAA4FE62CB3}" srcOrd="0" destOrd="0" presId="urn:microsoft.com/office/officeart/2005/8/layout/list1"/>
    <dgm:cxn modelId="{5BA257B6-73BD-4CBF-8AD0-55C4372CB587}" type="presParOf" srcId="{4F1FD2D4-3049-4B9F-AB1F-C00188D8D38F}" destId="{DC24369F-4F50-4A48-B481-BBC18287E9FD}" srcOrd="1" destOrd="0" presId="urn:microsoft.com/office/officeart/2005/8/layout/list1"/>
    <dgm:cxn modelId="{5DBEBC26-71F9-46BD-8DB1-4227F943F85A}" type="presParOf" srcId="{54F51550-C9E4-4A89-B625-822033B7EC51}" destId="{098EE2A0-D987-4824-98DF-DAFBA137882B}" srcOrd="1" destOrd="0" presId="urn:microsoft.com/office/officeart/2005/8/layout/list1"/>
    <dgm:cxn modelId="{193930D5-BF60-401E-BA02-E57A5F17A7C9}" type="presParOf" srcId="{54F51550-C9E4-4A89-B625-822033B7EC51}" destId="{CC028DC5-CC1F-4C0F-8AA6-6F7D491DF99B}" srcOrd="2" destOrd="0" presId="urn:microsoft.com/office/officeart/2005/8/layout/list1"/>
    <dgm:cxn modelId="{8C3AF8E9-9CAB-4E7E-8702-6946115FDFA5}" type="presParOf" srcId="{54F51550-C9E4-4A89-B625-822033B7EC51}" destId="{B344D375-C3D4-41FE-AB1F-0BFC9D1D5A80}" srcOrd="3" destOrd="0" presId="urn:microsoft.com/office/officeart/2005/8/layout/list1"/>
    <dgm:cxn modelId="{B7DBE433-9FC8-46A5-BBB2-1020A2CB76EB}" type="presParOf" srcId="{54F51550-C9E4-4A89-B625-822033B7EC51}" destId="{A33F5EEE-5C38-4640-96A5-F468DCECDEB9}" srcOrd="4" destOrd="0" presId="urn:microsoft.com/office/officeart/2005/8/layout/list1"/>
    <dgm:cxn modelId="{05C993EC-83AC-4903-8336-74E6135B16AB}" type="presParOf" srcId="{A33F5EEE-5C38-4640-96A5-F468DCECDEB9}" destId="{61F78CD3-5279-41E0-84F8-DF09FF1792A7}" srcOrd="0" destOrd="0" presId="urn:microsoft.com/office/officeart/2005/8/layout/list1"/>
    <dgm:cxn modelId="{9D24AFCE-434E-434B-A02E-8C1D319D1A6E}" type="presParOf" srcId="{A33F5EEE-5C38-4640-96A5-F468DCECDEB9}" destId="{9427B304-50D7-46E4-961F-8FEA2DBFAD80}" srcOrd="1" destOrd="0" presId="urn:microsoft.com/office/officeart/2005/8/layout/list1"/>
    <dgm:cxn modelId="{6C4906FE-36F6-4C5E-ABEC-125425724FD0}" type="presParOf" srcId="{54F51550-C9E4-4A89-B625-822033B7EC51}" destId="{69475A77-AE7F-408B-8F97-E52259046BD7}" srcOrd="5" destOrd="0" presId="urn:microsoft.com/office/officeart/2005/8/layout/list1"/>
    <dgm:cxn modelId="{3982F2A4-599D-405A-BD88-5A0A97CBD7A7}" type="presParOf" srcId="{54F51550-C9E4-4A89-B625-822033B7EC51}" destId="{7CA4FC9F-B520-4B19-9A58-6A3C123B781F}"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23E5B62-CBC1-4541-826E-2710FE36111D}" type="doc">
      <dgm:prSet loTypeId="urn:microsoft.com/office/officeart/2005/8/layout/lProcess1" loCatId="process" qsTypeId="urn:microsoft.com/office/officeart/2005/8/quickstyle/simple3" qsCatId="simple" csTypeId="urn:microsoft.com/office/officeart/2005/8/colors/accent1_2" csCatId="accent1" phldr="1"/>
      <dgm:spPr/>
      <dgm:t>
        <a:bodyPr/>
        <a:lstStyle/>
        <a:p>
          <a:endParaRPr lang="ru-RU"/>
        </a:p>
      </dgm:t>
    </dgm:pt>
    <dgm:pt modelId="{474B4CB5-DDB1-4F70-8727-8C542DDF9EB3}">
      <dgm:prSet phldrT="[Текст]" custT="1"/>
      <dgm:spPr/>
      <dgm:t>
        <a:bodyPr/>
        <a:lstStyle/>
        <a:p>
          <a:r>
            <a:rPr lang="kk-KZ" sz="2000" b="1" i="1" dirty="0" smtClean="0">
              <a:latin typeface="Times New Roman" panose="02020603050405020304" pitchFamily="18" charset="0"/>
              <a:cs typeface="Times New Roman" panose="02020603050405020304" pitchFamily="18" charset="0"/>
            </a:rPr>
            <a:t>адам және қоғам философиясы</a:t>
          </a:r>
          <a:r>
            <a:rPr lang="kk-KZ" sz="2000" b="1" dirty="0" smtClean="0">
              <a:latin typeface="Times New Roman" panose="02020603050405020304" pitchFamily="18" charset="0"/>
              <a:cs typeface="Times New Roman" panose="02020603050405020304" pitchFamily="18" charset="0"/>
            </a:rPr>
            <a:t> </a:t>
          </a:r>
          <a:endParaRPr lang="ru-RU" sz="2000" b="1" dirty="0">
            <a:latin typeface="Times New Roman" panose="02020603050405020304" pitchFamily="18" charset="0"/>
            <a:cs typeface="Times New Roman" panose="02020603050405020304" pitchFamily="18" charset="0"/>
          </a:endParaRPr>
        </a:p>
      </dgm:t>
    </dgm:pt>
    <dgm:pt modelId="{1A9B8D72-9679-4D57-8DA3-935AA8FF924E}" type="parTrans" cxnId="{3B2399CF-75C2-4209-9079-ACE62FE858FE}">
      <dgm:prSet/>
      <dgm:spPr/>
      <dgm:t>
        <a:bodyPr/>
        <a:lstStyle/>
        <a:p>
          <a:endParaRPr lang="ru-RU"/>
        </a:p>
      </dgm:t>
    </dgm:pt>
    <dgm:pt modelId="{E573365B-C665-4C02-8774-9FF6BB939BB5}" type="sibTrans" cxnId="{3B2399CF-75C2-4209-9079-ACE62FE858FE}">
      <dgm:prSet/>
      <dgm:spPr/>
      <dgm:t>
        <a:bodyPr/>
        <a:lstStyle/>
        <a:p>
          <a:endParaRPr lang="ru-RU"/>
        </a:p>
      </dgm:t>
    </dgm:pt>
    <dgm:pt modelId="{B8F83938-73B2-432E-BF88-B8C9FA056403}">
      <dgm:prSet phldrT="[Текст]" custT="1"/>
      <dgm:spPr/>
      <dgm:t>
        <a:bodyPr/>
        <a:lstStyle/>
        <a:p>
          <a:r>
            <a:rPr lang="kk-KZ" sz="1800" dirty="0" smtClean="0">
              <a:latin typeface="Times New Roman" panose="02020603050405020304" pitchFamily="18" charset="0"/>
              <a:cs typeface="Times New Roman" panose="02020603050405020304" pitchFamily="18" charset="0"/>
            </a:rPr>
            <a:t>әлеуметтік философия және мәдениет философиясы; философиялық және әлеуметтік антропология; білім беру философиясы; фиолсофиясы</a:t>
          </a:r>
          <a:endParaRPr lang="ru-RU" sz="1800" dirty="0">
            <a:latin typeface="Times New Roman" panose="02020603050405020304" pitchFamily="18" charset="0"/>
            <a:cs typeface="Times New Roman" panose="02020603050405020304" pitchFamily="18" charset="0"/>
          </a:endParaRPr>
        </a:p>
      </dgm:t>
    </dgm:pt>
    <dgm:pt modelId="{9B71E4A6-903E-4566-BE0F-D3238F139735}" type="parTrans" cxnId="{B9D892C4-A413-4302-A829-E8DDCBFF3DF7}">
      <dgm:prSet/>
      <dgm:spPr/>
      <dgm:t>
        <a:bodyPr/>
        <a:lstStyle/>
        <a:p>
          <a:endParaRPr lang="ru-RU"/>
        </a:p>
      </dgm:t>
    </dgm:pt>
    <dgm:pt modelId="{4CCC69F0-BF84-498F-8EF6-EDD4E61669D3}" type="sibTrans" cxnId="{B9D892C4-A413-4302-A829-E8DDCBFF3DF7}">
      <dgm:prSet/>
      <dgm:spPr/>
      <dgm:t>
        <a:bodyPr/>
        <a:lstStyle/>
        <a:p>
          <a:endParaRPr lang="ru-RU"/>
        </a:p>
      </dgm:t>
    </dgm:pt>
    <dgm:pt modelId="{AED1103E-86D9-43D8-AF31-31A003A973F6}">
      <dgm:prSet phldrT="[Текст]" custT="1"/>
      <dgm:spPr/>
      <dgm:t>
        <a:bodyPr/>
        <a:lstStyle/>
        <a:p>
          <a:r>
            <a:rPr lang="kk-KZ" sz="1800" b="1" i="1" dirty="0" smtClean="0">
              <a:latin typeface="Times New Roman" panose="02020603050405020304" pitchFamily="18" charset="0"/>
              <a:cs typeface="Times New Roman" panose="02020603050405020304" pitchFamily="18" charset="0"/>
            </a:rPr>
            <a:t>онтология, гносеология және эпистемология</a:t>
          </a:r>
          <a:endParaRPr lang="ru-RU" sz="1800" b="1" dirty="0">
            <a:latin typeface="Times New Roman" panose="02020603050405020304" pitchFamily="18" charset="0"/>
            <a:cs typeface="Times New Roman" panose="02020603050405020304" pitchFamily="18" charset="0"/>
          </a:endParaRPr>
        </a:p>
      </dgm:t>
    </dgm:pt>
    <dgm:pt modelId="{6C52C660-503C-435C-958F-F9D94B0E5B3F}" type="parTrans" cxnId="{3929D8FA-3F49-494A-9025-0FAC7A2F9192}">
      <dgm:prSet/>
      <dgm:spPr/>
      <dgm:t>
        <a:bodyPr/>
        <a:lstStyle/>
        <a:p>
          <a:endParaRPr lang="ru-RU"/>
        </a:p>
      </dgm:t>
    </dgm:pt>
    <dgm:pt modelId="{DE445EF9-07FC-4861-96F1-CBAE7F16CF6E}" type="sibTrans" cxnId="{3929D8FA-3F49-494A-9025-0FAC7A2F9192}">
      <dgm:prSet/>
      <dgm:spPr/>
      <dgm:t>
        <a:bodyPr/>
        <a:lstStyle/>
        <a:p>
          <a:endParaRPr lang="ru-RU"/>
        </a:p>
      </dgm:t>
    </dgm:pt>
    <dgm:pt modelId="{313FC1DA-B832-4480-A102-4A12D2328EDA}">
      <dgm:prSet phldrT="[Текст]" custT="1"/>
      <dgm:spPr/>
      <dgm:t>
        <a:bodyPr/>
        <a:lstStyle/>
        <a:p>
          <a:r>
            <a:rPr lang="kk-KZ" sz="1800" b="1" i="1" dirty="0" smtClean="0">
              <a:latin typeface="Times New Roman" panose="02020603050405020304" pitchFamily="18" charset="0"/>
              <a:cs typeface="Times New Roman" panose="02020603050405020304" pitchFamily="18" charset="0"/>
            </a:rPr>
            <a:t>әлемдік және ұлттық философиялық ойдың тарихы</a:t>
          </a:r>
          <a:r>
            <a:rPr lang="kk-KZ" sz="1800" b="1" dirty="0" smtClean="0">
              <a:latin typeface="Times New Roman" panose="02020603050405020304" pitchFamily="18" charset="0"/>
              <a:cs typeface="Times New Roman" panose="02020603050405020304" pitchFamily="18" charset="0"/>
            </a:rPr>
            <a:t> </a:t>
          </a:r>
          <a:endParaRPr lang="ru-RU" sz="1800" b="1" dirty="0">
            <a:latin typeface="Times New Roman" panose="02020603050405020304" pitchFamily="18" charset="0"/>
            <a:cs typeface="Times New Roman" panose="02020603050405020304" pitchFamily="18" charset="0"/>
          </a:endParaRPr>
        </a:p>
      </dgm:t>
    </dgm:pt>
    <dgm:pt modelId="{871E3500-AB2F-4009-AEB5-E276C0D80B04}" type="parTrans" cxnId="{1AD26791-B03F-4485-A211-41CA91E5F073}">
      <dgm:prSet/>
      <dgm:spPr/>
      <dgm:t>
        <a:bodyPr/>
        <a:lstStyle/>
        <a:p>
          <a:endParaRPr lang="ru-RU"/>
        </a:p>
      </dgm:t>
    </dgm:pt>
    <dgm:pt modelId="{25834464-0FA6-4FFD-B5D7-E57B8F47A13B}" type="sibTrans" cxnId="{1AD26791-B03F-4485-A211-41CA91E5F073}">
      <dgm:prSet/>
      <dgm:spPr/>
      <dgm:t>
        <a:bodyPr/>
        <a:lstStyle/>
        <a:p>
          <a:endParaRPr lang="ru-RU"/>
        </a:p>
      </dgm:t>
    </dgm:pt>
    <dgm:pt modelId="{3B453582-CC33-4589-A8EE-EE5903180D92}">
      <dgm:prSet phldrT="[Текст]"/>
      <dgm:spPr/>
      <dgm:t>
        <a:bodyPr/>
        <a:lstStyle/>
        <a:p>
          <a:r>
            <a:rPr lang="kk-KZ" dirty="0" smtClean="0">
              <a:latin typeface="Times New Roman" panose="02020603050405020304" pitchFamily="18" charset="0"/>
              <a:cs typeface="Times New Roman" panose="02020603050405020304" pitchFamily="18" charset="0"/>
            </a:rPr>
            <a:t>әлемдік философия тарихы; фарабитану; түрік және қазақ философиясы тарихы</a:t>
          </a:r>
          <a:endParaRPr lang="ru-RU" dirty="0">
            <a:latin typeface="Times New Roman" panose="02020603050405020304" pitchFamily="18" charset="0"/>
            <a:cs typeface="Times New Roman" panose="02020603050405020304" pitchFamily="18" charset="0"/>
          </a:endParaRPr>
        </a:p>
      </dgm:t>
    </dgm:pt>
    <dgm:pt modelId="{42A4730F-8D7B-4E50-BCFE-B76063177D6A}" type="parTrans" cxnId="{C1936488-3765-47B2-B733-ABB4C36D3755}">
      <dgm:prSet/>
      <dgm:spPr/>
      <dgm:t>
        <a:bodyPr/>
        <a:lstStyle/>
        <a:p>
          <a:endParaRPr lang="ru-RU"/>
        </a:p>
      </dgm:t>
    </dgm:pt>
    <dgm:pt modelId="{B21CC75C-0710-45AE-A4E4-F513FCB6C9D8}" type="sibTrans" cxnId="{C1936488-3765-47B2-B733-ABB4C36D3755}">
      <dgm:prSet/>
      <dgm:spPr/>
      <dgm:t>
        <a:bodyPr/>
        <a:lstStyle/>
        <a:p>
          <a:endParaRPr lang="ru-RU"/>
        </a:p>
      </dgm:t>
    </dgm:pt>
    <dgm:pt modelId="{4C194E4D-2524-4020-9DC3-B81F8FC3500E}">
      <dgm:prSet/>
      <dgm:spPr/>
      <dgm:t>
        <a:bodyPr/>
        <a:lstStyle/>
        <a:p>
          <a:r>
            <a:rPr lang="kk-KZ" dirty="0" smtClean="0">
              <a:latin typeface="Times New Roman" panose="02020603050405020304" pitchFamily="18" charset="0"/>
              <a:cs typeface="Times New Roman" panose="02020603050405020304" pitchFamily="18" charset="0"/>
            </a:rPr>
            <a:t>онтология; диалектика, диалектикалық логика және теория</a:t>
          </a:r>
          <a:endParaRPr lang="ru-RU" dirty="0">
            <a:latin typeface="Times New Roman" panose="02020603050405020304" pitchFamily="18" charset="0"/>
            <a:cs typeface="Times New Roman" panose="02020603050405020304" pitchFamily="18" charset="0"/>
          </a:endParaRPr>
        </a:p>
      </dgm:t>
    </dgm:pt>
    <dgm:pt modelId="{BC702706-6BEA-438B-ACF4-A97198DF7A72}" type="parTrans" cxnId="{D6C862FF-0CA8-4B20-9EF3-97714C8D9993}">
      <dgm:prSet/>
      <dgm:spPr/>
      <dgm:t>
        <a:bodyPr/>
        <a:lstStyle/>
        <a:p>
          <a:endParaRPr lang="ru-RU"/>
        </a:p>
      </dgm:t>
    </dgm:pt>
    <dgm:pt modelId="{85F1EDCE-5C8A-4CA8-A870-3EACD0AFBCA6}" type="sibTrans" cxnId="{D6C862FF-0CA8-4B20-9EF3-97714C8D9993}">
      <dgm:prSet/>
      <dgm:spPr/>
      <dgm:t>
        <a:bodyPr/>
        <a:lstStyle/>
        <a:p>
          <a:endParaRPr lang="ru-RU"/>
        </a:p>
      </dgm:t>
    </dgm:pt>
    <dgm:pt modelId="{3578D84D-69E6-481F-A7C8-234CB1EE890E}" type="pres">
      <dgm:prSet presAssocID="{923E5B62-CBC1-4541-826E-2710FE36111D}" presName="Name0" presStyleCnt="0">
        <dgm:presLayoutVars>
          <dgm:dir/>
          <dgm:animLvl val="lvl"/>
          <dgm:resizeHandles val="exact"/>
        </dgm:presLayoutVars>
      </dgm:prSet>
      <dgm:spPr/>
    </dgm:pt>
    <dgm:pt modelId="{D6AB85F6-947A-4529-9A96-C3BC0532497B}" type="pres">
      <dgm:prSet presAssocID="{474B4CB5-DDB1-4F70-8727-8C542DDF9EB3}" presName="vertFlow" presStyleCnt="0"/>
      <dgm:spPr/>
    </dgm:pt>
    <dgm:pt modelId="{2E1F9B8F-E864-4A0E-9C7E-F56C99B97370}" type="pres">
      <dgm:prSet presAssocID="{474B4CB5-DDB1-4F70-8727-8C542DDF9EB3}" presName="header" presStyleLbl="node1" presStyleIdx="0" presStyleCnt="3" custScaleX="95440" custScaleY="132846" custLinFactY="-41776" custLinFactNeighborX="-24" custLinFactNeighborY="-100000"/>
      <dgm:spPr/>
    </dgm:pt>
    <dgm:pt modelId="{50D06C5A-F135-443B-A4D2-81040CC6B544}" type="pres">
      <dgm:prSet presAssocID="{9B71E4A6-903E-4566-BE0F-D3238F139735}" presName="parTrans" presStyleLbl="sibTrans2D1" presStyleIdx="0" presStyleCnt="3"/>
      <dgm:spPr/>
    </dgm:pt>
    <dgm:pt modelId="{D0D30073-26BC-4598-966A-A59807927694}" type="pres">
      <dgm:prSet presAssocID="{B8F83938-73B2-432E-BF88-B8C9FA056403}" presName="child" presStyleLbl="alignAccFollowNode1" presStyleIdx="0" presStyleCnt="3" custScaleY="196000">
        <dgm:presLayoutVars>
          <dgm:chMax val="0"/>
          <dgm:bulletEnabled val="1"/>
        </dgm:presLayoutVars>
      </dgm:prSet>
      <dgm:spPr/>
    </dgm:pt>
    <dgm:pt modelId="{C6CA0949-4548-4750-91A3-3818EC25F6B2}" type="pres">
      <dgm:prSet presAssocID="{474B4CB5-DDB1-4F70-8727-8C542DDF9EB3}" presName="hSp" presStyleCnt="0"/>
      <dgm:spPr/>
    </dgm:pt>
    <dgm:pt modelId="{15D72265-2AF5-40BC-AA57-B482885A5121}" type="pres">
      <dgm:prSet presAssocID="{AED1103E-86D9-43D8-AF31-31A003A973F6}" presName="vertFlow" presStyleCnt="0"/>
      <dgm:spPr/>
    </dgm:pt>
    <dgm:pt modelId="{8F8ACC1F-D6CE-4B51-AFFC-C0FC616C6361}" type="pres">
      <dgm:prSet presAssocID="{AED1103E-86D9-43D8-AF31-31A003A973F6}" presName="header" presStyleLbl="node1" presStyleIdx="1" presStyleCnt="3" custScaleX="96624" custScaleY="132651" custLinFactY="-37389" custLinFactNeighborX="-2194" custLinFactNeighborY="-100000"/>
      <dgm:spPr/>
    </dgm:pt>
    <dgm:pt modelId="{A286198A-6135-48A6-87DA-41FF5E082120}" type="pres">
      <dgm:prSet presAssocID="{BC702706-6BEA-438B-ACF4-A97198DF7A72}" presName="parTrans" presStyleLbl="sibTrans2D1" presStyleIdx="1" presStyleCnt="3"/>
      <dgm:spPr/>
    </dgm:pt>
    <dgm:pt modelId="{472479FF-08CF-414A-A6CB-FF7A4E9150BF}" type="pres">
      <dgm:prSet presAssocID="{4C194E4D-2524-4020-9DC3-B81F8FC3500E}" presName="child" presStyleLbl="alignAccFollowNode1" presStyleIdx="1" presStyleCnt="3" custScaleY="207105">
        <dgm:presLayoutVars>
          <dgm:chMax val="0"/>
          <dgm:bulletEnabled val="1"/>
        </dgm:presLayoutVars>
      </dgm:prSet>
      <dgm:spPr/>
    </dgm:pt>
    <dgm:pt modelId="{1B7C4923-240E-4543-848D-1BA3C74780BE}" type="pres">
      <dgm:prSet presAssocID="{AED1103E-86D9-43D8-AF31-31A003A973F6}" presName="hSp" presStyleCnt="0"/>
      <dgm:spPr/>
    </dgm:pt>
    <dgm:pt modelId="{60DDF506-16BC-48FE-9AFC-485FCB57B554}" type="pres">
      <dgm:prSet presAssocID="{313FC1DA-B832-4480-A102-4A12D2328EDA}" presName="vertFlow" presStyleCnt="0"/>
      <dgm:spPr/>
    </dgm:pt>
    <dgm:pt modelId="{80DB42AF-8FE4-4A45-AD42-873D1C948DE0}" type="pres">
      <dgm:prSet presAssocID="{313FC1DA-B832-4480-A102-4A12D2328EDA}" presName="header" presStyleLbl="node1" presStyleIdx="2" presStyleCnt="3" custScaleX="97806" custScaleY="134786" custLinFactY="-35195" custLinFactNeighborX="1121" custLinFactNeighborY="-100000"/>
      <dgm:spPr/>
    </dgm:pt>
    <dgm:pt modelId="{31816BF0-EE79-49E2-A8C4-8E08F54564FC}" type="pres">
      <dgm:prSet presAssocID="{42A4730F-8D7B-4E50-BCFE-B76063177D6A}" presName="parTrans" presStyleLbl="sibTrans2D1" presStyleIdx="2" presStyleCnt="3"/>
      <dgm:spPr/>
    </dgm:pt>
    <dgm:pt modelId="{F3608388-0DDD-440B-8B6A-1B903B35EA90}" type="pres">
      <dgm:prSet presAssocID="{3B453582-CC33-4589-A8EE-EE5903180D92}" presName="child" presStyleLbl="alignAccFollowNode1" presStyleIdx="2" presStyleCnt="3" custScaleY="181300">
        <dgm:presLayoutVars>
          <dgm:chMax val="0"/>
          <dgm:bulletEnabled val="1"/>
        </dgm:presLayoutVars>
      </dgm:prSet>
      <dgm:spPr/>
    </dgm:pt>
  </dgm:ptLst>
  <dgm:cxnLst>
    <dgm:cxn modelId="{36FF4AFF-35DC-4F26-941F-EDEE8875CD80}" type="presOf" srcId="{AED1103E-86D9-43D8-AF31-31A003A973F6}" destId="{8F8ACC1F-D6CE-4B51-AFFC-C0FC616C6361}" srcOrd="0" destOrd="0" presId="urn:microsoft.com/office/officeart/2005/8/layout/lProcess1"/>
    <dgm:cxn modelId="{A9B1CBFA-0F62-483A-8720-907037A9670F}" type="presOf" srcId="{BC702706-6BEA-438B-ACF4-A97198DF7A72}" destId="{A286198A-6135-48A6-87DA-41FF5E082120}" srcOrd="0" destOrd="0" presId="urn:microsoft.com/office/officeart/2005/8/layout/lProcess1"/>
    <dgm:cxn modelId="{6B67C535-78EA-4F63-978C-EA07E81C1AE9}" type="presOf" srcId="{B8F83938-73B2-432E-BF88-B8C9FA056403}" destId="{D0D30073-26BC-4598-966A-A59807927694}" srcOrd="0" destOrd="0" presId="urn:microsoft.com/office/officeart/2005/8/layout/lProcess1"/>
    <dgm:cxn modelId="{71C87631-DC34-45E5-BFA9-BFAABC0CC02C}" type="presOf" srcId="{42A4730F-8D7B-4E50-BCFE-B76063177D6A}" destId="{31816BF0-EE79-49E2-A8C4-8E08F54564FC}" srcOrd="0" destOrd="0" presId="urn:microsoft.com/office/officeart/2005/8/layout/lProcess1"/>
    <dgm:cxn modelId="{D6C862FF-0CA8-4B20-9EF3-97714C8D9993}" srcId="{AED1103E-86D9-43D8-AF31-31A003A973F6}" destId="{4C194E4D-2524-4020-9DC3-B81F8FC3500E}" srcOrd="0" destOrd="0" parTransId="{BC702706-6BEA-438B-ACF4-A97198DF7A72}" sibTransId="{85F1EDCE-5C8A-4CA8-A870-3EACD0AFBCA6}"/>
    <dgm:cxn modelId="{F0D21CAF-0503-40DF-B13D-B076C9C6566D}" type="presOf" srcId="{474B4CB5-DDB1-4F70-8727-8C542DDF9EB3}" destId="{2E1F9B8F-E864-4A0E-9C7E-F56C99B97370}" srcOrd="0" destOrd="0" presId="urn:microsoft.com/office/officeart/2005/8/layout/lProcess1"/>
    <dgm:cxn modelId="{08536314-C161-4DE2-9C26-52F2761CB713}" type="presOf" srcId="{3B453582-CC33-4589-A8EE-EE5903180D92}" destId="{F3608388-0DDD-440B-8B6A-1B903B35EA90}" srcOrd="0" destOrd="0" presId="urn:microsoft.com/office/officeart/2005/8/layout/lProcess1"/>
    <dgm:cxn modelId="{B9D892C4-A413-4302-A829-E8DDCBFF3DF7}" srcId="{474B4CB5-DDB1-4F70-8727-8C542DDF9EB3}" destId="{B8F83938-73B2-432E-BF88-B8C9FA056403}" srcOrd="0" destOrd="0" parTransId="{9B71E4A6-903E-4566-BE0F-D3238F139735}" sibTransId="{4CCC69F0-BF84-498F-8EF6-EDD4E61669D3}"/>
    <dgm:cxn modelId="{1AD26791-B03F-4485-A211-41CA91E5F073}" srcId="{923E5B62-CBC1-4541-826E-2710FE36111D}" destId="{313FC1DA-B832-4480-A102-4A12D2328EDA}" srcOrd="2" destOrd="0" parTransId="{871E3500-AB2F-4009-AEB5-E276C0D80B04}" sibTransId="{25834464-0FA6-4FFD-B5D7-E57B8F47A13B}"/>
    <dgm:cxn modelId="{C1936488-3765-47B2-B733-ABB4C36D3755}" srcId="{313FC1DA-B832-4480-A102-4A12D2328EDA}" destId="{3B453582-CC33-4589-A8EE-EE5903180D92}" srcOrd="0" destOrd="0" parTransId="{42A4730F-8D7B-4E50-BCFE-B76063177D6A}" sibTransId="{B21CC75C-0710-45AE-A4E4-F513FCB6C9D8}"/>
    <dgm:cxn modelId="{5C518E12-79F4-44CC-93E6-C3CC402BB63B}" type="presOf" srcId="{9B71E4A6-903E-4566-BE0F-D3238F139735}" destId="{50D06C5A-F135-443B-A4D2-81040CC6B544}" srcOrd="0" destOrd="0" presId="urn:microsoft.com/office/officeart/2005/8/layout/lProcess1"/>
    <dgm:cxn modelId="{3929D8FA-3F49-494A-9025-0FAC7A2F9192}" srcId="{923E5B62-CBC1-4541-826E-2710FE36111D}" destId="{AED1103E-86D9-43D8-AF31-31A003A973F6}" srcOrd="1" destOrd="0" parTransId="{6C52C660-503C-435C-958F-F9D94B0E5B3F}" sibTransId="{DE445EF9-07FC-4861-96F1-CBAE7F16CF6E}"/>
    <dgm:cxn modelId="{647199B8-712B-49DC-B330-1A957D128666}" type="presOf" srcId="{923E5B62-CBC1-4541-826E-2710FE36111D}" destId="{3578D84D-69E6-481F-A7C8-234CB1EE890E}" srcOrd="0" destOrd="0" presId="urn:microsoft.com/office/officeart/2005/8/layout/lProcess1"/>
    <dgm:cxn modelId="{95BA437C-4F93-43D4-BE50-29DD852C8034}" type="presOf" srcId="{313FC1DA-B832-4480-A102-4A12D2328EDA}" destId="{80DB42AF-8FE4-4A45-AD42-873D1C948DE0}" srcOrd="0" destOrd="0" presId="urn:microsoft.com/office/officeart/2005/8/layout/lProcess1"/>
    <dgm:cxn modelId="{5311FF93-CBEB-4E45-8224-14A811CEC69F}" type="presOf" srcId="{4C194E4D-2524-4020-9DC3-B81F8FC3500E}" destId="{472479FF-08CF-414A-A6CB-FF7A4E9150BF}" srcOrd="0" destOrd="0" presId="urn:microsoft.com/office/officeart/2005/8/layout/lProcess1"/>
    <dgm:cxn modelId="{3B2399CF-75C2-4209-9079-ACE62FE858FE}" srcId="{923E5B62-CBC1-4541-826E-2710FE36111D}" destId="{474B4CB5-DDB1-4F70-8727-8C542DDF9EB3}" srcOrd="0" destOrd="0" parTransId="{1A9B8D72-9679-4D57-8DA3-935AA8FF924E}" sibTransId="{E573365B-C665-4C02-8774-9FF6BB939BB5}"/>
    <dgm:cxn modelId="{BFB21CAD-FF3C-49C3-9C93-60019074A445}" type="presParOf" srcId="{3578D84D-69E6-481F-A7C8-234CB1EE890E}" destId="{D6AB85F6-947A-4529-9A96-C3BC0532497B}" srcOrd="0" destOrd="0" presId="urn:microsoft.com/office/officeart/2005/8/layout/lProcess1"/>
    <dgm:cxn modelId="{788A95BE-32E8-4C67-8D9F-1E26022B1AF2}" type="presParOf" srcId="{D6AB85F6-947A-4529-9A96-C3BC0532497B}" destId="{2E1F9B8F-E864-4A0E-9C7E-F56C99B97370}" srcOrd="0" destOrd="0" presId="urn:microsoft.com/office/officeart/2005/8/layout/lProcess1"/>
    <dgm:cxn modelId="{46F6CEC0-0B6B-4839-A744-B225AE5624FB}" type="presParOf" srcId="{D6AB85F6-947A-4529-9A96-C3BC0532497B}" destId="{50D06C5A-F135-443B-A4D2-81040CC6B544}" srcOrd="1" destOrd="0" presId="urn:microsoft.com/office/officeart/2005/8/layout/lProcess1"/>
    <dgm:cxn modelId="{ED3E77C5-97D8-4E73-9D79-E44527F212B1}" type="presParOf" srcId="{D6AB85F6-947A-4529-9A96-C3BC0532497B}" destId="{D0D30073-26BC-4598-966A-A59807927694}" srcOrd="2" destOrd="0" presId="urn:microsoft.com/office/officeart/2005/8/layout/lProcess1"/>
    <dgm:cxn modelId="{7F285082-3E85-497B-A70B-EABEAC0937F9}" type="presParOf" srcId="{3578D84D-69E6-481F-A7C8-234CB1EE890E}" destId="{C6CA0949-4548-4750-91A3-3818EC25F6B2}" srcOrd="1" destOrd="0" presId="urn:microsoft.com/office/officeart/2005/8/layout/lProcess1"/>
    <dgm:cxn modelId="{CF31325A-9879-46D0-AED7-C538B8B05650}" type="presParOf" srcId="{3578D84D-69E6-481F-A7C8-234CB1EE890E}" destId="{15D72265-2AF5-40BC-AA57-B482885A5121}" srcOrd="2" destOrd="0" presId="urn:microsoft.com/office/officeart/2005/8/layout/lProcess1"/>
    <dgm:cxn modelId="{E653282B-1970-41E4-9825-4D13D2890F46}" type="presParOf" srcId="{15D72265-2AF5-40BC-AA57-B482885A5121}" destId="{8F8ACC1F-D6CE-4B51-AFFC-C0FC616C6361}" srcOrd="0" destOrd="0" presId="urn:microsoft.com/office/officeart/2005/8/layout/lProcess1"/>
    <dgm:cxn modelId="{FD93D841-B4FB-461D-A433-53911A981669}" type="presParOf" srcId="{15D72265-2AF5-40BC-AA57-B482885A5121}" destId="{A286198A-6135-48A6-87DA-41FF5E082120}" srcOrd="1" destOrd="0" presId="urn:microsoft.com/office/officeart/2005/8/layout/lProcess1"/>
    <dgm:cxn modelId="{6A9FD2EC-3F2D-4A4A-B459-AD389F1AC587}" type="presParOf" srcId="{15D72265-2AF5-40BC-AA57-B482885A5121}" destId="{472479FF-08CF-414A-A6CB-FF7A4E9150BF}" srcOrd="2" destOrd="0" presId="urn:microsoft.com/office/officeart/2005/8/layout/lProcess1"/>
    <dgm:cxn modelId="{C3D64B7E-D888-4C95-99DA-4E3462016353}" type="presParOf" srcId="{3578D84D-69E6-481F-A7C8-234CB1EE890E}" destId="{1B7C4923-240E-4543-848D-1BA3C74780BE}" srcOrd="3" destOrd="0" presId="urn:microsoft.com/office/officeart/2005/8/layout/lProcess1"/>
    <dgm:cxn modelId="{A078133D-E170-4B01-860A-7243549912E3}" type="presParOf" srcId="{3578D84D-69E6-481F-A7C8-234CB1EE890E}" destId="{60DDF506-16BC-48FE-9AFC-485FCB57B554}" srcOrd="4" destOrd="0" presId="urn:microsoft.com/office/officeart/2005/8/layout/lProcess1"/>
    <dgm:cxn modelId="{6B5699CC-3A43-454D-871B-C48481498F1E}" type="presParOf" srcId="{60DDF506-16BC-48FE-9AFC-485FCB57B554}" destId="{80DB42AF-8FE4-4A45-AD42-873D1C948DE0}" srcOrd="0" destOrd="0" presId="urn:microsoft.com/office/officeart/2005/8/layout/lProcess1"/>
    <dgm:cxn modelId="{A9EF0C5B-B130-4169-BB25-DF8D52997468}" type="presParOf" srcId="{60DDF506-16BC-48FE-9AFC-485FCB57B554}" destId="{31816BF0-EE79-49E2-A8C4-8E08F54564FC}" srcOrd="1" destOrd="0" presId="urn:microsoft.com/office/officeart/2005/8/layout/lProcess1"/>
    <dgm:cxn modelId="{06AFCFBC-FB2C-415D-BBC4-3CCD7F103C99}" type="presParOf" srcId="{60DDF506-16BC-48FE-9AFC-485FCB57B554}" destId="{F3608388-0DDD-440B-8B6A-1B903B35EA90}" srcOrd="2"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881400A-2A64-4BF2-93F9-1E20C8F1F7F4}" type="doc">
      <dgm:prSet loTypeId="urn:microsoft.com/office/officeart/2005/8/layout/hProcess11" loCatId="process" qsTypeId="urn:microsoft.com/office/officeart/2005/8/quickstyle/simple1" qsCatId="simple" csTypeId="urn:microsoft.com/office/officeart/2005/8/colors/accent1_2" csCatId="accent1" phldr="1"/>
      <dgm:spPr/>
    </dgm:pt>
    <dgm:pt modelId="{9227B40D-60DA-4EAC-B2C7-A965A50324B2}">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kk-KZ" sz="2000" b="1" dirty="0" smtClean="0">
              <a:latin typeface="Times New Roman" panose="02020603050405020304" pitchFamily="18" charset="0"/>
              <a:cs typeface="Times New Roman" panose="02020603050405020304" pitchFamily="18" charset="0"/>
            </a:rPr>
            <a:t>Ж. Әбділдин</a:t>
          </a:r>
          <a:endParaRPr lang="ru-RU" sz="2000" b="1" dirty="0">
            <a:latin typeface="Times New Roman" panose="02020603050405020304" pitchFamily="18" charset="0"/>
            <a:cs typeface="Times New Roman" panose="02020603050405020304" pitchFamily="18" charset="0"/>
          </a:endParaRPr>
        </a:p>
      </dgm:t>
    </dgm:pt>
    <dgm:pt modelId="{F36B3C8E-CD3B-4846-BAD8-5F6AF403D7E2}" type="parTrans" cxnId="{1BF14D96-7EC4-4700-9A95-6984BCB6F4EC}">
      <dgm:prSet/>
      <dgm:spPr/>
      <dgm:t>
        <a:bodyPr/>
        <a:lstStyle/>
        <a:p>
          <a:endParaRPr lang="ru-RU"/>
        </a:p>
      </dgm:t>
    </dgm:pt>
    <dgm:pt modelId="{51624940-01B8-4494-B32B-B42E6C0DA948}" type="sibTrans" cxnId="{1BF14D96-7EC4-4700-9A95-6984BCB6F4EC}">
      <dgm:prSet/>
      <dgm:spPr/>
      <dgm:t>
        <a:bodyPr/>
        <a:lstStyle/>
        <a:p>
          <a:endParaRPr lang="ru-RU"/>
        </a:p>
      </dgm:t>
    </dgm:pt>
    <dgm:pt modelId="{2AE5B960-034A-44CB-98FC-FEFA39BBE08D}">
      <dgm:prSet phldrT="[Текст]" custT="1"/>
      <dgm:spPr/>
      <dgm:t>
        <a:bodyPr/>
        <a:lstStyle/>
        <a:p>
          <a:r>
            <a:rPr lang="kk-KZ" sz="2000" b="1" dirty="0" smtClean="0">
              <a:latin typeface="Times New Roman" panose="02020603050405020304" pitchFamily="18" charset="0"/>
              <a:cs typeface="Times New Roman" panose="02020603050405020304" pitchFamily="18" charset="0"/>
            </a:rPr>
            <a:t>Қ. Әбішев</a:t>
          </a:r>
          <a:endParaRPr lang="ru-RU" sz="2000" b="1" dirty="0">
            <a:latin typeface="Times New Roman" panose="02020603050405020304" pitchFamily="18" charset="0"/>
            <a:cs typeface="Times New Roman" panose="02020603050405020304" pitchFamily="18" charset="0"/>
          </a:endParaRPr>
        </a:p>
      </dgm:t>
    </dgm:pt>
    <dgm:pt modelId="{BA1E7764-507F-48F3-A280-6A2F5611E0C9}" type="parTrans" cxnId="{DC58F333-65F5-4A88-AB71-27C9BD88D79E}">
      <dgm:prSet/>
      <dgm:spPr/>
      <dgm:t>
        <a:bodyPr/>
        <a:lstStyle/>
        <a:p>
          <a:endParaRPr lang="ru-RU"/>
        </a:p>
      </dgm:t>
    </dgm:pt>
    <dgm:pt modelId="{7F6FA633-8A73-4812-95FD-2A291E1A7ED9}" type="sibTrans" cxnId="{DC58F333-65F5-4A88-AB71-27C9BD88D79E}">
      <dgm:prSet/>
      <dgm:spPr/>
      <dgm:t>
        <a:bodyPr/>
        <a:lstStyle/>
        <a:p>
          <a:endParaRPr lang="ru-RU"/>
        </a:p>
      </dgm:t>
    </dgm:pt>
    <dgm:pt modelId="{85AEEF1C-8DDE-424E-9CAE-0B2A8FB5AAE4}">
      <dgm:prSet phldrT="[Текст]" custT="1"/>
      <dgm:spPr/>
      <dgm:t>
        <a:bodyPr/>
        <a:lstStyle/>
        <a:p>
          <a:r>
            <a:rPr lang="kk-KZ" sz="2000" b="1" dirty="0" smtClean="0">
              <a:latin typeface="Times New Roman" panose="02020603050405020304" pitchFamily="18" charset="0"/>
              <a:cs typeface="Times New Roman" panose="02020603050405020304" pitchFamily="18" charset="0"/>
            </a:rPr>
            <a:t>А. Хамидов</a:t>
          </a:r>
          <a:endParaRPr lang="ru-RU" sz="2000" b="1" dirty="0">
            <a:latin typeface="Times New Roman" panose="02020603050405020304" pitchFamily="18" charset="0"/>
            <a:cs typeface="Times New Roman" panose="02020603050405020304" pitchFamily="18" charset="0"/>
          </a:endParaRPr>
        </a:p>
      </dgm:t>
    </dgm:pt>
    <dgm:pt modelId="{B132EF0D-C866-4D19-8479-D826067FBACB}" type="parTrans" cxnId="{98DA1864-012B-41D4-A954-1253C94A66B8}">
      <dgm:prSet/>
      <dgm:spPr/>
      <dgm:t>
        <a:bodyPr/>
        <a:lstStyle/>
        <a:p>
          <a:endParaRPr lang="ru-RU"/>
        </a:p>
      </dgm:t>
    </dgm:pt>
    <dgm:pt modelId="{D1A64B13-E640-42E6-8CB6-993D55C8A1E0}" type="sibTrans" cxnId="{98DA1864-012B-41D4-A954-1253C94A66B8}">
      <dgm:prSet/>
      <dgm:spPr/>
      <dgm:t>
        <a:bodyPr/>
        <a:lstStyle/>
        <a:p>
          <a:endParaRPr lang="ru-RU"/>
        </a:p>
      </dgm:t>
    </dgm:pt>
    <dgm:pt modelId="{733DAE18-B309-4E4B-B6A5-2E3195B63188}">
      <dgm:prSet phldrT="[Текст]" custT="1"/>
      <dgm:spPr/>
      <dgm:t>
        <a:bodyPr/>
        <a:lstStyle/>
        <a:p>
          <a:r>
            <a:rPr lang="kk-KZ" sz="2000" b="1" dirty="0" smtClean="0">
              <a:latin typeface="Times New Roman" panose="02020603050405020304" pitchFamily="18" charset="0"/>
              <a:cs typeface="Times New Roman" panose="02020603050405020304" pitchFamily="18" charset="0"/>
            </a:rPr>
            <a:t>А. Қасымжанов</a:t>
          </a:r>
          <a:endParaRPr lang="ru-RU" sz="2000" b="1" dirty="0">
            <a:latin typeface="Times New Roman" panose="02020603050405020304" pitchFamily="18" charset="0"/>
            <a:cs typeface="Times New Roman" panose="02020603050405020304" pitchFamily="18" charset="0"/>
          </a:endParaRPr>
        </a:p>
      </dgm:t>
    </dgm:pt>
    <dgm:pt modelId="{3D6A5379-1748-4983-AD1E-407B58F581A0}" type="parTrans" cxnId="{AC90172B-8CD7-4AB9-ACA9-E1363200ACCF}">
      <dgm:prSet/>
      <dgm:spPr/>
      <dgm:t>
        <a:bodyPr/>
        <a:lstStyle/>
        <a:p>
          <a:endParaRPr lang="ru-RU"/>
        </a:p>
      </dgm:t>
    </dgm:pt>
    <dgm:pt modelId="{E5375D9E-F845-46A6-88A6-3FED3D2EB82B}" type="sibTrans" cxnId="{AC90172B-8CD7-4AB9-ACA9-E1363200ACCF}">
      <dgm:prSet/>
      <dgm:spPr/>
      <dgm:t>
        <a:bodyPr/>
        <a:lstStyle/>
        <a:p>
          <a:endParaRPr lang="ru-RU"/>
        </a:p>
      </dgm:t>
    </dgm:pt>
    <dgm:pt modelId="{51C131BC-C888-48F3-A814-CB1DF9CA961B}">
      <dgm:prSet phldrT="[Текст]" custT="1"/>
      <dgm:spPr/>
      <dgm:t>
        <a:bodyPr/>
        <a:lstStyle/>
        <a:p>
          <a:r>
            <a:rPr lang="kk-KZ" sz="2000" b="1" dirty="0" smtClean="0">
              <a:latin typeface="Times New Roman" panose="02020603050405020304" pitchFamily="18" charset="0"/>
              <a:cs typeface="Times New Roman" panose="02020603050405020304" pitchFamily="18" charset="0"/>
            </a:rPr>
            <a:t>А. Келбұғанов </a:t>
          </a:r>
          <a:endParaRPr lang="ru-RU" sz="2000" b="1" dirty="0">
            <a:latin typeface="Times New Roman" panose="02020603050405020304" pitchFamily="18" charset="0"/>
            <a:cs typeface="Times New Roman" panose="02020603050405020304" pitchFamily="18" charset="0"/>
          </a:endParaRPr>
        </a:p>
      </dgm:t>
    </dgm:pt>
    <dgm:pt modelId="{5E896AFE-0D14-47F5-A626-9A0D905F1B1B}" type="parTrans" cxnId="{2FBB380D-3823-44AA-82D1-5A807D214249}">
      <dgm:prSet/>
      <dgm:spPr/>
      <dgm:t>
        <a:bodyPr/>
        <a:lstStyle/>
        <a:p>
          <a:endParaRPr lang="ru-RU"/>
        </a:p>
      </dgm:t>
    </dgm:pt>
    <dgm:pt modelId="{294D6F0E-E35C-4D3A-AD37-7C69841E67AD}" type="sibTrans" cxnId="{2FBB380D-3823-44AA-82D1-5A807D214249}">
      <dgm:prSet/>
      <dgm:spPr/>
      <dgm:t>
        <a:bodyPr/>
        <a:lstStyle/>
        <a:p>
          <a:endParaRPr lang="ru-RU"/>
        </a:p>
      </dgm:t>
    </dgm:pt>
    <dgm:pt modelId="{C098CD4B-8AE7-4A49-B6FE-EACB38F708F5}" type="pres">
      <dgm:prSet presAssocID="{4881400A-2A64-4BF2-93F9-1E20C8F1F7F4}" presName="Name0" presStyleCnt="0">
        <dgm:presLayoutVars>
          <dgm:dir/>
          <dgm:resizeHandles val="exact"/>
        </dgm:presLayoutVars>
      </dgm:prSet>
      <dgm:spPr/>
    </dgm:pt>
    <dgm:pt modelId="{55B60C7F-97C0-4026-A4B8-E55FEFCBA7F0}" type="pres">
      <dgm:prSet presAssocID="{4881400A-2A64-4BF2-93F9-1E20C8F1F7F4}" presName="arrow" presStyleLbl="bgShp" presStyleIdx="0" presStyleCnt="1"/>
      <dgm:spPr/>
    </dgm:pt>
    <dgm:pt modelId="{9620BC53-84C3-4B5B-A973-D67127629B9C}" type="pres">
      <dgm:prSet presAssocID="{4881400A-2A64-4BF2-93F9-1E20C8F1F7F4}" presName="points" presStyleCnt="0"/>
      <dgm:spPr/>
    </dgm:pt>
    <dgm:pt modelId="{C9322819-ECE4-45C0-8369-4E211D0F6D83}" type="pres">
      <dgm:prSet presAssocID="{9227B40D-60DA-4EAC-B2C7-A965A50324B2}" presName="compositeA" presStyleCnt="0"/>
      <dgm:spPr/>
    </dgm:pt>
    <dgm:pt modelId="{FE351FE7-1468-4E64-BFDC-63EA5406C968}" type="pres">
      <dgm:prSet presAssocID="{9227B40D-60DA-4EAC-B2C7-A965A50324B2}" presName="textA" presStyleLbl="revTx" presStyleIdx="0" presStyleCnt="5" custScaleX="138314">
        <dgm:presLayoutVars>
          <dgm:bulletEnabled val="1"/>
        </dgm:presLayoutVars>
      </dgm:prSet>
      <dgm:spPr/>
      <dgm:t>
        <a:bodyPr/>
        <a:lstStyle/>
        <a:p>
          <a:endParaRPr lang="ru-RU"/>
        </a:p>
      </dgm:t>
    </dgm:pt>
    <dgm:pt modelId="{79FE32F5-5E63-4C3B-8F27-26AC49C779E9}" type="pres">
      <dgm:prSet presAssocID="{9227B40D-60DA-4EAC-B2C7-A965A50324B2}" presName="circleA" presStyleLbl="node1" presStyleIdx="0" presStyleCnt="5"/>
      <dgm:spPr/>
    </dgm:pt>
    <dgm:pt modelId="{DC90354A-58D9-4A68-ACF8-9BC4D0A1686A}" type="pres">
      <dgm:prSet presAssocID="{9227B40D-60DA-4EAC-B2C7-A965A50324B2}" presName="spaceA" presStyleCnt="0"/>
      <dgm:spPr/>
    </dgm:pt>
    <dgm:pt modelId="{3B308C8E-0A00-4611-B625-C88DC20D2F07}" type="pres">
      <dgm:prSet presAssocID="{51624940-01B8-4494-B32B-B42E6C0DA948}" presName="space" presStyleCnt="0"/>
      <dgm:spPr/>
    </dgm:pt>
    <dgm:pt modelId="{82A2A572-C42B-4009-A256-F2C9D05C304F}" type="pres">
      <dgm:prSet presAssocID="{2AE5B960-034A-44CB-98FC-FEFA39BBE08D}" presName="compositeB" presStyleCnt="0"/>
      <dgm:spPr/>
    </dgm:pt>
    <dgm:pt modelId="{C6EBDA92-9868-427A-AC06-97B207348D39}" type="pres">
      <dgm:prSet presAssocID="{2AE5B960-034A-44CB-98FC-FEFA39BBE08D}" presName="textB" presStyleLbl="revTx" presStyleIdx="1" presStyleCnt="5">
        <dgm:presLayoutVars>
          <dgm:bulletEnabled val="1"/>
        </dgm:presLayoutVars>
      </dgm:prSet>
      <dgm:spPr/>
      <dgm:t>
        <a:bodyPr/>
        <a:lstStyle/>
        <a:p>
          <a:endParaRPr lang="ru-RU"/>
        </a:p>
      </dgm:t>
    </dgm:pt>
    <dgm:pt modelId="{4154917F-C663-4F13-B538-11D91AF124E7}" type="pres">
      <dgm:prSet presAssocID="{2AE5B960-034A-44CB-98FC-FEFA39BBE08D}" presName="circleB" presStyleLbl="node1" presStyleIdx="1" presStyleCnt="5"/>
      <dgm:spPr/>
    </dgm:pt>
    <dgm:pt modelId="{47203059-CAD8-4A07-BAFF-7BE7CCF6B976}" type="pres">
      <dgm:prSet presAssocID="{2AE5B960-034A-44CB-98FC-FEFA39BBE08D}" presName="spaceB" presStyleCnt="0"/>
      <dgm:spPr/>
    </dgm:pt>
    <dgm:pt modelId="{35847541-1428-4EC0-BA45-3799359AE5B5}" type="pres">
      <dgm:prSet presAssocID="{7F6FA633-8A73-4812-95FD-2A291E1A7ED9}" presName="space" presStyleCnt="0"/>
      <dgm:spPr/>
    </dgm:pt>
    <dgm:pt modelId="{BB748685-03E0-465E-A2FF-95C0C808A0B3}" type="pres">
      <dgm:prSet presAssocID="{85AEEF1C-8DDE-424E-9CAE-0B2A8FB5AAE4}" presName="compositeA" presStyleCnt="0"/>
      <dgm:spPr/>
    </dgm:pt>
    <dgm:pt modelId="{90727A5F-AC48-4AA4-BFD5-11AD6B42BA26}" type="pres">
      <dgm:prSet presAssocID="{85AEEF1C-8DDE-424E-9CAE-0B2A8FB5AAE4}" presName="textA" presStyleLbl="revTx" presStyleIdx="2" presStyleCnt="5" custScaleX="164736">
        <dgm:presLayoutVars>
          <dgm:bulletEnabled val="1"/>
        </dgm:presLayoutVars>
      </dgm:prSet>
      <dgm:spPr/>
    </dgm:pt>
    <dgm:pt modelId="{669EDB68-D3E9-46E5-8492-0C61ADBC9534}" type="pres">
      <dgm:prSet presAssocID="{85AEEF1C-8DDE-424E-9CAE-0B2A8FB5AAE4}" presName="circleA" presStyleLbl="node1" presStyleIdx="2" presStyleCnt="5"/>
      <dgm:spPr/>
    </dgm:pt>
    <dgm:pt modelId="{3BD9B2ED-D95F-4196-B464-D383D151736C}" type="pres">
      <dgm:prSet presAssocID="{85AEEF1C-8DDE-424E-9CAE-0B2A8FB5AAE4}" presName="spaceA" presStyleCnt="0"/>
      <dgm:spPr/>
    </dgm:pt>
    <dgm:pt modelId="{0745B27D-9ABD-4304-8B35-094A7BA42811}" type="pres">
      <dgm:prSet presAssocID="{D1A64B13-E640-42E6-8CB6-993D55C8A1E0}" presName="space" presStyleCnt="0"/>
      <dgm:spPr/>
    </dgm:pt>
    <dgm:pt modelId="{C9AE8519-659A-4125-A406-EA54714FE81D}" type="pres">
      <dgm:prSet presAssocID="{733DAE18-B309-4E4B-B6A5-2E3195B63188}" presName="compositeB" presStyleCnt="0"/>
      <dgm:spPr/>
    </dgm:pt>
    <dgm:pt modelId="{23735A79-3CF1-4ECB-92F3-20CB0B15CABA}" type="pres">
      <dgm:prSet presAssocID="{733DAE18-B309-4E4B-B6A5-2E3195B63188}" presName="textB" presStyleLbl="revTx" presStyleIdx="3" presStyleCnt="5" custScaleX="142401">
        <dgm:presLayoutVars>
          <dgm:bulletEnabled val="1"/>
        </dgm:presLayoutVars>
      </dgm:prSet>
      <dgm:spPr/>
      <dgm:t>
        <a:bodyPr/>
        <a:lstStyle/>
        <a:p>
          <a:endParaRPr lang="ru-RU"/>
        </a:p>
      </dgm:t>
    </dgm:pt>
    <dgm:pt modelId="{328F08C3-5192-430F-AC99-DC1F2B482C57}" type="pres">
      <dgm:prSet presAssocID="{733DAE18-B309-4E4B-B6A5-2E3195B63188}" presName="circleB" presStyleLbl="node1" presStyleIdx="3" presStyleCnt="5"/>
      <dgm:spPr/>
    </dgm:pt>
    <dgm:pt modelId="{2E13D027-69D2-4D86-9B64-CE15B920B49C}" type="pres">
      <dgm:prSet presAssocID="{733DAE18-B309-4E4B-B6A5-2E3195B63188}" presName="spaceB" presStyleCnt="0"/>
      <dgm:spPr/>
    </dgm:pt>
    <dgm:pt modelId="{C8C2D17A-7700-47FB-9B03-3942F1995C1E}" type="pres">
      <dgm:prSet presAssocID="{E5375D9E-F845-46A6-88A6-3FED3D2EB82B}" presName="space" presStyleCnt="0"/>
      <dgm:spPr/>
    </dgm:pt>
    <dgm:pt modelId="{18F96C0F-C705-49C9-9FAD-7470A35D89D1}" type="pres">
      <dgm:prSet presAssocID="{51C131BC-C888-48F3-A814-CB1DF9CA961B}" presName="compositeA" presStyleCnt="0"/>
      <dgm:spPr/>
    </dgm:pt>
    <dgm:pt modelId="{CBC3DD7E-7A24-4850-B108-D2E8B7898023}" type="pres">
      <dgm:prSet presAssocID="{51C131BC-C888-48F3-A814-CB1DF9CA961B}" presName="textA" presStyleLbl="revTx" presStyleIdx="4" presStyleCnt="5" custScaleX="161669">
        <dgm:presLayoutVars>
          <dgm:bulletEnabled val="1"/>
        </dgm:presLayoutVars>
      </dgm:prSet>
      <dgm:spPr/>
      <dgm:t>
        <a:bodyPr/>
        <a:lstStyle/>
        <a:p>
          <a:endParaRPr lang="ru-RU"/>
        </a:p>
      </dgm:t>
    </dgm:pt>
    <dgm:pt modelId="{EB1D88E8-941C-41EC-856C-26CF175808BF}" type="pres">
      <dgm:prSet presAssocID="{51C131BC-C888-48F3-A814-CB1DF9CA961B}" presName="circleA" presStyleLbl="node1" presStyleIdx="4" presStyleCnt="5"/>
      <dgm:spPr/>
    </dgm:pt>
    <dgm:pt modelId="{131132D1-90DE-4FE4-AB95-A697E80F2925}" type="pres">
      <dgm:prSet presAssocID="{51C131BC-C888-48F3-A814-CB1DF9CA961B}" presName="spaceA" presStyleCnt="0"/>
      <dgm:spPr/>
    </dgm:pt>
  </dgm:ptLst>
  <dgm:cxnLst>
    <dgm:cxn modelId="{55671879-84A3-426C-9768-EB21DA7EAE25}" type="presOf" srcId="{733DAE18-B309-4E4B-B6A5-2E3195B63188}" destId="{23735A79-3CF1-4ECB-92F3-20CB0B15CABA}" srcOrd="0" destOrd="0" presId="urn:microsoft.com/office/officeart/2005/8/layout/hProcess11"/>
    <dgm:cxn modelId="{AC90172B-8CD7-4AB9-ACA9-E1363200ACCF}" srcId="{4881400A-2A64-4BF2-93F9-1E20C8F1F7F4}" destId="{733DAE18-B309-4E4B-B6A5-2E3195B63188}" srcOrd="3" destOrd="0" parTransId="{3D6A5379-1748-4983-AD1E-407B58F581A0}" sibTransId="{E5375D9E-F845-46A6-88A6-3FED3D2EB82B}"/>
    <dgm:cxn modelId="{2E4F5611-D349-47E9-B907-60E98DD9CD8C}" type="presOf" srcId="{51C131BC-C888-48F3-A814-CB1DF9CA961B}" destId="{CBC3DD7E-7A24-4850-B108-D2E8B7898023}" srcOrd="0" destOrd="0" presId="urn:microsoft.com/office/officeart/2005/8/layout/hProcess11"/>
    <dgm:cxn modelId="{6163BC02-80B1-46DF-9523-1B75B359770B}" type="presOf" srcId="{2AE5B960-034A-44CB-98FC-FEFA39BBE08D}" destId="{C6EBDA92-9868-427A-AC06-97B207348D39}" srcOrd="0" destOrd="0" presId="urn:microsoft.com/office/officeart/2005/8/layout/hProcess11"/>
    <dgm:cxn modelId="{DC58F333-65F5-4A88-AB71-27C9BD88D79E}" srcId="{4881400A-2A64-4BF2-93F9-1E20C8F1F7F4}" destId="{2AE5B960-034A-44CB-98FC-FEFA39BBE08D}" srcOrd="1" destOrd="0" parTransId="{BA1E7764-507F-48F3-A280-6A2F5611E0C9}" sibTransId="{7F6FA633-8A73-4812-95FD-2A291E1A7ED9}"/>
    <dgm:cxn modelId="{98DA1864-012B-41D4-A954-1253C94A66B8}" srcId="{4881400A-2A64-4BF2-93F9-1E20C8F1F7F4}" destId="{85AEEF1C-8DDE-424E-9CAE-0B2A8FB5AAE4}" srcOrd="2" destOrd="0" parTransId="{B132EF0D-C866-4D19-8479-D826067FBACB}" sibTransId="{D1A64B13-E640-42E6-8CB6-993D55C8A1E0}"/>
    <dgm:cxn modelId="{2FBB380D-3823-44AA-82D1-5A807D214249}" srcId="{4881400A-2A64-4BF2-93F9-1E20C8F1F7F4}" destId="{51C131BC-C888-48F3-A814-CB1DF9CA961B}" srcOrd="4" destOrd="0" parTransId="{5E896AFE-0D14-47F5-A626-9A0D905F1B1B}" sibTransId="{294D6F0E-E35C-4D3A-AD37-7C69841E67AD}"/>
    <dgm:cxn modelId="{F8E07961-4A07-4216-89B1-DF6D6A16F63B}" type="presOf" srcId="{4881400A-2A64-4BF2-93F9-1E20C8F1F7F4}" destId="{C098CD4B-8AE7-4A49-B6FE-EACB38F708F5}" srcOrd="0" destOrd="0" presId="urn:microsoft.com/office/officeart/2005/8/layout/hProcess11"/>
    <dgm:cxn modelId="{659DD64B-CBE3-4FD1-8A15-2D07522AF4A5}" type="presOf" srcId="{85AEEF1C-8DDE-424E-9CAE-0B2A8FB5AAE4}" destId="{90727A5F-AC48-4AA4-BFD5-11AD6B42BA26}" srcOrd="0" destOrd="0" presId="urn:microsoft.com/office/officeart/2005/8/layout/hProcess11"/>
    <dgm:cxn modelId="{5D6CE838-BF34-4B1C-A5A3-3ABBC1F7FF08}" type="presOf" srcId="{9227B40D-60DA-4EAC-B2C7-A965A50324B2}" destId="{FE351FE7-1468-4E64-BFDC-63EA5406C968}" srcOrd="0" destOrd="0" presId="urn:microsoft.com/office/officeart/2005/8/layout/hProcess11"/>
    <dgm:cxn modelId="{1BF14D96-7EC4-4700-9A95-6984BCB6F4EC}" srcId="{4881400A-2A64-4BF2-93F9-1E20C8F1F7F4}" destId="{9227B40D-60DA-4EAC-B2C7-A965A50324B2}" srcOrd="0" destOrd="0" parTransId="{F36B3C8E-CD3B-4846-BAD8-5F6AF403D7E2}" sibTransId="{51624940-01B8-4494-B32B-B42E6C0DA948}"/>
    <dgm:cxn modelId="{3C46D9C5-5A49-4093-9DCD-F532B7EDDA16}" type="presParOf" srcId="{C098CD4B-8AE7-4A49-B6FE-EACB38F708F5}" destId="{55B60C7F-97C0-4026-A4B8-E55FEFCBA7F0}" srcOrd="0" destOrd="0" presId="urn:microsoft.com/office/officeart/2005/8/layout/hProcess11"/>
    <dgm:cxn modelId="{0E0ABE70-D94F-4A26-9314-31EDCA8CB65D}" type="presParOf" srcId="{C098CD4B-8AE7-4A49-B6FE-EACB38F708F5}" destId="{9620BC53-84C3-4B5B-A973-D67127629B9C}" srcOrd="1" destOrd="0" presId="urn:microsoft.com/office/officeart/2005/8/layout/hProcess11"/>
    <dgm:cxn modelId="{23918336-6267-48D4-9544-18786E874D6A}" type="presParOf" srcId="{9620BC53-84C3-4B5B-A973-D67127629B9C}" destId="{C9322819-ECE4-45C0-8369-4E211D0F6D83}" srcOrd="0" destOrd="0" presId="urn:microsoft.com/office/officeart/2005/8/layout/hProcess11"/>
    <dgm:cxn modelId="{A32965AA-133A-4F4D-98E6-A252C11E8468}" type="presParOf" srcId="{C9322819-ECE4-45C0-8369-4E211D0F6D83}" destId="{FE351FE7-1468-4E64-BFDC-63EA5406C968}" srcOrd="0" destOrd="0" presId="urn:microsoft.com/office/officeart/2005/8/layout/hProcess11"/>
    <dgm:cxn modelId="{226B210F-0D5D-4793-9E12-3C8EEC5F62C9}" type="presParOf" srcId="{C9322819-ECE4-45C0-8369-4E211D0F6D83}" destId="{79FE32F5-5E63-4C3B-8F27-26AC49C779E9}" srcOrd="1" destOrd="0" presId="urn:microsoft.com/office/officeart/2005/8/layout/hProcess11"/>
    <dgm:cxn modelId="{02A29D28-A6AE-41E0-99EB-9D3B1919FF05}" type="presParOf" srcId="{C9322819-ECE4-45C0-8369-4E211D0F6D83}" destId="{DC90354A-58D9-4A68-ACF8-9BC4D0A1686A}" srcOrd="2" destOrd="0" presId="urn:microsoft.com/office/officeart/2005/8/layout/hProcess11"/>
    <dgm:cxn modelId="{847BE338-541C-4C7D-88C5-5E7721A2243A}" type="presParOf" srcId="{9620BC53-84C3-4B5B-A973-D67127629B9C}" destId="{3B308C8E-0A00-4611-B625-C88DC20D2F07}" srcOrd="1" destOrd="0" presId="urn:microsoft.com/office/officeart/2005/8/layout/hProcess11"/>
    <dgm:cxn modelId="{ED8E1F1F-92D4-40E0-BF08-CA905B7B5664}" type="presParOf" srcId="{9620BC53-84C3-4B5B-A973-D67127629B9C}" destId="{82A2A572-C42B-4009-A256-F2C9D05C304F}" srcOrd="2" destOrd="0" presId="urn:microsoft.com/office/officeart/2005/8/layout/hProcess11"/>
    <dgm:cxn modelId="{9EB830E0-2712-4C0F-9E3B-A8B0DC0EA6E8}" type="presParOf" srcId="{82A2A572-C42B-4009-A256-F2C9D05C304F}" destId="{C6EBDA92-9868-427A-AC06-97B207348D39}" srcOrd="0" destOrd="0" presId="urn:microsoft.com/office/officeart/2005/8/layout/hProcess11"/>
    <dgm:cxn modelId="{EE11D986-FB12-4C1B-AC09-F49AFF619EE3}" type="presParOf" srcId="{82A2A572-C42B-4009-A256-F2C9D05C304F}" destId="{4154917F-C663-4F13-B538-11D91AF124E7}" srcOrd="1" destOrd="0" presId="urn:microsoft.com/office/officeart/2005/8/layout/hProcess11"/>
    <dgm:cxn modelId="{F8CEFC70-887B-4995-A2D6-15081E14EDB3}" type="presParOf" srcId="{82A2A572-C42B-4009-A256-F2C9D05C304F}" destId="{47203059-CAD8-4A07-BAFF-7BE7CCF6B976}" srcOrd="2" destOrd="0" presId="urn:microsoft.com/office/officeart/2005/8/layout/hProcess11"/>
    <dgm:cxn modelId="{DB0781F4-5F66-4993-970A-97B822394CBB}" type="presParOf" srcId="{9620BC53-84C3-4B5B-A973-D67127629B9C}" destId="{35847541-1428-4EC0-BA45-3799359AE5B5}" srcOrd="3" destOrd="0" presId="urn:microsoft.com/office/officeart/2005/8/layout/hProcess11"/>
    <dgm:cxn modelId="{2CC9E1D7-EA65-45F6-BDAB-012932336B01}" type="presParOf" srcId="{9620BC53-84C3-4B5B-A973-D67127629B9C}" destId="{BB748685-03E0-465E-A2FF-95C0C808A0B3}" srcOrd="4" destOrd="0" presId="urn:microsoft.com/office/officeart/2005/8/layout/hProcess11"/>
    <dgm:cxn modelId="{46717E3E-FADF-4DD3-B7AB-BD2628FABB12}" type="presParOf" srcId="{BB748685-03E0-465E-A2FF-95C0C808A0B3}" destId="{90727A5F-AC48-4AA4-BFD5-11AD6B42BA26}" srcOrd="0" destOrd="0" presId="urn:microsoft.com/office/officeart/2005/8/layout/hProcess11"/>
    <dgm:cxn modelId="{7B110689-5925-4A7C-ACD5-6212FC82299F}" type="presParOf" srcId="{BB748685-03E0-465E-A2FF-95C0C808A0B3}" destId="{669EDB68-D3E9-46E5-8492-0C61ADBC9534}" srcOrd="1" destOrd="0" presId="urn:microsoft.com/office/officeart/2005/8/layout/hProcess11"/>
    <dgm:cxn modelId="{6147D516-E90F-4D74-9968-49C5C6D30DD2}" type="presParOf" srcId="{BB748685-03E0-465E-A2FF-95C0C808A0B3}" destId="{3BD9B2ED-D95F-4196-B464-D383D151736C}" srcOrd="2" destOrd="0" presId="urn:microsoft.com/office/officeart/2005/8/layout/hProcess11"/>
    <dgm:cxn modelId="{38872633-0CB2-4939-A8C2-2056B6022DB9}" type="presParOf" srcId="{9620BC53-84C3-4B5B-A973-D67127629B9C}" destId="{0745B27D-9ABD-4304-8B35-094A7BA42811}" srcOrd="5" destOrd="0" presId="urn:microsoft.com/office/officeart/2005/8/layout/hProcess11"/>
    <dgm:cxn modelId="{C1D27C57-928B-430E-9E30-4FA9232797F0}" type="presParOf" srcId="{9620BC53-84C3-4B5B-A973-D67127629B9C}" destId="{C9AE8519-659A-4125-A406-EA54714FE81D}" srcOrd="6" destOrd="0" presId="urn:microsoft.com/office/officeart/2005/8/layout/hProcess11"/>
    <dgm:cxn modelId="{C25609F8-2EF8-4667-A07C-3329C32BDCA2}" type="presParOf" srcId="{C9AE8519-659A-4125-A406-EA54714FE81D}" destId="{23735A79-3CF1-4ECB-92F3-20CB0B15CABA}" srcOrd="0" destOrd="0" presId="urn:microsoft.com/office/officeart/2005/8/layout/hProcess11"/>
    <dgm:cxn modelId="{3E125501-C562-487E-9F4E-03F839FC7980}" type="presParOf" srcId="{C9AE8519-659A-4125-A406-EA54714FE81D}" destId="{328F08C3-5192-430F-AC99-DC1F2B482C57}" srcOrd="1" destOrd="0" presId="urn:microsoft.com/office/officeart/2005/8/layout/hProcess11"/>
    <dgm:cxn modelId="{D417FD85-1494-4B63-8583-A0DE564E220F}" type="presParOf" srcId="{C9AE8519-659A-4125-A406-EA54714FE81D}" destId="{2E13D027-69D2-4D86-9B64-CE15B920B49C}" srcOrd="2" destOrd="0" presId="urn:microsoft.com/office/officeart/2005/8/layout/hProcess11"/>
    <dgm:cxn modelId="{BB5180B7-153F-434A-AF56-0578F5B66CF2}" type="presParOf" srcId="{9620BC53-84C3-4B5B-A973-D67127629B9C}" destId="{C8C2D17A-7700-47FB-9B03-3942F1995C1E}" srcOrd="7" destOrd="0" presId="urn:microsoft.com/office/officeart/2005/8/layout/hProcess11"/>
    <dgm:cxn modelId="{9752F4CE-FC08-407A-A285-3133D43DB263}" type="presParOf" srcId="{9620BC53-84C3-4B5B-A973-D67127629B9C}" destId="{18F96C0F-C705-49C9-9FAD-7470A35D89D1}" srcOrd="8" destOrd="0" presId="urn:microsoft.com/office/officeart/2005/8/layout/hProcess11"/>
    <dgm:cxn modelId="{D2DE1B64-C9FB-47EA-9CC7-9F17B8600F0C}" type="presParOf" srcId="{18F96C0F-C705-49C9-9FAD-7470A35D89D1}" destId="{CBC3DD7E-7A24-4850-B108-D2E8B7898023}" srcOrd="0" destOrd="0" presId="urn:microsoft.com/office/officeart/2005/8/layout/hProcess11"/>
    <dgm:cxn modelId="{D802E01A-E35A-4121-B3BB-A9904EFD419C}" type="presParOf" srcId="{18F96C0F-C705-49C9-9FAD-7470A35D89D1}" destId="{EB1D88E8-941C-41EC-856C-26CF175808BF}" srcOrd="1" destOrd="0" presId="urn:microsoft.com/office/officeart/2005/8/layout/hProcess11"/>
    <dgm:cxn modelId="{6E82953B-558E-4BF2-BC85-DE6AB93D4BEF}" type="presParOf" srcId="{18F96C0F-C705-49C9-9FAD-7470A35D89D1}" destId="{131132D1-90DE-4FE4-AB95-A697E80F2925}"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5DDB9EA-C612-49BA-A0D9-006B9F041925}"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ru-RU"/>
        </a:p>
      </dgm:t>
    </dgm:pt>
    <dgm:pt modelId="{BE081C76-294F-4118-8698-9B05A67E24E1}">
      <dgm:prSet phldrT="[Текст]" custT="1"/>
      <dgm:spPr/>
      <dgm:t>
        <a:bodyPr/>
        <a:lstStyle/>
        <a:p>
          <a:r>
            <a:rPr lang="kk-KZ" sz="2400" dirty="0" smtClean="0">
              <a:latin typeface="Times New Roman" panose="02020603050405020304" pitchFamily="18" charset="0"/>
              <a:cs typeface="Times New Roman" panose="02020603050405020304" pitchFamily="18" charset="0"/>
            </a:rPr>
            <a:t>1)дамудың,  жеке өз алдына табиғатпен, адаммен өзара бірлікте дамудың объективті шындык бейнесін керсетеді;</a:t>
          </a:r>
          <a:endParaRPr lang="ru-RU" sz="2400" dirty="0" smtClean="0">
            <a:latin typeface="Times New Roman" panose="02020603050405020304" pitchFamily="18" charset="0"/>
            <a:cs typeface="Times New Roman" panose="02020603050405020304" pitchFamily="18" charset="0"/>
          </a:endParaRPr>
        </a:p>
      </dgm:t>
    </dgm:pt>
    <dgm:pt modelId="{09FC1202-C245-4178-AAEF-79EE90AF762D}" type="parTrans" cxnId="{C19B6155-B8B4-43AE-A6C6-F38BDC4CD1E9}">
      <dgm:prSet/>
      <dgm:spPr/>
      <dgm:t>
        <a:bodyPr/>
        <a:lstStyle/>
        <a:p>
          <a:endParaRPr lang="ru-RU"/>
        </a:p>
      </dgm:t>
    </dgm:pt>
    <dgm:pt modelId="{66403092-313B-432B-8219-4B2B08D2D9B4}" type="sibTrans" cxnId="{C19B6155-B8B4-43AE-A6C6-F38BDC4CD1E9}">
      <dgm:prSet/>
      <dgm:spPr/>
      <dgm:t>
        <a:bodyPr/>
        <a:lstStyle/>
        <a:p>
          <a:endParaRPr lang="ru-RU"/>
        </a:p>
      </dgm:t>
    </dgm:pt>
    <dgm:pt modelId="{6DFCAFC5-59AF-4ADD-82F9-410E5737059E}">
      <dgm:prSet phldrT="[Текст]" custT="1"/>
      <dgm:spPr/>
      <dgm:t>
        <a:bodyPr/>
        <a:lstStyle/>
        <a:p>
          <a:r>
            <a:rPr lang="kk-KZ" sz="2400" dirty="0" smtClean="0">
              <a:latin typeface="Times New Roman" panose="02020603050405020304" pitchFamily="18" charset="0"/>
              <a:cs typeface="Times New Roman" panose="02020603050405020304" pitchFamily="18" charset="0"/>
            </a:rPr>
            <a:t>2)адамның ойлау және тануының субъективті шынайылығының философиялық бөлімі ретінде көрсетіледі</a:t>
          </a:r>
          <a:endParaRPr lang="ru-RU" sz="2400" dirty="0">
            <a:latin typeface="Times New Roman" panose="02020603050405020304" pitchFamily="18" charset="0"/>
            <a:cs typeface="Times New Roman" panose="02020603050405020304" pitchFamily="18" charset="0"/>
          </a:endParaRPr>
        </a:p>
      </dgm:t>
    </dgm:pt>
    <dgm:pt modelId="{21280CF1-8D0C-42E0-B8B6-B0854BBA3E25}" type="parTrans" cxnId="{DE387027-EAB8-4480-96D8-BAE948CFC202}">
      <dgm:prSet/>
      <dgm:spPr/>
      <dgm:t>
        <a:bodyPr/>
        <a:lstStyle/>
        <a:p>
          <a:endParaRPr lang="ru-RU"/>
        </a:p>
      </dgm:t>
    </dgm:pt>
    <dgm:pt modelId="{8BA75A66-83F0-4D0E-9109-23601ECCB70D}" type="sibTrans" cxnId="{DE387027-EAB8-4480-96D8-BAE948CFC202}">
      <dgm:prSet/>
      <dgm:spPr/>
      <dgm:t>
        <a:bodyPr/>
        <a:lstStyle/>
        <a:p>
          <a:endParaRPr lang="ru-RU"/>
        </a:p>
      </dgm:t>
    </dgm:pt>
    <dgm:pt modelId="{F3B822F1-6C66-4F7B-9783-70CDE99E251A}">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kk-KZ" sz="2400" dirty="0" smtClean="0">
              <a:latin typeface="Times New Roman" panose="02020603050405020304" pitchFamily="18" charset="0"/>
              <a:cs typeface="Times New Roman" panose="02020603050405020304" pitchFamily="18" charset="0"/>
            </a:rPr>
            <a:t>3)адам мен табиғаттың, адам мен коғамның объективті-субъективті, материалды-рухани, практикалык өзара қарым-қатынасының ақиқатын бейнелейді.</a:t>
          </a:r>
          <a:endParaRPr lang="ru-RU" sz="2400" dirty="0" smtClean="0">
            <a:latin typeface="Times New Roman" panose="02020603050405020304" pitchFamily="18" charset="0"/>
            <a:cs typeface="Times New Roman" panose="02020603050405020304" pitchFamily="18" charset="0"/>
          </a:endParaRPr>
        </a:p>
        <a:p>
          <a:pPr defTabSz="711200">
            <a:lnSpc>
              <a:spcPct val="90000"/>
            </a:lnSpc>
            <a:spcBef>
              <a:spcPct val="0"/>
            </a:spcBef>
            <a:spcAft>
              <a:spcPct val="35000"/>
            </a:spcAft>
          </a:pPr>
          <a:endParaRPr lang="ru-RU" sz="2400" dirty="0">
            <a:latin typeface="Times New Roman" panose="02020603050405020304" pitchFamily="18" charset="0"/>
            <a:cs typeface="Times New Roman" panose="02020603050405020304" pitchFamily="18" charset="0"/>
          </a:endParaRPr>
        </a:p>
      </dgm:t>
    </dgm:pt>
    <dgm:pt modelId="{3D76698A-E7D3-4278-A31C-5A694E585CAF}" type="parTrans" cxnId="{823CB204-B32C-46C7-A9AA-7757C187F79D}">
      <dgm:prSet/>
      <dgm:spPr/>
      <dgm:t>
        <a:bodyPr/>
        <a:lstStyle/>
        <a:p>
          <a:endParaRPr lang="ru-RU"/>
        </a:p>
      </dgm:t>
    </dgm:pt>
    <dgm:pt modelId="{9860D7E4-A009-4AAD-9A76-951FB1900FAF}" type="sibTrans" cxnId="{823CB204-B32C-46C7-A9AA-7757C187F79D}">
      <dgm:prSet/>
      <dgm:spPr/>
      <dgm:t>
        <a:bodyPr/>
        <a:lstStyle/>
        <a:p>
          <a:endParaRPr lang="ru-RU"/>
        </a:p>
      </dgm:t>
    </dgm:pt>
    <dgm:pt modelId="{0B16CED9-6E1A-49E7-9AB1-AEF494F9A9E0}" type="pres">
      <dgm:prSet presAssocID="{A5DDB9EA-C612-49BA-A0D9-006B9F041925}" presName="linear" presStyleCnt="0">
        <dgm:presLayoutVars>
          <dgm:animLvl val="lvl"/>
          <dgm:resizeHandles val="exact"/>
        </dgm:presLayoutVars>
      </dgm:prSet>
      <dgm:spPr/>
    </dgm:pt>
    <dgm:pt modelId="{BB2326BC-D6AB-40FE-8026-CBA91397F790}" type="pres">
      <dgm:prSet presAssocID="{BE081C76-294F-4118-8698-9B05A67E24E1}" presName="parentText" presStyleLbl="node1" presStyleIdx="0" presStyleCnt="3">
        <dgm:presLayoutVars>
          <dgm:chMax val="0"/>
          <dgm:bulletEnabled val="1"/>
        </dgm:presLayoutVars>
      </dgm:prSet>
      <dgm:spPr/>
      <dgm:t>
        <a:bodyPr/>
        <a:lstStyle/>
        <a:p>
          <a:endParaRPr lang="ru-RU"/>
        </a:p>
      </dgm:t>
    </dgm:pt>
    <dgm:pt modelId="{D624E2DE-2545-4620-B1C9-8B9B1E279E70}" type="pres">
      <dgm:prSet presAssocID="{66403092-313B-432B-8219-4B2B08D2D9B4}" presName="spacer" presStyleCnt="0"/>
      <dgm:spPr/>
    </dgm:pt>
    <dgm:pt modelId="{76C3B24F-1D10-4923-A685-00D7A6FB3216}" type="pres">
      <dgm:prSet presAssocID="{6DFCAFC5-59AF-4ADD-82F9-410E5737059E}" presName="parentText" presStyleLbl="node1" presStyleIdx="1" presStyleCnt="3">
        <dgm:presLayoutVars>
          <dgm:chMax val="0"/>
          <dgm:bulletEnabled val="1"/>
        </dgm:presLayoutVars>
      </dgm:prSet>
      <dgm:spPr/>
    </dgm:pt>
    <dgm:pt modelId="{6E18E6B8-60C6-4372-AA6C-D3124AC9D227}" type="pres">
      <dgm:prSet presAssocID="{8BA75A66-83F0-4D0E-9109-23601ECCB70D}" presName="spacer" presStyleCnt="0"/>
      <dgm:spPr/>
    </dgm:pt>
    <dgm:pt modelId="{D26597D4-B557-4E8C-97F1-26848888F3F0}" type="pres">
      <dgm:prSet presAssocID="{F3B822F1-6C66-4F7B-9783-70CDE99E251A}" presName="parentText" presStyleLbl="node1" presStyleIdx="2" presStyleCnt="3">
        <dgm:presLayoutVars>
          <dgm:chMax val="0"/>
          <dgm:bulletEnabled val="1"/>
        </dgm:presLayoutVars>
      </dgm:prSet>
      <dgm:spPr/>
    </dgm:pt>
  </dgm:ptLst>
  <dgm:cxnLst>
    <dgm:cxn modelId="{92AE99E5-C56D-4454-A738-E0272BA27AB4}" type="presOf" srcId="{6DFCAFC5-59AF-4ADD-82F9-410E5737059E}" destId="{76C3B24F-1D10-4923-A685-00D7A6FB3216}" srcOrd="0" destOrd="0" presId="urn:microsoft.com/office/officeart/2005/8/layout/vList2"/>
    <dgm:cxn modelId="{4A386A24-DDC1-410C-AE82-ADA0A1631324}" type="presOf" srcId="{A5DDB9EA-C612-49BA-A0D9-006B9F041925}" destId="{0B16CED9-6E1A-49E7-9AB1-AEF494F9A9E0}" srcOrd="0" destOrd="0" presId="urn:microsoft.com/office/officeart/2005/8/layout/vList2"/>
    <dgm:cxn modelId="{DE387027-EAB8-4480-96D8-BAE948CFC202}" srcId="{A5DDB9EA-C612-49BA-A0D9-006B9F041925}" destId="{6DFCAFC5-59AF-4ADD-82F9-410E5737059E}" srcOrd="1" destOrd="0" parTransId="{21280CF1-8D0C-42E0-B8B6-B0854BBA3E25}" sibTransId="{8BA75A66-83F0-4D0E-9109-23601ECCB70D}"/>
    <dgm:cxn modelId="{DAB5E015-C07B-4291-BAE9-197BCB38DA24}" type="presOf" srcId="{F3B822F1-6C66-4F7B-9783-70CDE99E251A}" destId="{D26597D4-B557-4E8C-97F1-26848888F3F0}" srcOrd="0" destOrd="0" presId="urn:microsoft.com/office/officeart/2005/8/layout/vList2"/>
    <dgm:cxn modelId="{823CB204-B32C-46C7-A9AA-7757C187F79D}" srcId="{A5DDB9EA-C612-49BA-A0D9-006B9F041925}" destId="{F3B822F1-6C66-4F7B-9783-70CDE99E251A}" srcOrd="2" destOrd="0" parTransId="{3D76698A-E7D3-4278-A31C-5A694E585CAF}" sibTransId="{9860D7E4-A009-4AAD-9A76-951FB1900FAF}"/>
    <dgm:cxn modelId="{C19B6155-B8B4-43AE-A6C6-F38BDC4CD1E9}" srcId="{A5DDB9EA-C612-49BA-A0D9-006B9F041925}" destId="{BE081C76-294F-4118-8698-9B05A67E24E1}" srcOrd="0" destOrd="0" parTransId="{09FC1202-C245-4178-AAEF-79EE90AF762D}" sibTransId="{66403092-313B-432B-8219-4B2B08D2D9B4}"/>
    <dgm:cxn modelId="{205B5642-DEDD-4044-8F45-8FDE883172AF}" type="presOf" srcId="{BE081C76-294F-4118-8698-9B05A67E24E1}" destId="{BB2326BC-D6AB-40FE-8026-CBA91397F790}" srcOrd="0" destOrd="0" presId="urn:microsoft.com/office/officeart/2005/8/layout/vList2"/>
    <dgm:cxn modelId="{06F25E5C-A346-4E31-8B2B-3E4BC6C7DCAC}" type="presParOf" srcId="{0B16CED9-6E1A-49E7-9AB1-AEF494F9A9E0}" destId="{BB2326BC-D6AB-40FE-8026-CBA91397F790}" srcOrd="0" destOrd="0" presId="urn:microsoft.com/office/officeart/2005/8/layout/vList2"/>
    <dgm:cxn modelId="{7CF09C9E-B974-4223-A084-3A3820283FCC}" type="presParOf" srcId="{0B16CED9-6E1A-49E7-9AB1-AEF494F9A9E0}" destId="{D624E2DE-2545-4620-B1C9-8B9B1E279E70}" srcOrd="1" destOrd="0" presId="urn:microsoft.com/office/officeart/2005/8/layout/vList2"/>
    <dgm:cxn modelId="{97C24B2A-C898-4E63-9524-0FDB00000D1B}" type="presParOf" srcId="{0B16CED9-6E1A-49E7-9AB1-AEF494F9A9E0}" destId="{76C3B24F-1D10-4923-A685-00D7A6FB3216}" srcOrd="2" destOrd="0" presId="urn:microsoft.com/office/officeart/2005/8/layout/vList2"/>
    <dgm:cxn modelId="{270B546C-56AD-4993-AD35-F6F4DBD50EF0}" type="presParOf" srcId="{0B16CED9-6E1A-49E7-9AB1-AEF494F9A9E0}" destId="{6E18E6B8-60C6-4372-AA6C-D3124AC9D227}" srcOrd="3" destOrd="0" presId="urn:microsoft.com/office/officeart/2005/8/layout/vList2"/>
    <dgm:cxn modelId="{D12B3F25-6884-443E-8D05-654E8870ECA5}" type="presParOf" srcId="{0B16CED9-6E1A-49E7-9AB1-AEF494F9A9E0}" destId="{D26597D4-B557-4E8C-97F1-26848888F3F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3214B63-A00B-4E9C-9531-79CAEA49BAF8}"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ru-RU"/>
        </a:p>
      </dgm:t>
    </dgm:pt>
    <dgm:pt modelId="{4D876177-D19A-4167-89A9-4CDD8B3DA7B9}">
      <dgm:prSet phldrT="[Текст]" custT="1">
        <dgm:style>
          <a:lnRef idx="2">
            <a:schemeClr val="accent1"/>
          </a:lnRef>
          <a:fillRef idx="1">
            <a:schemeClr val="lt1"/>
          </a:fillRef>
          <a:effectRef idx="0">
            <a:schemeClr val="accent1"/>
          </a:effectRef>
          <a:fontRef idx="minor">
            <a:schemeClr val="dk1"/>
          </a:fontRef>
        </dgm:style>
      </dgm:prSet>
      <dgm:spPr/>
      <dgm:t>
        <a:bodyPr/>
        <a:lstStyle/>
        <a:p>
          <a:r>
            <a:rPr lang="kk-KZ" sz="2800" b="1" dirty="0" smtClean="0">
              <a:latin typeface="Times New Roman" panose="02020603050405020304" pitchFamily="18" charset="0"/>
              <a:cs typeface="Times New Roman" panose="02020603050405020304" pitchFamily="18" charset="0"/>
            </a:rPr>
            <a:t>Педагогиканың философиялық бағдарлары</a:t>
          </a:r>
          <a:r>
            <a:rPr lang="kk-KZ" sz="2000" b="1" dirty="0" smtClean="0">
              <a:latin typeface="Times New Roman" panose="02020603050405020304" pitchFamily="18" charset="0"/>
              <a:cs typeface="Times New Roman" panose="02020603050405020304" pitchFamily="18" charset="0"/>
            </a:rPr>
            <a:t>: </a:t>
          </a:r>
          <a:endParaRPr lang="ru-RU" sz="2000" b="1" dirty="0">
            <a:latin typeface="Times New Roman" panose="02020603050405020304" pitchFamily="18" charset="0"/>
            <a:cs typeface="Times New Roman" panose="02020603050405020304" pitchFamily="18" charset="0"/>
          </a:endParaRPr>
        </a:p>
      </dgm:t>
    </dgm:pt>
    <dgm:pt modelId="{2629E591-D4B3-4E2D-8948-E73D48C1808C}" type="parTrans" cxnId="{A70326E1-6203-4CC5-9F65-9B67AC3FAC15}">
      <dgm:prSet/>
      <dgm:spPr/>
      <dgm:t>
        <a:bodyPr/>
        <a:lstStyle/>
        <a:p>
          <a:endParaRPr lang="ru-RU"/>
        </a:p>
      </dgm:t>
    </dgm:pt>
    <dgm:pt modelId="{3B6DCA52-1014-495A-A2B1-7571A90BF16F}" type="sibTrans" cxnId="{A70326E1-6203-4CC5-9F65-9B67AC3FAC15}">
      <dgm:prSet/>
      <dgm:spPr/>
      <dgm:t>
        <a:bodyPr/>
        <a:lstStyle/>
        <a:p>
          <a:endParaRPr lang="ru-RU"/>
        </a:p>
      </dgm:t>
    </dgm:pt>
    <dgm:pt modelId="{CDAF72BD-7FB5-44AB-AEE8-2ED0920DE91E}">
      <dgm:prSet phldrT="[Текст]" custT="1">
        <dgm:style>
          <a:lnRef idx="2">
            <a:schemeClr val="accent1"/>
          </a:lnRef>
          <a:fillRef idx="1">
            <a:schemeClr val="lt1"/>
          </a:fillRef>
          <a:effectRef idx="0">
            <a:schemeClr val="accent1"/>
          </a:effectRef>
          <a:fontRef idx="minor">
            <a:schemeClr val="dk1"/>
          </a:fontRef>
        </dgm:style>
      </dgm:prSet>
      <dgm:spPr/>
      <dgm:t>
        <a:bodyPr/>
        <a:lstStyle/>
        <a:p>
          <a:r>
            <a:rPr lang="kk-KZ" sz="1600" b="1" i="1" dirty="0" smtClean="0">
              <a:latin typeface="Times New Roman" panose="02020603050405020304" pitchFamily="18" charset="0"/>
              <a:cs typeface="Times New Roman" panose="02020603050405020304" pitchFamily="18" charset="0"/>
            </a:rPr>
            <a:t>Неомарксизм</a:t>
          </a:r>
          <a:endParaRPr lang="ru-RU" sz="2000" b="1" i="1" dirty="0">
            <a:latin typeface="Times New Roman" panose="02020603050405020304" pitchFamily="18" charset="0"/>
            <a:cs typeface="Times New Roman" panose="02020603050405020304" pitchFamily="18" charset="0"/>
          </a:endParaRPr>
        </a:p>
      </dgm:t>
    </dgm:pt>
    <dgm:pt modelId="{39EB449D-B3C6-4B93-86D9-4437EF317C5C}" type="parTrans" cxnId="{718211D7-6A2A-414C-AE0A-BDCF0F33E6CB}">
      <dgm:prSet/>
      <dgm:spPr/>
      <dgm:t>
        <a:bodyPr/>
        <a:lstStyle/>
        <a:p>
          <a:endParaRPr lang="ru-RU"/>
        </a:p>
      </dgm:t>
    </dgm:pt>
    <dgm:pt modelId="{059656F9-EB13-4305-8C30-1D41A9FB9C7A}" type="sibTrans" cxnId="{718211D7-6A2A-414C-AE0A-BDCF0F33E6CB}">
      <dgm:prSet/>
      <dgm:spPr/>
      <dgm:t>
        <a:bodyPr/>
        <a:lstStyle/>
        <a:p>
          <a:endParaRPr lang="ru-RU"/>
        </a:p>
      </dgm:t>
    </dgm:pt>
    <dgm:pt modelId="{E53B25CC-9B34-4553-AECF-95123A323615}">
      <dgm:prSet phldrT="[Текст]" custT="1">
        <dgm:style>
          <a:lnRef idx="2">
            <a:schemeClr val="accent1"/>
          </a:lnRef>
          <a:fillRef idx="1">
            <a:schemeClr val="lt1"/>
          </a:fillRef>
          <a:effectRef idx="0">
            <a:schemeClr val="accent1"/>
          </a:effectRef>
          <a:fontRef idx="minor">
            <a:schemeClr val="dk1"/>
          </a:fontRef>
        </dgm:style>
      </dgm:prSet>
      <dgm:spPr/>
      <dgm:t>
        <a:bodyPr/>
        <a:lstStyle/>
        <a:p>
          <a:r>
            <a:rPr lang="kk-KZ" sz="1600" b="1" i="1" dirty="0" smtClean="0">
              <a:latin typeface="Times New Roman" panose="02020603050405020304" pitchFamily="18" charset="0"/>
              <a:cs typeface="Times New Roman" panose="02020603050405020304" pitchFamily="18" charset="0"/>
            </a:rPr>
            <a:t>Экзистенциализм</a:t>
          </a:r>
          <a:endParaRPr lang="ru-RU" sz="1400" b="1" dirty="0">
            <a:latin typeface="Times New Roman" panose="02020603050405020304" pitchFamily="18" charset="0"/>
            <a:cs typeface="Times New Roman" panose="02020603050405020304" pitchFamily="18" charset="0"/>
          </a:endParaRPr>
        </a:p>
      </dgm:t>
    </dgm:pt>
    <dgm:pt modelId="{7E6B2D2D-8C69-4247-9E55-3ED12D28D41D}" type="parTrans" cxnId="{E61F8BFF-6BE4-4F70-AE2E-D7E125279ABA}">
      <dgm:prSet/>
      <dgm:spPr/>
      <dgm:t>
        <a:bodyPr/>
        <a:lstStyle/>
        <a:p>
          <a:endParaRPr lang="ru-RU"/>
        </a:p>
      </dgm:t>
    </dgm:pt>
    <dgm:pt modelId="{2C7B0A3E-FACE-4A2D-AFF4-1FBA483C2576}" type="sibTrans" cxnId="{E61F8BFF-6BE4-4F70-AE2E-D7E125279ABA}">
      <dgm:prSet/>
      <dgm:spPr/>
      <dgm:t>
        <a:bodyPr/>
        <a:lstStyle/>
        <a:p>
          <a:endParaRPr lang="ru-RU"/>
        </a:p>
      </dgm:t>
    </dgm:pt>
    <dgm:pt modelId="{7C4CFCB2-5DF5-484A-BE6C-10325E7F6F38}">
      <dgm:prSet phldrT="[Текст]" custT="1">
        <dgm:style>
          <a:lnRef idx="2">
            <a:schemeClr val="accent1"/>
          </a:lnRef>
          <a:fillRef idx="1">
            <a:schemeClr val="lt1"/>
          </a:fillRef>
          <a:effectRef idx="0">
            <a:schemeClr val="accent1"/>
          </a:effectRef>
          <a:fontRef idx="minor">
            <a:schemeClr val="dk1"/>
          </a:fontRef>
        </dgm:style>
      </dgm:prSet>
      <dgm:spPr/>
      <dgm:t>
        <a:bodyPr/>
        <a:lstStyle/>
        <a:p>
          <a:r>
            <a:rPr lang="kk-KZ" sz="1600" b="1" i="1" dirty="0" smtClean="0">
              <a:latin typeface="Times New Roman" panose="02020603050405020304" pitchFamily="18" charset="0"/>
              <a:cs typeface="Times New Roman" panose="02020603050405020304" pitchFamily="18" charset="0"/>
            </a:rPr>
            <a:t>Феноменология</a:t>
          </a:r>
          <a:endParaRPr lang="ru-RU" sz="1600" b="1" dirty="0">
            <a:latin typeface="Times New Roman" panose="02020603050405020304" pitchFamily="18" charset="0"/>
            <a:cs typeface="Times New Roman" panose="02020603050405020304" pitchFamily="18" charset="0"/>
          </a:endParaRPr>
        </a:p>
      </dgm:t>
    </dgm:pt>
    <dgm:pt modelId="{2C95848F-1AEC-4D6E-B5CE-00C64E8B33AF}" type="parTrans" cxnId="{B2841573-59D1-4573-9206-B114601AE8C5}">
      <dgm:prSet/>
      <dgm:spPr/>
      <dgm:t>
        <a:bodyPr/>
        <a:lstStyle/>
        <a:p>
          <a:endParaRPr lang="ru-RU"/>
        </a:p>
      </dgm:t>
    </dgm:pt>
    <dgm:pt modelId="{6EBAF752-09B7-4FB3-B7AD-EF9A0146C786}" type="sibTrans" cxnId="{B2841573-59D1-4573-9206-B114601AE8C5}">
      <dgm:prSet/>
      <dgm:spPr/>
      <dgm:t>
        <a:bodyPr/>
        <a:lstStyle/>
        <a:p>
          <a:endParaRPr lang="ru-RU"/>
        </a:p>
      </dgm:t>
    </dgm:pt>
    <dgm:pt modelId="{040EE274-2A56-43E8-BD9B-29DE8C7B9AA0}">
      <dgm:prSet phldrT="[Текст]" custT="1">
        <dgm:style>
          <a:lnRef idx="2">
            <a:schemeClr val="accent1"/>
          </a:lnRef>
          <a:fillRef idx="1">
            <a:schemeClr val="lt1"/>
          </a:fillRef>
          <a:effectRef idx="0">
            <a:schemeClr val="accent1"/>
          </a:effectRef>
          <a:fontRef idx="minor">
            <a:schemeClr val="dk1"/>
          </a:fontRef>
        </dgm:style>
      </dgm:prSet>
      <dgm:spPr/>
      <dgm:t>
        <a:bodyPr/>
        <a:lstStyle/>
        <a:p>
          <a:r>
            <a:rPr lang="kk-KZ" sz="1600" b="1" i="1" dirty="0" smtClean="0">
              <a:latin typeface="Times New Roman" panose="02020603050405020304" pitchFamily="18" charset="0"/>
              <a:cs typeface="Times New Roman" panose="02020603050405020304" pitchFamily="18" charset="0"/>
            </a:rPr>
            <a:t>Структурализм</a:t>
          </a:r>
          <a:endParaRPr lang="ru-RU" sz="1600" b="1" dirty="0">
            <a:latin typeface="Times New Roman" panose="02020603050405020304" pitchFamily="18" charset="0"/>
            <a:cs typeface="Times New Roman" panose="02020603050405020304" pitchFamily="18" charset="0"/>
          </a:endParaRPr>
        </a:p>
      </dgm:t>
    </dgm:pt>
    <dgm:pt modelId="{3BC6777C-EB9A-4960-B041-A03F1E261626}" type="parTrans" cxnId="{FE2DFC34-C10D-4046-8449-F975B005EE8B}">
      <dgm:prSet/>
      <dgm:spPr/>
      <dgm:t>
        <a:bodyPr/>
        <a:lstStyle/>
        <a:p>
          <a:endParaRPr lang="ru-RU"/>
        </a:p>
      </dgm:t>
    </dgm:pt>
    <dgm:pt modelId="{10596948-2CB8-4AC3-A364-A44C734B13AA}" type="sibTrans" cxnId="{FE2DFC34-C10D-4046-8449-F975B005EE8B}">
      <dgm:prSet/>
      <dgm:spPr/>
      <dgm:t>
        <a:bodyPr/>
        <a:lstStyle/>
        <a:p>
          <a:endParaRPr lang="ru-RU"/>
        </a:p>
      </dgm:t>
    </dgm:pt>
    <dgm:pt modelId="{BFD689C9-8807-425B-805C-F9D85B7900AA}">
      <dgm:prSet phldrT="[Текст]" custT="1">
        <dgm:style>
          <a:lnRef idx="2">
            <a:schemeClr val="accent1"/>
          </a:lnRef>
          <a:fillRef idx="1">
            <a:schemeClr val="lt1"/>
          </a:fillRef>
          <a:effectRef idx="0">
            <a:schemeClr val="accent1"/>
          </a:effectRef>
          <a:fontRef idx="minor">
            <a:schemeClr val="dk1"/>
          </a:fontRef>
        </dgm:style>
      </dgm:prSet>
      <dgm:spPr/>
      <dgm:t>
        <a:bodyPr/>
        <a:lstStyle/>
        <a:p>
          <a:r>
            <a:rPr lang="kk-KZ" sz="1600" b="1" i="1" dirty="0" smtClean="0">
              <a:latin typeface="Times New Roman" panose="02020603050405020304" pitchFamily="18" charset="0"/>
              <a:cs typeface="Times New Roman" panose="02020603050405020304" pitchFamily="18" charset="0"/>
            </a:rPr>
            <a:t>Прагматизм</a:t>
          </a:r>
          <a:endParaRPr lang="ru-RU" sz="1800" b="1" dirty="0">
            <a:latin typeface="Times New Roman" panose="02020603050405020304" pitchFamily="18" charset="0"/>
            <a:cs typeface="Times New Roman" panose="02020603050405020304" pitchFamily="18" charset="0"/>
          </a:endParaRPr>
        </a:p>
      </dgm:t>
    </dgm:pt>
    <dgm:pt modelId="{4B30D60D-4B7A-4B9C-869B-D49D470E19B5}" type="parTrans" cxnId="{7C3DC53B-2FFD-43E6-A8DE-D1262E345581}">
      <dgm:prSet/>
      <dgm:spPr/>
      <dgm:t>
        <a:bodyPr/>
        <a:lstStyle/>
        <a:p>
          <a:endParaRPr lang="ru-RU"/>
        </a:p>
      </dgm:t>
    </dgm:pt>
    <dgm:pt modelId="{3DF0115F-5E79-4459-8A4B-AC00F68A24EA}" type="sibTrans" cxnId="{7C3DC53B-2FFD-43E6-A8DE-D1262E345581}">
      <dgm:prSet/>
      <dgm:spPr/>
      <dgm:t>
        <a:bodyPr/>
        <a:lstStyle/>
        <a:p>
          <a:endParaRPr lang="ru-RU"/>
        </a:p>
      </dgm:t>
    </dgm:pt>
    <dgm:pt modelId="{8BFB8F97-66C1-4383-87A3-9F5DE8157CB0}">
      <dgm:prSet phldrT="[Текст]" custT="1">
        <dgm:style>
          <a:lnRef idx="2">
            <a:schemeClr val="accent1"/>
          </a:lnRef>
          <a:fillRef idx="1">
            <a:schemeClr val="lt1"/>
          </a:fillRef>
          <a:effectRef idx="0">
            <a:schemeClr val="accent1"/>
          </a:effectRef>
          <a:fontRef idx="minor">
            <a:schemeClr val="dk1"/>
          </a:fontRef>
        </dgm:style>
      </dgm:prSet>
      <dgm:spPr/>
      <dgm:t>
        <a:bodyPr/>
        <a:lstStyle/>
        <a:p>
          <a:r>
            <a:rPr lang="kk-KZ" sz="1600" b="1" i="1" dirty="0" smtClean="0">
              <a:latin typeface="Times New Roman" panose="02020603050405020304" pitchFamily="18" charset="0"/>
              <a:cs typeface="Times New Roman" panose="02020603050405020304" pitchFamily="18" charset="0"/>
            </a:rPr>
            <a:t>Герменевтика</a:t>
          </a:r>
          <a:endParaRPr lang="ru-RU" sz="1600" b="1" dirty="0">
            <a:latin typeface="Times New Roman" panose="02020603050405020304" pitchFamily="18" charset="0"/>
            <a:cs typeface="Times New Roman" panose="02020603050405020304" pitchFamily="18" charset="0"/>
          </a:endParaRPr>
        </a:p>
      </dgm:t>
    </dgm:pt>
    <dgm:pt modelId="{700F1F07-1886-43F0-9FB3-416275911611}" type="parTrans" cxnId="{8371317F-DF62-49FE-A742-AE7027A7587E}">
      <dgm:prSet/>
      <dgm:spPr/>
      <dgm:t>
        <a:bodyPr/>
        <a:lstStyle/>
        <a:p>
          <a:endParaRPr lang="ru-RU"/>
        </a:p>
      </dgm:t>
    </dgm:pt>
    <dgm:pt modelId="{9E379C0A-9E9A-4B1E-8300-B64744B5475C}" type="sibTrans" cxnId="{8371317F-DF62-49FE-A742-AE7027A7587E}">
      <dgm:prSet/>
      <dgm:spPr/>
      <dgm:t>
        <a:bodyPr/>
        <a:lstStyle/>
        <a:p>
          <a:endParaRPr lang="ru-RU"/>
        </a:p>
      </dgm:t>
    </dgm:pt>
    <dgm:pt modelId="{24176CBD-45D9-4908-8DF3-6E3C39753F2B}">
      <dgm:prSet phldrT="[Текст]" custT="1">
        <dgm:style>
          <a:lnRef idx="2">
            <a:schemeClr val="accent1"/>
          </a:lnRef>
          <a:fillRef idx="1">
            <a:schemeClr val="lt1"/>
          </a:fillRef>
          <a:effectRef idx="0">
            <a:schemeClr val="accent1"/>
          </a:effectRef>
          <a:fontRef idx="minor">
            <a:schemeClr val="dk1"/>
          </a:fontRef>
        </dgm:style>
      </dgm:prSet>
      <dgm:spPr/>
      <dgm:t>
        <a:bodyPr/>
        <a:lstStyle/>
        <a:p>
          <a:r>
            <a:rPr lang="kk-KZ" sz="1600" b="1" i="1" dirty="0" smtClean="0">
              <a:latin typeface="Times New Roman" panose="02020603050405020304" pitchFamily="18" charset="0"/>
              <a:cs typeface="Times New Roman" panose="02020603050405020304" pitchFamily="18" charset="0"/>
            </a:rPr>
            <a:t>Аналитикалық философия</a:t>
          </a:r>
          <a:endParaRPr lang="ru-RU" sz="1600" b="1" dirty="0">
            <a:latin typeface="Times New Roman" panose="02020603050405020304" pitchFamily="18" charset="0"/>
            <a:cs typeface="Times New Roman" panose="02020603050405020304" pitchFamily="18" charset="0"/>
          </a:endParaRPr>
        </a:p>
      </dgm:t>
    </dgm:pt>
    <dgm:pt modelId="{8C3736BF-53F4-4CA4-B083-EA515CDA6A38}" type="parTrans" cxnId="{BBA46CB4-1648-4161-93C9-C6715C9E8E65}">
      <dgm:prSet/>
      <dgm:spPr/>
      <dgm:t>
        <a:bodyPr/>
        <a:lstStyle/>
        <a:p>
          <a:endParaRPr lang="ru-RU"/>
        </a:p>
      </dgm:t>
    </dgm:pt>
    <dgm:pt modelId="{6E1B9C07-99D7-4982-98C1-43780F08C2C7}" type="sibTrans" cxnId="{BBA46CB4-1648-4161-93C9-C6715C9E8E65}">
      <dgm:prSet/>
      <dgm:spPr/>
      <dgm:t>
        <a:bodyPr/>
        <a:lstStyle/>
        <a:p>
          <a:endParaRPr lang="ru-RU"/>
        </a:p>
      </dgm:t>
    </dgm:pt>
    <dgm:pt modelId="{EF5F82C5-1FB0-417A-9F2B-D2847DF711C3}">
      <dgm:prSet phldrT="[Текст]" custT="1">
        <dgm:style>
          <a:lnRef idx="2">
            <a:schemeClr val="accent1"/>
          </a:lnRef>
          <a:fillRef idx="1">
            <a:schemeClr val="lt1"/>
          </a:fillRef>
          <a:effectRef idx="0">
            <a:schemeClr val="accent1"/>
          </a:effectRef>
          <a:fontRef idx="minor">
            <a:schemeClr val="dk1"/>
          </a:fontRef>
        </dgm:style>
      </dgm:prSet>
      <dgm:spPr/>
      <dgm:t>
        <a:bodyPr/>
        <a:lstStyle/>
        <a:p>
          <a:pPr algn="ctr"/>
          <a:r>
            <a:rPr lang="kk-KZ" sz="1600" b="1" i="1" dirty="0" smtClean="0">
              <a:latin typeface="Times New Roman" panose="02020603050405020304" pitchFamily="18" charset="0"/>
              <a:cs typeface="Times New Roman" panose="02020603050405020304" pitchFamily="18" charset="0"/>
            </a:rPr>
            <a:t>Персонализм</a:t>
          </a:r>
          <a:endParaRPr lang="ru-RU" sz="1600" b="1" dirty="0">
            <a:latin typeface="Times New Roman" panose="02020603050405020304" pitchFamily="18" charset="0"/>
            <a:cs typeface="Times New Roman" panose="02020603050405020304" pitchFamily="18" charset="0"/>
          </a:endParaRPr>
        </a:p>
      </dgm:t>
    </dgm:pt>
    <dgm:pt modelId="{3C7B9DA2-B700-48D0-A7B9-442692F096A3}" type="parTrans" cxnId="{9C16EC69-0C4D-48E9-B9F4-DE27D29767CC}">
      <dgm:prSet/>
      <dgm:spPr/>
      <dgm:t>
        <a:bodyPr/>
        <a:lstStyle/>
        <a:p>
          <a:endParaRPr lang="ru-RU"/>
        </a:p>
      </dgm:t>
    </dgm:pt>
    <dgm:pt modelId="{89D60449-6A46-4CE1-A96F-1C02DD0D0DC9}" type="sibTrans" cxnId="{9C16EC69-0C4D-48E9-B9F4-DE27D29767CC}">
      <dgm:prSet/>
      <dgm:spPr/>
      <dgm:t>
        <a:bodyPr/>
        <a:lstStyle/>
        <a:p>
          <a:endParaRPr lang="ru-RU"/>
        </a:p>
      </dgm:t>
    </dgm:pt>
    <dgm:pt modelId="{751EFD4F-7DC6-4EF2-993B-9D663673CBDC}">
      <dgm:prSet phldrT="[Текст]" custT="1">
        <dgm:style>
          <a:lnRef idx="2">
            <a:schemeClr val="accent1"/>
          </a:lnRef>
          <a:fillRef idx="1">
            <a:schemeClr val="lt1"/>
          </a:fillRef>
          <a:effectRef idx="0">
            <a:schemeClr val="accent1"/>
          </a:effectRef>
          <a:fontRef idx="minor">
            <a:schemeClr val="dk1"/>
          </a:fontRef>
        </dgm:style>
      </dgm:prSet>
      <dgm:spPr/>
      <dgm:t>
        <a:bodyPr/>
        <a:lstStyle/>
        <a:p>
          <a:pPr algn="ctr"/>
          <a:r>
            <a:rPr lang="kk-KZ" sz="1600" b="1" i="1" dirty="0" smtClean="0">
              <a:latin typeface="Times New Roman" panose="02020603050405020304" pitchFamily="18" charset="0"/>
              <a:cs typeface="Times New Roman" panose="02020603050405020304" pitchFamily="18" charset="0"/>
            </a:rPr>
            <a:t>Постмодернизм</a:t>
          </a:r>
          <a:endParaRPr lang="ru-RU" sz="1600" b="1" dirty="0">
            <a:latin typeface="Times New Roman" panose="02020603050405020304" pitchFamily="18" charset="0"/>
            <a:cs typeface="Times New Roman" panose="02020603050405020304" pitchFamily="18" charset="0"/>
          </a:endParaRPr>
        </a:p>
      </dgm:t>
    </dgm:pt>
    <dgm:pt modelId="{A60862F0-F8C0-422E-B9BD-644E085D08F5}" type="parTrans" cxnId="{8CA41E0D-5E24-41E1-9682-6F1140AD703A}">
      <dgm:prSet/>
      <dgm:spPr/>
      <dgm:t>
        <a:bodyPr/>
        <a:lstStyle/>
        <a:p>
          <a:endParaRPr lang="ru-RU"/>
        </a:p>
      </dgm:t>
    </dgm:pt>
    <dgm:pt modelId="{0F99256A-DB48-4639-8E66-6751E9CA153A}" type="sibTrans" cxnId="{8CA41E0D-5E24-41E1-9682-6F1140AD703A}">
      <dgm:prSet/>
      <dgm:spPr/>
      <dgm:t>
        <a:bodyPr/>
        <a:lstStyle/>
        <a:p>
          <a:endParaRPr lang="ru-RU"/>
        </a:p>
      </dgm:t>
    </dgm:pt>
    <dgm:pt modelId="{26775D67-8DF3-42AC-81D9-E4986A483127}">
      <dgm:prSet phldrT="[Текст]" custT="1">
        <dgm:style>
          <a:lnRef idx="2">
            <a:schemeClr val="accent1"/>
          </a:lnRef>
          <a:fillRef idx="1">
            <a:schemeClr val="lt1"/>
          </a:fillRef>
          <a:effectRef idx="0">
            <a:schemeClr val="accent1"/>
          </a:effectRef>
          <a:fontRef idx="minor">
            <a:schemeClr val="dk1"/>
          </a:fontRef>
        </dgm:style>
      </dgm:prSet>
      <dgm:spPr/>
      <dgm:t>
        <a:bodyPr/>
        <a:lstStyle/>
        <a:p>
          <a:pPr algn="ctr"/>
          <a:r>
            <a:rPr lang="kk-KZ" sz="1600" b="1" i="1" dirty="0" smtClean="0">
              <a:latin typeface="Times New Roman" panose="02020603050405020304" pitchFamily="18" charset="0"/>
              <a:cs typeface="Times New Roman" panose="02020603050405020304" pitchFamily="18" charset="0"/>
            </a:rPr>
            <a:t>Философиялық антропология</a:t>
          </a:r>
          <a:endParaRPr lang="ru-RU" sz="1600" b="1" dirty="0">
            <a:latin typeface="Times New Roman" panose="02020603050405020304" pitchFamily="18" charset="0"/>
            <a:cs typeface="Times New Roman" panose="02020603050405020304" pitchFamily="18" charset="0"/>
          </a:endParaRPr>
        </a:p>
      </dgm:t>
    </dgm:pt>
    <dgm:pt modelId="{83249561-642B-475E-A56D-FDBAF809B438}" type="parTrans" cxnId="{408B522C-2A85-4C75-8292-019EEA659CD6}">
      <dgm:prSet/>
      <dgm:spPr/>
      <dgm:t>
        <a:bodyPr/>
        <a:lstStyle/>
        <a:p>
          <a:endParaRPr lang="ru-RU"/>
        </a:p>
      </dgm:t>
    </dgm:pt>
    <dgm:pt modelId="{AD16DCF0-31AE-4443-961D-026625F64887}" type="sibTrans" cxnId="{408B522C-2A85-4C75-8292-019EEA659CD6}">
      <dgm:prSet/>
      <dgm:spPr/>
      <dgm:t>
        <a:bodyPr/>
        <a:lstStyle/>
        <a:p>
          <a:endParaRPr lang="ru-RU"/>
        </a:p>
      </dgm:t>
    </dgm:pt>
    <dgm:pt modelId="{3D891B3E-F023-4807-ACDA-C367E91626FB}" type="pres">
      <dgm:prSet presAssocID="{93214B63-A00B-4E9C-9531-79CAEA49BAF8}" presName="Name0" presStyleCnt="0">
        <dgm:presLayoutVars>
          <dgm:chPref val="1"/>
          <dgm:dir/>
          <dgm:animOne val="branch"/>
          <dgm:animLvl val="lvl"/>
          <dgm:resizeHandles/>
        </dgm:presLayoutVars>
      </dgm:prSet>
      <dgm:spPr/>
    </dgm:pt>
    <dgm:pt modelId="{1D69134A-CD48-40AE-9645-44DD94993D0D}" type="pres">
      <dgm:prSet presAssocID="{4D876177-D19A-4167-89A9-4CDD8B3DA7B9}" presName="vertOne" presStyleCnt="0"/>
      <dgm:spPr/>
    </dgm:pt>
    <dgm:pt modelId="{0375D99E-DD4C-44ED-B861-CFC92F8E8B80}" type="pres">
      <dgm:prSet presAssocID="{4D876177-D19A-4167-89A9-4CDD8B3DA7B9}" presName="txOne" presStyleLbl="node0" presStyleIdx="0" presStyleCnt="1" custScaleY="53886">
        <dgm:presLayoutVars>
          <dgm:chPref val="3"/>
        </dgm:presLayoutVars>
      </dgm:prSet>
      <dgm:spPr/>
    </dgm:pt>
    <dgm:pt modelId="{1013254C-BE94-414B-AC76-3EEA24BCAF63}" type="pres">
      <dgm:prSet presAssocID="{4D876177-D19A-4167-89A9-4CDD8B3DA7B9}" presName="parTransOne" presStyleCnt="0"/>
      <dgm:spPr/>
    </dgm:pt>
    <dgm:pt modelId="{6A1EE223-9265-4AB4-BC2E-85FDB0ED4BA8}" type="pres">
      <dgm:prSet presAssocID="{4D876177-D19A-4167-89A9-4CDD8B3DA7B9}" presName="horzOne" presStyleCnt="0"/>
      <dgm:spPr/>
    </dgm:pt>
    <dgm:pt modelId="{2CD73312-7B91-482E-9DF8-D85710A42316}" type="pres">
      <dgm:prSet presAssocID="{CDAF72BD-7FB5-44AB-AEE8-2ED0920DE91E}" presName="vertTwo" presStyleCnt="0"/>
      <dgm:spPr/>
    </dgm:pt>
    <dgm:pt modelId="{37EECFFE-A205-476C-9F75-A1DA6E504DFD}" type="pres">
      <dgm:prSet presAssocID="{CDAF72BD-7FB5-44AB-AEE8-2ED0920DE91E}" presName="txTwo" presStyleLbl="node2" presStyleIdx="0" presStyleCnt="10">
        <dgm:presLayoutVars>
          <dgm:chPref val="3"/>
        </dgm:presLayoutVars>
      </dgm:prSet>
      <dgm:spPr/>
    </dgm:pt>
    <dgm:pt modelId="{10F3973B-0EB2-4C16-9E47-C88E6A4A0153}" type="pres">
      <dgm:prSet presAssocID="{CDAF72BD-7FB5-44AB-AEE8-2ED0920DE91E}" presName="horzTwo" presStyleCnt="0"/>
      <dgm:spPr/>
    </dgm:pt>
    <dgm:pt modelId="{C415C4C9-3A03-4C7B-91C9-A8498C7BFB63}" type="pres">
      <dgm:prSet presAssocID="{059656F9-EB13-4305-8C30-1D41A9FB9C7A}" presName="sibSpaceTwo" presStyleCnt="0"/>
      <dgm:spPr/>
    </dgm:pt>
    <dgm:pt modelId="{9D19384E-A99E-49C7-8763-64CC7D475351}" type="pres">
      <dgm:prSet presAssocID="{E53B25CC-9B34-4553-AECF-95123A323615}" presName="vertTwo" presStyleCnt="0"/>
      <dgm:spPr/>
    </dgm:pt>
    <dgm:pt modelId="{040D65C9-BFD1-4957-8481-9ABE2E7CF3A0}" type="pres">
      <dgm:prSet presAssocID="{E53B25CC-9B34-4553-AECF-95123A323615}" presName="txTwo" presStyleLbl="node2" presStyleIdx="1" presStyleCnt="10">
        <dgm:presLayoutVars>
          <dgm:chPref val="3"/>
        </dgm:presLayoutVars>
      </dgm:prSet>
      <dgm:spPr/>
    </dgm:pt>
    <dgm:pt modelId="{89450A7E-145F-4C57-9F04-9D5807AA5572}" type="pres">
      <dgm:prSet presAssocID="{E53B25CC-9B34-4553-AECF-95123A323615}" presName="horzTwo" presStyleCnt="0"/>
      <dgm:spPr/>
    </dgm:pt>
    <dgm:pt modelId="{9BCB8AD6-FE43-401C-BED8-ED0B8F05F604}" type="pres">
      <dgm:prSet presAssocID="{2C7B0A3E-FACE-4A2D-AFF4-1FBA483C2576}" presName="sibSpaceTwo" presStyleCnt="0"/>
      <dgm:spPr/>
    </dgm:pt>
    <dgm:pt modelId="{064F1FA7-B65E-403D-AA42-DC4DD5423401}" type="pres">
      <dgm:prSet presAssocID="{7C4CFCB2-5DF5-484A-BE6C-10325E7F6F38}" presName="vertTwo" presStyleCnt="0"/>
      <dgm:spPr/>
    </dgm:pt>
    <dgm:pt modelId="{DF028B9A-6102-4FCC-8546-9933BAA57CE6}" type="pres">
      <dgm:prSet presAssocID="{7C4CFCB2-5DF5-484A-BE6C-10325E7F6F38}" presName="txTwo" presStyleLbl="node2" presStyleIdx="2" presStyleCnt="10">
        <dgm:presLayoutVars>
          <dgm:chPref val="3"/>
        </dgm:presLayoutVars>
      </dgm:prSet>
      <dgm:spPr/>
    </dgm:pt>
    <dgm:pt modelId="{053C9B5C-A412-40E5-BDE5-81399EF19738}" type="pres">
      <dgm:prSet presAssocID="{7C4CFCB2-5DF5-484A-BE6C-10325E7F6F38}" presName="horzTwo" presStyleCnt="0"/>
      <dgm:spPr/>
    </dgm:pt>
    <dgm:pt modelId="{F311F9AC-4886-4B56-BC7E-598EA0BE16DA}" type="pres">
      <dgm:prSet presAssocID="{6EBAF752-09B7-4FB3-B7AD-EF9A0146C786}" presName="sibSpaceTwo" presStyleCnt="0"/>
      <dgm:spPr/>
    </dgm:pt>
    <dgm:pt modelId="{641C65D4-0951-4144-A43F-CA6BC278C628}" type="pres">
      <dgm:prSet presAssocID="{040EE274-2A56-43E8-BD9B-29DE8C7B9AA0}" presName="vertTwo" presStyleCnt="0"/>
      <dgm:spPr/>
    </dgm:pt>
    <dgm:pt modelId="{B05A9763-AC32-4D62-BD30-6D04FA444172}" type="pres">
      <dgm:prSet presAssocID="{040EE274-2A56-43E8-BD9B-29DE8C7B9AA0}" presName="txTwo" presStyleLbl="node2" presStyleIdx="3" presStyleCnt="10">
        <dgm:presLayoutVars>
          <dgm:chPref val="3"/>
        </dgm:presLayoutVars>
      </dgm:prSet>
      <dgm:spPr/>
    </dgm:pt>
    <dgm:pt modelId="{1F2F2331-7AE3-4D7C-8EAF-095D5A82F7FA}" type="pres">
      <dgm:prSet presAssocID="{040EE274-2A56-43E8-BD9B-29DE8C7B9AA0}" presName="horzTwo" presStyleCnt="0"/>
      <dgm:spPr/>
    </dgm:pt>
    <dgm:pt modelId="{8E945581-5E21-4FF5-9DA9-C9C0696F1DFD}" type="pres">
      <dgm:prSet presAssocID="{10596948-2CB8-4AC3-A364-A44C734B13AA}" presName="sibSpaceTwo" presStyleCnt="0"/>
      <dgm:spPr/>
    </dgm:pt>
    <dgm:pt modelId="{545D9707-38DD-428F-87ED-D4E1942D17ED}" type="pres">
      <dgm:prSet presAssocID="{BFD689C9-8807-425B-805C-F9D85B7900AA}" presName="vertTwo" presStyleCnt="0"/>
      <dgm:spPr/>
    </dgm:pt>
    <dgm:pt modelId="{A385F32E-41E7-4843-9B2D-9A94DC6AD791}" type="pres">
      <dgm:prSet presAssocID="{BFD689C9-8807-425B-805C-F9D85B7900AA}" presName="txTwo" presStyleLbl="node2" presStyleIdx="4" presStyleCnt="10">
        <dgm:presLayoutVars>
          <dgm:chPref val="3"/>
        </dgm:presLayoutVars>
      </dgm:prSet>
      <dgm:spPr/>
      <dgm:t>
        <a:bodyPr/>
        <a:lstStyle/>
        <a:p>
          <a:endParaRPr lang="ru-RU"/>
        </a:p>
      </dgm:t>
    </dgm:pt>
    <dgm:pt modelId="{186BC003-5D11-4EEC-A843-468D0DDAF1D4}" type="pres">
      <dgm:prSet presAssocID="{BFD689C9-8807-425B-805C-F9D85B7900AA}" presName="horzTwo" presStyleCnt="0"/>
      <dgm:spPr/>
    </dgm:pt>
    <dgm:pt modelId="{40CC2704-7267-4EDD-B135-C6305099DE11}" type="pres">
      <dgm:prSet presAssocID="{3DF0115F-5E79-4459-8A4B-AC00F68A24EA}" presName="sibSpaceTwo" presStyleCnt="0"/>
      <dgm:spPr/>
    </dgm:pt>
    <dgm:pt modelId="{220AB6F6-DB2F-4614-ADDB-CC05B2E91495}" type="pres">
      <dgm:prSet presAssocID="{8BFB8F97-66C1-4383-87A3-9F5DE8157CB0}" presName="vertTwo" presStyleCnt="0"/>
      <dgm:spPr/>
    </dgm:pt>
    <dgm:pt modelId="{360E5C2B-FC81-45CB-B18D-360417A9B891}" type="pres">
      <dgm:prSet presAssocID="{8BFB8F97-66C1-4383-87A3-9F5DE8157CB0}" presName="txTwo" presStyleLbl="node2" presStyleIdx="5" presStyleCnt="10">
        <dgm:presLayoutVars>
          <dgm:chPref val="3"/>
        </dgm:presLayoutVars>
      </dgm:prSet>
      <dgm:spPr/>
    </dgm:pt>
    <dgm:pt modelId="{215777C1-874C-4FD6-BE09-A8EF8A3FF60D}" type="pres">
      <dgm:prSet presAssocID="{8BFB8F97-66C1-4383-87A3-9F5DE8157CB0}" presName="horzTwo" presStyleCnt="0"/>
      <dgm:spPr/>
    </dgm:pt>
    <dgm:pt modelId="{2B8C8119-DC64-4BBF-8025-FDCC46B302D9}" type="pres">
      <dgm:prSet presAssocID="{9E379C0A-9E9A-4B1E-8300-B64744B5475C}" presName="sibSpaceTwo" presStyleCnt="0"/>
      <dgm:spPr/>
    </dgm:pt>
    <dgm:pt modelId="{3D46A72D-6FAC-40EC-AF06-54AB1D314B7D}" type="pres">
      <dgm:prSet presAssocID="{24176CBD-45D9-4908-8DF3-6E3C39753F2B}" presName="vertTwo" presStyleCnt="0"/>
      <dgm:spPr/>
    </dgm:pt>
    <dgm:pt modelId="{3699B3EC-5D54-4E7F-9590-7D2CF7AAE1E0}" type="pres">
      <dgm:prSet presAssocID="{24176CBD-45D9-4908-8DF3-6E3C39753F2B}" presName="txTwo" presStyleLbl="node2" presStyleIdx="6" presStyleCnt="10">
        <dgm:presLayoutVars>
          <dgm:chPref val="3"/>
        </dgm:presLayoutVars>
      </dgm:prSet>
      <dgm:spPr/>
    </dgm:pt>
    <dgm:pt modelId="{4FCCFA5C-E709-4792-A06D-67C5DAB5703A}" type="pres">
      <dgm:prSet presAssocID="{24176CBD-45D9-4908-8DF3-6E3C39753F2B}" presName="horzTwo" presStyleCnt="0"/>
      <dgm:spPr/>
    </dgm:pt>
    <dgm:pt modelId="{F463483E-A65C-4818-8CA1-5946A6663835}" type="pres">
      <dgm:prSet presAssocID="{6E1B9C07-99D7-4982-98C1-43780F08C2C7}" presName="sibSpaceTwo" presStyleCnt="0"/>
      <dgm:spPr/>
    </dgm:pt>
    <dgm:pt modelId="{89BCF679-49FF-442F-B9A6-DAEFC0558CF3}" type="pres">
      <dgm:prSet presAssocID="{EF5F82C5-1FB0-417A-9F2B-D2847DF711C3}" presName="vertTwo" presStyleCnt="0"/>
      <dgm:spPr/>
    </dgm:pt>
    <dgm:pt modelId="{5B4576BA-BA32-40FF-A4E4-DF501ADA9A29}" type="pres">
      <dgm:prSet presAssocID="{EF5F82C5-1FB0-417A-9F2B-D2847DF711C3}" presName="txTwo" presStyleLbl="node2" presStyleIdx="7" presStyleCnt="10">
        <dgm:presLayoutVars>
          <dgm:chPref val="3"/>
        </dgm:presLayoutVars>
      </dgm:prSet>
      <dgm:spPr/>
      <dgm:t>
        <a:bodyPr/>
        <a:lstStyle/>
        <a:p>
          <a:endParaRPr lang="ru-RU"/>
        </a:p>
      </dgm:t>
    </dgm:pt>
    <dgm:pt modelId="{C6559D3B-57AA-4E03-B117-EC75D066797D}" type="pres">
      <dgm:prSet presAssocID="{EF5F82C5-1FB0-417A-9F2B-D2847DF711C3}" presName="horzTwo" presStyleCnt="0"/>
      <dgm:spPr/>
    </dgm:pt>
    <dgm:pt modelId="{32AEF25C-D982-4B71-A6F3-8C736D86D2BC}" type="pres">
      <dgm:prSet presAssocID="{89D60449-6A46-4CE1-A96F-1C02DD0D0DC9}" presName="sibSpaceTwo" presStyleCnt="0"/>
      <dgm:spPr/>
    </dgm:pt>
    <dgm:pt modelId="{0527E765-E61D-44EE-AF38-83FA8F1C4954}" type="pres">
      <dgm:prSet presAssocID="{751EFD4F-7DC6-4EF2-993B-9D663673CBDC}" presName="vertTwo" presStyleCnt="0"/>
      <dgm:spPr/>
    </dgm:pt>
    <dgm:pt modelId="{1CF37A00-A21D-4FE4-86B3-CB1026E0C390}" type="pres">
      <dgm:prSet presAssocID="{751EFD4F-7DC6-4EF2-993B-9D663673CBDC}" presName="txTwo" presStyleLbl="node2" presStyleIdx="8" presStyleCnt="10">
        <dgm:presLayoutVars>
          <dgm:chPref val="3"/>
        </dgm:presLayoutVars>
      </dgm:prSet>
      <dgm:spPr/>
      <dgm:t>
        <a:bodyPr/>
        <a:lstStyle/>
        <a:p>
          <a:endParaRPr lang="ru-RU"/>
        </a:p>
      </dgm:t>
    </dgm:pt>
    <dgm:pt modelId="{8F70376E-C8BD-477C-8300-DB49A5127712}" type="pres">
      <dgm:prSet presAssocID="{751EFD4F-7DC6-4EF2-993B-9D663673CBDC}" presName="horzTwo" presStyleCnt="0"/>
      <dgm:spPr/>
    </dgm:pt>
    <dgm:pt modelId="{D5E79957-5059-497A-AA8B-668BC329FD81}" type="pres">
      <dgm:prSet presAssocID="{0F99256A-DB48-4639-8E66-6751E9CA153A}" presName="sibSpaceTwo" presStyleCnt="0"/>
      <dgm:spPr/>
    </dgm:pt>
    <dgm:pt modelId="{98FBD1DA-0E19-4EF0-8226-0D740C147665}" type="pres">
      <dgm:prSet presAssocID="{26775D67-8DF3-42AC-81D9-E4986A483127}" presName="vertTwo" presStyleCnt="0"/>
      <dgm:spPr/>
    </dgm:pt>
    <dgm:pt modelId="{E95D4C37-3F5A-427F-A1F5-022B784B4861}" type="pres">
      <dgm:prSet presAssocID="{26775D67-8DF3-42AC-81D9-E4986A483127}" presName="txTwo" presStyleLbl="node2" presStyleIdx="9" presStyleCnt="10">
        <dgm:presLayoutVars>
          <dgm:chPref val="3"/>
        </dgm:presLayoutVars>
      </dgm:prSet>
      <dgm:spPr/>
      <dgm:t>
        <a:bodyPr/>
        <a:lstStyle/>
        <a:p>
          <a:endParaRPr lang="ru-RU"/>
        </a:p>
      </dgm:t>
    </dgm:pt>
    <dgm:pt modelId="{8BCD0672-D5CE-4940-B22B-BBDB0802704C}" type="pres">
      <dgm:prSet presAssocID="{26775D67-8DF3-42AC-81D9-E4986A483127}" presName="horzTwo" presStyleCnt="0"/>
      <dgm:spPr/>
    </dgm:pt>
  </dgm:ptLst>
  <dgm:cxnLst>
    <dgm:cxn modelId="{D87C33CF-BB22-448B-AA62-CD3F386AFB73}" type="presOf" srcId="{24176CBD-45D9-4908-8DF3-6E3C39753F2B}" destId="{3699B3EC-5D54-4E7F-9590-7D2CF7AAE1E0}" srcOrd="0" destOrd="0" presId="urn:microsoft.com/office/officeart/2005/8/layout/hierarchy4"/>
    <dgm:cxn modelId="{4DF049E6-5FE3-4D4A-B56D-4E0BEF9ABB4D}" type="presOf" srcId="{E53B25CC-9B34-4553-AECF-95123A323615}" destId="{040D65C9-BFD1-4957-8481-9ABE2E7CF3A0}" srcOrd="0" destOrd="0" presId="urn:microsoft.com/office/officeart/2005/8/layout/hierarchy4"/>
    <dgm:cxn modelId="{A70326E1-6203-4CC5-9F65-9B67AC3FAC15}" srcId="{93214B63-A00B-4E9C-9531-79CAEA49BAF8}" destId="{4D876177-D19A-4167-89A9-4CDD8B3DA7B9}" srcOrd="0" destOrd="0" parTransId="{2629E591-D4B3-4E2D-8948-E73D48C1808C}" sibTransId="{3B6DCA52-1014-495A-A2B1-7571A90BF16F}"/>
    <dgm:cxn modelId="{8CA41E0D-5E24-41E1-9682-6F1140AD703A}" srcId="{4D876177-D19A-4167-89A9-4CDD8B3DA7B9}" destId="{751EFD4F-7DC6-4EF2-993B-9D663673CBDC}" srcOrd="8" destOrd="0" parTransId="{A60862F0-F8C0-422E-B9BD-644E085D08F5}" sibTransId="{0F99256A-DB48-4639-8E66-6751E9CA153A}"/>
    <dgm:cxn modelId="{BFFD98DA-C0D8-4C9A-BE81-7971A64A01D7}" type="presOf" srcId="{BFD689C9-8807-425B-805C-F9D85B7900AA}" destId="{A385F32E-41E7-4843-9B2D-9A94DC6AD791}" srcOrd="0" destOrd="0" presId="urn:microsoft.com/office/officeart/2005/8/layout/hierarchy4"/>
    <dgm:cxn modelId="{8371317F-DF62-49FE-A742-AE7027A7587E}" srcId="{4D876177-D19A-4167-89A9-4CDD8B3DA7B9}" destId="{8BFB8F97-66C1-4383-87A3-9F5DE8157CB0}" srcOrd="5" destOrd="0" parTransId="{700F1F07-1886-43F0-9FB3-416275911611}" sibTransId="{9E379C0A-9E9A-4B1E-8300-B64744B5475C}"/>
    <dgm:cxn modelId="{ADDC16AA-6274-4AAC-90F0-5E971986E60F}" type="presOf" srcId="{040EE274-2A56-43E8-BD9B-29DE8C7B9AA0}" destId="{B05A9763-AC32-4D62-BD30-6D04FA444172}" srcOrd="0" destOrd="0" presId="urn:microsoft.com/office/officeart/2005/8/layout/hierarchy4"/>
    <dgm:cxn modelId="{EC04149A-C6EB-4B9D-B6C0-5366A7614AF6}" type="presOf" srcId="{751EFD4F-7DC6-4EF2-993B-9D663673CBDC}" destId="{1CF37A00-A21D-4FE4-86B3-CB1026E0C390}" srcOrd="0" destOrd="0" presId="urn:microsoft.com/office/officeart/2005/8/layout/hierarchy4"/>
    <dgm:cxn modelId="{718211D7-6A2A-414C-AE0A-BDCF0F33E6CB}" srcId="{4D876177-D19A-4167-89A9-4CDD8B3DA7B9}" destId="{CDAF72BD-7FB5-44AB-AEE8-2ED0920DE91E}" srcOrd="0" destOrd="0" parTransId="{39EB449D-B3C6-4B93-86D9-4437EF317C5C}" sibTransId="{059656F9-EB13-4305-8C30-1D41A9FB9C7A}"/>
    <dgm:cxn modelId="{BBFC22AF-6454-4C74-9463-5172DFC363D9}" type="presOf" srcId="{8BFB8F97-66C1-4383-87A3-9F5DE8157CB0}" destId="{360E5C2B-FC81-45CB-B18D-360417A9B891}" srcOrd="0" destOrd="0" presId="urn:microsoft.com/office/officeart/2005/8/layout/hierarchy4"/>
    <dgm:cxn modelId="{9C16EC69-0C4D-48E9-B9F4-DE27D29767CC}" srcId="{4D876177-D19A-4167-89A9-4CDD8B3DA7B9}" destId="{EF5F82C5-1FB0-417A-9F2B-D2847DF711C3}" srcOrd="7" destOrd="0" parTransId="{3C7B9DA2-B700-48D0-A7B9-442692F096A3}" sibTransId="{89D60449-6A46-4CE1-A96F-1C02DD0D0DC9}"/>
    <dgm:cxn modelId="{408B522C-2A85-4C75-8292-019EEA659CD6}" srcId="{4D876177-D19A-4167-89A9-4CDD8B3DA7B9}" destId="{26775D67-8DF3-42AC-81D9-E4986A483127}" srcOrd="9" destOrd="0" parTransId="{83249561-642B-475E-A56D-FDBAF809B438}" sibTransId="{AD16DCF0-31AE-4443-961D-026625F64887}"/>
    <dgm:cxn modelId="{7C3DC53B-2FFD-43E6-A8DE-D1262E345581}" srcId="{4D876177-D19A-4167-89A9-4CDD8B3DA7B9}" destId="{BFD689C9-8807-425B-805C-F9D85B7900AA}" srcOrd="4" destOrd="0" parTransId="{4B30D60D-4B7A-4B9C-869B-D49D470E19B5}" sibTransId="{3DF0115F-5E79-4459-8A4B-AC00F68A24EA}"/>
    <dgm:cxn modelId="{6EFE2741-506E-4C24-BBA9-E75F5467C246}" type="presOf" srcId="{4D876177-D19A-4167-89A9-4CDD8B3DA7B9}" destId="{0375D99E-DD4C-44ED-B861-CFC92F8E8B80}" srcOrd="0" destOrd="0" presId="urn:microsoft.com/office/officeart/2005/8/layout/hierarchy4"/>
    <dgm:cxn modelId="{E61F8BFF-6BE4-4F70-AE2E-D7E125279ABA}" srcId="{4D876177-D19A-4167-89A9-4CDD8B3DA7B9}" destId="{E53B25CC-9B34-4553-AECF-95123A323615}" srcOrd="1" destOrd="0" parTransId="{7E6B2D2D-8C69-4247-9E55-3ED12D28D41D}" sibTransId="{2C7B0A3E-FACE-4A2D-AFF4-1FBA483C2576}"/>
    <dgm:cxn modelId="{7FD05FD7-AFE4-43D8-82EF-3FF2F000D211}" type="presOf" srcId="{26775D67-8DF3-42AC-81D9-E4986A483127}" destId="{E95D4C37-3F5A-427F-A1F5-022B784B4861}" srcOrd="0" destOrd="0" presId="urn:microsoft.com/office/officeart/2005/8/layout/hierarchy4"/>
    <dgm:cxn modelId="{B2841573-59D1-4573-9206-B114601AE8C5}" srcId="{4D876177-D19A-4167-89A9-4CDD8B3DA7B9}" destId="{7C4CFCB2-5DF5-484A-BE6C-10325E7F6F38}" srcOrd="2" destOrd="0" parTransId="{2C95848F-1AEC-4D6E-B5CE-00C64E8B33AF}" sibTransId="{6EBAF752-09B7-4FB3-B7AD-EF9A0146C786}"/>
    <dgm:cxn modelId="{BBA46CB4-1648-4161-93C9-C6715C9E8E65}" srcId="{4D876177-D19A-4167-89A9-4CDD8B3DA7B9}" destId="{24176CBD-45D9-4908-8DF3-6E3C39753F2B}" srcOrd="6" destOrd="0" parTransId="{8C3736BF-53F4-4CA4-B083-EA515CDA6A38}" sibTransId="{6E1B9C07-99D7-4982-98C1-43780F08C2C7}"/>
    <dgm:cxn modelId="{4252384F-3C1A-41C2-81C2-9EDB5DD6900C}" type="presOf" srcId="{93214B63-A00B-4E9C-9531-79CAEA49BAF8}" destId="{3D891B3E-F023-4807-ACDA-C367E91626FB}" srcOrd="0" destOrd="0" presId="urn:microsoft.com/office/officeart/2005/8/layout/hierarchy4"/>
    <dgm:cxn modelId="{FE2DFC34-C10D-4046-8449-F975B005EE8B}" srcId="{4D876177-D19A-4167-89A9-4CDD8B3DA7B9}" destId="{040EE274-2A56-43E8-BD9B-29DE8C7B9AA0}" srcOrd="3" destOrd="0" parTransId="{3BC6777C-EB9A-4960-B041-A03F1E261626}" sibTransId="{10596948-2CB8-4AC3-A364-A44C734B13AA}"/>
    <dgm:cxn modelId="{DC6E5F3F-9D88-403C-A5B3-9174F5A8B76A}" type="presOf" srcId="{CDAF72BD-7FB5-44AB-AEE8-2ED0920DE91E}" destId="{37EECFFE-A205-476C-9F75-A1DA6E504DFD}" srcOrd="0" destOrd="0" presId="urn:microsoft.com/office/officeart/2005/8/layout/hierarchy4"/>
    <dgm:cxn modelId="{938D8FB8-73BF-4951-BADA-A8752240B7F5}" type="presOf" srcId="{EF5F82C5-1FB0-417A-9F2B-D2847DF711C3}" destId="{5B4576BA-BA32-40FF-A4E4-DF501ADA9A29}" srcOrd="0" destOrd="0" presId="urn:microsoft.com/office/officeart/2005/8/layout/hierarchy4"/>
    <dgm:cxn modelId="{E01C6BE5-272C-471E-96E5-C6D2A46C420E}" type="presOf" srcId="{7C4CFCB2-5DF5-484A-BE6C-10325E7F6F38}" destId="{DF028B9A-6102-4FCC-8546-9933BAA57CE6}" srcOrd="0" destOrd="0" presId="urn:microsoft.com/office/officeart/2005/8/layout/hierarchy4"/>
    <dgm:cxn modelId="{6B3330B7-68A4-4CCC-941E-59C4358A0D22}" type="presParOf" srcId="{3D891B3E-F023-4807-ACDA-C367E91626FB}" destId="{1D69134A-CD48-40AE-9645-44DD94993D0D}" srcOrd="0" destOrd="0" presId="urn:microsoft.com/office/officeart/2005/8/layout/hierarchy4"/>
    <dgm:cxn modelId="{574EF768-F5BB-4725-AD67-73D23A3B7FB0}" type="presParOf" srcId="{1D69134A-CD48-40AE-9645-44DD94993D0D}" destId="{0375D99E-DD4C-44ED-B861-CFC92F8E8B80}" srcOrd="0" destOrd="0" presId="urn:microsoft.com/office/officeart/2005/8/layout/hierarchy4"/>
    <dgm:cxn modelId="{3C25DFC3-35DB-448C-A7DD-C14C9068B699}" type="presParOf" srcId="{1D69134A-CD48-40AE-9645-44DD94993D0D}" destId="{1013254C-BE94-414B-AC76-3EEA24BCAF63}" srcOrd="1" destOrd="0" presId="urn:microsoft.com/office/officeart/2005/8/layout/hierarchy4"/>
    <dgm:cxn modelId="{0A42B030-8C20-419B-9F8A-DCC33148F4EA}" type="presParOf" srcId="{1D69134A-CD48-40AE-9645-44DD94993D0D}" destId="{6A1EE223-9265-4AB4-BC2E-85FDB0ED4BA8}" srcOrd="2" destOrd="0" presId="urn:microsoft.com/office/officeart/2005/8/layout/hierarchy4"/>
    <dgm:cxn modelId="{3B237AC2-D876-492A-ABC7-F33379C16BC1}" type="presParOf" srcId="{6A1EE223-9265-4AB4-BC2E-85FDB0ED4BA8}" destId="{2CD73312-7B91-482E-9DF8-D85710A42316}" srcOrd="0" destOrd="0" presId="urn:microsoft.com/office/officeart/2005/8/layout/hierarchy4"/>
    <dgm:cxn modelId="{E48D048D-3821-48C1-8590-362AE5466EEF}" type="presParOf" srcId="{2CD73312-7B91-482E-9DF8-D85710A42316}" destId="{37EECFFE-A205-476C-9F75-A1DA6E504DFD}" srcOrd="0" destOrd="0" presId="urn:microsoft.com/office/officeart/2005/8/layout/hierarchy4"/>
    <dgm:cxn modelId="{9DFCBC1F-7494-4664-BE0D-32539FC2C66E}" type="presParOf" srcId="{2CD73312-7B91-482E-9DF8-D85710A42316}" destId="{10F3973B-0EB2-4C16-9E47-C88E6A4A0153}" srcOrd="1" destOrd="0" presId="urn:microsoft.com/office/officeart/2005/8/layout/hierarchy4"/>
    <dgm:cxn modelId="{80DA6737-F0F0-4289-B3F1-ADB6332E8386}" type="presParOf" srcId="{6A1EE223-9265-4AB4-BC2E-85FDB0ED4BA8}" destId="{C415C4C9-3A03-4C7B-91C9-A8498C7BFB63}" srcOrd="1" destOrd="0" presId="urn:microsoft.com/office/officeart/2005/8/layout/hierarchy4"/>
    <dgm:cxn modelId="{EE020495-9E5A-4645-BED6-F4401F131DEB}" type="presParOf" srcId="{6A1EE223-9265-4AB4-BC2E-85FDB0ED4BA8}" destId="{9D19384E-A99E-49C7-8763-64CC7D475351}" srcOrd="2" destOrd="0" presId="urn:microsoft.com/office/officeart/2005/8/layout/hierarchy4"/>
    <dgm:cxn modelId="{53737545-AF0C-4493-A442-04DE7FCA4AAB}" type="presParOf" srcId="{9D19384E-A99E-49C7-8763-64CC7D475351}" destId="{040D65C9-BFD1-4957-8481-9ABE2E7CF3A0}" srcOrd="0" destOrd="0" presId="urn:microsoft.com/office/officeart/2005/8/layout/hierarchy4"/>
    <dgm:cxn modelId="{6223DF62-1312-4007-88BE-0AD5BB0469A3}" type="presParOf" srcId="{9D19384E-A99E-49C7-8763-64CC7D475351}" destId="{89450A7E-145F-4C57-9F04-9D5807AA5572}" srcOrd="1" destOrd="0" presId="urn:microsoft.com/office/officeart/2005/8/layout/hierarchy4"/>
    <dgm:cxn modelId="{BB4A391E-9AC1-4609-9941-8FFD47F549AB}" type="presParOf" srcId="{6A1EE223-9265-4AB4-BC2E-85FDB0ED4BA8}" destId="{9BCB8AD6-FE43-401C-BED8-ED0B8F05F604}" srcOrd="3" destOrd="0" presId="urn:microsoft.com/office/officeart/2005/8/layout/hierarchy4"/>
    <dgm:cxn modelId="{D5E1740D-64D1-48EF-A0D9-9B494B3549FB}" type="presParOf" srcId="{6A1EE223-9265-4AB4-BC2E-85FDB0ED4BA8}" destId="{064F1FA7-B65E-403D-AA42-DC4DD5423401}" srcOrd="4" destOrd="0" presId="urn:microsoft.com/office/officeart/2005/8/layout/hierarchy4"/>
    <dgm:cxn modelId="{B1440BC6-1034-415F-A2A5-2C827BC1BD9D}" type="presParOf" srcId="{064F1FA7-B65E-403D-AA42-DC4DD5423401}" destId="{DF028B9A-6102-4FCC-8546-9933BAA57CE6}" srcOrd="0" destOrd="0" presId="urn:microsoft.com/office/officeart/2005/8/layout/hierarchy4"/>
    <dgm:cxn modelId="{3E57CF32-3F80-4B57-934C-4069EF6C020E}" type="presParOf" srcId="{064F1FA7-B65E-403D-AA42-DC4DD5423401}" destId="{053C9B5C-A412-40E5-BDE5-81399EF19738}" srcOrd="1" destOrd="0" presId="urn:microsoft.com/office/officeart/2005/8/layout/hierarchy4"/>
    <dgm:cxn modelId="{D646B522-FF13-401E-9123-45395E27DB87}" type="presParOf" srcId="{6A1EE223-9265-4AB4-BC2E-85FDB0ED4BA8}" destId="{F311F9AC-4886-4B56-BC7E-598EA0BE16DA}" srcOrd="5" destOrd="0" presId="urn:microsoft.com/office/officeart/2005/8/layout/hierarchy4"/>
    <dgm:cxn modelId="{FC95DD65-DAEE-4908-9ED1-A9FD38A0CE44}" type="presParOf" srcId="{6A1EE223-9265-4AB4-BC2E-85FDB0ED4BA8}" destId="{641C65D4-0951-4144-A43F-CA6BC278C628}" srcOrd="6" destOrd="0" presId="urn:microsoft.com/office/officeart/2005/8/layout/hierarchy4"/>
    <dgm:cxn modelId="{FD1C712B-ED26-4BCB-99DB-A9C082D66C30}" type="presParOf" srcId="{641C65D4-0951-4144-A43F-CA6BC278C628}" destId="{B05A9763-AC32-4D62-BD30-6D04FA444172}" srcOrd="0" destOrd="0" presId="urn:microsoft.com/office/officeart/2005/8/layout/hierarchy4"/>
    <dgm:cxn modelId="{E1EDE48C-40F7-48E6-85A7-99C8D074B30F}" type="presParOf" srcId="{641C65D4-0951-4144-A43F-CA6BC278C628}" destId="{1F2F2331-7AE3-4D7C-8EAF-095D5A82F7FA}" srcOrd="1" destOrd="0" presId="urn:microsoft.com/office/officeart/2005/8/layout/hierarchy4"/>
    <dgm:cxn modelId="{B4553CC2-6181-445D-878C-CEDA7C2F715F}" type="presParOf" srcId="{6A1EE223-9265-4AB4-BC2E-85FDB0ED4BA8}" destId="{8E945581-5E21-4FF5-9DA9-C9C0696F1DFD}" srcOrd="7" destOrd="0" presId="urn:microsoft.com/office/officeart/2005/8/layout/hierarchy4"/>
    <dgm:cxn modelId="{3F5C5CBA-8EA9-4BDA-B3CD-7D052A969496}" type="presParOf" srcId="{6A1EE223-9265-4AB4-BC2E-85FDB0ED4BA8}" destId="{545D9707-38DD-428F-87ED-D4E1942D17ED}" srcOrd="8" destOrd="0" presId="urn:microsoft.com/office/officeart/2005/8/layout/hierarchy4"/>
    <dgm:cxn modelId="{84E75030-B2E6-4956-8901-A8E257DE689B}" type="presParOf" srcId="{545D9707-38DD-428F-87ED-D4E1942D17ED}" destId="{A385F32E-41E7-4843-9B2D-9A94DC6AD791}" srcOrd="0" destOrd="0" presId="urn:microsoft.com/office/officeart/2005/8/layout/hierarchy4"/>
    <dgm:cxn modelId="{41C560FA-DA69-4C91-9F0B-281787EC7CE0}" type="presParOf" srcId="{545D9707-38DD-428F-87ED-D4E1942D17ED}" destId="{186BC003-5D11-4EEC-A843-468D0DDAF1D4}" srcOrd="1" destOrd="0" presId="urn:microsoft.com/office/officeart/2005/8/layout/hierarchy4"/>
    <dgm:cxn modelId="{72B4412E-787D-4938-85C7-17A304B3273D}" type="presParOf" srcId="{6A1EE223-9265-4AB4-BC2E-85FDB0ED4BA8}" destId="{40CC2704-7267-4EDD-B135-C6305099DE11}" srcOrd="9" destOrd="0" presId="urn:microsoft.com/office/officeart/2005/8/layout/hierarchy4"/>
    <dgm:cxn modelId="{905F7C77-D39F-4849-9DA7-36445C027F5D}" type="presParOf" srcId="{6A1EE223-9265-4AB4-BC2E-85FDB0ED4BA8}" destId="{220AB6F6-DB2F-4614-ADDB-CC05B2E91495}" srcOrd="10" destOrd="0" presId="urn:microsoft.com/office/officeart/2005/8/layout/hierarchy4"/>
    <dgm:cxn modelId="{FE9D0530-A36B-443D-82BF-59DEEF2BC1BF}" type="presParOf" srcId="{220AB6F6-DB2F-4614-ADDB-CC05B2E91495}" destId="{360E5C2B-FC81-45CB-B18D-360417A9B891}" srcOrd="0" destOrd="0" presId="urn:microsoft.com/office/officeart/2005/8/layout/hierarchy4"/>
    <dgm:cxn modelId="{D89A5276-8013-4749-83F0-A60513A7905D}" type="presParOf" srcId="{220AB6F6-DB2F-4614-ADDB-CC05B2E91495}" destId="{215777C1-874C-4FD6-BE09-A8EF8A3FF60D}" srcOrd="1" destOrd="0" presId="urn:microsoft.com/office/officeart/2005/8/layout/hierarchy4"/>
    <dgm:cxn modelId="{4E87CAD2-E3C6-497E-9C42-BE1CDCC0D189}" type="presParOf" srcId="{6A1EE223-9265-4AB4-BC2E-85FDB0ED4BA8}" destId="{2B8C8119-DC64-4BBF-8025-FDCC46B302D9}" srcOrd="11" destOrd="0" presId="urn:microsoft.com/office/officeart/2005/8/layout/hierarchy4"/>
    <dgm:cxn modelId="{D6045F58-1171-4CEF-BEE5-DF4E9B289EA6}" type="presParOf" srcId="{6A1EE223-9265-4AB4-BC2E-85FDB0ED4BA8}" destId="{3D46A72D-6FAC-40EC-AF06-54AB1D314B7D}" srcOrd="12" destOrd="0" presId="urn:microsoft.com/office/officeart/2005/8/layout/hierarchy4"/>
    <dgm:cxn modelId="{7ABBB7E4-EC84-4D03-8F1F-EEF7AB40E839}" type="presParOf" srcId="{3D46A72D-6FAC-40EC-AF06-54AB1D314B7D}" destId="{3699B3EC-5D54-4E7F-9590-7D2CF7AAE1E0}" srcOrd="0" destOrd="0" presId="urn:microsoft.com/office/officeart/2005/8/layout/hierarchy4"/>
    <dgm:cxn modelId="{3F1A065C-411B-4B7C-8EC2-4A4AE0941343}" type="presParOf" srcId="{3D46A72D-6FAC-40EC-AF06-54AB1D314B7D}" destId="{4FCCFA5C-E709-4792-A06D-67C5DAB5703A}" srcOrd="1" destOrd="0" presId="urn:microsoft.com/office/officeart/2005/8/layout/hierarchy4"/>
    <dgm:cxn modelId="{9C5ACAD8-450C-4BD3-8DED-2FE73B77850B}" type="presParOf" srcId="{6A1EE223-9265-4AB4-BC2E-85FDB0ED4BA8}" destId="{F463483E-A65C-4818-8CA1-5946A6663835}" srcOrd="13" destOrd="0" presId="urn:microsoft.com/office/officeart/2005/8/layout/hierarchy4"/>
    <dgm:cxn modelId="{2C25A0CC-5319-4C42-ADE4-DAF4BDFF9A90}" type="presParOf" srcId="{6A1EE223-9265-4AB4-BC2E-85FDB0ED4BA8}" destId="{89BCF679-49FF-442F-B9A6-DAEFC0558CF3}" srcOrd="14" destOrd="0" presId="urn:microsoft.com/office/officeart/2005/8/layout/hierarchy4"/>
    <dgm:cxn modelId="{739EB023-958C-41CB-8749-BABEB73E898E}" type="presParOf" srcId="{89BCF679-49FF-442F-B9A6-DAEFC0558CF3}" destId="{5B4576BA-BA32-40FF-A4E4-DF501ADA9A29}" srcOrd="0" destOrd="0" presId="urn:microsoft.com/office/officeart/2005/8/layout/hierarchy4"/>
    <dgm:cxn modelId="{95693B68-AA11-495E-98FC-59593A2899B3}" type="presParOf" srcId="{89BCF679-49FF-442F-B9A6-DAEFC0558CF3}" destId="{C6559D3B-57AA-4E03-B117-EC75D066797D}" srcOrd="1" destOrd="0" presId="urn:microsoft.com/office/officeart/2005/8/layout/hierarchy4"/>
    <dgm:cxn modelId="{80124DC9-6A23-4FED-A4E5-ECD1E9B9AC27}" type="presParOf" srcId="{6A1EE223-9265-4AB4-BC2E-85FDB0ED4BA8}" destId="{32AEF25C-D982-4B71-A6F3-8C736D86D2BC}" srcOrd="15" destOrd="0" presId="urn:microsoft.com/office/officeart/2005/8/layout/hierarchy4"/>
    <dgm:cxn modelId="{17FD7856-2FDB-433D-B94A-6A44F818692C}" type="presParOf" srcId="{6A1EE223-9265-4AB4-BC2E-85FDB0ED4BA8}" destId="{0527E765-E61D-44EE-AF38-83FA8F1C4954}" srcOrd="16" destOrd="0" presId="urn:microsoft.com/office/officeart/2005/8/layout/hierarchy4"/>
    <dgm:cxn modelId="{601FEAEF-DF3E-4E71-A65C-11C2A5562326}" type="presParOf" srcId="{0527E765-E61D-44EE-AF38-83FA8F1C4954}" destId="{1CF37A00-A21D-4FE4-86B3-CB1026E0C390}" srcOrd="0" destOrd="0" presId="urn:microsoft.com/office/officeart/2005/8/layout/hierarchy4"/>
    <dgm:cxn modelId="{040C4230-4713-423D-BF1F-0B773B83A72A}" type="presParOf" srcId="{0527E765-E61D-44EE-AF38-83FA8F1C4954}" destId="{8F70376E-C8BD-477C-8300-DB49A5127712}" srcOrd="1" destOrd="0" presId="urn:microsoft.com/office/officeart/2005/8/layout/hierarchy4"/>
    <dgm:cxn modelId="{1C4E25C6-BC0C-423C-95D0-85B50710F4C9}" type="presParOf" srcId="{6A1EE223-9265-4AB4-BC2E-85FDB0ED4BA8}" destId="{D5E79957-5059-497A-AA8B-668BC329FD81}" srcOrd="17" destOrd="0" presId="urn:microsoft.com/office/officeart/2005/8/layout/hierarchy4"/>
    <dgm:cxn modelId="{36BE945B-1854-4B21-9B7F-45DCC0CC1D27}" type="presParOf" srcId="{6A1EE223-9265-4AB4-BC2E-85FDB0ED4BA8}" destId="{98FBD1DA-0E19-4EF0-8226-0D740C147665}" srcOrd="18" destOrd="0" presId="urn:microsoft.com/office/officeart/2005/8/layout/hierarchy4"/>
    <dgm:cxn modelId="{9A33E460-0A48-4EE7-AD49-A6D7066615C2}" type="presParOf" srcId="{98FBD1DA-0E19-4EF0-8226-0D740C147665}" destId="{E95D4C37-3F5A-427F-A1F5-022B784B4861}" srcOrd="0" destOrd="0" presId="urn:microsoft.com/office/officeart/2005/8/layout/hierarchy4"/>
    <dgm:cxn modelId="{B59084AF-E856-4C41-AFFE-105A7B5DA609}" type="presParOf" srcId="{98FBD1DA-0E19-4EF0-8226-0D740C147665}" destId="{8BCD0672-D5CE-4940-B22B-BBDB0802704C}"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76A9A1-B562-4968-99E1-C06CA157F48E}">
      <dsp:nvSpPr>
        <dsp:cNvPr id="0" name=""/>
        <dsp:cNvSpPr/>
      </dsp:nvSpPr>
      <dsp:spPr>
        <a:xfrm>
          <a:off x="0" y="489176"/>
          <a:ext cx="10012854" cy="1819125"/>
        </a:xfrm>
        <a:prstGeom prst="rect">
          <a:avLst/>
        </a:prstGeom>
        <a:solidFill>
          <a:schemeClr val="lt1"/>
        </a:solidFill>
        <a:ln w="15875"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777109" tIns="687324" rIns="777109" bIns="170688" numCol="1" spcCol="1270" anchor="t" anchorCtr="0">
          <a:noAutofit/>
        </a:bodyPr>
        <a:lstStyle/>
        <a:p>
          <a:pPr marL="228600" lvl="1" indent="-228600" algn="l" defTabSz="1066800">
            <a:lnSpc>
              <a:spcPct val="90000"/>
            </a:lnSpc>
            <a:spcBef>
              <a:spcPct val="0"/>
            </a:spcBef>
            <a:spcAft>
              <a:spcPct val="15000"/>
            </a:spcAft>
            <a:buChar char="••"/>
          </a:pPr>
          <a:r>
            <a:rPr lang="kk-KZ" sz="2400" b="1" i="1" kern="1200" dirty="0" smtClean="0">
              <a:latin typeface="Times New Roman" panose="02020603050405020304" pitchFamily="18" charset="0"/>
              <a:cs typeface="Times New Roman" panose="02020603050405020304" pitchFamily="18" charset="0"/>
            </a:rPr>
            <a:t>материалистік диалектиканың категориялар</a:t>
          </a:r>
          <a:r>
            <a:rPr lang="kk-KZ" sz="2400" kern="1200" dirty="0" smtClean="0">
              <a:latin typeface="Times New Roman" panose="02020603050405020304" pitchFamily="18" charset="0"/>
              <a:cs typeface="Times New Roman" panose="02020603050405020304" pitchFamily="18" charset="0"/>
            </a:rPr>
            <a:t> </a:t>
          </a:r>
          <a:r>
            <a:rPr lang="kk-KZ" sz="2400" b="1" kern="1200" dirty="0" smtClean="0">
              <a:latin typeface="Times New Roman" panose="02020603050405020304" pitchFamily="18" charset="0"/>
              <a:cs typeface="Times New Roman" panose="02020603050405020304" pitchFamily="18" charset="0"/>
            </a:rPr>
            <a:t>жүйесін                            </a:t>
          </a:r>
          <a:r>
            <a:rPr lang="kk-KZ" sz="2400" kern="1200" dirty="0" smtClean="0">
              <a:latin typeface="Times New Roman" panose="02020603050405020304" pitchFamily="18" charset="0"/>
              <a:cs typeface="Times New Roman" panose="02020603050405020304" pitchFamily="18" charset="0"/>
            </a:rPr>
            <a:t> (А. Н. Нысанбаев, А.П. Шептулин, Ф.И. Георгиев, А.Е. Фурман және баскалар);  </a:t>
          </a:r>
          <a:endParaRPr lang="ru-RU" sz="2400" kern="1200" dirty="0">
            <a:latin typeface="Times New Roman" panose="02020603050405020304" pitchFamily="18" charset="0"/>
            <a:cs typeface="Times New Roman" panose="02020603050405020304" pitchFamily="18" charset="0"/>
          </a:endParaRPr>
        </a:p>
      </dsp:txBody>
      <dsp:txXfrm>
        <a:off x="0" y="489176"/>
        <a:ext cx="10012854" cy="1819125"/>
      </dsp:txXfrm>
    </dsp:sp>
    <dsp:sp modelId="{C89A4758-DB3A-4F23-A47E-BB512D97006D}">
      <dsp:nvSpPr>
        <dsp:cNvPr id="0" name=""/>
        <dsp:cNvSpPr/>
      </dsp:nvSpPr>
      <dsp:spPr>
        <a:xfrm>
          <a:off x="476686" y="2096"/>
          <a:ext cx="9533713" cy="974160"/>
        </a:xfrm>
        <a:prstGeom prst="roundRect">
          <a:avLst/>
        </a:prstGeom>
        <a:solidFill>
          <a:schemeClr val="lt1"/>
        </a:solidFill>
        <a:ln w="15875"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264923" tIns="0" rIns="264923" bIns="0" numCol="1" spcCol="1270" anchor="ctr" anchorCtr="0">
          <a:noAutofit/>
        </a:bodyPr>
        <a:lstStyle/>
        <a:p>
          <a:pPr lvl="0" algn="l" defTabSz="1066800">
            <a:lnSpc>
              <a:spcPct val="90000"/>
            </a:lnSpc>
            <a:spcBef>
              <a:spcPct val="0"/>
            </a:spcBef>
            <a:spcAft>
              <a:spcPct val="35000"/>
            </a:spcAft>
          </a:pPr>
          <a:r>
            <a:rPr lang="kk-KZ" sz="2400" b="1" i="1" kern="1200" dirty="0" smtClean="0">
              <a:latin typeface="Times New Roman" panose="02020603050405020304" pitchFamily="18" charset="0"/>
              <a:cs typeface="Times New Roman" panose="02020603050405020304" pitchFamily="18" charset="0"/>
            </a:rPr>
            <a:t>  диалектиканың, логиканың және таным теориясының бірлігі</a:t>
          </a:r>
          <a:r>
            <a:rPr lang="kk-KZ" sz="2400" kern="1200" dirty="0" smtClean="0">
              <a:latin typeface="Times New Roman" panose="02020603050405020304" pitchFamily="18" charset="0"/>
              <a:cs typeface="Times New Roman" panose="02020603050405020304" pitchFamily="18" charset="0"/>
            </a:rPr>
            <a:t>            (Ж.М. Әбділдин, Б.М. Кедров, П.В. Копнин жэне баскалар);  </a:t>
          </a:r>
          <a:endParaRPr lang="ru-RU" sz="2400" kern="1200" dirty="0">
            <a:latin typeface="Times New Roman" panose="02020603050405020304" pitchFamily="18" charset="0"/>
            <a:cs typeface="Times New Roman" panose="02020603050405020304" pitchFamily="18" charset="0"/>
          </a:endParaRPr>
        </a:p>
      </dsp:txBody>
      <dsp:txXfrm>
        <a:off x="524241" y="49651"/>
        <a:ext cx="9438603" cy="879050"/>
      </dsp:txXfrm>
    </dsp:sp>
    <dsp:sp modelId="{BC2AEA8B-B18F-4775-B617-B45FFD90FAF8}">
      <dsp:nvSpPr>
        <dsp:cNvPr id="0" name=""/>
        <dsp:cNvSpPr/>
      </dsp:nvSpPr>
      <dsp:spPr>
        <a:xfrm>
          <a:off x="0" y="2973582"/>
          <a:ext cx="10012854" cy="1507275"/>
        </a:xfrm>
        <a:prstGeom prst="rect">
          <a:avLst/>
        </a:prstGeom>
        <a:solidFill>
          <a:schemeClr val="lt1"/>
        </a:solidFill>
        <a:ln w="15875"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777109" tIns="687324" rIns="777109" bIns="170688" numCol="1" spcCol="1270" anchor="t" anchorCtr="0">
          <a:noAutofit/>
        </a:bodyPr>
        <a:lstStyle/>
        <a:p>
          <a:pPr marL="228600" lvl="1" indent="-228600" algn="l" defTabSz="1066800">
            <a:lnSpc>
              <a:spcPct val="90000"/>
            </a:lnSpc>
            <a:spcBef>
              <a:spcPct val="0"/>
            </a:spcBef>
            <a:spcAft>
              <a:spcPct val="15000"/>
            </a:spcAft>
            <a:buChar char="••"/>
          </a:pPr>
          <a:r>
            <a:rPr lang="kk-KZ" sz="2400" b="1" i="1" kern="1200" dirty="0" smtClean="0">
              <a:latin typeface="Times New Roman" panose="02020603050405020304" pitchFamily="18" charset="0"/>
              <a:cs typeface="Times New Roman" panose="02020603050405020304" pitchFamily="18" charset="0"/>
            </a:rPr>
            <a:t>тарихилық пен логикалықтың өзара қарым-қатынасы</a:t>
          </a:r>
          <a:r>
            <a:rPr lang="kk-KZ" sz="2400" kern="1200" dirty="0" smtClean="0">
              <a:latin typeface="Times New Roman" panose="02020603050405020304" pitchFamily="18" charset="0"/>
              <a:cs typeface="Times New Roman" panose="02020603050405020304" pitchFamily="18" charset="0"/>
            </a:rPr>
            <a:t> (А. Г. Спиркин, М.Н. Алексеев, С. Добриянов); </a:t>
          </a:r>
          <a:endParaRPr lang="ru-RU" sz="2400" kern="1200" dirty="0">
            <a:latin typeface="Times New Roman" panose="02020603050405020304" pitchFamily="18" charset="0"/>
            <a:cs typeface="Times New Roman" panose="02020603050405020304" pitchFamily="18" charset="0"/>
          </a:endParaRPr>
        </a:p>
      </dsp:txBody>
      <dsp:txXfrm>
        <a:off x="0" y="2973582"/>
        <a:ext cx="10012854" cy="1507275"/>
      </dsp:txXfrm>
    </dsp:sp>
    <dsp:sp modelId="{2E365854-FF59-4118-B354-16D08E7264C5}">
      <dsp:nvSpPr>
        <dsp:cNvPr id="0" name=""/>
        <dsp:cNvSpPr/>
      </dsp:nvSpPr>
      <dsp:spPr>
        <a:xfrm>
          <a:off x="476686" y="2486502"/>
          <a:ext cx="9533713" cy="974160"/>
        </a:xfrm>
        <a:prstGeom prst="roundRect">
          <a:avLst/>
        </a:prstGeom>
        <a:solidFill>
          <a:schemeClr val="lt1"/>
        </a:solidFill>
        <a:ln w="15875"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264923" tIns="0" rIns="264923" bIns="0" numCol="1" spcCol="1270" anchor="ctr" anchorCtr="0">
          <a:noAutofit/>
        </a:bodyPr>
        <a:lstStyle/>
        <a:p>
          <a:pPr lvl="0" algn="l" defTabSz="1066800">
            <a:lnSpc>
              <a:spcPct val="90000"/>
            </a:lnSpc>
            <a:spcBef>
              <a:spcPct val="0"/>
            </a:spcBef>
            <a:spcAft>
              <a:spcPct val="35000"/>
            </a:spcAft>
          </a:pPr>
          <a:r>
            <a:rPr lang="kk-KZ" sz="2400" b="1" i="1" kern="1200" dirty="0" smtClean="0">
              <a:latin typeface="Times New Roman" panose="02020603050405020304" pitchFamily="18" charset="0"/>
              <a:cs typeface="Times New Roman" panose="02020603050405020304" pitchFamily="18" charset="0"/>
            </a:rPr>
            <a:t>  қарама-қайшылықтың бірлігі мен күресі заңы</a:t>
          </a:r>
          <a:r>
            <a:rPr lang="kk-KZ" sz="2400" kern="1200" dirty="0" smtClean="0">
              <a:latin typeface="Times New Roman" panose="02020603050405020304" pitchFamily="18" charset="0"/>
              <a:cs typeface="Times New Roman" panose="02020603050405020304" pitchFamily="18" charset="0"/>
            </a:rPr>
            <a:t> </a:t>
          </a:r>
        </a:p>
        <a:p>
          <a:pPr lvl="0" algn="l" defTabSz="1066800">
            <a:lnSpc>
              <a:spcPct val="90000"/>
            </a:lnSpc>
            <a:spcBef>
              <a:spcPct val="0"/>
            </a:spcBef>
            <a:spcAft>
              <a:spcPct val="35000"/>
            </a:spcAft>
          </a:pPr>
          <a:r>
            <a:rPr lang="kk-KZ" sz="2400" kern="1200" dirty="0" smtClean="0">
              <a:latin typeface="Times New Roman" panose="02020603050405020304" pitchFamily="18" charset="0"/>
              <a:cs typeface="Times New Roman" panose="02020603050405020304" pitchFamily="18" charset="0"/>
            </a:rPr>
            <a:t>(С. П. Дудель,     В.П. Тугаринов, Ф.Ф. Вяккеров және т, б.);  </a:t>
          </a:r>
          <a:endParaRPr lang="ru-RU" sz="2400" kern="1200" dirty="0">
            <a:latin typeface="Times New Roman" panose="02020603050405020304" pitchFamily="18" charset="0"/>
            <a:cs typeface="Times New Roman" panose="02020603050405020304" pitchFamily="18" charset="0"/>
          </a:endParaRPr>
        </a:p>
      </dsp:txBody>
      <dsp:txXfrm>
        <a:off x="524241" y="2534057"/>
        <a:ext cx="9438603" cy="8790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028DC5-CC1F-4C0F-8AA6-6F7D491DF99B}">
      <dsp:nvSpPr>
        <dsp:cNvPr id="0" name=""/>
        <dsp:cNvSpPr/>
      </dsp:nvSpPr>
      <dsp:spPr>
        <a:xfrm>
          <a:off x="0" y="568151"/>
          <a:ext cx="10012854" cy="2214450"/>
        </a:xfrm>
        <a:prstGeom prst="rect">
          <a:avLst/>
        </a:prstGeom>
        <a:solidFill>
          <a:schemeClr val="lt1"/>
        </a:solidFill>
        <a:ln w="15875"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777109" tIns="770636" rIns="777109" bIns="170688" numCol="1" spcCol="1270" anchor="t" anchorCtr="0">
          <a:noAutofit/>
        </a:bodyPr>
        <a:lstStyle/>
        <a:p>
          <a:pPr marL="228600" lvl="1" indent="-228600" algn="l" defTabSz="1066800">
            <a:lnSpc>
              <a:spcPct val="90000"/>
            </a:lnSpc>
            <a:spcBef>
              <a:spcPct val="0"/>
            </a:spcBef>
            <a:spcAft>
              <a:spcPct val="15000"/>
            </a:spcAft>
            <a:buChar char="••"/>
          </a:pPr>
          <a:r>
            <a:rPr lang="kk-KZ" sz="2400" b="1" i="1" kern="1200" dirty="0" smtClean="0">
              <a:latin typeface="Times New Roman" panose="02020603050405020304" pitchFamily="18" charset="0"/>
              <a:cs typeface="Times New Roman" panose="02020603050405020304" pitchFamily="18" charset="0"/>
            </a:rPr>
            <a:t>жаратылыстану ғылымы саласындағы диалектиканың мәселелері</a:t>
          </a:r>
          <a:r>
            <a:rPr lang="kk-KZ" sz="2400" kern="1200" dirty="0" smtClean="0">
              <a:latin typeface="Times New Roman" panose="02020603050405020304" pitchFamily="18" charset="0"/>
              <a:cs typeface="Times New Roman" panose="02020603050405020304" pitchFamily="18" charset="0"/>
            </a:rPr>
            <a:t> (М. С. Сабитов, В.А. Фох, М.Э. Омельяиовский, А.Д. Александров, П.К. Анохин, Н.П. Дубинин және басқалар), </a:t>
          </a:r>
          <a:endParaRPr lang="ru-RU" sz="2400" kern="1200" dirty="0">
            <a:latin typeface="Times New Roman" panose="02020603050405020304" pitchFamily="18" charset="0"/>
            <a:cs typeface="Times New Roman" panose="02020603050405020304" pitchFamily="18" charset="0"/>
          </a:endParaRPr>
        </a:p>
      </dsp:txBody>
      <dsp:txXfrm>
        <a:off x="0" y="568151"/>
        <a:ext cx="10012854" cy="2214450"/>
      </dsp:txXfrm>
    </dsp:sp>
    <dsp:sp modelId="{DC24369F-4F50-4A48-B481-BBC18287E9FD}">
      <dsp:nvSpPr>
        <dsp:cNvPr id="0" name=""/>
        <dsp:cNvSpPr/>
      </dsp:nvSpPr>
      <dsp:spPr>
        <a:xfrm>
          <a:off x="500642" y="22031"/>
          <a:ext cx="9209192" cy="1092240"/>
        </a:xfrm>
        <a:prstGeom prst="roundRect">
          <a:avLst/>
        </a:prstGeom>
        <a:solidFill>
          <a:schemeClr val="lt1"/>
        </a:solidFill>
        <a:ln w="15875"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264923" tIns="0" rIns="264923" bIns="0" numCol="1" spcCol="1270" anchor="ctr" anchorCtr="0">
          <a:noAutofit/>
        </a:bodyPr>
        <a:lstStyle/>
        <a:p>
          <a:pPr lvl="0" algn="l" defTabSz="1066800">
            <a:lnSpc>
              <a:spcPct val="90000"/>
            </a:lnSpc>
            <a:spcBef>
              <a:spcPct val="0"/>
            </a:spcBef>
            <a:spcAft>
              <a:spcPct val="35000"/>
            </a:spcAft>
          </a:pPr>
          <a:r>
            <a:rPr lang="kk-KZ" sz="2400" b="1" i="1" kern="1200" dirty="0" smtClean="0">
              <a:latin typeface="Times New Roman" panose="02020603050405020304" pitchFamily="18" charset="0"/>
              <a:cs typeface="Times New Roman" panose="02020603050405020304" pitchFamily="18" charset="0"/>
            </a:rPr>
            <a:t>теориялық жүйені құру ұстанымдары</a:t>
          </a:r>
          <a:r>
            <a:rPr lang="kk-KZ" sz="2400" kern="1200" dirty="0" smtClean="0">
              <a:latin typeface="Times New Roman" panose="02020603050405020304" pitchFamily="18" charset="0"/>
              <a:cs typeface="Times New Roman" panose="02020603050405020304" pitchFamily="18" charset="0"/>
            </a:rPr>
            <a:t> (А. И. Ракитов, П.В. Йолон,             В.Н. Голованов, М.Ш. Хасанов); </a:t>
          </a:r>
          <a:endParaRPr lang="ru-RU" sz="2400" kern="1200" dirty="0">
            <a:latin typeface="Times New Roman" panose="02020603050405020304" pitchFamily="18" charset="0"/>
            <a:cs typeface="Times New Roman" panose="02020603050405020304" pitchFamily="18" charset="0"/>
          </a:endParaRPr>
        </a:p>
      </dsp:txBody>
      <dsp:txXfrm>
        <a:off x="553961" y="75350"/>
        <a:ext cx="9102554" cy="985602"/>
      </dsp:txXfrm>
    </dsp:sp>
    <dsp:sp modelId="{7CA4FC9F-B520-4B19-9A58-6A3C123B781F}">
      <dsp:nvSpPr>
        <dsp:cNvPr id="0" name=""/>
        <dsp:cNvSpPr/>
      </dsp:nvSpPr>
      <dsp:spPr>
        <a:xfrm>
          <a:off x="0" y="3528522"/>
          <a:ext cx="10012854" cy="9324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27B304-50D7-46E4-961F-8FEA2DBFAD80}">
      <dsp:nvSpPr>
        <dsp:cNvPr id="0" name=""/>
        <dsp:cNvSpPr/>
      </dsp:nvSpPr>
      <dsp:spPr>
        <a:xfrm>
          <a:off x="500642" y="2982402"/>
          <a:ext cx="9156975" cy="1092240"/>
        </a:xfrm>
        <a:prstGeom prst="roundRect">
          <a:avLst/>
        </a:prstGeom>
        <a:solidFill>
          <a:schemeClr val="lt1"/>
        </a:solidFill>
        <a:ln w="15875"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264923" tIns="0" rIns="264923" bIns="0" numCol="1" spcCol="1270" anchor="ctr" anchorCtr="0">
          <a:noAutofit/>
        </a:bodyPr>
        <a:lstStyle/>
        <a:p>
          <a:pPr lvl="0" algn="l" defTabSz="1066800">
            <a:lnSpc>
              <a:spcPct val="90000"/>
            </a:lnSpc>
            <a:spcBef>
              <a:spcPct val="0"/>
            </a:spcBef>
            <a:spcAft>
              <a:spcPct val="35000"/>
            </a:spcAft>
          </a:pPr>
          <a:r>
            <a:rPr lang="kk-KZ" sz="2400" b="1" i="1" kern="1200" dirty="0" smtClean="0">
              <a:latin typeface="Times New Roman" panose="02020603050405020304" pitchFamily="18" charset="0"/>
              <a:cs typeface="Times New Roman" panose="02020603050405020304" pitchFamily="18" charset="0"/>
            </a:rPr>
            <a:t>  қоғамдық ғылымдардағы диалектикалық мәселелер</a:t>
          </a:r>
          <a:r>
            <a:rPr lang="kk-KZ" sz="2400" kern="1200" dirty="0" smtClean="0">
              <a:latin typeface="Times New Roman" panose="02020603050405020304" pitchFamily="18" charset="0"/>
              <a:cs typeface="Times New Roman" panose="02020603050405020304" pitchFamily="18" charset="0"/>
            </a:rPr>
            <a:t> (П. Н. Федосеев,Ф.В. Константинов, А.М. Румянцев және т. б.).</a:t>
          </a:r>
          <a:r>
            <a:rPr lang="kk-KZ" sz="2400" b="1" i="1" kern="1200" dirty="0" smtClean="0">
              <a:latin typeface="Times New Roman" panose="02020603050405020304" pitchFamily="18" charset="0"/>
              <a:cs typeface="Times New Roman" panose="02020603050405020304" pitchFamily="18" charset="0"/>
            </a:rPr>
            <a:t>тарихилық плогикалықтың өзара қарым-қатынасы</a:t>
          </a:r>
          <a:r>
            <a:rPr lang="kk-KZ" sz="2400" kern="1200" dirty="0" smtClean="0">
              <a:latin typeface="Times New Roman" panose="02020603050405020304" pitchFamily="18" charset="0"/>
              <a:cs typeface="Times New Roman" panose="02020603050405020304" pitchFamily="18" charset="0"/>
            </a:rPr>
            <a:t> (А. Г. Спиркин, М.Н. Алексеев, С. Добриянов); </a:t>
          </a:r>
          <a:endParaRPr lang="ru-RU" sz="2400" kern="1200" dirty="0">
            <a:latin typeface="Times New Roman" panose="02020603050405020304" pitchFamily="18" charset="0"/>
            <a:cs typeface="Times New Roman" panose="02020603050405020304" pitchFamily="18" charset="0"/>
          </a:endParaRPr>
        </a:p>
      </dsp:txBody>
      <dsp:txXfrm>
        <a:off x="553961" y="3035721"/>
        <a:ext cx="9050337" cy="9856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1F9B8F-E864-4A0E-9C7E-F56C99B97370}">
      <dsp:nvSpPr>
        <dsp:cNvPr id="0" name=""/>
        <dsp:cNvSpPr/>
      </dsp:nvSpPr>
      <dsp:spPr>
        <a:xfrm>
          <a:off x="65552" y="262903"/>
          <a:ext cx="2743725" cy="954769"/>
        </a:xfrm>
        <a:prstGeom prst="roundRect">
          <a:avLst>
            <a:gd name="adj" fmla="val 10000"/>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kk-KZ" sz="2000" b="1" i="1" kern="1200" dirty="0" smtClean="0">
              <a:latin typeface="Times New Roman" panose="02020603050405020304" pitchFamily="18" charset="0"/>
              <a:cs typeface="Times New Roman" panose="02020603050405020304" pitchFamily="18" charset="0"/>
            </a:rPr>
            <a:t>адам және қоғам философиясы</a:t>
          </a:r>
          <a:r>
            <a:rPr lang="kk-KZ" sz="2000" b="1" kern="1200" dirty="0" smtClean="0">
              <a:latin typeface="Times New Roman" panose="02020603050405020304" pitchFamily="18" charset="0"/>
              <a:cs typeface="Times New Roman" panose="02020603050405020304" pitchFamily="18" charset="0"/>
            </a:rPr>
            <a:t> </a:t>
          </a:r>
          <a:endParaRPr lang="ru-RU" sz="2000" b="1" kern="1200" dirty="0">
            <a:latin typeface="Times New Roman" panose="02020603050405020304" pitchFamily="18" charset="0"/>
            <a:cs typeface="Times New Roman" panose="02020603050405020304" pitchFamily="18" charset="0"/>
          </a:endParaRPr>
        </a:p>
      </dsp:txBody>
      <dsp:txXfrm>
        <a:off x="93516" y="290867"/>
        <a:ext cx="2687797" cy="898841"/>
      </dsp:txXfrm>
    </dsp:sp>
    <dsp:sp modelId="{50D06C5A-F135-443B-A4D2-81040CC6B544}">
      <dsp:nvSpPr>
        <dsp:cNvPr id="0" name=""/>
        <dsp:cNvSpPr/>
      </dsp:nvSpPr>
      <dsp:spPr>
        <a:xfrm rot="5398805">
          <a:off x="1236885" y="1556456"/>
          <a:ext cx="401669" cy="125773"/>
        </a:xfrm>
        <a:prstGeom prst="rightArrow">
          <a:avLst>
            <a:gd name="adj1" fmla="val 66700"/>
            <a:gd name="adj2" fmla="val 50000"/>
          </a:avLst>
        </a:prstGeom>
        <a:gradFill rotWithShape="0">
          <a:gsLst>
            <a:gs pos="0">
              <a:schemeClr val="accent1">
                <a:tint val="60000"/>
                <a:hueOff val="0"/>
                <a:satOff val="0"/>
                <a:lumOff val="0"/>
                <a:alphaOff val="0"/>
                <a:tint val="65000"/>
                <a:shade val="92000"/>
                <a:satMod val="130000"/>
              </a:schemeClr>
            </a:gs>
            <a:gs pos="45000">
              <a:schemeClr val="accent1">
                <a:tint val="60000"/>
                <a:hueOff val="0"/>
                <a:satOff val="0"/>
                <a:lumOff val="0"/>
                <a:alphaOff val="0"/>
                <a:tint val="60000"/>
                <a:shade val="99000"/>
                <a:satMod val="120000"/>
              </a:schemeClr>
            </a:gs>
            <a:gs pos="100000">
              <a:schemeClr val="accent1">
                <a:tint val="60000"/>
                <a:hueOff val="0"/>
                <a:satOff val="0"/>
                <a:lumOff val="0"/>
                <a:alphaOff val="0"/>
                <a:tint val="55000"/>
                <a:satMod val="140000"/>
              </a:schemeClr>
            </a:gs>
          </a:gsLst>
          <a:path path="circle">
            <a:fillToRect l="100000" t="100000" r="100000" b="100000"/>
          </a:path>
        </a:gradFill>
        <a:ln>
          <a:noFill/>
        </a:ln>
        <a:effectLst/>
      </dsp:spPr>
      <dsp:style>
        <a:lnRef idx="0">
          <a:scrgbClr r="0" g="0" b="0"/>
        </a:lnRef>
        <a:fillRef idx="2">
          <a:scrgbClr r="0" g="0" b="0"/>
        </a:fillRef>
        <a:effectRef idx="1">
          <a:scrgbClr r="0" g="0" b="0"/>
        </a:effectRef>
        <a:fontRef idx="minor">
          <a:schemeClr val="dk1"/>
        </a:fontRef>
      </dsp:style>
    </dsp:sp>
    <dsp:sp modelId="{D0D30073-26BC-4598-966A-A59807927694}">
      <dsp:nvSpPr>
        <dsp:cNvPr id="0" name=""/>
        <dsp:cNvSpPr/>
      </dsp:nvSpPr>
      <dsp:spPr>
        <a:xfrm>
          <a:off x="696" y="2021012"/>
          <a:ext cx="2874816" cy="140866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kk-KZ" sz="1800" kern="1200" dirty="0" smtClean="0">
              <a:latin typeface="Times New Roman" panose="02020603050405020304" pitchFamily="18" charset="0"/>
              <a:cs typeface="Times New Roman" panose="02020603050405020304" pitchFamily="18" charset="0"/>
            </a:rPr>
            <a:t>әлеуметтік философия және мәдениет философиясы; философиялық және әлеуметтік антропология; білім беру философиясы; фиолсофиясы</a:t>
          </a:r>
          <a:endParaRPr lang="ru-RU" sz="1800" kern="1200" dirty="0">
            <a:latin typeface="Times New Roman" panose="02020603050405020304" pitchFamily="18" charset="0"/>
            <a:cs typeface="Times New Roman" panose="02020603050405020304" pitchFamily="18" charset="0"/>
          </a:endParaRPr>
        </a:p>
      </dsp:txBody>
      <dsp:txXfrm>
        <a:off x="41954" y="2062270"/>
        <a:ext cx="2792300" cy="1326144"/>
      </dsp:txXfrm>
    </dsp:sp>
    <dsp:sp modelId="{8F8ACC1F-D6CE-4B51-AFFC-C0FC616C6361}">
      <dsp:nvSpPr>
        <dsp:cNvPr id="0" name=""/>
        <dsp:cNvSpPr/>
      </dsp:nvSpPr>
      <dsp:spPr>
        <a:xfrm>
          <a:off x="3263440" y="294433"/>
          <a:ext cx="2777763" cy="953368"/>
        </a:xfrm>
        <a:prstGeom prst="roundRect">
          <a:avLst>
            <a:gd name="adj" fmla="val 10000"/>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kk-KZ" sz="1800" b="1" i="1" kern="1200" dirty="0" smtClean="0">
              <a:latin typeface="Times New Roman" panose="02020603050405020304" pitchFamily="18" charset="0"/>
              <a:cs typeface="Times New Roman" panose="02020603050405020304" pitchFamily="18" charset="0"/>
            </a:rPr>
            <a:t>онтология, гносеология және эпистемология</a:t>
          </a:r>
          <a:endParaRPr lang="ru-RU" sz="1800" b="1" kern="1200" dirty="0">
            <a:latin typeface="Times New Roman" panose="02020603050405020304" pitchFamily="18" charset="0"/>
            <a:cs typeface="Times New Roman" panose="02020603050405020304" pitchFamily="18" charset="0"/>
          </a:endParaRPr>
        </a:p>
      </dsp:txBody>
      <dsp:txXfrm>
        <a:off x="3291363" y="322356"/>
        <a:ext cx="2721917" cy="897522"/>
      </dsp:txXfrm>
    </dsp:sp>
    <dsp:sp modelId="{A286198A-6135-48A6-87DA-41FF5E082120}">
      <dsp:nvSpPr>
        <dsp:cNvPr id="0" name=""/>
        <dsp:cNvSpPr/>
      </dsp:nvSpPr>
      <dsp:spPr>
        <a:xfrm rot="5291225">
          <a:off x="4486576" y="1570819"/>
          <a:ext cx="386097" cy="125773"/>
        </a:xfrm>
        <a:prstGeom prst="rightArrow">
          <a:avLst>
            <a:gd name="adj1" fmla="val 66700"/>
            <a:gd name="adj2" fmla="val 50000"/>
          </a:avLst>
        </a:prstGeom>
        <a:gradFill rotWithShape="0">
          <a:gsLst>
            <a:gs pos="0">
              <a:schemeClr val="accent1">
                <a:tint val="60000"/>
                <a:hueOff val="0"/>
                <a:satOff val="0"/>
                <a:lumOff val="0"/>
                <a:alphaOff val="0"/>
                <a:tint val="65000"/>
                <a:shade val="92000"/>
                <a:satMod val="130000"/>
              </a:schemeClr>
            </a:gs>
            <a:gs pos="45000">
              <a:schemeClr val="accent1">
                <a:tint val="60000"/>
                <a:hueOff val="0"/>
                <a:satOff val="0"/>
                <a:lumOff val="0"/>
                <a:alphaOff val="0"/>
                <a:tint val="60000"/>
                <a:shade val="99000"/>
                <a:satMod val="120000"/>
              </a:schemeClr>
            </a:gs>
            <a:gs pos="100000">
              <a:schemeClr val="accent1">
                <a:tint val="60000"/>
                <a:hueOff val="0"/>
                <a:satOff val="0"/>
                <a:lumOff val="0"/>
                <a:alphaOff val="0"/>
                <a:tint val="55000"/>
                <a:satMod val="140000"/>
              </a:schemeClr>
            </a:gs>
          </a:gsLst>
          <a:path path="circle">
            <a:fillToRect l="100000" t="100000" r="100000" b="100000"/>
          </a:path>
        </a:gradFill>
        <a:ln>
          <a:noFill/>
        </a:ln>
        <a:effectLst/>
      </dsp:spPr>
      <dsp:style>
        <a:lnRef idx="0">
          <a:scrgbClr r="0" g="0" b="0"/>
        </a:lnRef>
        <a:fillRef idx="2">
          <a:scrgbClr r="0" g="0" b="0"/>
        </a:fillRef>
        <a:effectRef idx="1">
          <a:scrgbClr r="0" g="0" b="0"/>
        </a:effectRef>
        <a:fontRef idx="minor">
          <a:schemeClr val="dk1"/>
        </a:fontRef>
      </dsp:style>
    </dsp:sp>
    <dsp:sp modelId="{472479FF-08CF-414A-A6CB-FF7A4E9150BF}">
      <dsp:nvSpPr>
        <dsp:cNvPr id="0" name=""/>
        <dsp:cNvSpPr/>
      </dsp:nvSpPr>
      <dsp:spPr>
        <a:xfrm>
          <a:off x="3277987" y="2019610"/>
          <a:ext cx="2874816" cy="1488472"/>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kk-KZ" sz="2200" kern="1200" dirty="0" smtClean="0">
              <a:latin typeface="Times New Roman" panose="02020603050405020304" pitchFamily="18" charset="0"/>
              <a:cs typeface="Times New Roman" panose="02020603050405020304" pitchFamily="18" charset="0"/>
            </a:rPr>
            <a:t>онтология; диалектика, диалектикалық логика және теория</a:t>
          </a:r>
          <a:endParaRPr lang="ru-RU" sz="2200" kern="1200" dirty="0">
            <a:latin typeface="Times New Roman" panose="02020603050405020304" pitchFamily="18" charset="0"/>
            <a:cs typeface="Times New Roman" panose="02020603050405020304" pitchFamily="18" charset="0"/>
          </a:endParaRPr>
        </a:p>
      </dsp:txBody>
      <dsp:txXfrm>
        <a:off x="3321583" y="2063206"/>
        <a:ext cx="2787624" cy="1401280"/>
      </dsp:txXfrm>
    </dsp:sp>
    <dsp:sp modelId="{80DB42AF-8FE4-4A45-AD42-873D1C948DE0}">
      <dsp:nvSpPr>
        <dsp:cNvPr id="0" name=""/>
        <dsp:cNvSpPr/>
      </dsp:nvSpPr>
      <dsp:spPr>
        <a:xfrm>
          <a:off x="6619042" y="310201"/>
          <a:ext cx="2811743" cy="968712"/>
        </a:xfrm>
        <a:prstGeom prst="roundRect">
          <a:avLst>
            <a:gd name="adj" fmla="val 10000"/>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kk-KZ" sz="1800" b="1" i="1" kern="1200" dirty="0" smtClean="0">
              <a:latin typeface="Times New Roman" panose="02020603050405020304" pitchFamily="18" charset="0"/>
              <a:cs typeface="Times New Roman" panose="02020603050405020304" pitchFamily="18" charset="0"/>
            </a:rPr>
            <a:t>әлемдік және ұлттық философиялық ойдың тарихы</a:t>
          </a:r>
          <a:r>
            <a:rPr lang="kk-KZ" sz="1800" b="1" kern="1200" dirty="0" smtClean="0">
              <a:latin typeface="Times New Roman" panose="02020603050405020304" pitchFamily="18" charset="0"/>
              <a:cs typeface="Times New Roman" panose="02020603050405020304" pitchFamily="18" charset="0"/>
            </a:rPr>
            <a:t> </a:t>
          </a:r>
          <a:endParaRPr lang="ru-RU" sz="1800" b="1" kern="1200" dirty="0">
            <a:latin typeface="Times New Roman" panose="02020603050405020304" pitchFamily="18" charset="0"/>
            <a:cs typeface="Times New Roman" panose="02020603050405020304" pitchFamily="18" charset="0"/>
          </a:endParaRPr>
        </a:p>
      </dsp:txBody>
      <dsp:txXfrm>
        <a:off x="6647415" y="338574"/>
        <a:ext cx="2754997" cy="911966"/>
      </dsp:txXfrm>
    </dsp:sp>
    <dsp:sp modelId="{31816BF0-EE79-49E2-A8C4-8E08F54564FC}">
      <dsp:nvSpPr>
        <dsp:cNvPr id="0" name=""/>
        <dsp:cNvSpPr/>
      </dsp:nvSpPr>
      <dsp:spPr>
        <a:xfrm rot="5458553">
          <a:off x="7821186" y="1594047"/>
          <a:ext cx="378075" cy="125773"/>
        </a:xfrm>
        <a:prstGeom prst="rightArrow">
          <a:avLst>
            <a:gd name="adj1" fmla="val 66700"/>
            <a:gd name="adj2" fmla="val 50000"/>
          </a:avLst>
        </a:prstGeom>
        <a:gradFill rotWithShape="0">
          <a:gsLst>
            <a:gs pos="0">
              <a:schemeClr val="accent1">
                <a:tint val="60000"/>
                <a:hueOff val="0"/>
                <a:satOff val="0"/>
                <a:lumOff val="0"/>
                <a:alphaOff val="0"/>
                <a:tint val="65000"/>
                <a:shade val="92000"/>
                <a:satMod val="130000"/>
              </a:schemeClr>
            </a:gs>
            <a:gs pos="45000">
              <a:schemeClr val="accent1">
                <a:tint val="60000"/>
                <a:hueOff val="0"/>
                <a:satOff val="0"/>
                <a:lumOff val="0"/>
                <a:alphaOff val="0"/>
                <a:tint val="60000"/>
                <a:shade val="99000"/>
                <a:satMod val="120000"/>
              </a:schemeClr>
            </a:gs>
            <a:gs pos="100000">
              <a:schemeClr val="accent1">
                <a:tint val="60000"/>
                <a:hueOff val="0"/>
                <a:satOff val="0"/>
                <a:lumOff val="0"/>
                <a:alphaOff val="0"/>
                <a:tint val="55000"/>
                <a:satMod val="140000"/>
              </a:schemeClr>
            </a:gs>
          </a:gsLst>
          <a:path path="circle">
            <a:fillToRect l="100000" t="100000" r="100000" b="100000"/>
          </a:path>
        </a:gradFill>
        <a:ln>
          <a:noFill/>
        </a:ln>
        <a:effectLst/>
      </dsp:spPr>
      <dsp:style>
        <a:lnRef idx="0">
          <a:scrgbClr r="0" g="0" b="0"/>
        </a:lnRef>
        <a:fillRef idx="2">
          <a:scrgbClr r="0" g="0" b="0"/>
        </a:fillRef>
        <a:effectRef idx="1">
          <a:scrgbClr r="0" g="0" b="0"/>
        </a:effectRef>
        <a:fontRef idx="minor">
          <a:schemeClr val="dk1"/>
        </a:fontRef>
      </dsp:style>
    </dsp:sp>
    <dsp:sp modelId="{F3608388-0DDD-440B-8B6A-1B903B35EA90}">
      <dsp:nvSpPr>
        <dsp:cNvPr id="0" name=""/>
        <dsp:cNvSpPr/>
      </dsp:nvSpPr>
      <dsp:spPr>
        <a:xfrm>
          <a:off x="6555278" y="2034955"/>
          <a:ext cx="2874816" cy="130301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kk-KZ" sz="2200" kern="1200" dirty="0" smtClean="0">
              <a:latin typeface="Times New Roman" panose="02020603050405020304" pitchFamily="18" charset="0"/>
              <a:cs typeface="Times New Roman" panose="02020603050405020304" pitchFamily="18" charset="0"/>
            </a:rPr>
            <a:t>әлемдік философия тарихы; фарабитану; түрік және қазақ философиясы тарихы</a:t>
          </a:r>
          <a:endParaRPr lang="ru-RU" sz="2200" kern="1200" dirty="0">
            <a:latin typeface="Times New Roman" panose="02020603050405020304" pitchFamily="18" charset="0"/>
            <a:cs typeface="Times New Roman" panose="02020603050405020304" pitchFamily="18" charset="0"/>
          </a:endParaRPr>
        </a:p>
      </dsp:txBody>
      <dsp:txXfrm>
        <a:off x="6593442" y="2073119"/>
        <a:ext cx="2798488" cy="122668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B60C7F-97C0-4026-A4B8-E55FEFCBA7F0}">
      <dsp:nvSpPr>
        <dsp:cNvPr id="0" name=""/>
        <dsp:cNvSpPr/>
      </dsp:nvSpPr>
      <dsp:spPr>
        <a:xfrm>
          <a:off x="0" y="1206817"/>
          <a:ext cx="10462743" cy="160909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351FE7-1468-4E64-BFDC-63EA5406C968}">
      <dsp:nvSpPr>
        <dsp:cNvPr id="0" name=""/>
        <dsp:cNvSpPr/>
      </dsp:nvSpPr>
      <dsp:spPr>
        <a:xfrm>
          <a:off x="2660" y="0"/>
          <a:ext cx="1790204" cy="1609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kk-KZ" sz="2000" b="1" kern="1200" dirty="0" smtClean="0">
              <a:latin typeface="Times New Roman" panose="02020603050405020304" pitchFamily="18" charset="0"/>
              <a:cs typeface="Times New Roman" panose="02020603050405020304" pitchFamily="18" charset="0"/>
            </a:rPr>
            <a:t>Ж. Әбділдин</a:t>
          </a:r>
          <a:endParaRPr lang="ru-RU" sz="2000" b="1" kern="1200" dirty="0">
            <a:latin typeface="Times New Roman" panose="02020603050405020304" pitchFamily="18" charset="0"/>
            <a:cs typeface="Times New Roman" panose="02020603050405020304" pitchFamily="18" charset="0"/>
          </a:endParaRPr>
        </a:p>
      </dsp:txBody>
      <dsp:txXfrm>
        <a:off x="2660" y="0"/>
        <a:ext cx="1790204" cy="1609090"/>
      </dsp:txXfrm>
    </dsp:sp>
    <dsp:sp modelId="{79FE32F5-5E63-4C3B-8F27-26AC49C779E9}">
      <dsp:nvSpPr>
        <dsp:cNvPr id="0" name=""/>
        <dsp:cNvSpPr/>
      </dsp:nvSpPr>
      <dsp:spPr>
        <a:xfrm>
          <a:off x="696626" y="1810226"/>
          <a:ext cx="402272" cy="402272"/>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EBDA92-9868-427A-AC06-97B207348D39}">
      <dsp:nvSpPr>
        <dsp:cNvPr id="0" name=""/>
        <dsp:cNvSpPr/>
      </dsp:nvSpPr>
      <dsp:spPr>
        <a:xfrm>
          <a:off x="1857580" y="2413634"/>
          <a:ext cx="1294304" cy="1609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t" anchorCtr="0">
          <a:noAutofit/>
        </a:bodyPr>
        <a:lstStyle/>
        <a:p>
          <a:pPr lvl="0" algn="ctr" defTabSz="889000">
            <a:lnSpc>
              <a:spcPct val="90000"/>
            </a:lnSpc>
            <a:spcBef>
              <a:spcPct val="0"/>
            </a:spcBef>
            <a:spcAft>
              <a:spcPct val="35000"/>
            </a:spcAft>
          </a:pPr>
          <a:r>
            <a:rPr lang="kk-KZ" sz="2000" b="1" kern="1200" dirty="0" smtClean="0">
              <a:latin typeface="Times New Roman" panose="02020603050405020304" pitchFamily="18" charset="0"/>
              <a:cs typeface="Times New Roman" panose="02020603050405020304" pitchFamily="18" charset="0"/>
            </a:rPr>
            <a:t>Қ. Әбішев</a:t>
          </a:r>
          <a:endParaRPr lang="ru-RU" sz="2000" b="1" kern="1200" dirty="0">
            <a:latin typeface="Times New Roman" panose="02020603050405020304" pitchFamily="18" charset="0"/>
            <a:cs typeface="Times New Roman" panose="02020603050405020304" pitchFamily="18" charset="0"/>
          </a:endParaRPr>
        </a:p>
      </dsp:txBody>
      <dsp:txXfrm>
        <a:off x="1857580" y="2413634"/>
        <a:ext cx="1294304" cy="1609090"/>
      </dsp:txXfrm>
    </dsp:sp>
    <dsp:sp modelId="{4154917F-C663-4F13-B538-11D91AF124E7}">
      <dsp:nvSpPr>
        <dsp:cNvPr id="0" name=""/>
        <dsp:cNvSpPr/>
      </dsp:nvSpPr>
      <dsp:spPr>
        <a:xfrm>
          <a:off x="2303596" y="1810226"/>
          <a:ext cx="402272" cy="402272"/>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0727A5F-AC48-4AA4-BFD5-11AD6B42BA26}">
      <dsp:nvSpPr>
        <dsp:cNvPr id="0" name=""/>
        <dsp:cNvSpPr/>
      </dsp:nvSpPr>
      <dsp:spPr>
        <a:xfrm>
          <a:off x="3216600" y="0"/>
          <a:ext cx="2132185" cy="1609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lvl="0" algn="ctr" defTabSz="889000">
            <a:lnSpc>
              <a:spcPct val="90000"/>
            </a:lnSpc>
            <a:spcBef>
              <a:spcPct val="0"/>
            </a:spcBef>
            <a:spcAft>
              <a:spcPct val="35000"/>
            </a:spcAft>
          </a:pPr>
          <a:r>
            <a:rPr lang="kk-KZ" sz="2000" b="1" kern="1200" dirty="0" smtClean="0">
              <a:latin typeface="Times New Roman" panose="02020603050405020304" pitchFamily="18" charset="0"/>
              <a:cs typeface="Times New Roman" panose="02020603050405020304" pitchFamily="18" charset="0"/>
            </a:rPr>
            <a:t>А. Хамидов</a:t>
          </a:r>
          <a:endParaRPr lang="ru-RU" sz="2000" b="1" kern="1200" dirty="0">
            <a:latin typeface="Times New Roman" panose="02020603050405020304" pitchFamily="18" charset="0"/>
            <a:cs typeface="Times New Roman" panose="02020603050405020304" pitchFamily="18" charset="0"/>
          </a:endParaRPr>
        </a:p>
      </dsp:txBody>
      <dsp:txXfrm>
        <a:off x="3216600" y="0"/>
        <a:ext cx="2132185" cy="1609090"/>
      </dsp:txXfrm>
    </dsp:sp>
    <dsp:sp modelId="{669EDB68-D3E9-46E5-8492-0C61ADBC9534}">
      <dsp:nvSpPr>
        <dsp:cNvPr id="0" name=""/>
        <dsp:cNvSpPr/>
      </dsp:nvSpPr>
      <dsp:spPr>
        <a:xfrm>
          <a:off x="4081557" y="1810226"/>
          <a:ext cx="402272" cy="402272"/>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735A79-3CF1-4ECB-92F3-20CB0B15CABA}">
      <dsp:nvSpPr>
        <dsp:cNvPr id="0" name=""/>
        <dsp:cNvSpPr/>
      </dsp:nvSpPr>
      <dsp:spPr>
        <a:xfrm>
          <a:off x="5413501" y="2413634"/>
          <a:ext cx="1843102" cy="1609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t" anchorCtr="0">
          <a:noAutofit/>
        </a:bodyPr>
        <a:lstStyle/>
        <a:p>
          <a:pPr lvl="0" algn="ctr" defTabSz="889000">
            <a:lnSpc>
              <a:spcPct val="90000"/>
            </a:lnSpc>
            <a:spcBef>
              <a:spcPct val="0"/>
            </a:spcBef>
            <a:spcAft>
              <a:spcPct val="35000"/>
            </a:spcAft>
          </a:pPr>
          <a:r>
            <a:rPr lang="kk-KZ" sz="2000" b="1" kern="1200" dirty="0" smtClean="0">
              <a:latin typeface="Times New Roman" panose="02020603050405020304" pitchFamily="18" charset="0"/>
              <a:cs typeface="Times New Roman" panose="02020603050405020304" pitchFamily="18" charset="0"/>
            </a:rPr>
            <a:t>А. Қасымжанов</a:t>
          </a:r>
          <a:endParaRPr lang="ru-RU" sz="2000" b="1" kern="1200" dirty="0">
            <a:latin typeface="Times New Roman" panose="02020603050405020304" pitchFamily="18" charset="0"/>
            <a:cs typeface="Times New Roman" panose="02020603050405020304" pitchFamily="18" charset="0"/>
          </a:endParaRPr>
        </a:p>
      </dsp:txBody>
      <dsp:txXfrm>
        <a:off x="5413501" y="2413634"/>
        <a:ext cx="1843102" cy="1609090"/>
      </dsp:txXfrm>
    </dsp:sp>
    <dsp:sp modelId="{328F08C3-5192-430F-AC99-DC1F2B482C57}">
      <dsp:nvSpPr>
        <dsp:cNvPr id="0" name=""/>
        <dsp:cNvSpPr/>
      </dsp:nvSpPr>
      <dsp:spPr>
        <a:xfrm>
          <a:off x="6133916" y="1810226"/>
          <a:ext cx="402272" cy="402272"/>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BC3DD7E-7A24-4850-B108-D2E8B7898023}">
      <dsp:nvSpPr>
        <dsp:cNvPr id="0" name=""/>
        <dsp:cNvSpPr/>
      </dsp:nvSpPr>
      <dsp:spPr>
        <a:xfrm>
          <a:off x="7321319" y="0"/>
          <a:ext cx="2092489" cy="1609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lvl="0" algn="ctr" defTabSz="889000">
            <a:lnSpc>
              <a:spcPct val="90000"/>
            </a:lnSpc>
            <a:spcBef>
              <a:spcPct val="0"/>
            </a:spcBef>
            <a:spcAft>
              <a:spcPct val="35000"/>
            </a:spcAft>
          </a:pPr>
          <a:r>
            <a:rPr lang="kk-KZ" sz="2000" b="1" kern="1200" dirty="0" smtClean="0">
              <a:latin typeface="Times New Roman" panose="02020603050405020304" pitchFamily="18" charset="0"/>
              <a:cs typeface="Times New Roman" panose="02020603050405020304" pitchFamily="18" charset="0"/>
            </a:rPr>
            <a:t>А. Келбұғанов </a:t>
          </a:r>
          <a:endParaRPr lang="ru-RU" sz="2000" b="1" kern="1200" dirty="0">
            <a:latin typeface="Times New Roman" panose="02020603050405020304" pitchFamily="18" charset="0"/>
            <a:cs typeface="Times New Roman" panose="02020603050405020304" pitchFamily="18" charset="0"/>
          </a:endParaRPr>
        </a:p>
      </dsp:txBody>
      <dsp:txXfrm>
        <a:off x="7321319" y="0"/>
        <a:ext cx="2092489" cy="1609090"/>
      </dsp:txXfrm>
    </dsp:sp>
    <dsp:sp modelId="{EB1D88E8-941C-41EC-856C-26CF175808BF}">
      <dsp:nvSpPr>
        <dsp:cNvPr id="0" name=""/>
        <dsp:cNvSpPr/>
      </dsp:nvSpPr>
      <dsp:spPr>
        <a:xfrm>
          <a:off x="8166428" y="1810226"/>
          <a:ext cx="402272" cy="402272"/>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2326BC-D6AB-40FE-8026-CBA91397F790}">
      <dsp:nvSpPr>
        <dsp:cNvPr id="0" name=""/>
        <dsp:cNvSpPr/>
      </dsp:nvSpPr>
      <dsp:spPr>
        <a:xfrm>
          <a:off x="0" y="233"/>
          <a:ext cx="10058399" cy="1331218"/>
        </a:xfrm>
        <a:prstGeom prst="round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kk-KZ" sz="2400" kern="1200" dirty="0" smtClean="0">
              <a:latin typeface="Times New Roman" panose="02020603050405020304" pitchFamily="18" charset="0"/>
              <a:cs typeface="Times New Roman" panose="02020603050405020304" pitchFamily="18" charset="0"/>
            </a:rPr>
            <a:t>1)дамудың,  жеке өз алдына табиғатпен, адаммен өзара бірлікте дамудың объективті шындык бейнесін керсетеді;</a:t>
          </a:r>
          <a:endParaRPr lang="ru-RU" sz="2400" kern="1200" dirty="0" smtClean="0">
            <a:latin typeface="Times New Roman" panose="02020603050405020304" pitchFamily="18" charset="0"/>
            <a:cs typeface="Times New Roman" panose="02020603050405020304" pitchFamily="18" charset="0"/>
          </a:endParaRPr>
        </a:p>
      </dsp:txBody>
      <dsp:txXfrm>
        <a:off x="64985" y="65218"/>
        <a:ext cx="9928429" cy="1201248"/>
      </dsp:txXfrm>
    </dsp:sp>
    <dsp:sp modelId="{76C3B24F-1D10-4923-A685-00D7A6FB3216}">
      <dsp:nvSpPr>
        <dsp:cNvPr id="0" name=""/>
        <dsp:cNvSpPr/>
      </dsp:nvSpPr>
      <dsp:spPr>
        <a:xfrm>
          <a:off x="0" y="1345753"/>
          <a:ext cx="10058399" cy="1331218"/>
        </a:xfrm>
        <a:prstGeom prst="round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kk-KZ" sz="2400" kern="1200" dirty="0" smtClean="0">
              <a:latin typeface="Times New Roman" panose="02020603050405020304" pitchFamily="18" charset="0"/>
              <a:cs typeface="Times New Roman" panose="02020603050405020304" pitchFamily="18" charset="0"/>
            </a:rPr>
            <a:t>2)адамның ойлау және тануының субъективті шынайылығының философиялық бөлімі ретінде көрсетіледі</a:t>
          </a:r>
          <a:endParaRPr lang="ru-RU" sz="2400" kern="1200" dirty="0">
            <a:latin typeface="Times New Roman" panose="02020603050405020304" pitchFamily="18" charset="0"/>
            <a:cs typeface="Times New Roman" panose="02020603050405020304" pitchFamily="18" charset="0"/>
          </a:endParaRPr>
        </a:p>
      </dsp:txBody>
      <dsp:txXfrm>
        <a:off x="64985" y="1410738"/>
        <a:ext cx="9928429" cy="1201248"/>
      </dsp:txXfrm>
    </dsp:sp>
    <dsp:sp modelId="{D26597D4-B557-4E8C-97F1-26848888F3F0}">
      <dsp:nvSpPr>
        <dsp:cNvPr id="0" name=""/>
        <dsp:cNvSpPr/>
      </dsp:nvSpPr>
      <dsp:spPr>
        <a:xfrm>
          <a:off x="0" y="2691273"/>
          <a:ext cx="10058399" cy="1331218"/>
        </a:xfrm>
        <a:prstGeom prst="round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kk-KZ" sz="2400" kern="1200" dirty="0" smtClean="0">
              <a:latin typeface="Times New Roman" panose="02020603050405020304" pitchFamily="18" charset="0"/>
              <a:cs typeface="Times New Roman" panose="02020603050405020304" pitchFamily="18" charset="0"/>
            </a:rPr>
            <a:t>3)адам мен табиғаттың, адам мен коғамның объективті-субъективті, материалды-рухани, практикалык өзара қарым-қатынасының ақиқатын бейнелейді.</a:t>
          </a:r>
          <a:endParaRPr lang="ru-RU" sz="2400" kern="1200" dirty="0" smtClean="0">
            <a:latin typeface="Times New Roman" panose="02020603050405020304" pitchFamily="18" charset="0"/>
            <a:cs typeface="Times New Roman" panose="02020603050405020304" pitchFamily="18" charset="0"/>
          </a:endParaRPr>
        </a:p>
        <a:p>
          <a:pPr lvl="0" algn="l" defTabSz="711200">
            <a:lnSpc>
              <a:spcPct val="90000"/>
            </a:lnSpc>
            <a:spcBef>
              <a:spcPct val="0"/>
            </a:spcBef>
            <a:spcAft>
              <a:spcPct val="35000"/>
            </a:spcAft>
          </a:pPr>
          <a:endParaRPr lang="ru-RU" sz="2400" kern="1200" dirty="0">
            <a:latin typeface="Times New Roman" panose="02020603050405020304" pitchFamily="18" charset="0"/>
            <a:cs typeface="Times New Roman" panose="02020603050405020304" pitchFamily="18" charset="0"/>
          </a:endParaRPr>
        </a:p>
      </dsp:txBody>
      <dsp:txXfrm>
        <a:off x="64985" y="2756258"/>
        <a:ext cx="9928429" cy="120124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75D99E-DD4C-44ED-B861-CFC92F8E8B80}">
      <dsp:nvSpPr>
        <dsp:cNvPr id="0" name=""/>
        <dsp:cNvSpPr/>
      </dsp:nvSpPr>
      <dsp:spPr>
        <a:xfrm>
          <a:off x="4399" y="1355"/>
          <a:ext cx="10774814" cy="1396764"/>
        </a:xfrm>
        <a:prstGeom prst="roundRect">
          <a:avLst>
            <a:gd name="adj" fmla="val 10000"/>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kk-KZ" sz="2800" b="1" kern="1200" dirty="0" smtClean="0">
              <a:latin typeface="Times New Roman" panose="02020603050405020304" pitchFamily="18" charset="0"/>
              <a:cs typeface="Times New Roman" panose="02020603050405020304" pitchFamily="18" charset="0"/>
            </a:rPr>
            <a:t>Педагогиканың философиялық бағдарлары</a:t>
          </a:r>
          <a:r>
            <a:rPr lang="kk-KZ" sz="2000" b="1" kern="1200" dirty="0" smtClean="0">
              <a:latin typeface="Times New Roman" panose="02020603050405020304" pitchFamily="18" charset="0"/>
              <a:cs typeface="Times New Roman" panose="02020603050405020304" pitchFamily="18" charset="0"/>
            </a:rPr>
            <a:t>: </a:t>
          </a:r>
          <a:endParaRPr lang="ru-RU" sz="2000" b="1" kern="1200" dirty="0">
            <a:latin typeface="Times New Roman" panose="02020603050405020304" pitchFamily="18" charset="0"/>
            <a:cs typeface="Times New Roman" panose="02020603050405020304" pitchFamily="18" charset="0"/>
          </a:endParaRPr>
        </a:p>
      </dsp:txBody>
      <dsp:txXfrm>
        <a:off x="45309" y="42265"/>
        <a:ext cx="10692994" cy="1314944"/>
      </dsp:txXfrm>
    </dsp:sp>
    <dsp:sp modelId="{37EECFFE-A205-476C-9F75-A1DA6E504DFD}">
      <dsp:nvSpPr>
        <dsp:cNvPr id="0" name=""/>
        <dsp:cNvSpPr/>
      </dsp:nvSpPr>
      <dsp:spPr>
        <a:xfrm>
          <a:off x="4399" y="1757854"/>
          <a:ext cx="1001749" cy="2592072"/>
        </a:xfrm>
        <a:prstGeom prst="roundRect">
          <a:avLst>
            <a:gd name="adj" fmla="val 10000"/>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k-KZ" sz="1600" b="1" i="1" kern="1200" dirty="0" smtClean="0">
              <a:latin typeface="Times New Roman" panose="02020603050405020304" pitchFamily="18" charset="0"/>
              <a:cs typeface="Times New Roman" panose="02020603050405020304" pitchFamily="18" charset="0"/>
            </a:rPr>
            <a:t>Неомарксизм</a:t>
          </a:r>
          <a:endParaRPr lang="ru-RU" sz="2000" b="1" i="1" kern="1200" dirty="0">
            <a:latin typeface="Times New Roman" panose="02020603050405020304" pitchFamily="18" charset="0"/>
            <a:cs typeface="Times New Roman" panose="02020603050405020304" pitchFamily="18" charset="0"/>
          </a:endParaRPr>
        </a:p>
      </dsp:txBody>
      <dsp:txXfrm>
        <a:off x="33739" y="1787194"/>
        <a:ext cx="943069" cy="2533392"/>
      </dsp:txXfrm>
    </dsp:sp>
    <dsp:sp modelId="{040D65C9-BFD1-4957-8481-9ABE2E7CF3A0}">
      <dsp:nvSpPr>
        <dsp:cNvPr id="0" name=""/>
        <dsp:cNvSpPr/>
      </dsp:nvSpPr>
      <dsp:spPr>
        <a:xfrm>
          <a:off x="1090295" y="1757854"/>
          <a:ext cx="1001749" cy="2592072"/>
        </a:xfrm>
        <a:prstGeom prst="roundRect">
          <a:avLst>
            <a:gd name="adj" fmla="val 10000"/>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k-KZ" sz="1600" b="1" i="1" kern="1200" dirty="0" smtClean="0">
              <a:latin typeface="Times New Roman" panose="02020603050405020304" pitchFamily="18" charset="0"/>
              <a:cs typeface="Times New Roman" panose="02020603050405020304" pitchFamily="18" charset="0"/>
            </a:rPr>
            <a:t>Экзистенциализм</a:t>
          </a:r>
          <a:endParaRPr lang="ru-RU" sz="1400" b="1" kern="1200" dirty="0">
            <a:latin typeface="Times New Roman" panose="02020603050405020304" pitchFamily="18" charset="0"/>
            <a:cs typeface="Times New Roman" panose="02020603050405020304" pitchFamily="18" charset="0"/>
          </a:endParaRPr>
        </a:p>
      </dsp:txBody>
      <dsp:txXfrm>
        <a:off x="1119635" y="1787194"/>
        <a:ext cx="943069" cy="2533392"/>
      </dsp:txXfrm>
    </dsp:sp>
    <dsp:sp modelId="{DF028B9A-6102-4FCC-8546-9933BAA57CE6}">
      <dsp:nvSpPr>
        <dsp:cNvPr id="0" name=""/>
        <dsp:cNvSpPr/>
      </dsp:nvSpPr>
      <dsp:spPr>
        <a:xfrm>
          <a:off x="2176191" y="1757854"/>
          <a:ext cx="1001749" cy="2592072"/>
        </a:xfrm>
        <a:prstGeom prst="roundRect">
          <a:avLst>
            <a:gd name="adj" fmla="val 10000"/>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k-KZ" sz="1600" b="1" i="1" kern="1200" dirty="0" smtClean="0">
              <a:latin typeface="Times New Roman" panose="02020603050405020304" pitchFamily="18" charset="0"/>
              <a:cs typeface="Times New Roman" panose="02020603050405020304" pitchFamily="18" charset="0"/>
            </a:rPr>
            <a:t>Феноменология</a:t>
          </a:r>
          <a:endParaRPr lang="ru-RU" sz="1600" b="1" kern="1200" dirty="0">
            <a:latin typeface="Times New Roman" panose="02020603050405020304" pitchFamily="18" charset="0"/>
            <a:cs typeface="Times New Roman" panose="02020603050405020304" pitchFamily="18" charset="0"/>
          </a:endParaRPr>
        </a:p>
      </dsp:txBody>
      <dsp:txXfrm>
        <a:off x="2205531" y="1787194"/>
        <a:ext cx="943069" cy="2533392"/>
      </dsp:txXfrm>
    </dsp:sp>
    <dsp:sp modelId="{B05A9763-AC32-4D62-BD30-6D04FA444172}">
      <dsp:nvSpPr>
        <dsp:cNvPr id="0" name=""/>
        <dsp:cNvSpPr/>
      </dsp:nvSpPr>
      <dsp:spPr>
        <a:xfrm>
          <a:off x="3262087" y="1757854"/>
          <a:ext cx="1001749" cy="2592072"/>
        </a:xfrm>
        <a:prstGeom prst="roundRect">
          <a:avLst>
            <a:gd name="adj" fmla="val 10000"/>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k-KZ" sz="1600" b="1" i="1" kern="1200" dirty="0" smtClean="0">
              <a:latin typeface="Times New Roman" panose="02020603050405020304" pitchFamily="18" charset="0"/>
              <a:cs typeface="Times New Roman" panose="02020603050405020304" pitchFamily="18" charset="0"/>
            </a:rPr>
            <a:t>Структурализм</a:t>
          </a:r>
          <a:endParaRPr lang="ru-RU" sz="1600" b="1" kern="1200" dirty="0">
            <a:latin typeface="Times New Roman" panose="02020603050405020304" pitchFamily="18" charset="0"/>
            <a:cs typeface="Times New Roman" panose="02020603050405020304" pitchFamily="18" charset="0"/>
          </a:endParaRPr>
        </a:p>
      </dsp:txBody>
      <dsp:txXfrm>
        <a:off x="3291427" y="1787194"/>
        <a:ext cx="943069" cy="2533392"/>
      </dsp:txXfrm>
    </dsp:sp>
    <dsp:sp modelId="{A385F32E-41E7-4843-9B2D-9A94DC6AD791}">
      <dsp:nvSpPr>
        <dsp:cNvPr id="0" name=""/>
        <dsp:cNvSpPr/>
      </dsp:nvSpPr>
      <dsp:spPr>
        <a:xfrm>
          <a:off x="4347983" y="1757854"/>
          <a:ext cx="1001749" cy="2592072"/>
        </a:xfrm>
        <a:prstGeom prst="roundRect">
          <a:avLst>
            <a:gd name="adj" fmla="val 10000"/>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k-KZ" sz="1600" b="1" i="1" kern="1200" dirty="0" smtClean="0">
              <a:latin typeface="Times New Roman" panose="02020603050405020304" pitchFamily="18" charset="0"/>
              <a:cs typeface="Times New Roman" panose="02020603050405020304" pitchFamily="18" charset="0"/>
            </a:rPr>
            <a:t>Прагматизм</a:t>
          </a:r>
          <a:endParaRPr lang="ru-RU" sz="1800" b="1" kern="1200" dirty="0">
            <a:latin typeface="Times New Roman" panose="02020603050405020304" pitchFamily="18" charset="0"/>
            <a:cs typeface="Times New Roman" panose="02020603050405020304" pitchFamily="18" charset="0"/>
          </a:endParaRPr>
        </a:p>
      </dsp:txBody>
      <dsp:txXfrm>
        <a:off x="4377323" y="1787194"/>
        <a:ext cx="943069" cy="2533392"/>
      </dsp:txXfrm>
    </dsp:sp>
    <dsp:sp modelId="{360E5C2B-FC81-45CB-B18D-360417A9B891}">
      <dsp:nvSpPr>
        <dsp:cNvPr id="0" name=""/>
        <dsp:cNvSpPr/>
      </dsp:nvSpPr>
      <dsp:spPr>
        <a:xfrm>
          <a:off x="5433879" y="1757854"/>
          <a:ext cx="1001749" cy="2592072"/>
        </a:xfrm>
        <a:prstGeom prst="roundRect">
          <a:avLst>
            <a:gd name="adj" fmla="val 10000"/>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k-KZ" sz="1600" b="1" i="1" kern="1200" dirty="0" smtClean="0">
              <a:latin typeface="Times New Roman" panose="02020603050405020304" pitchFamily="18" charset="0"/>
              <a:cs typeface="Times New Roman" panose="02020603050405020304" pitchFamily="18" charset="0"/>
            </a:rPr>
            <a:t>Герменевтика</a:t>
          </a:r>
          <a:endParaRPr lang="ru-RU" sz="1600" b="1" kern="1200" dirty="0">
            <a:latin typeface="Times New Roman" panose="02020603050405020304" pitchFamily="18" charset="0"/>
            <a:cs typeface="Times New Roman" panose="02020603050405020304" pitchFamily="18" charset="0"/>
          </a:endParaRPr>
        </a:p>
      </dsp:txBody>
      <dsp:txXfrm>
        <a:off x="5463219" y="1787194"/>
        <a:ext cx="943069" cy="2533392"/>
      </dsp:txXfrm>
    </dsp:sp>
    <dsp:sp modelId="{3699B3EC-5D54-4E7F-9590-7D2CF7AAE1E0}">
      <dsp:nvSpPr>
        <dsp:cNvPr id="0" name=""/>
        <dsp:cNvSpPr/>
      </dsp:nvSpPr>
      <dsp:spPr>
        <a:xfrm>
          <a:off x="6519776" y="1757854"/>
          <a:ext cx="1001749" cy="2592072"/>
        </a:xfrm>
        <a:prstGeom prst="roundRect">
          <a:avLst>
            <a:gd name="adj" fmla="val 10000"/>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k-KZ" sz="1600" b="1" i="1" kern="1200" dirty="0" smtClean="0">
              <a:latin typeface="Times New Roman" panose="02020603050405020304" pitchFamily="18" charset="0"/>
              <a:cs typeface="Times New Roman" panose="02020603050405020304" pitchFamily="18" charset="0"/>
            </a:rPr>
            <a:t>Аналитикалық философия</a:t>
          </a:r>
          <a:endParaRPr lang="ru-RU" sz="1600" b="1" kern="1200" dirty="0">
            <a:latin typeface="Times New Roman" panose="02020603050405020304" pitchFamily="18" charset="0"/>
            <a:cs typeface="Times New Roman" panose="02020603050405020304" pitchFamily="18" charset="0"/>
          </a:endParaRPr>
        </a:p>
      </dsp:txBody>
      <dsp:txXfrm>
        <a:off x="6549116" y="1787194"/>
        <a:ext cx="943069" cy="2533392"/>
      </dsp:txXfrm>
    </dsp:sp>
    <dsp:sp modelId="{5B4576BA-BA32-40FF-A4E4-DF501ADA9A29}">
      <dsp:nvSpPr>
        <dsp:cNvPr id="0" name=""/>
        <dsp:cNvSpPr/>
      </dsp:nvSpPr>
      <dsp:spPr>
        <a:xfrm>
          <a:off x="7605672" y="1757854"/>
          <a:ext cx="1001749" cy="2592072"/>
        </a:xfrm>
        <a:prstGeom prst="roundRect">
          <a:avLst>
            <a:gd name="adj" fmla="val 10000"/>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k-KZ" sz="1600" b="1" i="1" kern="1200" dirty="0" smtClean="0">
              <a:latin typeface="Times New Roman" panose="02020603050405020304" pitchFamily="18" charset="0"/>
              <a:cs typeface="Times New Roman" panose="02020603050405020304" pitchFamily="18" charset="0"/>
            </a:rPr>
            <a:t>Персонализм</a:t>
          </a:r>
          <a:endParaRPr lang="ru-RU" sz="1600" b="1" kern="1200" dirty="0">
            <a:latin typeface="Times New Roman" panose="02020603050405020304" pitchFamily="18" charset="0"/>
            <a:cs typeface="Times New Roman" panose="02020603050405020304" pitchFamily="18" charset="0"/>
          </a:endParaRPr>
        </a:p>
      </dsp:txBody>
      <dsp:txXfrm>
        <a:off x="7635012" y="1787194"/>
        <a:ext cx="943069" cy="2533392"/>
      </dsp:txXfrm>
    </dsp:sp>
    <dsp:sp modelId="{1CF37A00-A21D-4FE4-86B3-CB1026E0C390}">
      <dsp:nvSpPr>
        <dsp:cNvPr id="0" name=""/>
        <dsp:cNvSpPr/>
      </dsp:nvSpPr>
      <dsp:spPr>
        <a:xfrm>
          <a:off x="8691568" y="1757854"/>
          <a:ext cx="1001749" cy="2592072"/>
        </a:xfrm>
        <a:prstGeom prst="roundRect">
          <a:avLst>
            <a:gd name="adj" fmla="val 10000"/>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k-KZ" sz="1600" b="1" i="1" kern="1200" dirty="0" smtClean="0">
              <a:latin typeface="Times New Roman" panose="02020603050405020304" pitchFamily="18" charset="0"/>
              <a:cs typeface="Times New Roman" panose="02020603050405020304" pitchFamily="18" charset="0"/>
            </a:rPr>
            <a:t>Постмодернизм</a:t>
          </a:r>
          <a:endParaRPr lang="ru-RU" sz="1600" b="1" kern="1200" dirty="0">
            <a:latin typeface="Times New Roman" panose="02020603050405020304" pitchFamily="18" charset="0"/>
            <a:cs typeface="Times New Roman" panose="02020603050405020304" pitchFamily="18" charset="0"/>
          </a:endParaRPr>
        </a:p>
      </dsp:txBody>
      <dsp:txXfrm>
        <a:off x="8720908" y="1787194"/>
        <a:ext cx="943069" cy="2533392"/>
      </dsp:txXfrm>
    </dsp:sp>
    <dsp:sp modelId="{E95D4C37-3F5A-427F-A1F5-022B784B4861}">
      <dsp:nvSpPr>
        <dsp:cNvPr id="0" name=""/>
        <dsp:cNvSpPr/>
      </dsp:nvSpPr>
      <dsp:spPr>
        <a:xfrm>
          <a:off x="9777464" y="1757854"/>
          <a:ext cx="1001749" cy="2592072"/>
        </a:xfrm>
        <a:prstGeom prst="roundRect">
          <a:avLst>
            <a:gd name="adj" fmla="val 10000"/>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k-KZ" sz="1600" b="1" i="1" kern="1200" dirty="0" smtClean="0">
              <a:latin typeface="Times New Roman" panose="02020603050405020304" pitchFamily="18" charset="0"/>
              <a:cs typeface="Times New Roman" panose="02020603050405020304" pitchFamily="18" charset="0"/>
            </a:rPr>
            <a:t>Философиялық антропология</a:t>
          </a:r>
          <a:endParaRPr lang="ru-RU" sz="1600" b="1" kern="1200" dirty="0">
            <a:latin typeface="Times New Roman" panose="02020603050405020304" pitchFamily="18" charset="0"/>
            <a:cs typeface="Times New Roman" panose="02020603050405020304" pitchFamily="18" charset="0"/>
          </a:endParaRPr>
        </a:p>
      </dsp:txBody>
      <dsp:txXfrm>
        <a:off x="9806804" y="1787194"/>
        <a:ext cx="943069" cy="253339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07B04762-3CEE-4CBE-B34B-9334EE549A70}" type="datetimeFigureOut">
              <a:rPr lang="ru-RU" smtClean="0"/>
              <a:t>08.09.2018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24EBB4-5694-4904-B7A0-0B681CA6E786}"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6591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7B04762-3CEE-4CBE-B34B-9334EE549A70}" type="datetimeFigureOut">
              <a:rPr lang="ru-RU" smtClean="0"/>
              <a:t>08.09.2018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24EBB4-5694-4904-B7A0-0B681CA6E786}" type="slidenum">
              <a:rPr lang="ru-RU" smtClean="0"/>
              <a:t>‹#›</a:t>
            </a:fld>
            <a:endParaRPr lang="ru-RU"/>
          </a:p>
        </p:txBody>
      </p:sp>
    </p:spTree>
    <p:extLst>
      <p:ext uri="{BB962C8B-B14F-4D97-AF65-F5344CB8AC3E}">
        <p14:creationId xmlns:p14="http://schemas.microsoft.com/office/powerpoint/2010/main" val="2306905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7B04762-3CEE-4CBE-B34B-9334EE549A70}" type="datetimeFigureOut">
              <a:rPr lang="ru-RU" smtClean="0"/>
              <a:t>08.09.2018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24EBB4-5694-4904-B7A0-0B681CA6E786}" type="slidenum">
              <a:rPr lang="ru-RU" smtClean="0"/>
              <a:t>‹#›</a:t>
            </a:fld>
            <a:endParaRPr lang="ru-RU"/>
          </a:p>
        </p:txBody>
      </p:sp>
    </p:spTree>
    <p:extLst>
      <p:ext uri="{BB962C8B-B14F-4D97-AF65-F5344CB8AC3E}">
        <p14:creationId xmlns:p14="http://schemas.microsoft.com/office/powerpoint/2010/main" val="634763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7B04762-3CEE-4CBE-B34B-9334EE549A70}" type="datetimeFigureOut">
              <a:rPr lang="ru-RU" smtClean="0"/>
              <a:t>08.09.2018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24EBB4-5694-4904-B7A0-0B681CA6E786}" type="slidenum">
              <a:rPr lang="ru-RU" smtClean="0"/>
              <a:t>‹#›</a:t>
            </a:fld>
            <a:endParaRPr lang="ru-RU"/>
          </a:p>
        </p:txBody>
      </p:sp>
    </p:spTree>
    <p:extLst>
      <p:ext uri="{BB962C8B-B14F-4D97-AF65-F5344CB8AC3E}">
        <p14:creationId xmlns:p14="http://schemas.microsoft.com/office/powerpoint/2010/main" val="3629967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7B04762-3CEE-4CBE-B34B-9334EE549A70}" type="datetimeFigureOut">
              <a:rPr lang="ru-RU" smtClean="0"/>
              <a:t>08.09.2018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24EBB4-5694-4904-B7A0-0B681CA6E786}"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2990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07B04762-3CEE-4CBE-B34B-9334EE549A70}" type="datetimeFigureOut">
              <a:rPr lang="ru-RU" smtClean="0"/>
              <a:t>08.09.2018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124EBB4-5694-4904-B7A0-0B681CA6E786}" type="slidenum">
              <a:rPr lang="ru-RU" smtClean="0"/>
              <a:t>‹#›</a:t>
            </a:fld>
            <a:endParaRPr lang="ru-RU"/>
          </a:p>
        </p:txBody>
      </p:sp>
    </p:spTree>
    <p:extLst>
      <p:ext uri="{BB962C8B-B14F-4D97-AF65-F5344CB8AC3E}">
        <p14:creationId xmlns:p14="http://schemas.microsoft.com/office/powerpoint/2010/main" val="1017632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07B04762-3CEE-4CBE-B34B-9334EE549A70}" type="datetimeFigureOut">
              <a:rPr lang="ru-RU" smtClean="0"/>
              <a:t>08.09.2018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124EBB4-5694-4904-B7A0-0B681CA6E786}" type="slidenum">
              <a:rPr lang="ru-RU" smtClean="0"/>
              <a:t>‹#›</a:t>
            </a:fld>
            <a:endParaRPr lang="ru-RU"/>
          </a:p>
        </p:txBody>
      </p:sp>
    </p:spTree>
    <p:extLst>
      <p:ext uri="{BB962C8B-B14F-4D97-AF65-F5344CB8AC3E}">
        <p14:creationId xmlns:p14="http://schemas.microsoft.com/office/powerpoint/2010/main" val="422708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07B04762-3CEE-4CBE-B34B-9334EE549A70}" type="datetimeFigureOut">
              <a:rPr lang="ru-RU" smtClean="0"/>
              <a:t>08.09.2018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124EBB4-5694-4904-B7A0-0B681CA6E786}" type="slidenum">
              <a:rPr lang="ru-RU" smtClean="0"/>
              <a:t>‹#›</a:t>
            </a:fld>
            <a:endParaRPr lang="ru-RU"/>
          </a:p>
        </p:txBody>
      </p:sp>
    </p:spTree>
    <p:extLst>
      <p:ext uri="{BB962C8B-B14F-4D97-AF65-F5344CB8AC3E}">
        <p14:creationId xmlns:p14="http://schemas.microsoft.com/office/powerpoint/2010/main" val="681809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7B04762-3CEE-4CBE-B34B-9334EE549A70}" type="datetimeFigureOut">
              <a:rPr lang="ru-RU" smtClean="0"/>
              <a:t>08.09.2018</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1124EBB4-5694-4904-B7A0-0B681CA6E786}" type="slidenum">
              <a:rPr lang="ru-RU" smtClean="0"/>
              <a:t>‹#›</a:t>
            </a:fld>
            <a:endParaRPr lang="ru-RU"/>
          </a:p>
        </p:txBody>
      </p:sp>
    </p:spTree>
    <p:extLst>
      <p:ext uri="{BB962C8B-B14F-4D97-AF65-F5344CB8AC3E}">
        <p14:creationId xmlns:p14="http://schemas.microsoft.com/office/powerpoint/2010/main" val="5381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7B04762-3CEE-4CBE-B34B-9334EE549A70}" type="datetimeFigureOut">
              <a:rPr lang="ru-RU" smtClean="0"/>
              <a:t>08.09.2018</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124EBB4-5694-4904-B7A0-0B681CA6E786}" type="slidenum">
              <a:rPr lang="ru-RU" smtClean="0"/>
              <a:t>‹#›</a:t>
            </a:fld>
            <a:endParaRPr lang="ru-RU"/>
          </a:p>
        </p:txBody>
      </p:sp>
    </p:spTree>
    <p:extLst>
      <p:ext uri="{BB962C8B-B14F-4D97-AF65-F5344CB8AC3E}">
        <p14:creationId xmlns:p14="http://schemas.microsoft.com/office/powerpoint/2010/main" val="3629706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07B04762-3CEE-4CBE-B34B-9334EE549A70}" type="datetimeFigureOut">
              <a:rPr lang="ru-RU" smtClean="0"/>
              <a:t>08.09.2018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124EBB4-5694-4904-B7A0-0B681CA6E786}" type="slidenum">
              <a:rPr lang="ru-RU" smtClean="0"/>
              <a:t>‹#›</a:t>
            </a:fld>
            <a:endParaRPr lang="ru-RU"/>
          </a:p>
        </p:txBody>
      </p:sp>
    </p:spTree>
    <p:extLst>
      <p:ext uri="{BB962C8B-B14F-4D97-AF65-F5344CB8AC3E}">
        <p14:creationId xmlns:p14="http://schemas.microsoft.com/office/powerpoint/2010/main" val="1836378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7B04762-3CEE-4CBE-B34B-9334EE549A70}" type="datetimeFigureOut">
              <a:rPr lang="ru-RU" smtClean="0"/>
              <a:t>08.09.2018</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124EBB4-5694-4904-B7A0-0B681CA6E786}"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4530202"/>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5482013-6DE6-47CF-8E4B-1236EFFDA1D9}"/>
              </a:ext>
            </a:extLst>
          </p:cNvPr>
          <p:cNvSpPr>
            <a:spLocks noGrp="1"/>
          </p:cNvSpPr>
          <p:nvPr>
            <p:ph type="ctrTitle"/>
          </p:nvPr>
        </p:nvSpPr>
        <p:spPr>
          <a:xfrm>
            <a:off x="1034934" y="997528"/>
            <a:ext cx="10058400" cy="2473036"/>
          </a:xfrm>
        </p:spPr>
        <p:txBody>
          <a:bodyPr>
            <a:noAutofit/>
          </a:bodyPr>
          <a:lstStyle/>
          <a:p>
            <a:pPr algn="ctr"/>
            <a:r>
              <a:rPr lang="kk-KZ" sz="4800" b="1" dirty="0"/>
              <a:t>Педагогика ғылымының  философия ғылымымен </a:t>
            </a:r>
            <a:r>
              <a:rPr lang="kk-KZ" sz="4800" b="1" dirty="0" smtClean="0"/>
              <a:t>байланысы</a:t>
            </a:r>
            <a:r>
              <a:rPr lang="ru-RU" sz="4800" b="1" dirty="0"/>
              <a:t/>
            </a:r>
            <a:br>
              <a:rPr lang="ru-RU" sz="4800" b="1" dirty="0"/>
            </a:br>
            <a:endParaRPr lang="ru-RU" sz="4800" b="1" dirty="0"/>
          </a:p>
        </p:txBody>
      </p:sp>
      <p:sp>
        <p:nvSpPr>
          <p:cNvPr id="3" name="Подзаголовок 2">
            <a:extLst>
              <a:ext uri="{FF2B5EF4-FFF2-40B4-BE49-F238E27FC236}">
                <a16:creationId xmlns="" xmlns:a16="http://schemas.microsoft.com/office/drawing/2014/main" id="{E46018AD-A05A-4F4C-8309-B88343F91585}"/>
              </a:ext>
            </a:extLst>
          </p:cNvPr>
          <p:cNvSpPr>
            <a:spLocks noGrp="1"/>
          </p:cNvSpPr>
          <p:nvPr>
            <p:ph type="subTitle" idx="1"/>
          </p:nvPr>
        </p:nvSpPr>
        <p:spPr>
          <a:xfrm>
            <a:off x="1598814" y="4808911"/>
            <a:ext cx="10058400" cy="1143000"/>
          </a:xfrm>
        </p:spPr>
        <p:txBody>
          <a:bodyPr/>
          <a:lstStyle/>
          <a:p>
            <a:pPr algn="r"/>
            <a:r>
              <a:rPr lang="kk-KZ" b="1" dirty="0" smtClean="0">
                <a:latin typeface="Times New Roman" panose="02020603050405020304" pitchFamily="18" charset="0"/>
                <a:cs typeface="Times New Roman" panose="02020603050405020304" pitchFamily="18" charset="0"/>
              </a:rPr>
              <a:t>П.ғ Д., ПРОФЕССОР Шалғынбаева қ.қ</a:t>
            </a:r>
            <a:r>
              <a:rPr lang="kk-KZ"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2435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i="1" dirty="0"/>
              <a:t>Неомарксизм</a:t>
            </a:r>
            <a:endParaRPr lang="ru-RU" dirty="0"/>
          </a:p>
        </p:txBody>
      </p:sp>
      <p:sp>
        <p:nvSpPr>
          <p:cNvPr id="3" name="Объект 2"/>
          <p:cNvSpPr>
            <a:spLocks noGrp="1"/>
          </p:cNvSpPr>
          <p:nvPr>
            <p:ph idx="1"/>
          </p:nvPr>
        </p:nvSpPr>
        <p:spPr/>
        <p:txBody>
          <a:bodyPr/>
          <a:lstStyle/>
          <a:p>
            <a:pPr algn="just"/>
            <a:r>
              <a:rPr lang="kk-KZ" sz="2400" dirty="0" smtClean="0">
                <a:latin typeface="Times New Roman" panose="02020603050405020304" pitchFamily="18" charset="0"/>
                <a:cs typeface="Times New Roman" panose="02020603050405020304" pitchFamily="18" charset="0"/>
              </a:rPr>
              <a:t>Неомарксизм - адам </a:t>
            </a:r>
            <a:r>
              <a:rPr lang="kk-KZ" sz="2400" dirty="0">
                <a:latin typeface="Times New Roman" panose="02020603050405020304" pitchFamily="18" charset="0"/>
                <a:cs typeface="Times New Roman" panose="02020603050405020304" pitchFamily="18" charset="0"/>
              </a:rPr>
              <a:t>мен қоғамның болмысының заңдылықтарын жете білуге ұмтылған, Маркс ұсынған әлеуметтік және экономикалық құбылыстарды түсіндіру моделіне сүйенген ерекше ілім. Маркс шындық болмысты тек материалистік тұрғыдан қарастырды. Маркстің әлеуметтік-педагогикалық көзқарасында өндіріс күштерінің дамуы өндірістік қатынастардан озып дамиды деген тұжырым </a:t>
            </a:r>
            <a:r>
              <a:rPr lang="kk-KZ" sz="2400" dirty="0" smtClean="0">
                <a:latin typeface="Times New Roman" panose="02020603050405020304" pitchFamily="18" charset="0"/>
                <a:cs typeface="Times New Roman" panose="02020603050405020304" pitchFamily="18" charset="0"/>
              </a:rPr>
              <a:t>жатты.</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44045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i="1" dirty="0" smtClean="0"/>
              <a:t>Экзистенциализм</a:t>
            </a:r>
            <a:endParaRPr lang="ru-RU" dirty="0"/>
          </a:p>
        </p:txBody>
      </p:sp>
      <p:sp>
        <p:nvSpPr>
          <p:cNvPr id="3" name="Объект 2"/>
          <p:cNvSpPr>
            <a:spLocks noGrp="1"/>
          </p:cNvSpPr>
          <p:nvPr>
            <p:ph idx="1"/>
          </p:nvPr>
        </p:nvSpPr>
        <p:spPr/>
        <p:txBody>
          <a:bodyPr>
            <a:normAutofit/>
          </a:bodyPr>
          <a:lstStyle/>
          <a:p>
            <a:pPr algn="just"/>
            <a:r>
              <a:rPr lang="kk-KZ" sz="2400" dirty="0" smtClean="0">
                <a:latin typeface="Times New Roman" panose="02020603050405020304" pitchFamily="18" charset="0"/>
                <a:cs typeface="Times New Roman" panose="02020603050405020304" pitchFamily="18" charset="0"/>
              </a:rPr>
              <a:t>Экзистенциализм </a:t>
            </a:r>
            <a:r>
              <a:rPr lang="kk-KZ" sz="2400" dirty="0">
                <a:latin typeface="Times New Roman" panose="02020603050405020304" pitchFamily="18" charset="0"/>
                <a:cs typeface="Times New Roman" panose="02020603050405020304" pitchFamily="18" charset="0"/>
              </a:rPr>
              <a:t>– нақты болмыстағы жеке тұлғалық адам тірлігіне негізделген философиялық ілім. Ойлаудың бұл тәсілі Декарт философиясына һәм барлық рационалды жүйелерге қарсы, бұл адам философиясының ақыл мен идея филосфиясына деген тойтарысы. Табиғи тірлігі ақылға тәуелді болмағандықтан, адамның басты қасиеті – жоқ болу және мәнсіз тірлік ету. Бір сөзбен айтқанда, адам мағынаға ие болудан бұрын тірлік етеді. Сартрдың әйгілі тұжырымын еске түсірсек, «тірлік ету мәннен бұрын пайда болады». Демек, адам өз өміріне өзі мағына беріп, ақылды мақұлыққа айналуға тиіс. Адам өз-өзінен не жасаса, сол болғаны. Басқаша айтқанда, бар болу дегеніңіз – өз-өзіңе еркін міндет жүктеу арқылы өзіңді таңдау.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91111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i="1" dirty="0" err="1"/>
              <a:t>Фено</a:t>
            </a:r>
            <a:r>
              <a:rPr lang="kk-KZ" b="1" i="1" dirty="0"/>
              <a:t>мен</a:t>
            </a:r>
            <a:r>
              <a:rPr lang="ru-RU" b="1" i="1" dirty="0" err="1"/>
              <a:t>ология</a:t>
            </a:r>
            <a:endParaRPr lang="ru-RU" dirty="0"/>
          </a:p>
        </p:txBody>
      </p:sp>
      <p:sp>
        <p:nvSpPr>
          <p:cNvPr id="3" name="Объект 2"/>
          <p:cNvSpPr>
            <a:spLocks noGrp="1"/>
          </p:cNvSpPr>
          <p:nvPr>
            <p:ph idx="1"/>
          </p:nvPr>
        </p:nvSpPr>
        <p:spPr/>
        <p:txBody>
          <a:bodyPr>
            <a:normAutofit/>
          </a:bodyPr>
          <a:lstStyle/>
          <a:p>
            <a:pPr algn="just"/>
            <a:r>
              <a:rPr lang="kk-KZ" sz="2400" dirty="0" smtClean="0">
                <a:latin typeface="Times New Roman" panose="02020603050405020304" pitchFamily="18" charset="0"/>
                <a:cs typeface="Times New Roman" panose="02020603050405020304" pitchFamily="18" charset="0"/>
              </a:rPr>
              <a:t>Феноменология </a:t>
            </a:r>
            <a:r>
              <a:rPr lang="kk-KZ" sz="240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XX</a:t>
            </a:r>
            <a:r>
              <a:rPr lang="kk-KZ" sz="2400" dirty="0">
                <a:latin typeface="Times New Roman" panose="02020603050405020304" pitchFamily="18" charset="0"/>
                <a:cs typeface="Times New Roman" panose="02020603050405020304" pitchFamily="18" charset="0"/>
              </a:rPr>
              <a:t> ғасыр философиясының ықпалды бағыты. Ф.-ның тура мағынасы құбылыстарды суреттеу немесе зерттеу.  </a:t>
            </a:r>
            <a:r>
              <a:rPr lang="kk-KZ" sz="2400" dirty="0" smtClean="0">
                <a:latin typeface="Times New Roman" panose="02020603050405020304" pitchFamily="18" charset="0"/>
                <a:cs typeface="Times New Roman" panose="02020603050405020304" pitchFamily="18" charset="0"/>
              </a:rPr>
              <a:t>Ф</a:t>
            </a:r>
            <a:r>
              <a:rPr lang="kk-KZ" sz="2400" dirty="0">
                <a:latin typeface="Times New Roman" panose="02020603050405020304" pitchFamily="18" charset="0"/>
                <a:cs typeface="Times New Roman" panose="02020603050405020304" pitchFamily="18" charset="0"/>
              </a:rPr>
              <a:t>. классикалық бағытқа айналуы Э. Гуссерльдің есіміне байланысты. Ф. ұстанымдары бойынша, әлем дегеніміз - әлемнің санада құбылуы. Зерттеушінің назары әлемге емес, әлемдегі заттарға емес, соларды ұғынудағы сананың әрекетіне аударылуға тиіс. Әлемнің санада құбылуы феномен деп аталады. Болмыс оның санадағы құбылуы ретінде алынғанда ғана біз нағыз танымға таза ақиқатқа жетеміз.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24794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i="1" dirty="0" smtClean="0">
                <a:latin typeface="Times New Roman" panose="02020603050405020304" pitchFamily="18" charset="0"/>
                <a:cs typeface="Times New Roman" panose="02020603050405020304" pitchFamily="18" charset="0"/>
              </a:rPr>
              <a:t>Структурализм</a:t>
            </a:r>
            <a:endParaRPr lang="ru-RU" dirty="0"/>
          </a:p>
        </p:txBody>
      </p:sp>
      <p:sp>
        <p:nvSpPr>
          <p:cNvPr id="3" name="Объект 2"/>
          <p:cNvSpPr>
            <a:spLocks noGrp="1"/>
          </p:cNvSpPr>
          <p:nvPr>
            <p:ph idx="1"/>
          </p:nvPr>
        </p:nvSpPr>
        <p:spPr/>
        <p:txBody>
          <a:bodyPr>
            <a:normAutofit/>
          </a:bodyPr>
          <a:lstStyle/>
          <a:p>
            <a:pPr algn="just"/>
            <a:r>
              <a:rPr lang="kk-KZ" sz="2400" dirty="0" smtClean="0">
                <a:latin typeface="Times New Roman" panose="02020603050405020304" pitchFamily="18" charset="0"/>
                <a:cs typeface="Times New Roman" panose="02020603050405020304" pitchFamily="18" charset="0"/>
              </a:rPr>
              <a:t>Структурализм </a:t>
            </a:r>
            <a:r>
              <a:rPr lang="kk-KZ" sz="2400" dirty="0">
                <a:latin typeface="Times New Roman" panose="02020603050405020304" pitchFamily="18" charset="0"/>
                <a:cs typeface="Times New Roman" panose="02020603050405020304" pitchFamily="18" charset="0"/>
              </a:rPr>
              <a:t>(лат. struktura – құрылым, байланыс, рет) – XX ғ. 20ж. бастап гуманитарлық білімдер (лингвистика, әдебиеттану, тарих, этнография және т.б.) саласында қалыптасып келе жетқан бағыт. Бұл бағыттың ерекшелігі оның құрылымдық тәсілді, модельдеуді, семиотика элементтерін пайдалануында жатыр. С.-нің зерттеу нысанасы – белгілер жүйесінен құрастырылған мәдениет (тіл, ғылым, өнер, мифология, салт-дәстүр, мода, жарнама, және т.б.). Бұл бағыттың С. деп аталу себебі де оның мәдениеттің түрлі салаларындағы құрылымдарды тауып, суреттеу мақсатымен тікелей байланысты. 50-60 жж. әсіресе, Фрацияда шарықтап шықты. С. сол кезеңнің өктем интеллектуалдық парадигмасына айналды</a:t>
            </a:r>
            <a:r>
              <a:rPr lang="kk-KZ" sz="2400" dirty="0"/>
              <a:t>. </a:t>
            </a:r>
            <a:endParaRPr lang="ru-RU" sz="2400" dirty="0"/>
          </a:p>
          <a:p>
            <a:pPr marL="0" indent="0" algn="just">
              <a:buNone/>
            </a:pP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12357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i="1" dirty="0">
                <a:latin typeface="Times New Roman" panose="02020603050405020304" pitchFamily="18" charset="0"/>
                <a:cs typeface="Times New Roman" panose="02020603050405020304" pitchFamily="18" charset="0"/>
              </a:rPr>
              <a:t>Прагматизм</a:t>
            </a:r>
            <a:endParaRPr lang="ru-RU" b="1" dirty="0"/>
          </a:p>
        </p:txBody>
      </p:sp>
      <p:sp>
        <p:nvSpPr>
          <p:cNvPr id="3" name="Объект 2"/>
          <p:cNvSpPr>
            <a:spLocks noGrp="1"/>
          </p:cNvSpPr>
          <p:nvPr>
            <p:ph idx="1"/>
          </p:nvPr>
        </p:nvSpPr>
        <p:spPr/>
        <p:txBody>
          <a:bodyPr>
            <a:normAutofit/>
          </a:bodyPr>
          <a:lstStyle/>
          <a:p>
            <a:pPr marL="0" indent="0" algn="just">
              <a:buNone/>
            </a:pPr>
            <a:r>
              <a:rPr lang="kk-KZ" sz="2400" i="1" dirty="0">
                <a:latin typeface="Times New Roman" panose="02020603050405020304" pitchFamily="18" charset="0"/>
                <a:cs typeface="Times New Roman" panose="02020603050405020304" pitchFamily="18" charset="0"/>
              </a:rPr>
              <a:t>Прагматизм (Чарлз Пирс, Уильям Джеймс, Джон Дьюи). </a:t>
            </a:r>
            <a:r>
              <a:rPr lang="kk-KZ" sz="2400" dirty="0">
                <a:latin typeface="Times New Roman" panose="02020603050405020304" pitchFamily="18" charset="0"/>
                <a:cs typeface="Times New Roman" panose="02020603050405020304" pitchFamily="18" charset="0"/>
              </a:rPr>
              <a:t>Прагматизм философиялық бағыт ретінде Америкада пайда болды. Адам әрекетін философиялық түсінудің негізінде шындық болмысты, ойлау типін басқаша пайымдарын ұсынды. Адам әрекеті өзін қамтамасыз ететін ойлау құрылымдары, сана тетіктері тұрғысынан зерделенуі керек деп </a:t>
            </a:r>
            <a:r>
              <a:rPr lang="kk-KZ" sz="2400" dirty="0" smtClean="0">
                <a:latin typeface="Times New Roman" panose="02020603050405020304" pitchFamily="18" charset="0"/>
                <a:cs typeface="Times New Roman" panose="02020603050405020304" pitchFamily="18" charset="0"/>
              </a:rPr>
              <a:t>тапты. </a:t>
            </a:r>
            <a:r>
              <a:rPr lang="kk-KZ" sz="2400" dirty="0">
                <a:latin typeface="Times New Roman" panose="02020603050405020304" pitchFamily="18" charset="0"/>
                <a:cs typeface="Times New Roman" panose="02020603050405020304" pitchFamily="18" charset="0"/>
              </a:rPr>
              <a:t>Зерттеу логикасы,  Дьюи бойынша:  бірінші кезеңде – қиындықты сезіну, екінші кезеңде – мәселені тану, үшінші кезеңде – болжам жасау, төртінші кезеңде – мәселенің салдарын сыни қарастыру, бесінші кезеңде – болжамды экспериментте тексеру.</a:t>
            </a:r>
            <a:endParaRPr lang="ru-RU" sz="2400" dirty="0">
              <a:latin typeface="Times New Roman" panose="02020603050405020304" pitchFamily="18" charset="0"/>
              <a:cs typeface="Times New Roman" panose="02020603050405020304" pitchFamily="18" charset="0"/>
            </a:endParaRPr>
          </a:p>
          <a:p>
            <a:pPr marL="0" indent="0" algn="just">
              <a:buNone/>
            </a:pP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39931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i="1" dirty="0" smtClean="0"/>
              <a:t>Герменевтика</a:t>
            </a:r>
            <a:endParaRPr lang="ru-RU" b="1" dirty="0"/>
          </a:p>
        </p:txBody>
      </p:sp>
      <p:sp>
        <p:nvSpPr>
          <p:cNvPr id="3" name="Объект 2"/>
          <p:cNvSpPr>
            <a:spLocks noGrp="1"/>
          </p:cNvSpPr>
          <p:nvPr>
            <p:ph idx="1"/>
          </p:nvPr>
        </p:nvSpPr>
        <p:spPr/>
        <p:txBody>
          <a:bodyPr>
            <a:normAutofit/>
          </a:bodyPr>
          <a:lstStyle/>
          <a:p>
            <a:pPr algn="just"/>
            <a:r>
              <a:rPr lang="kk-KZ" sz="2400" dirty="0" smtClean="0">
                <a:latin typeface="Times New Roman" panose="02020603050405020304" pitchFamily="18" charset="0"/>
                <a:cs typeface="Times New Roman" panose="02020603050405020304" pitchFamily="18" charset="0"/>
              </a:rPr>
              <a:t>Герменевтика </a:t>
            </a:r>
            <a:r>
              <a:rPr lang="kk-KZ" sz="2400" dirty="0">
                <a:latin typeface="Times New Roman" panose="02020603050405020304" pitchFamily="18" charset="0"/>
                <a:cs typeface="Times New Roman" panose="02020603050405020304" pitchFamily="18" charset="0"/>
              </a:rPr>
              <a:t>(грек. Hermeneutike – түсіндіру өнері) – алғашқы мазмұнында көрнекіліктен немесе көпмаңыздылықтан түсініксіз мәтіндерді түсіндіру өнері және ілімі. Г. ежелгі антикалық дәуірде көне ақындардың (ең алдымен – Гомердің) шығармаларындағы рәміздерді, таңбаларды, құпиялап айтуларды түсіндіру тәсілі ретінде қалыптасқан. Қазіргі мәдениеттануда Г. «тұлғаны түсінуші тәжірибемен» (Г.Гадамер) байланыстырады. Гадамер бойынша, тарихи құрылымдар мен мәдени деректерді түсіндіру тіл мүмкіндіктеріне негізделген.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93923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i="1" dirty="0">
                <a:cs typeface="Times New Roman" panose="02020603050405020304" pitchFamily="18" charset="0"/>
              </a:rPr>
              <a:t>Аналитикалық философия</a:t>
            </a:r>
            <a:endParaRPr lang="ru-RU" b="1" i="1" dirty="0"/>
          </a:p>
        </p:txBody>
      </p:sp>
      <p:sp>
        <p:nvSpPr>
          <p:cNvPr id="3" name="Объект 2"/>
          <p:cNvSpPr>
            <a:spLocks noGrp="1"/>
          </p:cNvSpPr>
          <p:nvPr>
            <p:ph idx="1"/>
          </p:nvPr>
        </p:nvSpPr>
        <p:spPr/>
        <p:txBody>
          <a:bodyPr>
            <a:normAutofit lnSpcReduction="10000"/>
          </a:bodyPr>
          <a:lstStyle/>
          <a:p>
            <a:pPr algn="just"/>
            <a:r>
              <a:rPr lang="kk-KZ" sz="2400" dirty="0">
                <a:latin typeface="Times New Roman" panose="02020603050405020304" pitchFamily="18" charset="0"/>
                <a:cs typeface="Times New Roman" panose="02020603050405020304" pitchFamily="18" charset="0"/>
              </a:rPr>
              <a:t>Аналитикалық философия (Б. Рассел, Л. Витгенштейн, Г. Фреге және т.б. Кез келген философиялық ілімнің екі құрамдас бөлігі бар. Біріншісінде – әлем, ондағы адам орны, адамзат тарихының даму бағыты мен мазмұны, ізгілік, жақсылық, жамандық, өмірдің мәні, адам болмысындағы әдеміліктің рөлі және т.б. дүниетанымдық  түсініктер. Екіншісінде – өз ойларының шындық екендігін келтіретін ойшылдың дәлелдері, пікірлері, пайымдаулары (талдау философиясы). Сонымен, талдау философиясы пайда болды. Бұл философиялық бағыттың негізіне талдау әдістерін басым қарастыру тән. Талдауды ойша да жасауға болады. Философия үшін бұл – кең таралған әдіс. Талдау – философтардың белгілі бір типіне жататын әрекет. Аналитикалық философия өкілдері философиялық таным алдындағы міндеттерді қайта қарастырады. </a:t>
            </a:r>
            <a:endParaRPr lang="ru-RU" sz="2400" dirty="0">
              <a:latin typeface="Times New Roman" panose="02020603050405020304" pitchFamily="18" charset="0"/>
              <a:cs typeface="Times New Roman" panose="02020603050405020304" pitchFamily="18" charset="0"/>
            </a:endParaRPr>
          </a:p>
          <a:p>
            <a:pPr algn="just"/>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68053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i="1" dirty="0">
                <a:cs typeface="Times New Roman" panose="02020603050405020304" pitchFamily="18" charset="0"/>
              </a:rPr>
              <a:t>Аналитикалық философия</a:t>
            </a:r>
            <a:endParaRPr lang="ru-RU" b="1" i="1" dirty="0"/>
          </a:p>
        </p:txBody>
      </p:sp>
      <p:sp>
        <p:nvSpPr>
          <p:cNvPr id="3" name="Объект 2"/>
          <p:cNvSpPr>
            <a:spLocks noGrp="1"/>
          </p:cNvSpPr>
          <p:nvPr>
            <p:ph idx="1"/>
          </p:nvPr>
        </p:nvSpPr>
        <p:spPr/>
        <p:txBody>
          <a:bodyPr>
            <a:normAutofit/>
          </a:bodyPr>
          <a:lstStyle/>
          <a:p>
            <a:pPr algn="just"/>
            <a:r>
              <a:rPr lang="kk-KZ" sz="2400" dirty="0">
                <a:latin typeface="Times New Roman" panose="02020603050405020304" pitchFamily="18" charset="0"/>
                <a:cs typeface="Times New Roman" panose="02020603050405020304" pitchFamily="18" charset="0"/>
              </a:rPr>
              <a:t>Психолог баланың тілді меңгеру үдерісін зерттесе, философ «сөздерге мән не береді?»  деп сұрайды. Аналитикалық философия – философиялық ойлау стилі, қолданылатын терминологияның дәлдігін бәрінен де жоғары қоятын ілім. Педагогикадағы ойлаудың дәлдігі, ұғымдық-категориялық аппараттың игерілгендігі қажет болғандықтан аналитикалық философияны  зерделеу өте маңызды. Педагогикадағы эмпирикалық-аналитикалық бағыт  теориялық педагогиканы педагогикалық білім құрылымы, педагогикалық теория мәртебесі және т.б. зерделеуге итермеледі. Эмпирикалық-аналитикалық педагогика – педагогика ғылымы  білімінің ғылымилығы талабын орындауға көмегін тигізді.</a:t>
            </a:r>
            <a:endParaRPr lang="ru-RU" sz="2400" dirty="0">
              <a:latin typeface="Times New Roman" panose="02020603050405020304" pitchFamily="18" charset="0"/>
              <a:cs typeface="Times New Roman" panose="02020603050405020304" pitchFamily="18" charset="0"/>
            </a:endParaRPr>
          </a:p>
          <a:p>
            <a:pPr algn="just"/>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36868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i="1" dirty="0" smtClean="0"/>
              <a:t>Персонализм</a:t>
            </a:r>
            <a:endParaRPr lang="ru-RU" b="1" i="1" dirty="0"/>
          </a:p>
        </p:txBody>
      </p:sp>
      <p:sp>
        <p:nvSpPr>
          <p:cNvPr id="3" name="Объект 2"/>
          <p:cNvSpPr>
            <a:spLocks noGrp="1"/>
          </p:cNvSpPr>
          <p:nvPr>
            <p:ph idx="1"/>
          </p:nvPr>
        </p:nvSpPr>
        <p:spPr/>
        <p:txBody>
          <a:bodyPr>
            <a:normAutofit/>
          </a:bodyPr>
          <a:lstStyle/>
          <a:p>
            <a:pPr algn="just"/>
            <a:r>
              <a:rPr lang="kk-KZ" sz="2400" dirty="0" smtClean="0">
                <a:latin typeface="Times New Roman" panose="02020603050405020304" pitchFamily="18" charset="0"/>
                <a:cs typeface="Times New Roman" panose="02020603050405020304" pitchFamily="18" charset="0"/>
              </a:rPr>
              <a:t>Персонализм </a:t>
            </a:r>
            <a:r>
              <a:rPr lang="kk-KZ" sz="2400" dirty="0">
                <a:latin typeface="Times New Roman" panose="02020603050405020304" pitchFamily="18" charset="0"/>
                <a:cs typeface="Times New Roman" panose="02020603050405020304" pitchFamily="18" charset="0"/>
              </a:rPr>
              <a:t>– мәдениеттің басты құндылығы мен шындығы адам болып табылады деген түсінікті басшылыққа алатын 20ғ. философиялық-мәдениеттанушылық бағыт. П. тұлғаны абсолют ретінде түсінеді. Бұл түсінік тұлғаның еркіндігі идеясына жетелейді.</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33302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i="1" dirty="0"/>
              <a:t>Философиялық антропология</a:t>
            </a:r>
            <a:endParaRPr lang="ru-RU" b="1" i="1" dirty="0"/>
          </a:p>
        </p:txBody>
      </p:sp>
      <p:sp>
        <p:nvSpPr>
          <p:cNvPr id="3" name="Объект 2"/>
          <p:cNvSpPr>
            <a:spLocks noGrp="1"/>
          </p:cNvSpPr>
          <p:nvPr>
            <p:ph idx="1"/>
          </p:nvPr>
        </p:nvSpPr>
        <p:spPr/>
        <p:txBody>
          <a:bodyPr>
            <a:normAutofit/>
          </a:bodyPr>
          <a:lstStyle/>
          <a:p>
            <a:pPr algn="just"/>
            <a:r>
              <a:rPr lang="kk-KZ" sz="2400" i="1" dirty="0" smtClean="0">
                <a:latin typeface="Times New Roman" panose="02020603050405020304" pitchFamily="18" charset="0"/>
                <a:cs typeface="Times New Roman" panose="02020603050405020304" pitchFamily="18" charset="0"/>
              </a:rPr>
              <a:t>Философиялық </a:t>
            </a:r>
            <a:r>
              <a:rPr lang="kk-KZ" sz="2400" i="1" dirty="0">
                <a:latin typeface="Times New Roman" panose="02020603050405020304" pitchFamily="18" charset="0"/>
                <a:cs typeface="Times New Roman" panose="02020603050405020304" pitchFamily="18" charset="0"/>
              </a:rPr>
              <a:t>антропология (Н.А. Бердяев, А. Гелен, М. </a:t>
            </a:r>
            <a:r>
              <a:rPr lang="kk-KZ" sz="2400" i="1" dirty="0" smtClean="0">
                <a:latin typeface="Times New Roman" panose="02020603050405020304" pitchFamily="18" charset="0"/>
                <a:cs typeface="Times New Roman" panose="02020603050405020304" pitchFamily="18" charset="0"/>
              </a:rPr>
              <a:t>Шенер,                                         Х. Плеснор</a:t>
            </a:r>
            <a:r>
              <a:rPr lang="kk-KZ" sz="2400" i="1" dirty="0">
                <a:latin typeface="Times New Roman" panose="02020603050405020304" pitchFamily="18" charset="0"/>
                <a:cs typeface="Times New Roman" panose="02020603050405020304" pitchFamily="18" charset="0"/>
              </a:rPr>
              <a:t>, Э. Ротхакер, М. Ландманн, Л. Лотц және т.б.).</a:t>
            </a:r>
            <a:r>
              <a:rPr lang="kk-KZ" sz="2400" dirty="0">
                <a:latin typeface="Times New Roman" panose="02020603050405020304" pitchFamily="18" charset="0"/>
                <a:cs typeface="Times New Roman" panose="02020603050405020304" pitchFamily="18" charset="0"/>
              </a:rPr>
              <a:t> Философиялық антропология – адамның мәні, оның өзіне, басқаға, табиғатқа, өзінің шығуы, қоғамдық болмысының ерекшелігі туралы философиялық пән. Философиялық антропологияның негізін салушы ойшылдар адам өзіне өзі мәселе ретінде туындағанын ескеріп отырды. </a:t>
            </a:r>
            <a:endParaRPr lang="ru-RU" sz="2400" dirty="0">
              <a:latin typeface="Times New Roman" panose="02020603050405020304" pitchFamily="18" charset="0"/>
              <a:cs typeface="Times New Roman" panose="02020603050405020304" pitchFamily="18" charset="0"/>
            </a:endParaRPr>
          </a:p>
          <a:p>
            <a:pPr algn="just"/>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16941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6A9948D-018E-4377-9CE5-ADDD7B9E53FC}"/>
              </a:ext>
            </a:extLst>
          </p:cNvPr>
          <p:cNvSpPr>
            <a:spLocks noGrp="1"/>
          </p:cNvSpPr>
          <p:nvPr>
            <p:ph type="title"/>
          </p:nvPr>
        </p:nvSpPr>
        <p:spPr/>
        <p:txBody>
          <a:bodyPr/>
          <a:lstStyle/>
          <a:p>
            <a:pPr algn="ctr"/>
            <a:r>
              <a:rPr lang="kk-KZ" b="1" i="1" dirty="0"/>
              <a:t>Педагогиканың философиямен </a:t>
            </a:r>
            <a:r>
              <a:rPr lang="kk-KZ" b="1" i="1" dirty="0" smtClean="0"/>
              <a:t>байланысы</a:t>
            </a:r>
            <a:endParaRPr lang="ru-RU" dirty="0"/>
          </a:p>
        </p:txBody>
      </p:sp>
      <p:sp>
        <p:nvSpPr>
          <p:cNvPr id="3" name="Объект 2">
            <a:extLst>
              <a:ext uri="{FF2B5EF4-FFF2-40B4-BE49-F238E27FC236}">
                <a16:creationId xmlns="" xmlns:a16="http://schemas.microsoft.com/office/drawing/2014/main" id="{8D465022-802A-48BD-9CE8-DB5BE7D59591}"/>
              </a:ext>
            </a:extLst>
          </p:cNvPr>
          <p:cNvSpPr>
            <a:spLocks noGrp="1"/>
          </p:cNvSpPr>
          <p:nvPr>
            <p:ph sz="half" idx="1"/>
          </p:nvPr>
        </p:nvSpPr>
        <p:spPr>
          <a:xfrm>
            <a:off x="1097279" y="1845734"/>
            <a:ext cx="4783259" cy="4023360"/>
          </a:xfrm>
        </p:spPr>
        <p:txBody>
          <a:bodyPr/>
          <a:lstStyle/>
          <a:p>
            <a:r>
              <a:rPr lang="en-US" dirty="0"/>
              <a:t>                                                                                    </a:t>
            </a:r>
            <a:endParaRPr lang="ru-RU" dirty="0"/>
          </a:p>
        </p:txBody>
      </p:sp>
      <p:sp>
        <p:nvSpPr>
          <p:cNvPr id="11" name="Объект 10"/>
          <p:cNvSpPr>
            <a:spLocks noGrp="1"/>
          </p:cNvSpPr>
          <p:nvPr>
            <p:ph sz="half" idx="2"/>
          </p:nvPr>
        </p:nvSpPr>
        <p:spPr>
          <a:xfrm>
            <a:off x="6385035" y="1824714"/>
            <a:ext cx="4628756" cy="2621162"/>
          </a:xfrm>
        </p:spPr>
        <p:style>
          <a:lnRef idx="2">
            <a:schemeClr val="accent2"/>
          </a:lnRef>
          <a:fillRef idx="1">
            <a:schemeClr val="lt1"/>
          </a:fillRef>
          <a:effectRef idx="0">
            <a:schemeClr val="accent2"/>
          </a:effectRef>
          <a:fontRef idx="minor">
            <a:schemeClr val="dk1"/>
          </a:fontRef>
        </p:style>
        <p:txBody>
          <a:bodyPr>
            <a:normAutofit/>
          </a:bodyPr>
          <a:lstStyle/>
          <a:p>
            <a:pPr algn="just"/>
            <a:r>
              <a:rPr lang="kk-KZ" sz="2800" dirty="0">
                <a:latin typeface="Times New Roman" panose="02020603050405020304" pitchFamily="18" charset="0"/>
                <a:cs typeface="Times New Roman" panose="02020603050405020304" pitchFamily="18" charset="0"/>
              </a:rPr>
              <a:t>Философияда да мұндай үдеріс бар және оның мәнісі – осы білімді және оның басқа ғылыми білімдер арасындағы орнын іздеу болып табылады</a:t>
            </a:r>
            <a:endParaRPr lang="ru-RU" sz="2800" dirty="0">
              <a:latin typeface="Times New Roman" panose="02020603050405020304" pitchFamily="18" charset="0"/>
              <a:cs typeface="Times New Roman" panose="02020603050405020304" pitchFamily="18" charset="0"/>
            </a:endParaRPr>
          </a:p>
        </p:txBody>
      </p:sp>
      <p:sp>
        <p:nvSpPr>
          <p:cNvPr id="13" name="Объект 10"/>
          <p:cNvSpPr txBox="1">
            <a:spLocks/>
          </p:cNvSpPr>
          <p:nvPr/>
        </p:nvSpPr>
        <p:spPr>
          <a:xfrm>
            <a:off x="1290669" y="1836394"/>
            <a:ext cx="4747523" cy="2621162"/>
          </a:xfrm>
          <a:prstGeom prst="rect">
            <a:avLst/>
          </a:prstGeom>
        </p:spPr>
        <p:style>
          <a:lnRef idx="2">
            <a:schemeClr val="accent2"/>
          </a:lnRef>
          <a:fillRef idx="1">
            <a:schemeClr val="lt1"/>
          </a:fillRef>
          <a:effectRef idx="0">
            <a:schemeClr val="accent2"/>
          </a:effectRef>
          <a:fontRef idx="minor">
            <a:schemeClr val="dk1"/>
          </a:fontRef>
        </p:style>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r>
              <a:rPr lang="kk-KZ" sz="2800" dirty="0" smtClean="0">
                <a:latin typeface="Times New Roman" panose="02020603050405020304" pitchFamily="18" charset="0"/>
                <a:cs typeface="Times New Roman" panose="02020603050405020304" pitchFamily="18" charset="0"/>
              </a:rPr>
              <a:t>Педагогика ғылымын дамытудағы басты (беталыс) үдеріс – объективті түрде жаңа педагогикалық білімді іздеу. </a:t>
            </a:r>
            <a:endParaRPr lang="ru-RU" sz="2800" dirty="0">
              <a:latin typeface="Times New Roman" panose="02020603050405020304" pitchFamily="18" charset="0"/>
              <a:cs typeface="Times New Roman" panose="02020603050405020304" pitchFamily="18" charset="0"/>
            </a:endParaRPr>
          </a:p>
        </p:txBody>
      </p:sp>
      <p:sp>
        <p:nvSpPr>
          <p:cNvPr id="14" name="TextBox 13"/>
          <p:cNvSpPr txBox="1"/>
          <p:nvPr/>
        </p:nvSpPr>
        <p:spPr>
          <a:xfrm>
            <a:off x="1290670" y="4761187"/>
            <a:ext cx="9776723" cy="83099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k-KZ" sz="2400" dirty="0">
                <a:latin typeface="Times New Roman" panose="02020603050405020304" pitchFamily="18" charset="0"/>
                <a:cs typeface="Times New Roman" panose="02020603050405020304" pitchFamily="18" charset="0"/>
              </a:rPr>
              <a:t>Философия ғылымды іздену бағытымен қамтамасыз етеді, өзіндік әдіснамасын жасауға көмектеседі.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5148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6A9948D-018E-4377-9CE5-ADDD7B9E53FC}"/>
              </a:ext>
            </a:extLst>
          </p:cNvPr>
          <p:cNvSpPr>
            <a:spLocks noGrp="1"/>
          </p:cNvSpPr>
          <p:nvPr>
            <p:ph type="title"/>
          </p:nvPr>
        </p:nvSpPr>
        <p:spPr>
          <a:xfrm>
            <a:off x="1081515" y="425669"/>
            <a:ext cx="10058400" cy="822960"/>
          </a:xfrm>
        </p:spPr>
        <p:txBody>
          <a:bodyPr>
            <a:noAutofit/>
          </a:bodyPr>
          <a:lstStyle/>
          <a:p>
            <a:pPr algn="ctr"/>
            <a:r>
              <a:rPr lang="kk-KZ" sz="2400" b="1" dirty="0" smtClean="0">
                <a:latin typeface="Times New Roman" panose="02020603050405020304" pitchFamily="18" charset="0"/>
                <a:cs typeface="Times New Roman" panose="02020603050405020304" pitchFamily="18" charset="0"/>
              </a:rPr>
              <a:t>Философтардың </a:t>
            </a:r>
            <a:r>
              <a:rPr lang="kk-KZ" sz="2400" b="1" dirty="0">
                <a:latin typeface="Times New Roman" panose="02020603050405020304" pitchFamily="18" charset="0"/>
                <a:cs typeface="Times New Roman" panose="02020603050405020304" pitchFamily="18" charset="0"/>
              </a:rPr>
              <a:t>ғылымның әдіснамасының іргелі мәселелерін және жеке ғылым салаларының әдіснамалық пайымдауларын </a:t>
            </a:r>
            <a:r>
              <a:rPr lang="kk-KZ" sz="2400" b="1" dirty="0" smtClean="0">
                <a:latin typeface="Times New Roman" panose="02020603050405020304" pitchFamily="18" charset="0"/>
                <a:cs typeface="Times New Roman" panose="02020603050405020304" pitchFamily="18" charset="0"/>
              </a:rPr>
              <a:t>зерттеулері</a:t>
            </a:r>
            <a:endParaRPr lang="ru-RU" sz="24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 xmlns:a16="http://schemas.microsoft.com/office/drawing/2014/main" id="{8D465022-802A-48BD-9CE8-DB5BE7D59591}"/>
              </a:ext>
            </a:extLst>
          </p:cNvPr>
          <p:cNvSpPr>
            <a:spLocks noGrp="1"/>
          </p:cNvSpPr>
          <p:nvPr>
            <p:ph idx="1"/>
          </p:nvPr>
        </p:nvSpPr>
        <p:spPr/>
        <p:txBody>
          <a:bodyPr/>
          <a:lstStyle/>
          <a:p>
            <a:r>
              <a:rPr lang="en-US" dirty="0"/>
              <a:t>                                                                                    </a:t>
            </a:r>
            <a:endParaRPr lang="ru-RU" dirty="0"/>
          </a:p>
        </p:txBody>
      </p:sp>
      <p:graphicFrame>
        <p:nvGraphicFramePr>
          <p:cNvPr id="4" name="Схема 3"/>
          <p:cNvGraphicFramePr/>
          <p:nvPr>
            <p:extLst>
              <p:ext uri="{D42A27DB-BD31-4B8C-83A1-F6EECF244321}">
                <p14:modId xmlns:p14="http://schemas.microsoft.com/office/powerpoint/2010/main" val="1460961554"/>
              </p:ext>
            </p:extLst>
          </p:nvPr>
        </p:nvGraphicFramePr>
        <p:xfrm>
          <a:off x="1101836" y="1791722"/>
          <a:ext cx="10012854" cy="44829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82918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6A9948D-018E-4377-9CE5-ADDD7B9E53FC}"/>
              </a:ext>
            </a:extLst>
          </p:cNvPr>
          <p:cNvSpPr>
            <a:spLocks noGrp="1"/>
          </p:cNvSpPr>
          <p:nvPr>
            <p:ph type="title"/>
          </p:nvPr>
        </p:nvSpPr>
        <p:spPr>
          <a:xfrm>
            <a:off x="1081515" y="725214"/>
            <a:ext cx="10058400" cy="822960"/>
          </a:xfrm>
        </p:spPr>
        <p:txBody>
          <a:bodyPr>
            <a:noAutofit/>
          </a:bodyPr>
          <a:lstStyle/>
          <a:p>
            <a:pPr algn="ctr"/>
            <a:r>
              <a:rPr lang="kk-KZ" sz="2400" b="1" dirty="0" smtClean="0">
                <a:latin typeface="Times New Roman" panose="02020603050405020304" pitchFamily="18" charset="0"/>
                <a:cs typeface="Times New Roman" panose="02020603050405020304" pitchFamily="18" charset="0"/>
              </a:rPr>
              <a:t>Философтардың </a:t>
            </a:r>
            <a:r>
              <a:rPr lang="kk-KZ" sz="2400" b="1" dirty="0">
                <a:latin typeface="Times New Roman" panose="02020603050405020304" pitchFamily="18" charset="0"/>
                <a:cs typeface="Times New Roman" panose="02020603050405020304" pitchFamily="18" charset="0"/>
              </a:rPr>
              <a:t>ғылымның әдіснамасының іргелі мәселелерін және жеке ғылым салаларының әдіснамалық пайымдауларын </a:t>
            </a:r>
            <a:r>
              <a:rPr lang="kk-KZ" sz="2400" b="1" dirty="0" smtClean="0">
                <a:latin typeface="Times New Roman" panose="02020603050405020304" pitchFamily="18" charset="0"/>
                <a:cs typeface="Times New Roman" panose="02020603050405020304" pitchFamily="18" charset="0"/>
              </a:rPr>
              <a:t>зерттеулері</a:t>
            </a:r>
            <a:endParaRPr lang="ru-RU" sz="24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 xmlns:a16="http://schemas.microsoft.com/office/drawing/2014/main" id="{8D465022-802A-48BD-9CE8-DB5BE7D59591}"/>
              </a:ext>
            </a:extLst>
          </p:cNvPr>
          <p:cNvSpPr>
            <a:spLocks noGrp="1"/>
          </p:cNvSpPr>
          <p:nvPr>
            <p:ph idx="1"/>
          </p:nvPr>
        </p:nvSpPr>
        <p:spPr/>
        <p:txBody>
          <a:bodyPr/>
          <a:lstStyle/>
          <a:p>
            <a:r>
              <a:rPr lang="en-US" dirty="0"/>
              <a:t>                                                                                    </a:t>
            </a:r>
            <a:endParaRPr lang="ru-RU" dirty="0"/>
          </a:p>
        </p:txBody>
      </p:sp>
      <p:graphicFrame>
        <p:nvGraphicFramePr>
          <p:cNvPr id="4" name="Схема 3"/>
          <p:cNvGraphicFramePr/>
          <p:nvPr>
            <p:extLst>
              <p:ext uri="{D42A27DB-BD31-4B8C-83A1-F6EECF244321}">
                <p14:modId xmlns:p14="http://schemas.microsoft.com/office/powerpoint/2010/main" val="2285457986"/>
              </p:ext>
            </p:extLst>
          </p:nvPr>
        </p:nvGraphicFramePr>
        <p:xfrm>
          <a:off x="1101836" y="1791722"/>
          <a:ext cx="10012854" cy="44829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56680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63636" y="298973"/>
            <a:ext cx="9726035" cy="1047466"/>
          </a:xfrm>
          <a:prstGeom prst="rect">
            <a:avLst/>
          </a:prstGeom>
        </p:spPr>
        <p:txBody>
          <a:bodyPr wrap="square">
            <a:spAutoFit/>
          </a:bodyPr>
          <a:lstStyle/>
          <a:p>
            <a:pPr marL="91440" lvl="0" indent="-91440" algn="ctr" defTabSz="914400">
              <a:lnSpc>
                <a:spcPct val="90000"/>
              </a:lnSpc>
              <a:spcBef>
                <a:spcPts val="1200"/>
              </a:spcBef>
              <a:spcAft>
                <a:spcPts val="200"/>
              </a:spcAft>
              <a:buClr>
                <a:srgbClr val="E48312"/>
              </a:buClr>
              <a:buSzPct val="100000"/>
              <a:buFont typeface="Calibri" panose="020F0502020204030204" pitchFamily="34" charset="0"/>
              <a:buChar char=" "/>
            </a:pPr>
            <a:r>
              <a:rPr lang="kk-KZ" sz="3200" dirty="0"/>
              <a:t>	</a:t>
            </a:r>
            <a:r>
              <a:rPr lang="kk-KZ" sz="2400" b="1" dirty="0">
                <a:latin typeface="Times New Roman" panose="02020603050405020304" pitchFamily="18" charset="0"/>
                <a:cs typeface="Times New Roman" panose="02020603050405020304" pitchFamily="18" charset="0"/>
              </a:rPr>
              <a:t>Қазақстанның өзіндік философиялық мектебі </a:t>
            </a:r>
            <a:endParaRPr lang="kk-KZ" sz="2400" b="1" dirty="0" smtClean="0">
              <a:latin typeface="Times New Roman" panose="02020603050405020304" pitchFamily="18" charset="0"/>
              <a:cs typeface="Times New Roman" panose="02020603050405020304" pitchFamily="18" charset="0"/>
            </a:endParaRPr>
          </a:p>
          <a:p>
            <a:pPr marL="91440" lvl="0" indent="-91440" algn="ctr" defTabSz="914400">
              <a:lnSpc>
                <a:spcPct val="90000"/>
              </a:lnSpc>
              <a:spcBef>
                <a:spcPts val="1200"/>
              </a:spcBef>
              <a:spcAft>
                <a:spcPts val="200"/>
              </a:spcAft>
              <a:buClr>
                <a:srgbClr val="E48312"/>
              </a:buClr>
              <a:buSzPct val="100000"/>
              <a:buFont typeface="Calibri" panose="020F0502020204030204" pitchFamily="34" charset="0"/>
              <a:buChar char=" "/>
            </a:pPr>
            <a:r>
              <a:rPr lang="kk-KZ" sz="2400" b="1" dirty="0" smtClean="0">
                <a:latin typeface="Times New Roman" panose="02020603050405020304" pitchFamily="18" charset="0"/>
                <a:cs typeface="Times New Roman" panose="02020603050405020304" pitchFamily="18" charset="0"/>
              </a:rPr>
              <a:t>(</a:t>
            </a:r>
            <a:r>
              <a:rPr lang="kk-KZ" sz="2400" b="1" dirty="0">
                <a:latin typeface="Times New Roman" panose="02020603050405020304" pitchFamily="18" charset="0"/>
                <a:cs typeface="Times New Roman" panose="02020603050405020304" pitchFamily="18" charset="0"/>
              </a:rPr>
              <a:t>негізгі теориялық бағыттар)</a:t>
            </a:r>
            <a:endParaRPr lang="ru-RU" sz="2400" b="1" dirty="0">
              <a:solidFill>
                <a:srgbClr val="000000">
                  <a:lumMod val="75000"/>
                  <a:lumOff val="25000"/>
                </a:srgbClr>
              </a:solidFill>
              <a:latin typeface="Times New Roman" panose="02020603050405020304" pitchFamily="18" charset="0"/>
              <a:cs typeface="Times New Roman" panose="02020603050405020304" pitchFamily="18" charset="0"/>
            </a:endParaRPr>
          </a:p>
        </p:txBody>
      </p:sp>
      <p:graphicFrame>
        <p:nvGraphicFramePr>
          <p:cNvPr id="6" name="Объект 5"/>
          <p:cNvGraphicFramePr>
            <a:graphicFrameLocks noGrp="1"/>
          </p:cNvGraphicFramePr>
          <p:nvPr>
            <p:ph idx="1"/>
            <p:extLst>
              <p:ext uri="{D42A27DB-BD31-4B8C-83A1-F6EECF244321}">
                <p14:modId xmlns:p14="http://schemas.microsoft.com/office/powerpoint/2010/main" val="442765124"/>
              </p:ext>
            </p:extLst>
          </p:nvPr>
        </p:nvGraphicFramePr>
        <p:xfrm>
          <a:off x="1458879" y="1605056"/>
          <a:ext cx="9430792" cy="4322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217389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0" y="935182"/>
            <a:ext cx="10058400" cy="802178"/>
          </a:xfrm>
        </p:spPr>
        <p:txBody>
          <a:bodyPr>
            <a:noAutofit/>
          </a:bodyPr>
          <a:lstStyle/>
          <a:p>
            <a:pPr algn="ctr"/>
            <a:r>
              <a:rPr lang="kk-KZ" sz="2800" b="1" dirty="0">
                <a:latin typeface="Times New Roman" panose="02020603050405020304" pitchFamily="18" charset="0"/>
                <a:cs typeface="Times New Roman" panose="02020603050405020304" pitchFamily="18" charset="0"/>
              </a:rPr>
              <a:t>Отандық философия тарихында логика және таным теориясы тұрғысындағы диалектиканың майталмандары </a:t>
            </a:r>
            <a:r>
              <a:rPr lang="kk-KZ" sz="2800" b="1" dirty="0" smtClean="0">
                <a:latin typeface="Times New Roman" panose="02020603050405020304" pitchFamily="18" charset="0"/>
                <a:cs typeface="Times New Roman" panose="02020603050405020304" pitchFamily="18" charset="0"/>
              </a:rPr>
              <a:t> </a:t>
            </a:r>
            <a:endParaRPr lang="ru-RU" sz="2800" b="1"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518093728"/>
              </p:ext>
            </p:extLst>
          </p:nvPr>
        </p:nvGraphicFramePr>
        <p:xfrm>
          <a:off x="951490" y="1804700"/>
          <a:ext cx="10462744"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0754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algn="just"/>
            <a:r>
              <a:rPr lang="kk-KZ" dirty="0">
                <a:latin typeface="Times New Roman" panose="02020603050405020304" pitchFamily="18" charset="0"/>
                <a:cs typeface="Times New Roman" panose="02020603050405020304" pitchFamily="18" charset="0"/>
              </a:rPr>
              <a:t>Жабайхан Әбділдин </a:t>
            </a:r>
            <a:r>
              <a:rPr lang="kk-KZ" b="1" dirty="0">
                <a:latin typeface="Times New Roman" panose="02020603050405020304" pitchFamily="18" charset="0"/>
                <a:cs typeface="Times New Roman" panose="02020603050405020304" pitchFamily="18" charset="0"/>
              </a:rPr>
              <a:t>–</a:t>
            </a:r>
            <a:r>
              <a:rPr lang="kk-KZ" dirty="0">
                <a:latin typeface="Times New Roman" panose="02020603050405020304" pitchFamily="18" charset="0"/>
                <a:cs typeface="Times New Roman" panose="02020603050405020304" pitchFamily="18" charset="0"/>
              </a:rPr>
              <a:t> әлемдік деңгейдегі философ. Ол - әлемдік философия ғұламалары К. Поппер, Т. Кун, И. Лакатос, </a:t>
            </a:r>
            <a:r>
              <a:rPr lang="kk-KZ" dirty="0" smtClean="0">
                <a:latin typeface="Times New Roman" panose="02020603050405020304" pitchFamily="18" charset="0"/>
                <a:cs typeface="Times New Roman" panose="02020603050405020304" pitchFamily="18" charset="0"/>
              </a:rPr>
              <a:t>П</a:t>
            </a:r>
            <a:r>
              <a:rPr lang="kk-KZ" dirty="0">
                <a:latin typeface="Times New Roman" panose="02020603050405020304" pitchFamily="18" charset="0"/>
                <a:cs typeface="Times New Roman" panose="02020603050405020304" pitchFamily="18" charset="0"/>
              </a:rPr>
              <a:t>. Фейерабендтің қатарындағы тұлға. </a:t>
            </a:r>
            <a:endParaRPr lang="kk-KZ" dirty="0" smtClean="0">
              <a:latin typeface="Times New Roman" panose="02020603050405020304" pitchFamily="18" charset="0"/>
              <a:cs typeface="Times New Roman" panose="02020603050405020304" pitchFamily="18" charset="0"/>
            </a:endParaRPr>
          </a:p>
          <a:p>
            <a:pPr algn="just"/>
            <a:r>
              <a:rPr lang="kk-KZ" dirty="0" smtClean="0">
                <a:latin typeface="Times New Roman" panose="02020603050405020304" pitchFamily="18" charset="0"/>
                <a:cs typeface="Times New Roman" panose="02020603050405020304" pitchFamily="18" charset="0"/>
              </a:rPr>
              <a:t>Ж.М</a:t>
            </a:r>
            <a:r>
              <a:rPr lang="kk-KZ" dirty="0">
                <a:latin typeface="Times New Roman" panose="02020603050405020304" pitchFamily="18" charset="0"/>
                <a:cs typeface="Times New Roman" panose="02020603050405020304" pitchFamily="18" charset="0"/>
              </a:rPr>
              <a:t>. Әбділдиннің ғылыми теория бастамасы мәселесі, форма мен материя арақатынасы,  «идея» категориясының қалыптасуы, Платон, Аристотель, Кант, Гегель және Маркс философиясы туралы жазғандары қазақстандық философияның алтын қоры болып табылады. </a:t>
            </a:r>
            <a:endParaRPr lang="kk-KZ" dirty="0" smtClean="0">
              <a:latin typeface="Times New Roman" panose="02020603050405020304" pitchFamily="18" charset="0"/>
              <a:cs typeface="Times New Roman" panose="02020603050405020304" pitchFamily="18" charset="0"/>
            </a:endParaRPr>
          </a:p>
          <a:p>
            <a:pPr algn="just"/>
            <a:r>
              <a:rPr lang="kk-KZ" dirty="0" smtClean="0">
                <a:latin typeface="Times New Roman" panose="02020603050405020304" pitchFamily="18" charset="0"/>
                <a:cs typeface="Times New Roman" panose="02020603050405020304" pitchFamily="18" charset="0"/>
              </a:rPr>
              <a:t>Ж</a:t>
            </a:r>
            <a:r>
              <a:rPr lang="kk-KZ" dirty="0">
                <a:latin typeface="Times New Roman" panose="02020603050405020304" pitchFamily="18" charset="0"/>
                <a:cs typeface="Times New Roman" panose="02020603050405020304" pitchFamily="18" charset="0"/>
              </a:rPr>
              <a:t>. Әбділдин он томдық кітабын шығарды. Ол үнемі ой әлемінен сөз қозғайды, бүгінгі қазаққа қай салада да ой керек дейді. </a:t>
            </a:r>
            <a:endParaRPr lang="kk-KZ" dirty="0" smtClean="0">
              <a:latin typeface="Times New Roman" panose="02020603050405020304" pitchFamily="18" charset="0"/>
              <a:cs typeface="Times New Roman" panose="02020603050405020304" pitchFamily="18" charset="0"/>
            </a:endParaRPr>
          </a:p>
          <a:p>
            <a:pPr algn="just"/>
            <a:r>
              <a:rPr lang="kk-KZ" dirty="0" smtClean="0">
                <a:latin typeface="Times New Roman" panose="02020603050405020304" pitchFamily="18" charset="0"/>
                <a:cs typeface="Times New Roman" panose="02020603050405020304" pitchFamily="18" charset="0"/>
              </a:rPr>
              <a:t>Ж</a:t>
            </a:r>
            <a:r>
              <a:rPr lang="kk-KZ" dirty="0">
                <a:latin typeface="Times New Roman" panose="02020603050405020304" pitchFamily="18" charset="0"/>
                <a:cs typeface="Times New Roman" panose="02020603050405020304" pitchFamily="18" charset="0"/>
              </a:rPr>
              <a:t>. Әбділдиннің ғылыми жетістіктерін кезінде КСРО Философия институты мен ММУ-нің әйгілі ғалымдары Б.М. Кедров, Ф.В. Константинов, П.Н. Федосеев, П.В. Копнин сан рет атап өткен.</a:t>
            </a:r>
            <a:endParaRPr lang="ru-RU" dirty="0">
              <a:latin typeface="Times New Roman" panose="02020603050405020304" pitchFamily="18" charset="0"/>
              <a:cs typeface="Times New Roman" panose="02020603050405020304" pitchFamily="18" charset="0"/>
            </a:endParaRPr>
          </a:p>
          <a:p>
            <a:endParaRPr lang="ru-RU" dirty="0"/>
          </a:p>
        </p:txBody>
      </p:sp>
      <p:sp>
        <p:nvSpPr>
          <p:cNvPr id="4" name="TextBox 3"/>
          <p:cNvSpPr txBox="1"/>
          <p:nvPr/>
        </p:nvSpPr>
        <p:spPr>
          <a:xfrm>
            <a:off x="4351284" y="799576"/>
            <a:ext cx="3247696" cy="461665"/>
          </a:xfrm>
          <a:prstGeom prst="rect">
            <a:avLst/>
          </a:prstGeom>
          <a:noFill/>
        </p:spPr>
        <p:txBody>
          <a:bodyPr wrap="square" rtlCol="0">
            <a:spAutoFit/>
          </a:bodyPr>
          <a:lstStyle/>
          <a:p>
            <a:r>
              <a:rPr lang="kk-KZ" sz="2400" b="1" dirty="0">
                <a:latin typeface="Times New Roman" panose="02020603050405020304" pitchFamily="18" charset="0"/>
                <a:cs typeface="Times New Roman" panose="02020603050405020304" pitchFamily="18" charset="0"/>
              </a:rPr>
              <a:t>Жабайхан Әбділдин</a:t>
            </a:r>
            <a:endParaRPr lang="ru-RU" sz="2400" dirty="0"/>
          </a:p>
        </p:txBody>
      </p:sp>
    </p:spTree>
    <p:extLst>
      <p:ext uri="{BB962C8B-B14F-4D97-AF65-F5344CB8AC3E}">
        <p14:creationId xmlns:p14="http://schemas.microsoft.com/office/powerpoint/2010/main" val="40218102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4400" b="1" i="1" dirty="0">
                <a:latin typeface="Times New Roman" panose="02020603050405020304" pitchFamily="18" charset="0"/>
                <a:cs typeface="Times New Roman" panose="02020603050405020304" pitchFamily="18" charset="0"/>
              </a:rPr>
              <a:t>Диалектикалық әдіснама</a:t>
            </a:r>
            <a:endParaRPr lang="ru-RU" sz="4400"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979623940"/>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623016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1978646416"/>
              </p:ext>
            </p:extLst>
          </p:nvPr>
        </p:nvGraphicFramePr>
        <p:xfrm>
          <a:off x="662153" y="1072055"/>
          <a:ext cx="10783613" cy="43512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830901"/>
      </p:ext>
    </p:extLst>
  </p:cSld>
  <p:clrMapOvr>
    <a:masterClrMapping/>
  </p:clrMapOvr>
  <p:timing>
    <p:tnLst>
      <p:par>
        <p:cTn id="1" dur="indefinite" restart="never" nodeType="tmRoot"/>
      </p:par>
    </p:tnLst>
  </p:timing>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160</TotalTime>
  <Words>1384</Words>
  <Application>Microsoft Office PowerPoint</Application>
  <PresentationFormat>Произвольный</PresentationFormat>
  <Paragraphs>73</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Ретро</vt:lpstr>
      <vt:lpstr>Педагогика ғылымының  философия ғылымымен байланысы </vt:lpstr>
      <vt:lpstr>Педагогиканың философиямен байланысы</vt:lpstr>
      <vt:lpstr>Философтардың ғылымның әдіснамасының іргелі мәселелерін және жеке ғылым салаларының әдіснамалық пайымдауларын зерттеулері</vt:lpstr>
      <vt:lpstr>Философтардың ғылымның әдіснамасының іргелі мәселелерін және жеке ғылым салаларының әдіснамалық пайымдауларын зерттеулері</vt:lpstr>
      <vt:lpstr>Презентация PowerPoint</vt:lpstr>
      <vt:lpstr>Отандық философия тарихында логика және таным теориясы тұрғысындағы диалектиканың майталмандары  </vt:lpstr>
      <vt:lpstr>Презентация PowerPoint</vt:lpstr>
      <vt:lpstr>Диалектикалық әдіснама</vt:lpstr>
      <vt:lpstr>Презентация PowerPoint</vt:lpstr>
      <vt:lpstr>Неомарксизм</vt:lpstr>
      <vt:lpstr>Экзистенциализм</vt:lpstr>
      <vt:lpstr>Феноменология</vt:lpstr>
      <vt:lpstr>Структурализм</vt:lpstr>
      <vt:lpstr>Прагматизм</vt:lpstr>
      <vt:lpstr>Герменевтика</vt:lpstr>
      <vt:lpstr>Аналитикалық философия</vt:lpstr>
      <vt:lpstr>Аналитикалық философия</vt:lpstr>
      <vt:lpstr>Персонализм</vt:lpstr>
      <vt:lpstr>Философиялық антропология</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Педагогикадағы филиософиялық және жалпы ғылыми ұғымдар жүйесі.  </dc:title>
  <dc:creator>Айгерим Сериккалиевна Ахметжанова</dc:creator>
  <cp:lastModifiedBy>User</cp:lastModifiedBy>
  <cp:revision>15</cp:revision>
  <dcterms:created xsi:type="dcterms:W3CDTF">2018-09-07T05:54:28Z</dcterms:created>
  <dcterms:modified xsi:type="dcterms:W3CDTF">2018-09-08T17:20:14Z</dcterms:modified>
</cp:coreProperties>
</file>