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1200" y="1282189"/>
            <a:ext cx="7357014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Евразийский национальный университет им. Л.Н. Гумилева</a:t>
            </a:r>
          </a:p>
          <a:p>
            <a:pPr algn="ctr">
              <a:lnSpc>
                <a:spcPct val="150000"/>
              </a:lnSpc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Республика Казахстан,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г. Астана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МУТАЛИЕВА ЛЯЙЛЯ МАРАТОВНА</a:t>
            </a:r>
          </a:p>
          <a:p>
            <a:pPr algn="ctr">
              <a:lnSpc>
                <a:spcPct val="150000"/>
              </a:lnSpc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кандидат экономических наук, профессор</a:t>
            </a:r>
          </a:p>
          <a:p>
            <a:pPr>
              <a:lnSpc>
                <a:spcPct val="150000"/>
              </a:lnSpc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kk-KZ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kk-KZ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kk-KZ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mutalieva_leila@mail.ru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+7 701 723 6972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xfrm>
            <a:off x="299643" y="2294045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  <a:r>
              <a:rPr lang="kk-KZ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</a:t>
            </a:r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728" y="1357298"/>
            <a:ext cx="7000924" cy="30003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Кризисное управление в ресторанном бизнесе</a:t>
            </a:r>
            <a:endParaRPr lang="ru-RU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714356"/>
            <a:ext cx="4214842" cy="52864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Кризисное управление в контексте ресторанного бизнеса представляет собой систему стратегий и действий, направленных на преодоление нештатных ситуаций, способных серьезно угрожать стабильности и функционированию ресторана. Кризисы могут быть вызваны различными факторами, такими как </a:t>
            </a:r>
            <a:r>
              <a:rPr lang="ru-RU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экономические трудности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изменения в потребительском спросе, проблемы с поставками, болезни, природные катастрофы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или </a:t>
            </a:r>
            <a:r>
              <a:rPr lang="ru-RU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другие непредвиденные обстоятельства.</a:t>
            </a:r>
            <a:endParaRPr lang="ru-RU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2500298" y="2846932"/>
            <a:ext cx="4529152" cy="708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98375" rIns="0" bIns="198375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öhne"/>
                <a:cs typeface="Arial" pitchFamily="34" charset="0"/>
              </a:rPr>
              <a:t/>
            </a:r>
            <a:b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öhne"/>
                <a:cs typeface="Arial" pitchFamily="34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öhne"/>
                <a:cs typeface="Arial" pitchFamily="34" charset="0"/>
              </a:rPr>
              <a:t>  </a:t>
            </a:r>
          </a:p>
        </p:txBody>
      </p:sp>
      <p:sp>
        <p:nvSpPr>
          <p:cNvPr id="1026" name="AutoShape 2" descr="Пользователь"/>
          <p:cNvSpPr>
            <a:spLocks noChangeAspect="1" noChangeArrowheads="1"/>
          </p:cNvSpPr>
          <p:nvPr/>
        </p:nvSpPr>
        <p:spPr bwMode="auto">
          <a:xfrm>
            <a:off x="34925" y="-1143000"/>
            <a:ext cx="228600" cy="228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7" name="Picture 3" descr="G:\прейзи\asset-v1_fa+crisismanag+2022_os+type@asset+block@antikrizisnoye-upravleniy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2214554"/>
            <a:ext cx="3357554" cy="22351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285728"/>
            <a:ext cx="7858180" cy="7858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Основные компоненты кризисного управления в ресторанном бизнесе включают в себя: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1285860"/>
            <a:ext cx="7715304" cy="107157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Анализ кризисной ситуации: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Ресторанный бизнес должен провести тщательный анализ причин и последствий кризиса. Это включает в себя оценку внутренних и внешних факторов, которые могут повлиять на бизнес. </a:t>
            </a:r>
          </a:p>
          <a:p>
            <a:pPr lvl="0"/>
            <a:endParaRPr lang="kk-KZ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kk-KZ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kk-KZ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2643182"/>
            <a:ext cx="7643866" cy="114300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Разработка плана кризисного управления: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На основе анализа ситуации необходимо разработать детальный план действий для преодоления кризиса. План должен включать шаги по обеспечению безопасности персонала, сохранению клиентской базы, управлению репутацией и финансовым восстановлением.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85786" y="4143380"/>
            <a:ext cx="778674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Коммуникации и связи: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Эффективное управление коммуникациями важно в период кризиса. Ресторан должен уметь информировать своих клиентов, персонал и другие заинтересованные стороны о текущей ситуации, принимаемых мерах и планах на будущее.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428604"/>
            <a:ext cx="8215370" cy="107157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Управление персоналом: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Кризис может повлиять на мораль и производительность персонала. Важно обеспечить поддержку сотрудников, предоставить им необходимую информацию и инструкции, а также рассмотреть возможные варианты временного сокращения рабочего времени или другие меры.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1857364"/>
            <a:ext cx="8143932" cy="85725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Финансовое управление: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Оценка финансового состояния, разработка стратегий сокращения расходов и привлечение дополнительных источников финансирования, если необходимо.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3429000"/>
            <a:ext cx="8072494" cy="10715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План восстановления: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После преодоления кризиса важно разработать план восстановления бизнеса. Это включает в себя меры по восстановлению репутации, привлечению клиентов, развитию новых стратегий продаж и маркетинга.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357166"/>
            <a:ext cx="4786346" cy="600079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Зачем необходимо готовиться к возможным кризисам:</a:t>
            </a:r>
          </a:p>
          <a:p>
            <a:pPr lvl="0" algn="ctr"/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Обеспечение безопасности: кризисы могут представлять угрозу для физического благополучия людей. Готовность к кризисам включает в себя разработку планов эвакуации, запасов продовольствия, медицинских принадлежностей и других необходимых материалов для обеспечения безопасности.  </a:t>
            </a:r>
          </a:p>
          <a:p>
            <a:pPr lvl="0"/>
            <a:endParaRPr lang="kk-KZ" sz="1400" dirty="0" smtClean="0">
              <a:solidFill>
                <a:schemeClr val="tx1"/>
              </a:solidFill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Снижение рисков: подготовка к кризисам позволяет уменьшить риски и ограничить потенциальные убытки. Например, бизнесы могут разрабатывать планы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бизнес-контингентности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чтобы минимизировать влияние кризисных ситуаций на свою деятельность. </a:t>
            </a:r>
          </a:p>
          <a:p>
            <a:endParaRPr lang="kk-KZ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kk-KZ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kk-KZ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ru-RU" sz="1400" dirty="0" smtClean="0">
              <a:solidFill>
                <a:schemeClr val="tx1"/>
              </a:solidFill>
            </a:endParaRPr>
          </a:p>
          <a:p>
            <a:pPr lvl="0"/>
            <a:endParaRPr lang="kk-KZ" sz="1400" dirty="0" smtClean="0">
              <a:solidFill>
                <a:schemeClr val="tx1"/>
              </a:solidFill>
            </a:endParaRPr>
          </a:p>
          <a:p>
            <a:pPr lvl="0"/>
            <a:endParaRPr lang="ru-RU" sz="1400" dirty="0" smtClean="0">
              <a:solidFill>
                <a:schemeClr val="tx1"/>
              </a:solidFill>
            </a:endParaRPr>
          </a:p>
          <a:p>
            <a:pPr lvl="0"/>
            <a:endParaRPr lang="kk-KZ" sz="1400" dirty="0" smtClean="0">
              <a:solidFill>
                <a:schemeClr val="tx1"/>
              </a:solidFill>
            </a:endParaRPr>
          </a:p>
          <a:p>
            <a:pPr lvl="0"/>
            <a:endParaRPr lang="ru-RU" sz="1400" dirty="0" smtClean="0">
              <a:solidFill>
                <a:schemeClr val="tx1"/>
              </a:solidFill>
            </a:endParaRPr>
          </a:p>
          <a:p>
            <a:pPr lvl="0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428596" y="4071942"/>
            <a:ext cx="457203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Сохранение ресурсов: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готовность к кризисам включает в себя разработку стратегий по эффективному использованию ресурсов, таких как энергия, вода и пища, чтобы обеспечить их доступность в периоды ограниченного доступа или недостатка.</a:t>
            </a:r>
            <a:endParaRPr kumimoji="0" lang="ru-RU" sz="3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7" name="AutoShape 9" descr="https://static.vecteezy.com/system/resources/previews/015/512/352/original/vision-to-see-next-goal-motivation-to-success-forecast-and-business-prediction-challenge-to-be-better-and-achieve-success-concept-confidence-businessman-step-on-rise-up-graph-look-for-next-goal-vector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418" name="Picture 10" descr="G:\прейзи\1400-06-17-عارضه-یابی-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714356"/>
            <a:ext cx="3500438" cy="35004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071934" y="285728"/>
            <a:ext cx="4572032" cy="585791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Социальная устойчивость: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готовность к кризисам способствует устойчивости общества. Она включает в себя обучение населения базовым навыкам выживания, информирование об общественных рисках и создание механизмов для оказания помощи нуждающимся. </a:t>
            </a:r>
          </a:p>
          <a:p>
            <a:endParaRPr lang="kk-KZ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Подготовка к природным бедствиям: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Некоторые кризисы, такие как землетрясения, наводнения, ураганы, возникают из-за природных явлений. Грамотная подготовка может спасти жизни и снизить ущерб от таких бедствий.</a:t>
            </a:r>
          </a:p>
          <a:p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Экономическая стойкость: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Кризисы могут оказывать серьезное воздействие на экономику. Готовность к экономическим кризисам включает в себя создание резервов, разработку стратегий финансовой устойчивости и принятие мер для поддержания экономической активности.</a:t>
            </a:r>
          </a:p>
          <a:p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Предотвращение паники: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Грамотная подготовка и обучение людей снижают риск возникновения массовой паники в условиях кризиса. Это способствует более эффективной координации действий и оказанию помощи тем, кто в ней нуждается.</a:t>
            </a:r>
          </a:p>
          <a:p>
            <a:pPr algn="ctr"/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AutoShape 2" descr="https://static.vecteezy.com/system/resources/previews/015/512/352/original/vision-to-see-next-goal-motivation-to-success-forecast-and-business-prediction-challenge-to-be-better-and-achieve-success-concept-confidence-businessman-step-on-rise-up-graph-look-for-next-goal-vector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1507" name="Picture 3" descr="G:\прейзи\61689e26fca7606b83691a963983b9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357298"/>
            <a:ext cx="3428994" cy="22859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214290"/>
            <a:ext cx="3000396" cy="121444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Причины кризисов в ресторанном бизнесе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 rot="2109334">
            <a:off x="1173427" y="1444518"/>
            <a:ext cx="461372" cy="500066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286116" y="1857364"/>
            <a:ext cx="2071702" cy="85725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Экономические факторы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5429256" y="1857364"/>
            <a:ext cx="428628" cy="428628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929322" y="1500174"/>
            <a:ext cx="2286016" cy="85725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Конкуренция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 rot="1645535">
            <a:off x="1772342" y="3094610"/>
            <a:ext cx="714380" cy="500066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28662" y="1928802"/>
            <a:ext cx="1785950" cy="92869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Изменения в потребительском спросе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2786050" y="2214554"/>
            <a:ext cx="428628" cy="428628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571736" y="3429000"/>
            <a:ext cx="1857388" cy="85725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Проблемы с персоналом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214942" y="3000372"/>
            <a:ext cx="2286016" cy="157163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Законодательные изменения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трелка вправо 13"/>
          <p:cNvSpPr/>
          <p:nvPr/>
        </p:nvSpPr>
        <p:spPr>
          <a:xfrm>
            <a:off x="4643438" y="3643314"/>
            <a:ext cx="428628" cy="428628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28794" y="357166"/>
            <a:ext cx="4643470" cy="42862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Этапы кризисного управления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1285860"/>
            <a:ext cx="2500330" cy="44291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00430" y="1357298"/>
            <a:ext cx="2500330" cy="435771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Реакция на кризис: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Быстрое принятие решений.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Коммуникация с персоналом, клиентами и поставщиками.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Временные меры по снижению затрат.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Анализ и корректировка меню и ценовой политики.</a:t>
            </a:r>
          </a:p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500826" y="1357298"/>
            <a:ext cx="2500330" cy="43577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642910" y="1571612"/>
            <a:ext cx="1928794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-228528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Предварительная подготовка: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Разработка плана кризисного управления.</a:t>
            </a:r>
            <a:endParaRPr kumimoji="0" lang="ru-RU" sz="1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Обучение персонала.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Анализ рисков и уязвимостей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6715140" y="1571612"/>
            <a:ext cx="2143108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Восстановление после кризиса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Постепенное восстановление бизнеса.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Стратегии взаимодействия с клиентами.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Меры по укреплению финансовой устойчивости.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Постановка и реализация мер по предотвращению будущих кризисов.</a:t>
            </a:r>
            <a:endParaRPr kumimoji="0" lang="ru-RU" sz="4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631</Words>
  <PresentationFormat>Экран (4:3)</PresentationFormat>
  <Paragraphs>91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Жасулан-археология</dc:creator>
  <cp:lastModifiedBy>Жасулан-археология</cp:lastModifiedBy>
  <cp:revision>15</cp:revision>
  <dcterms:created xsi:type="dcterms:W3CDTF">2023-11-27T05:39:39Z</dcterms:created>
  <dcterms:modified xsi:type="dcterms:W3CDTF">2023-11-28T10:26:27Z</dcterms:modified>
</cp:coreProperties>
</file>