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79" r:id="rId5"/>
    <p:sldId id="307" r:id="rId6"/>
    <p:sldId id="312" r:id="rId7"/>
    <p:sldId id="313" r:id="rId8"/>
    <p:sldId id="314" r:id="rId9"/>
    <p:sldId id="309" r:id="rId10"/>
    <p:sldId id="319" r:id="rId11"/>
    <p:sldId id="310" r:id="rId12"/>
    <p:sldId id="311" r:id="rId13"/>
    <p:sldId id="320" r:id="rId14"/>
    <p:sldId id="321" r:id="rId15"/>
    <p:sldId id="322" r:id="rId16"/>
    <p:sldId id="323" r:id="rId17"/>
    <p:sldId id="324" r:id="rId18"/>
    <p:sldId id="32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9-19T13:33:17.60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53 26 0,'0'48'265,"0"1"-249,0 25-16,0-50 16,0 49-16,0-24 15,0 0-15,0 0 16,0-25-16,0 26 16,0 23-16,0-24 15,0 0-15,0-25 0,0 25 16,0 0-16,0 24 15,0-24-15,0 0 16,0 0-16,0 0 16,0 0-16,0 24 15,0-24-15,0 24 16,0 0-16,0-23 16,0 23-16,0-24 15,0 0-15,0 0 0,0-25 16,0 25-16,0-24 15,0-1 1,0 0-16,0 1 16,0-1-1,0 1 17,0-50 61,0-24-93,0 1 16,0-1-16,0 0 16,0 0-16,0 0 15,-25 0-15,25-24 16,-24 23-16,24 1 15,0-24-15,0 24 16,0-24-16,0 0 16,0 0-16,0 24 15,0-25-15,0 1 16,0 0-16,0 24 0,0 0 16,0-24-16,0 48 15,0 1-15,0-26 16,24 1-16,-24 25 15,0 0-15,25-25 16,-1 0-16,-24 24 16,24-23-16,1-1 15,-25 24-15,0 1 0,24 24 16,-24-25-16,24 1 16,0 0-16,1 24 15,-1-25 1,0 25-16,1 0 15,-1 0 1,1 0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.xml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3" y="26064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4039" y="1966775"/>
            <a:ext cx="772759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АССИМЕТРИЯЛЫҚ КРИПТОЖҮЙЕЛЕР: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RSA </a:t>
            </a: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ЭЛЬ-ГАМАЛЬ ШИФРЛАУ ЖҮЙЕЛЕРІ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09" y="1196752"/>
            <a:ext cx="860995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21" y="260648"/>
            <a:ext cx="7488832" cy="606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101" y="7115"/>
            <a:ext cx="6708275" cy="684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44" y="476672"/>
            <a:ext cx="8154184" cy="569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12" y="2420888"/>
            <a:ext cx="9051039" cy="56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45" y="1340768"/>
            <a:ext cx="855929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908720"/>
            <a:ext cx="7955439" cy="470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132856"/>
            <a:ext cx="7760956" cy="188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5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140968"/>
            <a:ext cx="7451291" cy="64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26" y="1772816"/>
            <a:ext cx="8905783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98" y="1484784"/>
            <a:ext cx="8617277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836712"/>
            <a:ext cx="8690563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628800"/>
            <a:ext cx="8814601" cy="325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6022277"/>
                  </p:ext>
                </p:extLst>
              </p:nvPr>
            </p:nvGraphicFramePr>
            <p:xfrm>
              <a:off x="1475656" y="2276873"/>
              <a:ext cx="6696744" cy="27363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08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3361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324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Абонент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Құпия кілт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Ашық кілт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  <m:r>
                                  <a:rPr lang="kk-KZ" sz="2000">
                                    <a:effectLst/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B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kk-KZ" sz="2000">
                                    <a:effectLst/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b>
                                </m:sSub>
                                <m:r>
                                  <a:rPr lang="kk-KZ" sz="2000">
                                    <a:effectLst/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kk-KZ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324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…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…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…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6022277"/>
                  </p:ext>
                </p:extLst>
              </p:nvPr>
            </p:nvGraphicFramePr>
            <p:xfrm>
              <a:off x="1475656" y="2276873"/>
              <a:ext cx="6696744" cy="27363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2248"/>
                    <a:gridCol w="2030880"/>
                    <a:gridCol w="2433616"/>
                  </a:tblGrid>
                  <a:tr h="5324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Абонент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Құпия кілт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Ашық кілт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kk-KZ" sz="2000">
                              <a:effectLst/>
                            </a:rPr>
                            <a:t>А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9880" t="-108791" r="-120659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75689" t="-108791" r="-1003" b="-300000"/>
                          </a:stretch>
                        </a:blipFill>
                      </a:tcPr>
                    </a:tc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B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9880" t="-206522" r="-120659" b="-196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75689" t="-206522" r="-1003" b="-196739"/>
                          </a:stretch>
                        </a:blipFill>
                      </a:tcPr>
                    </a:tc>
                  </a:tr>
                  <a:tr h="557154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9880" t="-309890" r="-120659" b="-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75689" t="-309890" r="-1003" b="-98901"/>
                          </a:stretch>
                        </a:blipFill>
                      </a:tcPr>
                    </a:tc>
                  </a:tr>
                  <a:tr h="532420"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…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…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…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4963" y="2884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513547"/>
            <a:ext cx="7704856" cy="547286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Рукописный ввод 5"/>
              <p14:cNvContentPartPr/>
              <p14:nvPr/>
            </p14:nvContentPartPr>
            <p14:xfrm>
              <a:off x="7287466" y="219378"/>
              <a:ext cx="124920" cy="669240"/>
            </p14:xfrm>
          </p:contentPart>
        </mc:Choice>
        <mc:Fallback xmlns="">
          <p:pic>
            <p:nvPicPr>
              <p:cNvPr id="6" name="Рукописный ввод 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39226" y="123618"/>
                <a:ext cx="221040" cy="86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05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02" y="2167649"/>
            <a:ext cx="8175995" cy="101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08" y="836712"/>
            <a:ext cx="861450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5097</TotalTime>
  <Words>19</Words>
  <Application>Microsoft Office PowerPoint</Application>
  <PresentationFormat>Экран (4:3)</PresentationFormat>
  <Paragraphs>16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nazgul ospanova</dc:creator>
  <cp:lastModifiedBy>Пользователь</cp:lastModifiedBy>
  <cp:revision>72</cp:revision>
  <dcterms:modified xsi:type="dcterms:W3CDTF">2024-11-09T20:44:06Z</dcterms:modified>
</cp:coreProperties>
</file>