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1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364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02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5706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775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49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993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517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472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567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786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397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03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18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84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577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682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96E42-8064-4D88-A58A-7D2ED2E08183}" type="datetimeFigureOut">
              <a:rPr lang="ru-RU" smtClean="0"/>
              <a:pPr/>
              <a:t>06.11.2022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486BB06-A40C-45DE-AFC3-9EDFD332C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35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5472B95-2A6B-479F-8B45-38902AAC341A}"/>
              </a:ext>
            </a:extLst>
          </p:cNvPr>
          <p:cNvSpPr/>
          <p:nvPr/>
        </p:nvSpPr>
        <p:spPr>
          <a:xfrm>
            <a:off x="5305417" y="5877272"/>
            <a:ext cx="1641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Астана 202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kk-KZ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D174084-8A59-C8E6-3A97-7DD25A89A8DC}"/>
              </a:ext>
            </a:extLst>
          </p:cNvPr>
          <p:cNvSpPr/>
          <p:nvPr/>
        </p:nvSpPr>
        <p:spPr>
          <a:xfrm>
            <a:off x="2279576" y="2852936"/>
            <a:ext cx="76328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Евразийский национальный университет имени Л.Н.Гумилёва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Транспортно-энергетический факультет</a:t>
            </a:r>
            <a:endParaRPr lang="ru-RU" sz="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Кафедра «Организация перевозок, движения и эксплуатация транспорта»</a:t>
            </a:r>
          </a:p>
        </p:txBody>
      </p:sp>
      <p:pic>
        <p:nvPicPr>
          <p:cNvPr id="6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693335ED-960F-49B9-8BFE-EAC04F4AD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807" y="207344"/>
            <a:ext cx="2174386" cy="92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8446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85A96B8-D35F-112A-FEB7-86E9DE51D690}"/>
              </a:ext>
            </a:extLst>
          </p:cNvPr>
          <p:cNvSpPr/>
          <p:nvPr/>
        </p:nvSpPr>
        <p:spPr>
          <a:xfrm>
            <a:off x="2609172" y="2363287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Лекция №11. Теория по выявлению и устранению колей на нежестких дорожных одеждах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BED1C7-1B2B-243E-206A-F3F19C9DC882}"/>
              </a:ext>
            </a:extLst>
          </p:cNvPr>
          <p:cNvSpPr txBox="1"/>
          <p:nvPr/>
        </p:nvSpPr>
        <p:spPr>
          <a:xfrm>
            <a:off x="3359645" y="1619881"/>
            <a:ext cx="5694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Эксплуатация автомобильных дорог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B51B54B6-4948-A07C-99B6-53422C444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807" y="207344"/>
            <a:ext cx="2174386" cy="92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4F0DE9D-8250-049F-DDD0-BB62D80B20EC}"/>
              </a:ext>
            </a:extLst>
          </p:cNvPr>
          <p:cNvSpPr/>
          <p:nvPr/>
        </p:nvSpPr>
        <p:spPr>
          <a:xfrm>
            <a:off x="5305417" y="5877272"/>
            <a:ext cx="1641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Астана 202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kk-KZ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100945" y="3547472"/>
            <a:ext cx="6096000" cy="11762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Профилографы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или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колеемеры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Лазерные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профилографы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841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AFACDBD-B7A6-452A-AB92-22BA8C16BB9A}"/>
              </a:ext>
            </a:extLst>
          </p:cNvPr>
          <p:cNvSpPr/>
          <p:nvPr/>
        </p:nvSpPr>
        <p:spPr>
          <a:xfrm>
            <a:off x="2077329" y="1905506"/>
            <a:ext cx="95707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совместным воздействием движения тяжелых и многоосных автомобилей и природно-климатических факторов на покрытиях дорожных одежд могут накапливаться дефекты и деформации, одним из видов которых является колея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1A6D8C74-C24C-B69C-7469-8593D82DCC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950" y="473352"/>
            <a:ext cx="1156099" cy="4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853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3C39C75-CD84-49EA-B4D1-1C7943552011}"/>
              </a:ext>
            </a:extLst>
          </p:cNvPr>
          <p:cNvSpPr/>
          <p:nvPr/>
        </p:nvSpPr>
        <p:spPr>
          <a:xfrm>
            <a:off x="2175802" y="1166842"/>
            <a:ext cx="88110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полных и достоверных данных о параметрах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колееобразования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требует большого количества измерений. Специальные автоматизированные передвижные лаборатории с лазерным, ультразвуковым и другим оборудованием широко применяются во многих странах мира.</a:t>
            </a:r>
          </a:p>
        </p:txBody>
      </p:sp>
      <p:pic>
        <p:nvPicPr>
          <p:cNvPr id="3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4F826076-FF33-0EB3-9C0F-FE70F6290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950" y="473352"/>
            <a:ext cx="1156099" cy="4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5966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C24866A-CA72-4157-AB07-A19C99839C03}"/>
              </a:ext>
            </a:extLst>
          </p:cNvPr>
          <p:cNvSpPr/>
          <p:nvPr/>
        </p:nvSpPr>
        <p:spPr>
          <a:xfrm>
            <a:off x="973016" y="1404819"/>
            <a:ext cx="108649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мировой практике отказались от ручных методов измерения ровности проезжей части в поперечном направлении с применением реек. Измерение параметров поперечной ровности и колеи выполняют с использованием ультразвуковых и лазерных датчиков, которые размещают на несущей балке, прикрепленной к передней части автомобиля. Это так называемые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профилографы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колее- меры.</a:t>
            </a:r>
          </a:p>
        </p:txBody>
      </p:sp>
      <p:pic>
        <p:nvPicPr>
          <p:cNvPr id="3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0950BBBA-C47F-0652-80CE-7876EDAD93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950" y="473352"/>
            <a:ext cx="1156099" cy="4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838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12138CA-8A72-4BFE-B9B4-9B9D94632D6C}"/>
              </a:ext>
            </a:extLst>
          </p:cNvPr>
          <p:cNvSpPr/>
          <p:nvPr/>
        </p:nvSpPr>
        <p:spPr>
          <a:xfrm>
            <a:off x="6096000" y="964277"/>
            <a:ext cx="59975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Выпускается широкий спектр таких установок (рис.1). Ультразвуковые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профилографы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измеряют просветы на ширине 2—2,5 м и более при помощи ультразвуковых датчиков, число которых в поперечном направлении колеблется от 12 до 30. Измерения производятся через каждые 3 м вдоль дороги с точностью 0,1 мм. Скорость движения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профилографов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изменяться в пределах 20...80 км/ч.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3462A9E-98BA-434D-91F6-171EFE7A701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08358" y="1347568"/>
            <a:ext cx="4362450" cy="401955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B359F80-0F2B-47C1-8088-B88C6FDE01D1}"/>
              </a:ext>
            </a:extLst>
          </p:cNvPr>
          <p:cNvSpPr/>
          <p:nvPr/>
        </p:nvSpPr>
        <p:spPr>
          <a:xfrm>
            <a:off x="1208358" y="5644991"/>
            <a:ext cx="50517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Рис.1.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Профилограф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измерения поперечной ровности (глубины колеи)</a:t>
            </a:r>
          </a:p>
        </p:txBody>
      </p:sp>
      <p:pic>
        <p:nvPicPr>
          <p:cNvPr id="5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73D4E002-1558-1E84-8CFE-CE5E2D67A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950" y="473352"/>
            <a:ext cx="1156099" cy="4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729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1844C38-D22F-4EA4-8ED5-4833B541A2E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68018" y="3429000"/>
            <a:ext cx="6255964" cy="3137850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7097694-92FA-4E4D-8408-802554987F39}"/>
              </a:ext>
            </a:extLst>
          </p:cNvPr>
          <p:cNvSpPr/>
          <p:nvPr/>
        </p:nvSpPr>
        <p:spPr>
          <a:xfrm>
            <a:off x="1964787" y="406229"/>
            <a:ext cx="852716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Лазерные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профилографы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измеряют просветы на ширине 2,7 м и более с помощью 15 датчиков через каждые 5 м вдоль дороги с точностью 0,1 мм. Имеются модификации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профилографов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снимают отсчеты через каждые 20 см вдоль дороги.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 движения лазерных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профилографов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процессе измерений может изменяться в пределах 20...80 км/ч.</a:t>
            </a:r>
          </a:p>
        </p:txBody>
      </p:sp>
      <p:pic>
        <p:nvPicPr>
          <p:cNvPr id="4" name="Picture 2" descr="ENU.KZ | Евразийский национальный университет имени Л.Н. Гумилева">
            <a:extLst>
              <a:ext uri="{FF2B5EF4-FFF2-40B4-BE49-F238E27FC236}">
                <a16:creationId xmlns:a16="http://schemas.microsoft.com/office/drawing/2014/main" id="{0A14A0CA-3904-75FC-3C75-78112C4642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950" y="473352"/>
            <a:ext cx="1156099" cy="4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327162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</TotalTime>
  <Words>288</Words>
  <Application>Microsoft Office PowerPoint</Application>
  <PresentationFormat>Широкоэкранный</PresentationFormat>
  <Paragraphs>18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 ВЫЯВЛЕНИЮ И УСТРАНЕНИЮ КОЛЕЙ НА НЕЖЕСТКИХ ДОРОЖНЫХ ОДЕЖДАХ</dc:title>
  <dc:creator>Ибраимбеков Темірлан Балғабайұлы</dc:creator>
  <cp:lastModifiedBy>Asus</cp:lastModifiedBy>
  <cp:revision>9</cp:revision>
  <dcterms:created xsi:type="dcterms:W3CDTF">2021-04-19T11:33:34Z</dcterms:created>
  <dcterms:modified xsi:type="dcterms:W3CDTF">2022-11-06T03:17:54Z</dcterms:modified>
</cp:coreProperties>
</file>