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58" d="100"/>
          <a:sy n="58" d="100"/>
        </p:scale>
        <p:origin x="2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123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765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757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065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107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842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919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963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508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684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933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168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376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19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2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D2BA6C-A504-4C68-B7AD-4C67F59E81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377" y="2140027"/>
            <a:ext cx="10241199" cy="1722664"/>
          </a:xfrm>
        </p:spPr>
        <p:txBody>
          <a:bodyPr>
            <a:noAutofit/>
          </a:bodyPr>
          <a:lstStyle/>
          <a:p>
            <a:r>
              <a:rPr lang="en-US" sz="3600" b="1" i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Lecture 5. </a:t>
            </a:r>
            <a:r>
              <a:rPr lang="ru-KZ" sz="3600" b="1" i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</a:t>
            </a:r>
            <a:r>
              <a:rPr lang="ru-KZ" sz="3600" b="1" i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logical</a:t>
            </a:r>
            <a:r>
              <a:rPr lang="ru-KZ" sz="3600" b="1" i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3600" b="1" i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structure</a:t>
            </a:r>
            <a:r>
              <a:rPr lang="ru-KZ" sz="3600" b="1" i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3600" b="1" i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3600" b="1" i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3600" b="1" i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pedagogical</a:t>
            </a:r>
            <a:r>
              <a:rPr lang="ru-KZ" sz="3600" b="1" i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3600" b="1" i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research</a:t>
            </a:r>
            <a:endParaRPr lang="ru-KZ" sz="8000" b="1" i="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E9256C9-C84F-4F52-B289-4B7ADA326F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62536" y="5376443"/>
            <a:ext cx="5017040" cy="77549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Methodological bases of pedagogical </a:t>
            </a:r>
            <a:r>
              <a:rPr lang="en-US" sz="1800" b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rеsеаrсh</a:t>
            </a:r>
            <a: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in the field of education</a:t>
            </a:r>
            <a:endParaRPr lang="ru-KZ" dirty="0"/>
          </a:p>
        </p:txBody>
      </p:sp>
      <p:pic>
        <p:nvPicPr>
          <p:cNvPr id="5" name="image2.jpeg">
            <a:extLst>
              <a:ext uri="{FF2B5EF4-FFF2-40B4-BE49-F238E27FC236}">
                <a16:creationId xmlns:a16="http://schemas.microsoft.com/office/drawing/2014/main" id="{437821B8-E2AF-02F6-FF80-A4952298261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135" y="0"/>
            <a:ext cx="1333500" cy="105423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8404E7-5A75-A9ED-C6A7-5A1A11330157}"/>
              </a:ext>
            </a:extLst>
          </p:cNvPr>
          <p:cNvSpPr txBox="1"/>
          <p:nvPr/>
        </p:nvSpPr>
        <p:spPr>
          <a:xfrm>
            <a:off x="1421634" y="116508"/>
            <a:ext cx="14207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EURASIAN NATIONAL UNIVERSITY</a:t>
            </a:r>
            <a:endParaRPr lang="ru-KZ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844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2D6696-E684-4893-A1F6-1A04428B6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9650" y="781505"/>
            <a:ext cx="10159093" cy="981982"/>
          </a:xfrm>
        </p:spPr>
        <p:txBody>
          <a:bodyPr>
            <a:normAutofit/>
          </a:bodyPr>
          <a:lstStyle/>
          <a:p>
            <a:r>
              <a:rPr lang="en-US" sz="32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Issues discussed</a:t>
            </a:r>
            <a:r>
              <a:rPr lang="ru-RU" sz="32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KZ" sz="3200" b="1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C5A0CB-F0F5-4E7D-9585-D9D8AB339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650" y="2011680"/>
            <a:ext cx="10344150" cy="235621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Stages of pedagogical research, their relationship.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Staging stage of the study.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Actually - the research stage of the study.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Design and implementation stage of the research.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085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D39E2A-C26F-41CA-A4EF-6BD362E02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8026" y="365125"/>
            <a:ext cx="8876050" cy="132556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three stages in the design of the research logic: staged, actually research and design - implementation</a:t>
            </a:r>
            <a:endParaRPr lang="ru-KZ" sz="2800" b="1" i="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2067A7-B78B-4F49-9624-037965A8B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9"/>
            <a:ext cx="10052222" cy="410875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Staging stage of the study</a:t>
            </a:r>
            <a:endParaRPr lang="ru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work begins with the choice of the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 area of research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that is, with the sphere of pedagogical reality in which important problems that need to be solved have accumulated.</a:t>
            </a:r>
            <a:endParaRPr lang="ru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Next Steps –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  <a:r>
              <a:rPr lang="ru-K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problems and research topics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problem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something unknown in science that requires the search for new knowledge, it is “knowledge about ignorance”. The problem acts as a statement of the insufficiency of the level of knowledge achieved so far, and it is required to go beyond the limits of existing knowledge, to move towards new knowledge.</a:t>
            </a:r>
            <a:endParaRPr lang="ru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957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87A15A4-B301-4E66-B137-5D46B0295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4486"/>
            <a:ext cx="10515600" cy="497771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formulation of the scientific problem and the proof of its relevance, proceed to the formulation of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purpose of the study</a:t>
            </a:r>
            <a:r>
              <a:rPr lang="ru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further process of development of the problem is connected with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definition of the object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subject of research</a:t>
            </a:r>
            <a:r>
              <a:rPr lang="ru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object of study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certain set of properties and relations that exists independently of 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cognizer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 is reflected by him.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limit the scope of the study, allocate the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subject of study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subject of the study either coincides with the topic of the study, or they are very close in sound. Consequently,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subject of research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set of elements of connections, relations in a specific area of the pedagogical object, in which the problem that needs to be solved is clarified.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483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DC98FA7-A0AF-42C5-9BEA-DF7138E5D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8411"/>
            <a:ext cx="10515600" cy="571706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formulation of the purpose of the study allows the construction of a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hypothesis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hypothesis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hypothetical judgment about the regular (causal) connection of phenomena, a form of development of science.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task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link, a step, a stage in achieving the goal of the study. 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tasks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set in a certain sequence. They show the logic of the research.</a:t>
            </a:r>
          </a:p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can be several tasks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preferably no more than 5 - 6, but three groups of tasks must be identified. 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group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historical and diagnostic - is associated with the study of the history and current state of the problem, the definition or clarification of concepts. 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second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theoretical and modeling - is associated with the disclosure of the structure, the essence of what is being studied.</a:t>
            </a:r>
          </a:p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third group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practical and transformative - is aimed at creating, developing specific methods of pedagogical action, and developing practical recommendations.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600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14CE51-C6CF-414F-82E5-A13AA01C8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1214"/>
            <a:ext cx="10515600" cy="4122965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actual research stage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scientific work, first of all, involves a thorough theoretical analysis of previously published works on this issue.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Next, the researcher should make a critical analysis of literary sources, which should lead to a conclusion about the relevance of further research and outline ways to solve the tasks.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result of the theoretical study of the problem is the development of a methodology for experimental work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676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8B3BE50-8BD6-4C4E-B948-1A7F9522CA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purpose of the experiment is empirical confirmation or refutation of the research hypothesis. An experiment is a purposeful impact on an object, designed to change it in a certain way.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of impact are new content and forms, methods, teaching aids, etc.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design and implementation stage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study is the final stage of the pedagogical study.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465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1EC2D8-F3F0-5880-8560-9EADD78A4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4697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 of required textbooks and additional resources</a:t>
            </a:r>
            <a:b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7EA87B-46EF-731C-59B9-A6CC11EC4E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8125"/>
            <a:ext cx="10515600" cy="4784075"/>
          </a:xfrm>
        </p:spPr>
        <p:txBody>
          <a:bodyPr>
            <a:normAutofit fontScale="92500" lnSpcReduction="20000"/>
          </a:bodyPr>
          <a:lstStyle/>
          <a:p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Андрианова Е. И. Подготовка и проведение педагогического исследования: учебное</a:t>
            </a:r>
            <a:br>
              <a:rPr lang="ru-K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пособие для вузов. Ульяновск: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УлГПУ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2013. 116 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Беляев, А. В.,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Гулакова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М. В., Харченко Г. И. Методологические основания педагогического исследования: учебное пособие. Киров: Изд-во МЦИТО, 2017 – 190 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b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3. 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Юдина О. И. Методология педагогического исследования. Оренбургский гос. ун-т. – Оренбург: ОГУ, 2013 -141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ru-K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Новиков, В. К. Методология и методы научного исследования: курс лекций. – Москва : Альтаир - МГАВТ, 2015. – 211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ru-K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kk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Шипилина Л.А. 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Методология психолого-педагогических исследований. Учебное пособие для аспирантов и магистрантов по направлению «Педагогика». </a:t>
            </a:r>
            <a:r>
              <a:rPr lang="kk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3-е изд., стереотип.-М.: ФЛИНТА, 2011. – 204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kk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110982227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LightSeedLeftStep">
      <a:dk1>
        <a:srgbClr val="000000"/>
      </a:dk1>
      <a:lt1>
        <a:srgbClr val="FFFFFF"/>
      </a:lt1>
      <a:dk2>
        <a:srgbClr val="412E24"/>
      </a:dk2>
      <a:lt2>
        <a:srgbClr val="E8E5E2"/>
      </a:lt2>
      <a:accent1>
        <a:srgbClr val="85A5BD"/>
      </a:accent1>
      <a:accent2>
        <a:srgbClr val="75ACAC"/>
      </a:accent2>
      <a:accent3>
        <a:srgbClr val="81AA99"/>
      </a:accent3>
      <a:accent4>
        <a:srgbClr val="78AF81"/>
      </a:accent4>
      <a:accent5>
        <a:srgbClr val="8BAA80"/>
      </a:accent5>
      <a:accent6>
        <a:srgbClr val="96A873"/>
      </a:accent6>
      <a:hlink>
        <a:srgbClr val="A2785A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822</Words>
  <Application>Microsoft Office PowerPoint</Application>
  <PresentationFormat>Широкоэкранный</PresentationFormat>
  <Paragraphs>34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Elephant</vt:lpstr>
      <vt:lpstr>Times New Roman</vt:lpstr>
      <vt:lpstr>BrushVTI</vt:lpstr>
      <vt:lpstr>Lecture 5. The logical structure of pedagogical research</vt:lpstr>
      <vt:lpstr>Issues discussed:</vt:lpstr>
      <vt:lpstr>There are three stages in the design of the research logic: staged, actually research and design - implementation</vt:lpstr>
      <vt:lpstr>Презентация PowerPoint</vt:lpstr>
      <vt:lpstr>Презентация PowerPoint</vt:lpstr>
      <vt:lpstr>Презентация PowerPoint</vt:lpstr>
      <vt:lpstr>Презентация PowerPoint</vt:lpstr>
      <vt:lpstr>List of required textbooks and additional resources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4. The logical structure of pedagogical research</dc:title>
  <dc:creator>Карымсакова Анара Ералкановна</dc:creator>
  <cp:lastModifiedBy>Карымсакова Анара</cp:lastModifiedBy>
  <cp:revision>6</cp:revision>
  <dcterms:created xsi:type="dcterms:W3CDTF">2022-02-22T07:18:17Z</dcterms:created>
  <dcterms:modified xsi:type="dcterms:W3CDTF">2023-11-08T15:50:22Z</dcterms:modified>
</cp:coreProperties>
</file>