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4" r:id="rId3"/>
    <p:sldMasterId id="2147483684" r:id="rId4"/>
    <p:sldMasterId id="2147483702" r:id="rId5"/>
  </p:sldMasterIdLst>
  <p:notesMasterIdLst>
    <p:notesMasterId r:id="rId18"/>
  </p:notesMasterIdLst>
  <p:sldIdLst>
    <p:sldId id="256" r:id="rId6"/>
    <p:sldId id="261" r:id="rId7"/>
    <p:sldId id="323" r:id="rId8"/>
    <p:sldId id="408" r:id="rId9"/>
    <p:sldId id="311" r:id="rId10"/>
    <p:sldId id="410" r:id="rId11"/>
    <p:sldId id="259" r:id="rId12"/>
    <p:sldId id="271" r:id="rId13"/>
    <p:sldId id="265" r:id="rId14"/>
    <p:sldId id="274" r:id="rId15"/>
    <p:sldId id="344" r:id="rId16"/>
    <p:sldId id="25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CC"/>
    <a:srgbClr val="0099FF"/>
    <a:srgbClr val="CC3300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69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34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C3D272-DE9F-4721-B672-F1994C487D49}" type="doc">
      <dgm:prSet loTypeId="urn:microsoft.com/office/officeart/2005/8/layout/cycle3" loCatId="cycl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KZ"/>
        </a:p>
      </dgm:t>
    </dgm:pt>
    <dgm:pt modelId="{96D7CD6A-9D19-4A5A-BE07-E203DC3E99A6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kk-KZ" sz="2400" b="1" u="none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Модельдеу</a:t>
          </a:r>
          <a:endParaRPr lang="ru-KZ" sz="2400" b="1" u="none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0A0A9C-477B-40F7-B136-84605D858554}" type="parTrans" cxnId="{D1512917-C192-4681-8D33-4862D4E45B62}">
      <dgm:prSet/>
      <dgm:spPr/>
      <dgm:t>
        <a:bodyPr/>
        <a:lstStyle/>
        <a:p>
          <a:endParaRPr lang="ru-KZ"/>
        </a:p>
      </dgm:t>
    </dgm:pt>
    <dgm:pt modelId="{1B0BE80D-10A9-4E62-8400-E2E9FEB311F2}" type="sibTrans" cxnId="{D1512917-C192-4681-8D33-4862D4E45B62}">
      <dgm:prSet/>
      <dgm:spPr/>
      <dgm:t>
        <a:bodyPr/>
        <a:lstStyle/>
        <a:p>
          <a:endParaRPr lang="ru-KZ"/>
        </a:p>
      </dgm:t>
    </dgm:pt>
    <dgm:pt modelId="{9B2BE6B9-79A5-4BD1-9680-AAA041FA366B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kk-KZ" sz="2400" b="1" u="none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Теорияны тексеру</a:t>
          </a:r>
          <a:endParaRPr lang="ru-KZ" sz="2400" b="1" u="none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821BD4-665B-4A69-B8B3-8DB9FC1178A5}" type="parTrans" cxnId="{2CEC2C31-6B32-445E-AF95-6EB7D741AEA3}">
      <dgm:prSet/>
      <dgm:spPr/>
      <dgm:t>
        <a:bodyPr/>
        <a:lstStyle/>
        <a:p>
          <a:endParaRPr lang="ru-KZ"/>
        </a:p>
      </dgm:t>
    </dgm:pt>
    <dgm:pt modelId="{A141A02A-8A61-4189-ADD7-CC084A88B6C9}" type="sibTrans" cxnId="{2CEC2C31-6B32-445E-AF95-6EB7D741AEA3}">
      <dgm:prSet/>
      <dgm:spPr/>
      <dgm:t>
        <a:bodyPr/>
        <a:lstStyle/>
        <a:p>
          <a:endParaRPr lang="ru-KZ"/>
        </a:p>
      </dgm:t>
    </dgm:pt>
    <dgm:pt modelId="{A663B8B8-DB93-4D4A-96FB-CA116ED219D3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kk-KZ" sz="2400" b="1" u="none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Технологиялық даму</a:t>
          </a:r>
          <a:endParaRPr lang="ru-KZ" sz="2400" b="1" u="none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6F55073-D912-4210-A64B-B13ECE9E9E91}" type="parTrans" cxnId="{C8B27F86-BAC0-438B-A332-3C3DEC1773D3}">
      <dgm:prSet/>
      <dgm:spPr/>
      <dgm:t>
        <a:bodyPr/>
        <a:lstStyle/>
        <a:p>
          <a:endParaRPr lang="ru-KZ"/>
        </a:p>
      </dgm:t>
    </dgm:pt>
    <dgm:pt modelId="{94C0BD9C-FEF8-4063-B632-CD2D609220ED}" type="sibTrans" cxnId="{C8B27F86-BAC0-438B-A332-3C3DEC1773D3}">
      <dgm:prSet/>
      <dgm:spPr/>
      <dgm:t>
        <a:bodyPr/>
        <a:lstStyle/>
        <a:p>
          <a:endParaRPr lang="ru-KZ"/>
        </a:p>
      </dgm:t>
    </dgm:pt>
    <dgm:pt modelId="{A0EFFEE9-7BD9-4E2A-9A04-E294DF4C0CC9}">
      <dgm:prSet phldrT="[Текст]" custT="1"/>
      <dgm:spPr/>
      <dgm:t>
        <a:bodyPr/>
        <a:lstStyle/>
        <a:p>
          <a:r>
            <a:rPr lang="kk-KZ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Нақтылық</a:t>
          </a:r>
          <a:endParaRPr lang="ru-KZ" sz="22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5E86E4-9B8B-410A-A171-16AD5E5B7C34}" type="sibTrans" cxnId="{B1269DAF-4B5A-470A-B170-DF381F456D3D}">
      <dgm:prSet/>
      <dgm:spPr>
        <a:solidFill>
          <a:srgbClr val="0099FF"/>
        </a:solidFill>
      </dgm:spPr>
      <dgm:t>
        <a:bodyPr/>
        <a:lstStyle/>
        <a:p>
          <a:endParaRPr lang="ru-KZ" b="1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D736A7-0D64-4B06-8491-089DBA3EBFF8}" type="parTrans" cxnId="{B1269DAF-4B5A-470A-B170-DF381F456D3D}">
      <dgm:prSet/>
      <dgm:spPr/>
      <dgm:t>
        <a:bodyPr/>
        <a:lstStyle/>
        <a:p>
          <a:endParaRPr lang="ru-KZ"/>
        </a:p>
      </dgm:t>
    </dgm:pt>
    <dgm:pt modelId="{00A33A8A-E683-424F-A16D-936EA01DB98F}" type="pres">
      <dgm:prSet presAssocID="{52C3D272-DE9F-4721-B672-F1994C487D49}" presName="Name0" presStyleCnt="0">
        <dgm:presLayoutVars>
          <dgm:dir/>
          <dgm:resizeHandles val="exact"/>
        </dgm:presLayoutVars>
      </dgm:prSet>
      <dgm:spPr/>
    </dgm:pt>
    <dgm:pt modelId="{C697D8A1-068E-48F4-8CB8-9041BE77E72A}" type="pres">
      <dgm:prSet presAssocID="{52C3D272-DE9F-4721-B672-F1994C487D49}" presName="cycle" presStyleCnt="0"/>
      <dgm:spPr/>
    </dgm:pt>
    <dgm:pt modelId="{01B80854-80D5-4B0C-AA42-135202AEED30}" type="pres">
      <dgm:prSet presAssocID="{A0EFFEE9-7BD9-4E2A-9A04-E294DF4C0CC9}" presName="nodeFirstNode" presStyleLbl="node1" presStyleIdx="0" presStyleCnt="4">
        <dgm:presLayoutVars>
          <dgm:bulletEnabled val="1"/>
        </dgm:presLayoutVars>
      </dgm:prSet>
      <dgm:spPr/>
    </dgm:pt>
    <dgm:pt modelId="{F266000B-6AEE-4A51-8EE8-1CF2D38B1636}" type="pres">
      <dgm:prSet presAssocID="{A65E86E4-9B8B-410A-A171-16AD5E5B7C34}" presName="sibTransFirstNode" presStyleLbl="bgShp" presStyleIdx="0" presStyleCnt="1" custScaleX="116932"/>
      <dgm:spPr/>
    </dgm:pt>
    <dgm:pt modelId="{F0183EF6-BC7E-48AA-B89D-894D24626B73}" type="pres">
      <dgm:prSet presAssocID="{96D7CD6A-9D19-4A5A-BE07-E203DC3E99A6}" presName="nodeFollowingNodes" presStyleLbl="node1" presStyleIdx="1" presStyleCnt="4" custScaleX="108652" custRadScaleRad="128175" custRadScaleInc="-944">
        <dgm:presLayoutVars>
          <dgm:bulletEnabled val="1"/>
        </dgm:presLayoutVars>
      </dgm:prSet>
      <dgm:spPr/>
    </dgm:pt>
    <dgm:pt modelId="{3BA7E308-906E-4D52-B614-D4E020E651DE}" type="pres">
      <dgm:prSet presAssocID="{9B2BE6B9-79A5-4BD1-9680-AAA041FA366B}" presName="nodeFollowingNodes" presStyleLbl="node1" presStyleIdx="2" presStyleCnt="4" custRadScaleRad="109006" custRadScaleInc="-4503">
        <dgm:presLayoutVars>
          <dgm:bulletEnabled val="1"/>
        </dgm:presLayoutVars>
      </dgm:prSet>
      <dgm:spPr/>
    </dgm:pt>
    <dgm:pt modelId="{40B33C97-F5D3-40B5-B94E-4C7C16BA98EE}" type="pres">
      <dgm:prSet presAssocID="{A663B8B8-DB93-4D4A-96FB-CA116ED219D3}" presName="nodeFollowingNodes" presStyleLbl="node1" presStyleIdx="3" presStyleCnt="4" custRadScaleRad="124431" custRadScaleInc="-394">
        <dgm:presLayoutVars>
          <dgm:bulletEnabled val="1"/>
        </dgm:presLayoutVars>
      </dgm:prSet>
      <dgm:spPr/>
    </dgm:pt>
  </dgm:ptLst>
  <dgm:cxnLst>
    <dgm:cxn modelId="{3FF02A00-ABE3-440C-851E-96C9A8811F96}" type="presOf" srcId="{A0EFFEE9-7BD9-4E2A-9A04-E294DF4C0CC9}" destId="{01B80854-80D5-4B0C-AA42-135202AEED30}" srcOrd="0" destOrd="0" presId="urn:microsoft.com/office/officeart/2005/8/layout/cycle3"/>
    <dgm:cxn modelId="{D1512917-C192-4681-8D33-4862D4E45B62}" srcId="{52C3D272-DE9F-4721-B672-F1994C487D49}" destId="{96D7CD6A-9D19-4A5A-BE07-E203DC3E99A6}" srcOrd="1" destOrd="0" parTransId="{890A0A9C-477B-40F7-B136-84605D858554}" sibTransId="{1B0BE80D-10A9-4E62-8400-E2E9FEB311F2}"/>
    <dgm:cxn modelId="{B5F0F320-85B3-4DAD-A812-DC65B25A22A5}" type="presOf" srcId="{52C3D272-DE9F-4721-B672-F1994C487D49}" destId="{00A33A8A-E683-424F-A16D-936EA01DB98F}" srcOrd="0" destOrd="0" presId="urn:microsoft.com/office/officeart/2005/8/layout/cycle3"/>
    <dgm:cxn modelId="{2CEC2C31-6B32-445E-AF95-6EB7D741AEA3}" srcId="{52C3D272-DE9F-4721-B672-F1994C487D49}" destId="{9B2BE6B9-79A5-4BD1-9680-AAA041FA366B}" srcOrd="2" destOrd="0" parTransId="{6F821BD4-665B-4A69-B8B3-8DB9FC1178A5}" sibTransId="{A141A02A-8A61-4189-ADD7-CC084A88B6C9}"/>
    <dgm:cxn modelId="{C103635B-FACB-4BE5-9D38-69AF82CAF1F3}" type="presOf" srcId="{96D7CD6A-9D19-4A5A-BE07-E203DC3E99A6}" destId="{F0183EF6-BC7E-48AA-B89D-894D24626B73}" srcOrd="0" destOrd="0" presId="urn:microsoft.com/office/officeart/2005/8/layout/cycle3"/>
    <dgm:cxn modelId="{F93B0054-D1D7-4302-BAC7-45EB0599617A}" type="presOf" srcId="{A65E86E4-9B8B-410A-A171-16AD5E5B7C34}" destId="{F266000B-6AEE-4A51-8EE8-1CF2D38B1636}" srcOrd="0" destOrd="0" presId="urn:microsoft.com/office/officeart/2005/8/layout/cycle3"/>
    <dgm:cxn modelId="{C8B27F86-BAC0-438B-A332-3C3DEC1773D3}" srcId="{52C3D272-DE9F-4721-B672-F1994C487D49}" destId="{A663B8B8-DB93-4D4A-96FB-CA116ED219D3}" srcOrd="3" destOrd="0" parTransId="{F6F55073-D912-4210-A64B-B13ECE9E9E91}" sibTransId="{94C0BD9C-FEF8-4063-B632-CD2D609220ED}"/>
    <dgm:cxn modelId="{63D4029C-2978-403D-A130-942232787489}" type="presOf" srcId="{9B2BE6B9-79A5-4BD1-9680-AAA041FA366B}" destId="{3BA7E308-906E-4D52-B614-D4E020E651DE}" srcOrd="0" destOrd="0" presId="urn:microsoft.com/office/officeart/2005/8/layout/cycle3"/>
    <dgm:cxn modelId="{58C8F5A0-19D0-4895-9A1C-85838A0A7165}" type="presOf" srcId="{A663B8B8-DB93-4D4A-96FB-CA116ED219D3}" destId="{40B33C97-F5D3-40B5-B94E-4C7C16BA98EE}" srcOrd="0" destOrd="0" presId="urn:microsoft.com/office/officeart/2005/8/layout/cycle3"/>
    <dgm:cxn modelId="{B1269DAF-4B5A-470A-B170-DF381F456D3D}" srcId="{52C3D272-DE9F-4721-B672-F1994C487D49}" destId="{A0EFFEE9-7BD9-4E2A-9A04-E294DF4C0CC9}" srcOrd="0" destOrd="0" parTransId="{D6D736A7-0D64-4B06-8491-089DBA3EBFF8}" sibTransId="{A65E86E4-9B8B-410A-A171-16AD5E5B7C34}"/>
    <dgm:cxn modelId="{63984AB8-11B4-4F85-B94F-4D8B80F417A5}" type="presParOf" srcId="{00A33A8A-E683-424F-A16D-936EA01DB98F}" destId="{C697D8A1-068E-48F4-8CB8-9041BE77E72A}" srcOrd="0" destOrd="0" presId="urn:microsoft.com/office/officeart/2005/8/layout/cycle3"/>
    <dgm:cxn modelId="{91791F01-BE01-44A0-8C05-4B381C8182E2}" type="presParOf" srcId="{C697D8A1-068E-48F4-8CB8-9041BE77E72A}" destId="{01B80854-80D5-4B0C-AA42-135202AEED30}" srcOrd="0" destOrd="0" presId="urn:microsoft.com/office/officeart/2005/8/layout/cycle3"/>
    <dgm:cxn modelId="{274934F0-8D73-4B12-A170-71272706B19D}" type="presParOf" srcId="{C697D8A1-068E-48F4-8CB8-9041BE77E72A}" destId="{F266000B-6AEE-4A51-8EE8-1CF2D38B1636}" srcOrd="1" destOrd="0" presId="urn:microsoft.com/office/officeart/2005/8/layout/cycle3"/>
    <dgm:cxn modelId="{B89549AC-F0C9-4BCF-8833-6A068AC4DD42}" type="presParOf" srcId="{C697D8A1-068E-48F4-8CB8-9041BE77E72A}" destId="{F0183EF6-BC7E-48AA-B89D-894D24626B73}" srcOrd="2" destOrd="0" presId="urn:microsoft.com/office/officeart/2005/8/layout/cycle3"/>
    <dgm:cxn modelId="{3000FF0D-1B42-4DFD-A4E0-20F4D87CBB7D}" type="presParOf" srcId="{C697D8A1-068E-48F4-8CB8-9041BE77E72A}" destId="{3BA7E308-906E-4D52-B614-D4E020E651DE}" srcOrd="3" destOrd="0" presId="urn:microsoft.com/office/officeart/2005/8/layout/cycle3"/>
    <dgm:cxn modelId="{8254E2CC-42F4-48ED-BC6B-94CB38F0A690}" type="presParOf" srcId="{C697D8A1-068E-48F4-8CB8-9041BE77E72A}" destId="{40B33C97-F5D3-40B5-B94E-4C7C16BA98EE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136A90-6B59-45AD-BBA1-85AFD032E8F8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620EFBB7-0769-4554-96E3-51B5B6698D5A}">
      <dgm:prSet phldrT="[Text]"/>
      <dgm:spPr>
        <a:solidFill>
          <a:schemeClr val="accent5">
            <a:lumMod val="50000"/>
          </a:schemeClr>
        </a:solidFill>
      </dgm:spPr>
      <dgm:t>
        <a:bodyPr rtlCol="0"/>
        <a:lstStyle/>
        <a:p>
          <a:pPr rtl="0"/>
          <a:r>
            <a:rPr lang="kk-KZ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Құбылыстарды түсіну</a:t>
          </a:r>
          <a:endParaRPr lang="ru-RU" noProof="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5DFE748-686E-4A08-944E-9D07F9FA6B48}" type="parTrans" cxnId="{17C9D25A-BC5F-418E-9A4A-29DD9C57BD39}">
      <dgm:prSet/>
      <dgm:spPr/>
      <dgm:t>
        <a:bodyPr rtlCol="0"/>
        <a:lstStyle/>
        <a:p>
          <a:pPr rtl="0"/>
          <a:endParaRPr lang="ru-RU" noProof="0" dirty="0"/>
        </a:p>
      </dgm:t>
    </dgm:pt>
    <dgm:pt modelId="{FD3AFE35-532F-4AE8-BAB4-DFA3B4B611F6}" type="sibTrans" cxnId="{17C9D25A-BC5F-418E-9A4A-29DD9C57BD39}">
      <dgm:prSet/>
      <dgm:spPr/>
      <dgm:t>
        <a:bodyPr rtlCol="0"/>
        <a:lstStyle/>
        <a:p>
          <a:pPr rtl="0"/>
          <a:endParaRPr lang="ru-RU" noProof="0" dirty="0"/>
        </a:p>
      </dgm:t>
    </dgm:pt>
    <dgm:pt modelId="{4A4045ED-A119-4AA6-9C68-5FB2FD000427}">
      <dgm:prSet phldrT="[Text]"/>
      <dgm:spPr>
        <a:solidFill>
          <a:schemeClr val="accent4">
            <a:lumMod val="50000"/>
          </a:schemeClr>
        </a:solidFill>
      </dgm:spPr>
      <dgm:t>
        <a:bodyPr rtlCol="0"/>
        <a:lstStyle/>
        <a:p>
          <a:pPr rtl="0"/>
          <a:r>
            <a:rPr lang="kk-KZ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Теорияны тәжірибемен байланыстыру</a:t>
          </a:r>
          <a:endParaRPr lang="ru-RU" noProof="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AFC7164-9B18-4D91-8BCD-E06AEDF44A1B}" type="parTrans" cxnId="{1BD59E24-EEF8-4998-8DB1-3343142CAF57}">
      <dgm:prSet/>
      <dgm:spPr/>
      <dgm:t>
        <a:bodyPr rtlCol="0"/>
        <a:lstStyle/>
        <a:p>
          <a:pPr rtl="0"/>
          <a:endParaRPr lang="ru-RU" noProof="0" dirty="0"/>
        </a:p>
      </dgm:t>
    </dgm:pt>
    <dgm:pt modelId="{858335E1-0756-4935-AE41-5B216DCCD948}" type="sibTrans" cxnId="{1BD59E24-EEF8-4998-8DB1-3343142CAF57}">
      <dgm:prSet/>
      <dgm:spPr/>
      <dgm:t>
        <a:bodyPr rtlCol="0"/>
        <a:lstStyle/>
        <a:p>
          <a:pPr rtl="0"/>
          <a:endParaRPr lang="ru-RU" noProof="0" dirty="0"/>
        </a:p>
      </dgm:t>
    </dgm:pt>
    <dgm:pt modelId="{A533B6C7-3203-4AEE-95BC-E867D49C88B5}">
      <dgm:prSet phldrT="[Text]"/>
      <dgm:spPr>
        <a:solidFill>
          <a:schemeClr val="accent2">
            <a:lumMod val="75000"/>
          </a:schemeClr>
        </a:solidFill>
      </dgm:spPr>
      <dgm:t>
        <a:bodyPr rtlCol="0"/>
        <a:lstStyle/>
        <a:p>
          <a:pPr rtl="0"/>
          <a:r>
            <a:rPr lang="kk-KZ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Танымдық қызығушылықты арттыру</a:t>
          </a:r>
          <a:endParaRPr lang="ru-RU" noProof="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34EAA8A-B09B-42FE-8301-99FBFB2B9BD8}" type="sibTrans" cxnId="{0FE563DE-8338-4B45-BCFD-251C8642CABA}">
      <dgm:prSet/>
      <dgm:spPr/>
      <dgm:t>
        <a:bodyPr rtlCol="0"/>
        <a:lstStyle/>
        <a:p>
          <a:pPr rtl="0"/>
          <a:endParaRPr lang="ru-RU" noProof="0" dirty="0"/>
        </a:p>
      </dgm:t>
    </dgm:pt>
    <dgm:pt modelId="{4FCAF1A9-8A97-45AC-B4A5-B91AEE5BC9BB}" type="parTrans" cxnId="{0FE563DE-8338-4B45-BCFD-251C8642CABA}">
      <dgm:prSet/>
      <dgm:spPr/>
      <dgm:t>
        <a:bodyPr rtlCol="0"/>
        <a:lstStyle/>
        <a:p>
          <a:pPr rtl="0"/>
          <a:endParaRPr lang="ru-RU" noProof="0" dirty="0"/>
        </a:p>
      </dgm:t>
    </dgm:pt>
    <dgm:pt modelId="{A76621D6-7EF2-49C8-980E-AF50898B37F1}" type="pres">
      <dgm:prSet presAssocID="{2A136A90-6B59-45AD-BBA1-85AFD032E8F8}" presName="Name0" presStyleCnt="0">
        <dgm:presLayoutVars>
          <dgm:dir/>
          <dgm:resizeHandles val="exact"/>
        </dgm:presLayoutVars>
      </dgm:prSet>
      <dgm:spPr/>
    </dgm:pt>
    <dgm:pt modelId="{AEB93063-9BDF-4BFA-A6D4-B968F3674E1C}" type="pres">
      <dgm:prSet presAssocID="{620EFBB7-0769-4554-96E3-51B5B6698D5A}" presName="node" presStyleLbl="node1" presStyleIdx="0" presStyleCnt="3">
        <dgm:presLayoutVars>
          <dgm:bulletEnabled val="1"/>
        </dgm:presLayoutVars>
      </dgm:prSet>
      <dgm:spPr/>
    </dgm:pt>
    <dgm:pt modelId="{DE51393E-4449-45D5-9ED1-0EFB74581A9B}" type="pres">
      <dgm:prSet presAssocID="{FD3AFE35-532F-4AE8-BAB4-DFA3B4B611F6}" presName="sibTrans" presStyleCnt="0"/>
      <dgm:spPr/>
    </dgm:pt>
    <dgm:pt modelId="{C03E936A-7810-4C0A-B553-420B80CF7D53}" type="pres">
      <dgm:prSet presAssocID="{A533B6C7-3203-4AEE-95BC-E867D49C88B5}" presName="node" presStyleLbl="node1" presStyleIdx="1" presStyleCnt="3">
        <dgm:presLayoutVars>
          <dgm:bulletEnabled val="1"/>
        </dgm:presLayoutVars>
      </dgm:prSet>
      <dgm:spPr/>
    </dgm:pt>
    <dgm:pt modelId="{044C94FE-2C70-4E37-9120-576B084FD895}" type="pres">
      <dgm:prSet presAssocID="{634EAA8A-B09B-42FE-8301-99FBFB2B9BD8}" presName="sibTrans" presStyleCnt="0"/>
      <dgm:spPr/>
    </dgm:pt>
    <dgm:pt modelId="{D2390CFD-86EB-4C5A-BA37-A4D41D067C93}" type="pres">
      <dgm:prSet presAssocID="{4A4045ED-A119-4AA6-9C68-5FB2FD000427}" presName="node" presStyleLbl="node1" presStyleIdx="2" presStyleCnt="3">
        <dgm:presLayoutVars>
          <dgm:bulletEnabled val="1"/>
        </dgm:presLayoutVars>
      </dgm:prSet>
      <dgm:spPr/>
    </dgm:pt>
  </dgm:ptLst>
  <dgm:cxnLst>
    <dgm:cxn modelId="{1BD59E24-EEF8-4998-8DB1-3343142CAF57}" srcId="{2A136A90-6B59-45AD-BBA1-85AFD032E8F8}" destId="{4A4045ED-A119-4AA6-9C68-5FB2FD000427}" srcOrd="2" destOrd="0" parTransId="{3AFC7164-9B18-4D91-8BCD-E06AEDF44A1B}" sibTransId="{858335E1-0756-4935-AE41-5B216DCCD948}"/>
    <dgm:cxn modelId="{BF6C5B45-CDEF-45BE-9A8C-5DD20B2A8D6E}" type="presOf" srcId="{2A136A90-6B59-45AD-BBA1-85AFD032E8F8}" destId="{A76621D6-7EF2-49C8-980E-AF50898B37F1}" srcOrd="0" destOrd="0" presId="urn:microsoft.com/office/officeart/2005/8/layout/hList6"/>
    <dgm:cxn modelId="{17C9D25A-BC5F-418E-9A4A-29DD9C57BD39}" srcId="{2A136A90-6B59-45AD-BBA1-85AFD032E8F8}" destId="{620EFBB7-0769-4554-96E3-51B5B6698D5A}" srcOrd="0" destOrd="0" parTransId="{B5DFE748-686E-4A08-944E-9D07F9FA6B48}" sibTransId="{FD3AFE35-532F-4AE8-BAB4-DFA3B4B611F6}"/>
    <dgm:cxn modelId="{9622EF86-DC48-45E2-AF18-A7E2F072DEBA}" type="presOf" srcId="{4A4045ED-A119-4AA6-9C68-5FB2FD000427}" destId="{D2390CFD-86EB-4C5A-BA37-A4D41D067C93}" srcOrd="0" destOrd="0" presId="urn:microsoft.com/office/officeart/2005/8/layout/hList6"/>
    <dgm:cxn modelId="{63689495-9D40-4F00-B1D5-C6B0C210EF9B}" type="presOf" srcId="{620EFBB7-0769-4554-96E3-51B5B6698D5A}" destId="{AEB93063-9BDF-4BFA-A6D4-B968F3674E1C}" srcOrd="0" destOrd="0" presId="urn:microsoft.com/office/officeart/2005/8/layout/hList6"/>
    <dgm:cxn modelId="{15F0A7B6-63A5-4B37-B0E0-79BC9826D763}" type="presOf" srcId="{A533B6C7-3203-4AEE-95BC-E867D49C88B5}" destId="{C03E936A-7810-4C0A-B553-420B80CF7D53}" srcOrd="0" destOrd="0" presId="urn:microsoft.com/office/officeart/2005/8/layout/hList6"/>
    <dgm:cxn modelId="{0FE563DE-8338-4B45-BCFD-251C8642CABA}" srcId="{2A136A90-6B59-45AD-BBA1-85AFD032E8F8}" destId="{A533B6C7-3203-4AEE-95BC-E867D49C88B5}" srcOrd="1" destOrd="0" parTransId="{4FCAF1A9-8A97-45AC-B4A5-B91AEE5BC9BB}" sibTransId="{634EAA8A-B09B-42FE-8301-99FBFB2B9BD8}"/>
    <dgm:cxn modelId="{74A99559-CC9F-4361-B404-13C407B4FB75}" type="presParOf" srcId="{A76621D6-7EF2-49C8-980E-AF50898B37F1}" destId="{AEB93063-9BDF-4BFA-A6D4-B968F3674E1C}" srcOrd="0" destOrd="0" presId="urn:microsoft.com/office/officeart/2005/8/layout/hList6"/>
    <dgm:cxn modelId="{5F96B0AE-0498-47E3-A643-746EE94EA1F9}" type="presParOf" srcId="{A76621D6-7EF2-49C8-980E-AF50898B37F1}" destId="{DE51393E-4449-45D5-9ED1-0EFB74581A9B}" srcOrd="1" destOrd="0" presId="urn:microsoft.com/office/officeart/2005/8/layout/hList6"/>
    <dgm:cxn modelId="{0318348B-2C93-4954-8F45-465B092533BB}" type="presParOf" srcId="{A76621D6-7EF2-49C8-980E-AF50898B37F1}" destId="{C03E936A-7810-4C0A-B553-420B80CF7D53}" srcOrd="2" destOrd="0" presId="urn:microsoft.com/office/officeart/2005/8/layout/hList6"/>
    <dgm:cxn modelId="{9C9B88CF-BF82-44DE-B4E7-B6C083368910}" type="presParOf" srcId="{A76621D6-7EF2-49C8-980E-AF50898B37F1}" destId="{044C94FE-2C70-4E37-9120-576B084FD895}" srcOrd="3" destOrd="0" presId="urn:microsoft.com/office/officeart/2005/8/layout/hList6"/>
    <dgm:cxn modelId="{EF7DB8EA-BC2C-4724-BD47-1F1DA2AFE55D}" type="presParOf" srcId="{A76621D6-7EF2-49C8-980E-AF50898B37F1}" destId="{D2390CFD-86EB-4C5A-BA37-A4D41D067C93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66000B-6AEE-4A51-8EE8-1CF2D38B1636}">
      <dsp:nvSpPr>
        <dsp:cNvPr id="0" name=""/>
        <dsp:cNvSpPr/>
      </dsp:nvSpPr>
      <dsp:spPr>
        <a:xfrm>
          <a:off x="963582" y="-125479"/>
          <a:ext cx="6053869" cy="5177256"/>
        </a:xfrm>
        <a:prstGeom prst="circularArrow">
          <a:avLst>
            <a:gd name="adj1" fmla="val 4668"/>
            <a:gd name="adj2" fmla="val 272909"/>
            <a:gd name="adj3" fmla="val 12888704"/>
            <a:gd name="adj4" fmla="val 17991876"/>
            <a:gd name="adj5" fmla="val 4847"/>
          </a:avLst>
        </a:prstGeom>
        <a:solidFill>
          <a:srgbClr val="0099F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B80854-80D5-4B0C-AA42-135202AEED30}">
      <dsp:nvSpPr>
        <dsp:cNvPr id="0" name=""/>
        <dsp:cNvSpPr/>
      </dsp:nvSpPr>
      <dsp:spPr>
        <a:xfrm>
          <a:off x="2291892" y="1042"/>
          <a:ext cx="3397249" cy="16986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2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Нақтылық</a:t>
          </a:r>
          <a:endParaRPr lang="ru-KZ" sz="22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74812" y="83962"/>
        <a:ext cx="3231409" cy="1532784"/>
      </dsp:txXfrm>
    </dsp:sp>
    <dsp:sp modelId="{F0183EF6-BC7E-48AA-B89D-894D24626B73}">
      <dsp:nvSpPr>
        <dsp:cNvPr id="0" name=""/>
        <dsp:cNvSpPr/>
      </dsp:nvSpPr>
      <dsp:spPr>
        <a:xfrm>
          <a:off x="4436819" y="1831755"/>
          <a:ext cx="3691180" cy="1698624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u="none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Модельдеу</a:t>
          </a:r>
          <a:endParaRPr lang="ru-KZ" sz="2400" b="1" u="none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19739" y="1914675"/>
        <a:ext cx="3525340" cy="1532784"/>
      </dsp:txXfrm>
    </dsp:sp>
    <dsp:sp modelId="{3BA7E308-906E-4D52-B614-D4E020E651DE}">
      <dsp:nvSpPr>
        <dsp:cNvPr id="0" name=""/>
        <dsp:cNvSpPr/>
      </dsp:nvSpPr>
      <dsp:spPr>
        <a:xfrm>
          <a:off x="2406497" y="3720042"/>
          <a:ext cx="3397249" cy="1698624"/>
        </a:xfrm>
        <a:prstGeom prst="roundRect">
          <a:avLst/>
        </a:prstGeom>
        <a:solidFill>
          <a:schemeClr val="accent6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u="none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Теорияны тексеру</a:t>
          </a:r>
          <a:endParaRPr lang="ru-KZ" sz="2400" b="1" u="none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89417" y="3802962"/>
        <a:ext cx="3231409" cy="1532784"/>
      </dsp:txXfrm>
    </dsp:sp>
    <dsp:sp modelId="{40B33C97-F5D3-40B5-B94E-4C7C16BA98EE}">
      <dsp:nvSpPr>
        <dsp:cNvPr id="0" name=""/>
        <dsp:cNvSpPr/>
      </dsp:nvSpPr>
      <dsp:spPr>
        <a:xfrm>
          <a:off x="0" y="1871473"/>
          <a:ext cx="3397249" cy="1698624"/>
        </a:xfrm>
        <a:prstGeom prst="roundRect">
          <a:avLst/>
        </a:prstGeom>
        <a:solidFill>
          <a:schemeClr val="accent2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400" b="1" u="none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Технологиялық даму</a:t>
          </a:r>
          <a:endParaRPr lang="ru-KZ" sz="2400" b="1" u="none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2920" y="1954393"/>
        <a:ext cx="3231409" cy="15327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B93063-9BDF-4BFA-A6D4-B968F3674E1C}">
      <dsp:nvSpPr>
        <dsp:cNvPr id="0" name=""/>
        <dsp:cNvSpPr/>
      </dsp:nvSpPr>
      <dsp:spPr>
        <a:xfrm rot="16200000">
          <a:off x="-1326530" y="1327410"/>
          <a:ext cx="4943379" cy="2288557"/>
        </a:xfrm>
        <a:prstGeom prst="flowChartManualOperation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8860" bIns="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Құбылыстарды түсіну</a:t>
          </a:r>
          <a:endParaRPr lang="ru-RU" sz="2000" kern="1200" noProof="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5400000">
        <a:off x="881" y="988675"/>
        <a:ext cx="2288557" cy="2966027"/>
      </dsp:txXfrm>
    </dsp:sp>
    <dsp:sp modelId="{C03E936A-7810-4C0A-B553-420B80CF7D53}">
      <dsp:nvSpPr>
        <dsp:cNvPr id="0" name=""/>
        <dsp:cNvSpPr/>
      </dsp:nvSpPr>
      <dsp:spPr>
        <a:xfrm rot="16200000">
          <a:off x="1133668" y="1327410"/>
          <a:ext cx="4943379" cy="2288557"/>
        </a:xfrm>
        <a:prstGeom prst="flowChartManualOperation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8860" bIns="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Танымдық қызығушылықты арттыру</a:t>
          </a:r>
          <a:endParaRPr lang="ru-RU" sz="2000" kern="1200" noProof="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5400000">
        <a:off x="2461079" y="988675"/>
        <a:ext cx="2288557" cy="2966027"/>
      </dsp:txXfrm>
    </dsp:sp>
    <dsp:sp modelId="{D2390CFD-86EB-4C5A-BA37-A4D41D067C93}">
      <dsp:nvSpPr>
        <dsp:cNvPr id="0" name=""/>
        <dsp:cNvSpPr/>
      </dsp:nvSpPr>
      <dsp:spPr>
        <a:xfrm rot="16200000">
          <a:off x="3593867" y="1327410"/>
          <a:ext cx="4943379" cy="2288557"/>
        </a:xfrm>
        <a:prstGeom prst="flowChartManualOperation">
          <a:avLst/>
        </a:prstGeom>
        <a:solidFill>
          <a:schemeClr val="accent4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8860" bIns="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kern="1200" noProof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Теорияны тәжірибемен байланыстыру</a:t>
          </a:r>
          <a:endParaRPr lang="ru-RU" sz="2000" kern="1200" noProof="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5400000">
        <a:off x="4921278" y="988675"/>
        <a:ext cx="2288557" cy="29660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6D58F7-1B9E-4897-A8B2-2EEB38D1331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A852AC-2A77-4A40-957A-C310CB10EE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274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9C7E07-3C67-C64C-8DA0-0404F630397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61837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53816F-A1CF-4485-B308-1B9F14B36EA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7550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53816F-A1CF-4485-B308-1B9F14B36EAD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92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/>
              <a:t>Каковы правила и законы вашей колонии? Подумайте, что помогает поселенцам оставаться в безопасности и вести здоровую, счастливую жизнь.</a:t>
            </a:r>
          </a:p>
          <a:p>
            <a:pPr rtl="0"/>
            <a:endParaRPr lang="ru-RU"/>
          </a:p>
          <a:p>
            <a:pPr rtl="0"/>
            <a:r>
              <a:rPr lang="ru-RU"/>
              <a:t>В каждой фигуре: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ru-RU"/>
              <a:t>укажите название правила или закона;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ru-RU"/>
              <a:t>опишите, почему этот закон важен для колонии и поселенцев;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ru-RU"/>
              <a:t>объясните последствия нарушения этого правила или закона.</a:t>
            </a:r>
          </a:p>
          <a:p>
            <a:pPr rtl="0"/>
            <a:endParaRPr lang="ru-RU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Чтобы добавить фигуры, сначала щелкните последнюю фигуру, а затем выберите "Работа с рисунками SmartArt" -&gt; "Дизайн" -&gt; "Добавить фигуру после".</a:t>
            </a:r>
          </a:p>
          <a:p>
            <a:pPr rtl="0"/>
            <a:endParaRPr lang="ru-RU"/>
          </a:p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3BD131-499C-46F9-A30E-AFCC6C068DA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95436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62A795-6F94-4A96-B820-B9038480D048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1296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ru-RU"/>
              <a:t>Как называется гимн вашей колонии? </a:t>
            </a:r>
          </a:p>
          <a:p>
            <a:pPr rtl="0"/>
            <a:endParaRPr lang="ru-RU"/>
          </a:p>
          <a:p>
            <a:pPr rtl="0"/>
            <a:r>
              <a:rPr lang="ru-RU"/>
              <a:t>Напишите текст песни, а если вас посетило вдохновение, используйте компьютерную программу или живые инструменты, чтобы записать к ней музыку!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ru-RU"/>
              <a:t>Чтобы вставить звуковой файл, нажмите "Запись" -&gt; "Звук" -&gt; "Звуковой файл на моем компьютере" и выберите файл.</a:t>
            </a:r>
          </a:p>
          <a:p>
            <a:pPr rtl="0"/>
            <a:endParaRPr lang="ru-RU"/>
          </a:p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3BD131-499C-46F9-A30E-AFCC6C068DA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7325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ru-RU"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Полилиния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1" name="Полилиния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2" name="Полилиния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40538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вестк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806C6F65-35CD-D64B-992A-0C1C1E003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7" name="Автофигура 24">
              <a:extLst>
                <a:ext uri="{FF2B5EF4-FFF2-40B4-BE49-F238E27FC236}">
                  <a16:creationId xmlns:a16="http://schemas.microsoft.com/office/drawing/2014/main" id="{CFD467E2-FF13-7E4F-BEF9-EA1A17665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8" name="Полилиния 7">
              <a:extLst>
                <a:ext uri="{FF2B5EF4-FFF2-40B4-BE49-F238E27FC236}">
                  <a16:creationId xmlns:a16="http://schemas.microsoft.com/office/drawing/2014/main" id="{CA85A327-3157-B442-993A-6900F7124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9" name="Полилиния 8">
              <a:extLst>
                <a:ext uri="{FF2B5EF4-FFF2-40B4-BE49-F238E27FC236}">
                  <a16:creationId xmlns:a16="http://schemas.microsoft.com/office/drawing/2014/main" id="{9A459CB4-74AF-0544-AB1E-7CC6D10F8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0" name="Полилиния 9">
              <a:extLst>
                <a:ext uri="{FF2B5EF4-FFF2-40B4-BE49-F238E27FC236}">
                  <a16:creationId xmlns:a16="http://schemas.microsoft.com/office/drawing/2014/main" id="{95A20BFD-9142-D64A-A78A-61B75FCA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1" name="Полилиния 10">
              <a:extLst>
                <a:ext uri="{FF2B5EF4-FFF2-40B4-BE49-F238E27FC236}">
                  <a16:creationId xmlns:a16="http://schemas.microsoft.com/office/drawing/2014/main" id="{B80736DF-C890-DB47-AEAA-D3D92505E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39F93F26-ED5C-E74E-BFBD-E3054DC1B9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 spc="50" baseline="0"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sp>
        <p:nvSpPr>
          <p:cNvPr id="2" name="Объект 5">
            <a:extLst>
              <a:ext uri="{FF2B5EF4-FFF2-40B4-BE49-F238E27FC236}">
                <a16:creationId xmlns:a16="http://schemas.microsoft.com/office/drawing/2014/main" id="{186153BD-9D2B-47EB-3553-1D3F6663B2A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4359" y="2281918"/>
            <a:ext cx="6787747" cy="3708517"/>
          </a:xfrm>
        </p:spPr>
        <p:txBody>
          <a:bodyPr lIns="0" tIns="228600" rIns="0" bIns="0" rtlCol="0">
            <a:normAutofit/>
          </a:bodyPr>
          <a:lstStyle>
            <a:lvl1pPr marL="283464" indent="-283464">
              <a:lnSpc>
                <a:spcPct val="80000"/>
              </a:lnSpc>
              <a:spcBef>
                <a:spcPts val="2200"/>
              </a:spcBef>
              <a:buFont typeface="Arial" panose="020B0604020202020204" pitchFamily="34" charset="0"/>
              <a:buChar char="•"/>
              <a:defRPr lang="ru-RU" sz="2400" b="1" i="0" kern="12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indent="-283464">
              <a:spcBef>
                <a:spcPts val="600"/>
              </a:spcBef>
              <a:defRPr lang="ru-RU" sz="2000"/>
            </a:lvl2pPr>
            <a:lvl3pPr indent="-283464">
              <a:spcBef>
                <a:spcPts val="1800"/>
              </a:spcBef>
              <a:defRPr lang="ru-RU" sz="2000"/>
            </a:lvl3pPr>
            <a:lvl4pPr indent="-283464">
              <a:spcBef>
                <a:spcPts val="1800"/>
              </a:spcBef>
              <a:defRPr lang="ru-RU" sz="2000"/>
            </a:lvl4pPr>
            <a:lvl5pPr indent="-283464"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43" name="Номер слайда 42">
            <a:extLst>
              <a:ext uri="{FF2B5EF4-FFF2-40B4-BE49-F238E27FC236}">
                <a16:creationId xmlns:a16="http://schemas.microsoft.com/office/drawing/2014/main" id="{D80CCC8F-9CF1-9621-04EB-DFA68FEE42D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42" name="Дата 41">
            <a:extLst>
              <a:ext uri="{FF2B5EF4-FFF2-40B4-BE49-F238E27FC236}">
                <a16:creationId xmlns:a16="http://schemas.microsoft.com/office/drawing/2014/main" id="{29CE2856-DB8F-5603-C085-74C70560FAC8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>
              <a:latin typeface="+mn-lt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979826C1-7A52-DA25-F422-EE62DED7D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0552" cy="0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73913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>
            <a:extLst>
              <a:ext uri="{FF2B5EF4-FFF2-40B4-BE49-F238E27FC236}">
                <a16:creationId xmlns:a16="http://schemas.microsoft.com/office/drawing/2014/main" id="{B79D0555-EBDC-B53A-212D-A5921795FE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80543"/>
          </a:xfrm>
          <a:custGeom>
            <a:avLst/>
            <a:gdLst>
              <a:gd name="connsiteX0" fmla="*/ 6309360 w 12192000"/>
              <a:gd name="connsiteY0" fmla="*/ 3951843 h 6880543"/>
              <a:gd name="connsiteX1" fmla="*/ 6309360 w 12192000"/>
              <a:gd name="connsiteY1" fmla="*/ 4052427 h 6880543"/>
              <a:gd name="connsiteX2" fmla="*/ 8442960 w 12192000"/>
              <a:gd name="connsiteY2" fmla="*/ 4052427 h 6880543"/>
              <a:gd name="connsiteX3" fmla="*/ 8442960 w 12192000"/>
              <a:gd name="connsiteY3" fmla="*/ 3951843 h 6880543"/>
              <a:gd name="connsiteX4" fmla="*/ 0 w 12192000"/>
              <a:gd name="connsiteY4" fmla="*/ 0 h 6880543"/>
              <a:gd name="connsiteX5" fmla="*/ 12192000 w 12192000"/>
              <a:gd name="connsiteY5" fmla="*/ 0 h 6880543"/>
              <a:gd name="connsiteX6" fmla="*/ 12192000 w 12192000"/>
              <a:gd name="connsiteY6" fmla="*/ 6880543 h 6880543"/>
              <a:gd name="connsiteX7" fmla="*/ 0 w 12192000"/>
              <a:gd name="connsiteY7" fmla="*/ 6880543 h 6880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80543">
                <a:moveTo>
                  <a:pt x="6309360" y="3951843"/>
                </a:moveTo>
                <a:lnTo>
                  <a:pt x="6309360" y="4052427"/>
                </a:lnTo>
                <a:lnTo>
                  <a:pt x="8442960" y="4052427"/>
                </a:lnTo>
                <a:lnTo>
                  <a:pt x="8442960" y="395184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80543"/>
                </a:lnTo>
                <a:lnTo>
                  <a:pt x="0" y="6880543"/>
                </a:lnTo>
                <a:close/>
              </a:path>
            </a:pathLst>
          </a:custGeom>
        </p:spPr>
        <p:txBody>
          <a:bodyPr wrap="square" tIns="182880" rtlCol="0">
            <a:noAutofit/>
          </a:bodyPr>
          <a:lstStyle>
            <a:lvl1pPr marL="0" indent="0" algn="ctr">
              <a:buNone/>
              <a:defRPr lang="ru-RU" sz="20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/>
              <a:t>Вставка рисунка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8D492973-78E3-D34E-835E-CF2D451701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59" y="444933"/>
            <a:ext cx="5477479" cy="3291840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6000" b="1" i="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96BA398-1ED2-1FCA-63B9-8915A8C7A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09360" y="3951843"/>
            <a:ext cx="2133600" cy="10058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7272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104">
          <p15:clr>
            <a:srgbClr val="FBAE40"/>
          </p15:clr>
        </p15:guide>
        <p15:guide id="3" pos="4344">
          <p15:clr>
            <a:srgbClr val="FBAE40"/>
          </p15:clr>
        </p15:guide>
        <p15:guide id="4" pos="4560">
          <p15:clr>
            <a:srgbClr val="FBAE40"/>
          </p15:clr>
        </p15:guide>
        <p15:guide id="8" orient="horz" pos="184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99835" y="43052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ru-RU"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sp>
        <p:nvSpPr>
          <p:cNvPr id="6" name="Рисунок 5">
            <a:extLst>
              <a:ext uri="{FF2B5EF4-FFF2-40B4-BE49-F238E27FC236}">
                <a16:creationId xmlns:a16="http://schemas.microsoft.com/office/drawing/2014/main" id="{A9973BC6-F6E5-0B3B-C8AB-0AC4020D4E8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1113"/>
            <a:ext cx="5791200" cy="6880226"/>
          </a:xfrm>
        </p:spPr>
        <p:txBody>
          <a:bodyPr rtlCol="0">
            <a:normAutofit/>
          </a:bodyPr>
          <a:lstStyle>
            <a:lvl1pPr marL="0" indent="0" algn="ctr">
              <a:buNone/>
              <a:defRPr lang="ru-RU" sz="2000"/>
            </a:lvl1pPr>
          </a:lstStyle>
          <a:p>
            <a:pPr rtl="0"/>
            <a:r>
              <a:rPr lang="ru-RU"/>
              <a:t>Вставка рисунка</a:t>
            </a:r>
          </a:p>
        </p:txBody>
      </p:sp>
      <p:sp>
        <p:nvSpPr>
          <p:cNvPr id="18" name="Текст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9835" y="4568602"/>
            <a:ext cx="5486400" cy="164592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ru-RU"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lang="ru-RU" sz="4000"/>
            </a:lvl2pPr>
            <a:lvl3pPr>
              <a:defRPr lang="ru-RU" sz="4000"/>
            </a:lvl3pPr>
            <a:lvl4pPr>
              <a:defRPr lang="ru-RU" sz="4000"/>
            </a:lvl4pPr>
            <a:lvl5pPr>
              <a:defRPr lang="ru-RU" sz="4000"/>
            </a:lvl5pPr>
          </a:lstStyle>
          <a:p>
            <a:pPr lvl="0" rtl="0"/>
            <a:r>
              <a:rPr lang="ru-RU"/>
              <a:t>Текст слайда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29169ED6-4B82-6844-119F-AC15CDF2D3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9873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дка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C57F1500-1A16-D1EF-4F0C-030852B29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2D07A0BE-3890-193E-9439-F294E61A7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11" name="Полилиния 19">
              <a:extLst>
                <a:ext uri="{FF2B5EF4-FFF2-40B4-BE49-F238E27FC236}">
                  <a16:creationId xmlns:a16="http://schemas.microsoft.com/office/drawing/2014/main" id="{C05217ED-C258-E6CE-BA7F-28A6EA41B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2" name="Полилиния 20">
              <a:extLst>
                <a:ext uri="{FF2B5EF4-FFF2-40B4-BE49-F238E27FC236}">
                  <a16:creationId xmlns:a16="http://schemas.microsoft.com/office/drawing/2014/main" id="{F3E11A1F-14DD-BA35-D7D7-4D4ADEAA3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3" name="Полилиния 21">
              <a:extLst>
                <a:ext uri="{FF2B5EF4-FFF2-40B4-BE49-F238E27FC236}">
                  <a16:creationId xmlns:a16="http://schemas.microsoft.com/office/drawing/2014/main" id="{F14541B0-973F-7E21-1019-D2FB83C8C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32" name="Заголовок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02875"/>
            <a:ext cx="10873740" cy="1680205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sp>
        <p:nvSpPr>
          <p:cNvPr id="2" name="Объект 5">
            <a:extLst>
              <a:ext uri="{FF2B5EF4-FFF2-40B4-BE49-F238E27FC236}">
                <a16:creationId xmlns:a16="http://schemas.microsoft.com/office/drawing/2014/main" id="{F6FE0DC0-B0D7-F4D6-8038-177AD7A8C21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57600" y="2282008"/>
            <a:ext cx="7810500" cy="3699328"/>
          </a:xfrm>
        </p:spPr>
        <p:txBody>
          <a:bodyPr lIns="0" tIns="228600" rIns="0" bIns="0" rtlCol="0">
            <a:normAutofit/>
          </a:bodyPr>
          <a:lstStyle>
            <a:lvl1pPr marL="283464" indent="-283464">
              <a:spcBef>
                <a:spcPts val="1800"/>
              </a:spcBef>
              <a:buFont typeface="Arial" panose="020B0604020202020204" pitchFamily="34" charset="0"/>
              <a:buChar char="•"/>
              <a:defRPr lang="ru-RU" sz="2000"/>
            </a:lvl1pPr>
            <a:lvl2pPr indent="-283464">
              <a:spcBef>
                <a:spcPts val="1800"/>
              </a:spcBef>
              <a:defRPr lang="ru-RU" sz="2000"/>
            </a:lvl2pPr>
            <a:lvl3pPr indent="-283464">
              <a:spcBef>
                <a:spcPts val="1800"/>
              </a:spcBef>
              <a:defRPr lang="ru-RU" sz="2000"/>
            </a:lvl3pPr>
            <a:lvl4pPr indent="-283464">
              <a:spcBef>
                <a:spcPts val="1800"/>
              </a:spcBef>
              <a:defRPr lang="ru-RU" sz="2000"/>
            </a:lvl4pPr>
            <a:lvl5pPr indent="-283464"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7ED58739-4346-5104-B1AC-89ED035912A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9272B8D-F380-9F1A-C8E6-BDD2352B1763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529720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ru-RU"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Полилиния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1" name="Полилиния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2" name="Полилиния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Текст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9905" y="4549552"/>
            <a:ext cx="5486400" cy="164592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ru-RU"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lang="ru-RU" sz="4000"/>
            </a:lvl2pPr>
            <a:lvl3pPr>
              <a:defRPr lang="ru-RU" sz="4000"/>
            </a:lvl3pPr>
            <a:lvl4pPr>
              <a:defRPr lang="ru-RU" sz="4000"/>
            </a:lvl4pPr>
            <a:lvl5pPr>
              <a:defRPr lang="ru-RU" sz="4000"/>
            </a:lvl5pPr>
          </a:lstStyle>
          <a:p>
            <a:pPr lvl="0" rtl="0"/>
            <a:r>
              <a:rPr lang="ru-RU"/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6358300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два объекта содержимого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Полилиния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3" name="Полилиния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4" name="Полилиния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78129"/>
            <a:ext cx="9778365" cy="1494596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sp>
        <p:nvSpPr>
          <p:cNvPr id="2" name="Объект 5">
            <a:extLst>
              <a:ext uri="{FF2B5EF4-FFF2-40B4-BE49-F238E27FC236}">
                <a16:creationId xmlns:a16="http://schemas.microsoft.com/office/drawing/2014/main" id="{F14DA3C5-63E4-BAFB-1D68-47F71EEEE5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676525"/>
            <a:ext cx="4490827" cy="3597470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ru-RU" sz="2000"/>
            </a:lvl1pPr>
            <a:lvl2pPr marL="283464" indent="-283464">
              <a:spcBef>
                <a:spcPts val="1800"/>
              </a:spcBef>
              <a:defRPr lang="ru-RU" sz="2000"/>
            </a:lvl2pPr>
            <a:lvl3pPr marL="594360" indent="-283464">
              <a:spcBef>
                <a:spcPts val="1800"/>
              </a:spcBef>
              <a:defRPr lang="ru-RU" sz="2000"/>
            </a:lvl3pPr>
            <a:lvl4pPr marL="822960" indent="-283464">
              <a:spcBef>
                <a:spcPts val="1800"/>
              </a:spcBef>
              <a:defRPr lang="ru-RU" sz="2000"/>
            </a:lvl4pPr>
            <a:lvl5pPr marL="1005840" indent="-283464"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 dirty="0"/>
              <a:t>Щелкните, чтобы добавить содержимое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3" name="Объект 5">
            <a:extLst>
              <a:ext uri="{FF2B5EF4-FFF2-40B4-BE49-F238E27FC236}">
                <a16:creationId xmlns:a16="http://schemas.microsoft.com/office/drawing/2014/main" id="{BD11386D-847E-8CF5-E56A-42E80A65A08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881898" y="2676525"/>
            <a:ext cx="4490827" cy="3597470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ru-RU" sz="2000"/>
            </a:lvl1pPr>
            <a:lvl2pPr marL="283464" indent="-283464">
              <a:spcBef>
                <a:spcPts val="1800"/>
              </a:spcBef>
              <a:defRPr lang="ru-RU" sz="2000"/>
            </a:lvl2pPr>
            <a:lvl3pPr marL="548640" indent="-283464">
              <a:spcBef>
                <a:spcPts val="1800"/>
              </a:spcBef>
              <a:defRPr lang="ru-RU" sz="2000"/>
            </a:lvl3pPr>
            <a:lvl4pPr marL="822960" indent="-283464">
              <a:spcBef>
                <a:spcPts val="1800"/>
              </a:spcBef>
              <a:defRPr lang="ru-RU" sz="2000"/>
            </a:lvl4pPr>
            <a:lvl5pPr marL="1005840" indent="-283464"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8" name="Дата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>
              <a:latin typeface="+mn-lt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1700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42E558A9-6DD6-E21D-3A8F-6707E1DD1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12" name="Автофигура 24">
              <a:extLst>
                <a:ext uri="{FF2B5EF4-FFF2-40B4-BE49-F238E27FC236}">
                  <a16:creationId xmlns:a16="http://schemas.microsoft.com/office/drawing/2014/main" id="{3FC994E4-318C-1E66-B4E4-8F8FD08E0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3" name="Полилиния 7">
              <a:extLst>
                <a:ext uri="{FF2B5EF4-FFF2-40B4-BE49-F238E27FC236}">
                  <a16:creationId xmlns:a16="http://schemas.microsoft.com/office/drawing/2014/main" id="{17C00E6B-F625-6D6C-8364-9DD9F3C36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4" name="Полилиния 8">
              <a:extLst>
                <a:ext uri="{FF2B5EF4-FFF2-40B4-BE49-F238E27FC236}">
                  <a16:creationId xmlns:a16="http://schemas.microsoft.com/office/drawing/2014/main" id="{C6197B87-4F65-7981-9463-84830CD36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8" name="Полилиния 9">
              <a:extLst>
                <a:ext uri="{FF2B5EF4-FFF2-40B4-BE49-F238E27FC236}">
                  <a16:creationId xmlns:a16="http://schemas.microsoft.com/office/drawing/2014/main" id="{86AA517C-7217-D864-B7E7-40984A288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9" name="Полилиния 10">
              <a:extLst>
                <a:ext uri="{FF2B5EF4-FFF2-40B4-BE49-F238E27FC236}">
                  <a16:creationId xmlns:a16="http://schemas.microsoft.com/office/drawing/2014/main" id="{524013C6-491C-CAA2-5BD6-7C7359671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885" y="3499667"/>
            <a:ext cx="4939666" cy="2542810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47460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Объект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457201"/>
            <a:ext cx="5198269" cy="2305050"/>
          </a:xfrm>
        </p:spPr>
        <p:txBody>
          <a:bodyPr lIns="0" tIns="274320" rtlCol="0">
            <a:normAutofit/>
          </a:bodyPr>
          <a:lstStyle>
            <a:lvl1pPr marL="457200" indent="-457200">
              <a:spcBef>
                <a:spcPts val="1800"/>
              </a:spcBef>
              <a:buFont typeface="+mj-lt"/>
              <a:buAutoNum type="arabicPeriod"/>
              <a:defRPr lang="ru-RU" sz="2000"/>
            </a:lvl1pPr>
            <a:lvl2pPr marL="914400" indent="-457200">
              <a:spcBef>
                <a:spcPts val="1800"/>
              </a:spcBef>
              <a:buFont typeface="+mj-lt"/>
              <a:buAutoNum type="alphaLcPeriod"/>
              <a:defRPr lang="ru-RU" sz="2000"/>
            </a:lvl2pPr>
            <a:lvl3pPr marL="1371600" indent="-457200">
              <a:spcBef>
                <a:spcPts val="1800"/>
              </a:spcBef>
              <a:buFont typeface="+mj-lt"/>
              <a:buAutoNum type="arabicParenR"/>
              <a:defRPr lang="ru-RU" sz="2000"/>
            </a:lvl3pPr>
            <a:lvl4pPr marL="1371600" indent="0">
              <a:spcBef>
                <a:spcPts val="1800"/>
              </a:spcBef>
              <a:buFont typeface="+mj-lt"/>
              <a:buNone/>
              <a:defRPr lang="ru-RU" sz="2000"/>
            </a:lvl4pPr>
            <a:lvl5pPr marL="2286000" indent="-457200">
              <a:spcBef>
                <a:spcPts val="1800"/>
              </a:spcBef>
              <a:buFont typeface="+mj-lt"/>
              <a:buAutoNum type="arabicPeriod"/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endParaRPr lang="ru-RU" dirty="0"/>
          </a:p>
        </p:txBody>
      </p:sp>
      <p:sp>
        <p:nvSpPr>
          <p:cNvPr id="2" name="Объект 5">
            <a:extLst>
              <a:ext uri="{FF2B5EF4-FFF2-40B4-BE49-F238E27FC236}">
                <a16:creationId xmlns:a16="http://schemas.microsoft.com/office/drawing/2014/main" id="{3AC171DA-232D-44C1-6B93-40BACB298F4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810595"/>
            <a:ext cx="5198269" cy="3319513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ru-RU" sz="2000"/>
            </a:lvl1pPr>
            <a:lvl2pPr marL="283464" indent="-283464">
              <a:spcBef>
                <a:spcPts val="1800"/>
              </a:spcBef>
              <a:defRPr lang="ru-RU" sz="2000"/>
            </a:lvl2pPr>
            <a:lvl3pPr marL="548640" indent="-283464">
              <a:spcBef>
                <a:spcPts val="1800"/>
              </a:spcBef>
              <a:defRPr lang="ru-RU" sz="2000"/>
            </a:lvl3pPr>
            <a:lvl4pPr marL="822960" indent="-283464">
              <a:spcBef>
                <a:spcPts val="1800"/>
              </a:spcBef>
              <a:defRPr lang="ru-RU" sz="2000"/>
            </a:lvl4pPr>
            <a:lvl5pPr marL="1005840" indent="-283464"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8" name="Дата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79805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содержимое и рисунок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5310" y="278129"/>
            <a:ext cx="5063490" cy="2354026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sp>
        <p:nvSpPr>
          <p:cNvPr id="3" name="Объект 5">
            <a:extLst>
              <a:ext uri="{FF2B5EF4-FFF2-40B4-BE49-F238E27FC236}">
                <a16:creationId xmlns:a16="http://schemas.microsoft.com/office/drawing/2014/main" id="{1EF4505D-6803-3813-7738-04996342781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4360" y="3279579"/>
            <a:ext cx="5044440" cy="2994415"/>
          </a:xfrm>
        </p:spPr>
        <p:txBody>
          <a:bodyPr lIns="0" tIns="22860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ru-RU" sz="2000"/>
            </a:lvl1pPr>
            <a:lvl2pPr indent="-283464">
              <a:spcBef>
                <a:spcPts val="1800"/>
              </a:spcBef>
              <a:defRPr lang="ru-RU" sz="2000"/>
            </a:lvl2pPr>
            <a:lvl3pPr indent="-283464">
              <a:spcBef>
                <a:spcPts val="1800"/>
              </a:spcBef>
              <a:defRPr lang="ru-RU" sz="2000"/>
            </a:lvl3pPr>
            <a:lvl4pPr indent="-283464">
              <a:spcBef>
                <a:spcPts val="1800"/>
              </a:spcBef>
              <a:defRPr lang="ru-RU" sz="2000"/>
            </a:lvl4pPr>
            <a:lvl5pPr indent="-283464"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997459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658637A-5D36-6127-19BC-C203E23FA4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118225" cy="6858000"/>
          </a:xfrm>
        </p:spPr>
        <p:txBody>
          <a:bodyPr rtlCol="0">
            <a:normAutofit/>
          </a:bodyPr>
          <a:lstStyle>
            <a:lvl1pPr marL="0" indent="0" algn="ctr">
              <a:buNone/>
              <a:defRPr lang="ru-RU" sz="2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/>
              <a:t>Вставка рисунка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8" name="Дата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015428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содержимое и таблица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CF555767-B3D8-BD57-1D42-7F6E1E668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9" name="Полилиния 13">
              <a:extLst>
                <a:ext uri="{FF2B5EF4-FFF2-40B4-BE49-F238E27FC236}">
                  <a16:creationId xmlns:a16="http://schemas.microsoft.com/office/drawing/2014/main" id="{BC972B6D-098C-52F6-E990-52623B368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5" name="Полилиния 14">
              <a:extLst>
                <a:ext uri="{FF2B5EF4-FFF2-40B4-BE49-F238E27FC236}">
                  <a16:creationId xmlns:a16="http://schemas.microsoft.com/office/drawing/2014/main" id="{3F0D3EE3-9A8C-531D-1EEE-1AFAB9F3B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7" name="Полилиния 15">
              <a:extLst>
                <a:ext uri="{FF2B5EF4-FFF2-40B4-BE49-F238E27FC236}">
                  <a16:creationId xmlns:a16="http://schemas.microsoft.com/office/drawing/2014/main" id="{A2BE192C-1768-890B-EC1B-5ED6E1F82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1409" y="4661717"/>
            <a:ext cx="7936230" cy="1380760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670935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Объект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584005"/>
            <a:ext cx="2825115" cy="3999060"/>
          </a:xfrm>
        </p:spPr>
        <p:txBody>
          <a:bodyPr lIns="0" tIns="27432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ru-RU" sz="2000"/>
            </a:lvl1pPr>
            <a:lvl2pPr marL="457200" indent="0">
              <a:spcBef>
                <a:spcPts val="1800"/>
              </a:spcBef>
              <a:buNone/>
              <a:defRPr lang="ru-RU" sz="2000"/>
            </a:lvl2pPr>
            <a:lvl3pPr marL="914400" indent="0">
              <a:spcBef>
                <a:spcPts val="1800"/>
              </a:spcBef>
              <a:buNone/>
              <a:defRPr lang="ru-RU" sz="2000"/>
            </a:lvl3pPr>
            <a:lvl4pPr marL="1371600" indent="0">
              <a:spcBef>
                <a:spcPts val="1800"/>
              </a:spcBef>
              <a:buNone/>
              <a:defRPr lang="ru-RU" sz="2000"/>
            </a:lvl4pPr>
            <a:lvl5pPr marL="1828800" indent="0">
              <a:spcBef>
                <a:spcPts val="1800"/>
              </a:spcBef>
              <a:buNone/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70934" y="584005"/>
            <a:ext cx="7926705" cy="3999060"/>
          </a:xfrm>
        </p:spPr>
        <p:txBody>
          <a:bodyPr lIns="0" rtlCol="0">
            <a:normAutofit/>
          </a:bodyPr>
          <a:lstStyle>
            <a:lvl1pPr marL="0" indent="0">
              <a:spcBef>
                <a:spcPts val="1800"/>
              </a:spcBef>
              <a:buNone/>
              <a:defRPr lang="ru-RU" sz="2000"/>
            </a:lvl1pPr>
            <a:lvl2pPr>
              <a:spcBef>
                <a:spcPts val="600"/>
              </a:spcBef>
              <a:defRPr lang="ru-RU" sz="2000"/>
            </a:lvl2pPr>
            <a:lvl3pPr>
              <a:spcBef>
                <a:spcPts val="1800"/>
              </a:spcBef>
              <a:defRPr lang="ru-RU" sz="2000"/>
            </a:lvl3pPr>
            <a:lvl4pPr>
              <a:spcBef>
                <a:spcPts val="1800"/>
              </a:spcBef>
              <a:defRPr lang="ru-RU" sz="2000"/>
            </a:lvl4pPr>
            <a:lvl5pPr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8" name="Дата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37919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два объекта содержимого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Полилиния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3" name="Полилиния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4" name="Полилиния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98408"/>
            <a:ext cx="10972800" cy="1574317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Объект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5523" y="2676525"/>
            <a:ext cx="5746750" cy="3597470"/>
          </a:xfrm>
        </p:spPr>
        <p:txBody>
          <a:bodyPr lIns="0" rtlCol="0">
            <a:normAutofit/>
          </a:bodyPr>
          <a:lstStyle>
            <a:lvl1pPr marL="0" indent="0">
              <a:spcBef>
                <a:spcPts val="1800"/>
              </a:spcBef>
              <a:buNone/>
              <a:defRPr lang="ru-RU" sz="2000"/>
            </a:lvl1pPr>
            <a:lvl2pPr>
              <a:spcBef>
                <a:spcPts val="600"/>
              </a:spcBef>
              <a:defRPr lang="ru-RU" sz="2000"/>
            </a:lvl2pPr>
            <a:lvl3pPr>
              <a:spcBef>
                <a:spcPts val="1800"/>
              </a:spcBef>
              <a:defRPr lang="ru-RU" sz="2000"/>
            </a:lvl3pPr>
            <a:lvl4pPr>
              <a:spcBef>
                <a:spcPts val="1800"/>
              </a:spcBef>
              <a:defRPr lang="ru-RU" sz="2000"/>
            </a:lvl4pPr>
            <a:lvl5pPr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7" name="Объект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620000" y="2676525"/>
            <a:ext cx="3947160" cy="3597470"/>
          </a:xfrm>
        </p:spPr>
        <p:txBody>
          <a:bodyPr lIns="0" rtlCol="0">
            <a:normAutofit/>
          </a:bodyPr>
          <a:lstStyle>
            <a:lvl1pPr marL="342900" indent="-342900">
              <a:spcBef>
                <a:spcPts val="1800"/>
              </a:spcBef>
              <a:buFont typeface="Arial" panose="020B0604020202020204" pitchFamily="34" charset="0"/>
              <a:buChar char="•"/>
              <a:defRPr lang="ru-RU" sz="2000"/>
            </a:lvl1pPr>
            <a:lvl2pPr>
              <a:spcBef>
                <a:spcPts val="1800"/>
              </a:spcBef>
              <a:defRPr lang="ru-RU" sz="2000"/>
            </a:lvl2pPr>
            <a:lvl3pPr>
              <a:spcBef>
                <a:spcPts val="1800"/>
              </a:spcBef>
              <a:defRPr lang="ru-RU" sz="2000"/>
            </a:lvl3pPr>
            <a:lvl4pPr>
              <a:spcBef>
                <a:spcPts val="1800"/>
              </a:spcBef>
              <a:defRPr lang="ru-RU" sz="2000"/>
            </a:lvl4pPr>
            <a:lvl5pPr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8" name="Дата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>
              <a:latin typeface="+mn-lt"/>
            </a:endParaRP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63339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02400"/>
            <a:ext cx="10972800" cy="1570325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sp>
        <p:nvSpPr>
          <p:cNvPr id="9" name="Местозаполнитель таблицы 2">
            <a:extLst>
              <a:ext uri="{FF2B5EF4-FFF2-40B4-BE49-F238E27FC236}">
                <a16:creationId xmlns:a16="http://schemas.microsoft.com/office/drawing/2014/main" id="{1506B022-475A-6647-98FF-D5C319A0C7C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94360" y="2628629"/>
            <a:ext cx="10972800" cy="3636740"/>
          </a:xfrm>
        </p:spPr>
        <p:txBody>
          <a:bodyPr rtlCol="0">
            <a:noAutofit/>
          </a:bodyPr>
          <a:lstStyle>
            <a:lvl1pPr>
              <a:defRPr lang="ru-RU"/>
            </a:lvl1pPr>
          </a:lstStyle>
          <a:p>
            <a:pPr rtl="0"/>
            <a:r>
              <a:rPr lang="ru-RU"/>
              <a:t>Вставка таблицы</a:t>
            </a:r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>
              <a:latin typeface="+mn-lt"/>
            </a:endParaRPr>
          </a:p>
        </p:txBody>
      </p:sp>
      <p:sp>
        <p:nvSpPr>
          <p:cNvPr id="8" name="Дата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>
              <a:latin typeface="+mn-lt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9550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4360" y="41147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ru-RU"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flipH="1" flipV="1">
            <a:off x="6092752" y="0"/>
            <a:ext cx="6099248" cy="6099248"/>
            <a:chOff x="0" y="12289"/>
            <a:chExt cx="3550" cy="3551"/>
          </a:xfrm>
        </p:grpSpPr>
        <p:sp>
          <p:nvSpPr>
            <p:cNvPr id="10" name="Полилиния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1" name="Полилиния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2" name="Полилиния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18" name="Текст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4360" y="4549552"/>
            <a:ext cx="5486400" cy="164592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ru-RU"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lang="ru-RU" sz="4000"/>
            </a:lvl2pPr>
            <a:lvl3pPr>
              <a:defRPr lang="ru-RU" sz="4000"/>
            </a:lvl3pPr>
            <a:lvl4pPr>
              <a:defRPr lang="ru-RU" sz="4000"/>
            </a:lvl4pPr>
            <a:lvl5pPr>
              <a:defRPr lang="ru-RU" sz="4000"/>
            </a:lvl5pPr>
          </a:lstStyle>
          <a:p>
            <a:pPr lvl="0" rtl="0"/>
            <a:r>
              <a:rPr lang="ru-RU"/>
              <a:t>Текст слайда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58B149C6-5AAC-B8E5-5411-EA38821F6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70401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80C5E7-B1A1-4648-89D2-17B0F1E7F5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D140298-3E00-4E73-B947-697E692828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BB99EB-0E86-4FEA-A9C4-501D4E755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4BADECF-5CB5-4E4A-8BF7-F90FD2B754A6}" type="datetime1">
              <a:rPr lang="ru-RU" noProof="0" smtClean="0"/>
              <a:t>02.11.2024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31F536-58DF-4935-AE3B-7A08C0312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995127-BE30-42B7-9BE5-B83CC6A2E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CEC5C30-0B3A-4B13-ADDD-7C63C8AA921B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9549627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AAE108-9C7F-4CDC-AD71-B576580A1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103746-779A-435F-995A-5BF82C86C297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84E866-B322-455F-AC32-8C164B8CD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783856-70AE-47CB-BB1B-0841441E3F72}" type="datetime1">
              <a:rPr lang="ru-RU" noProof="0" smtClean="0"/>
              <a:t>02.11.2024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0D61E0-F80F-48E7-A817-F1CECBEE9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F34AFC-4299-43F1-A312-79EF0102C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CEC5C30-0B3A-4B13-ADDD-7C63C8AA921B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2754353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1E1D3E-E4B6-4EAA-BFB4-25A0557A6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F7E0856-45A8-4EAD-A9D6-8A993968A1A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 rtlCol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0EEBE1-2BAF-4C94-8403-6E8454F9B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6B23228-57D1-4577-8EB3-42AC559E021D}" type="datetime1">
              <a:rPr lang="ru-RU" noProof="0" smtClean="0"/>
              <a:t>02.11.2024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358F46-E931-4D79-94A5-037AFD073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130D95-EF5F-4A0A-93BD-73AEE2C2F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CEC5C30-0B3A-4B13-ADDD-7C63C8AA921B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294183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BABEC0-6253-4360-B586-B9D20933DE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46E20B-8661-4C60-84FB-4892E8B486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132BE45-79E4-479B-BD2F-46CCB0BEE6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589105E-DF25-4F38-BDE2-9B00C2C44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8A38EB-212D-456C-9C18-60AA6B0105FC}" type="datetime1">
              <a:rPr lang="ru-RU" noProof="0" smtClean="0"/>
              <a:t>02.11.2024</a:t>
            </a:fld>
            <a:endParaRPr lang="ru-RU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1D9C4A8-7467-4BAD-98A2-0B63CAC19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BC5C5C0-08E4-4F7B-9E80-8925539D2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CEC5C30-0B3A-4B13-ADDD-7C63C8AA921B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5958971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7FF641-A5CC-4263-A394-2112D623A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24D6865-C632-473C-AEC8-8D3F71562BE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9FDBD19-4D33-4F6A-9938-6A04B3888EC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1697E46-CE4D-480E-A997-2B53B2DF55B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B8B7E36-823F-4FD4-B826-E450A1248008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DBB3B14-C886-4F84-9FD5-11C8320E1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240F4D-1C24-45DE-B752-F9981BEA955C}" type="datetime1">
              <a:rPr lang="ru-RU" noProof="0" smtClean="0"/>
              <a:t>02.11.2024</a:t>
            </a:fld>
            <a:endParaRPr lang="ru-RU" noProof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F9AF591-4BBF-4BF2-9EF7-F8B114DFA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52B1A04-B244-4AE3-8997-9B075B105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CEC5C30-0B3A-4B13-ADDD-7C63C8AA921B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618549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5408F1-BB29-4C6F-91C9-653A730BE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F54FEF9-8D09-4091-BE99-B6264EBD3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99CC91E-A81B-401F-BC32-ECD38BACB339}" type="datetime1">
              <a:rPr lang="ru-RU" noProof="0" smtClean="0"/>
              <a:t>02.11.2024</a:t>
            </a:fld>
            <a:endParaRPr lang="ru-RU" noProof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B5F49AA-83D5-4063-9CDE-AA7763048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2A2B27C-3C99-4208-B425-775413C53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CEC5C30-0B3A-4B13-ADDD-7C63C8AA921B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4114673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42A62B2-A6D1-4A6F-8B20-80606F478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120733B-724B-4709-AD4E-2F1DD80E4373}" type="datetime1">
              <a:rPr lang="ru-RU" noProof="0" smtClean="0"/>
              <a:t>02.11.2024</a:t>
            </a:fld>
            <a:endParaRPr lang="ru-RU" noProof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02E4958-7A46-4331-B2D8-2C31D8FCB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5C8548B-339B-46B2-BF01-1EE3DDC72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CEC5C30-0B3A-4B13-ADDD-7C63C8AA921B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6035390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EF408F-8083-4F07-9628-074C7AFE4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0477E0-A333-439D-A531-30B39A81346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5D59501-D187-414C-AACE-F838720036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235F890-BB8A-49E1-880A-924FD6FE4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93B8F56-CA37-4309-A4CD-8BA0ACAD0318}" type="datetime1">
              <a:rPr lang="ru-RU" noProof="0" smtClean="0"/>
              <a:t>02.11.2024</a:t>
            </a:fld>
            <a:endParaRPr lang="ru-RU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CA38FE-429A-41E7-942D-ECCE639D3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401D9BC-0038-4041-AE2C-657BF99D4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CEC5C30-0B3A-4B13-ADDD-7C63C8AA921B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5891636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956CFD-7F35-482C-A50F-B3D43ACB0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FD7F3EF-0FE9-46C4-A116-5DA6E26B0D5D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10B4041-0F17-42D8-AF16-AB099A39FFB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AF67FF-F8F1-4B22-A471-9317ED3A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9A9040F-893C-438F-817C-2F0A604A65EB}" type="datetime1">
              <a:rPr lang="ru-RU" noProof="0" smtClean="0"/>
              <a:t>02.11.2024</a:t>
            </a:fld>
            <a:endParaRPr lang="ru-RU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73D6993-98F8-4234-B24A-02D4DB41C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2A34037-0E7D-4379-ACA0-98611B2F7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CEC5C30-0B3A-4B13-ADDD-7C63C8AA921B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675680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5">
            <a:extLst>
              <a:ext uri="{FF2B5EF4-FFF2-40B4-BE49-F238E27FC236}">
                <a16:creationId xmlns:a16="http://schemas.microsoft.com/office/drawing/2014/main" id="{CACE694D-BAD8-4C0D-AFE9-67ABD7124C9E}"/>
              </a:ext>
            </a:extLst>
          </p:cNvPr>
          <p:cNvSpPr>
            <a:spLocks/>
          </p:cNvSpPr>
          <p:nvPr userDrawn="1"/>
        </p:nvSpPr>
        <p:spPr bwMode="auto">
          <a:xfrm>
            <a:off x="1194325" y="1536901"/>
            <a:ext cx="6831013" cy="4641850"/>
          </a:xfrm>
          <a:custGeom>
            <a:avLst/>
            <a:gdLst>
              <a:gd name="T0" fmla="*/ 22 w 4303"/>
              <a:gd name="T1" fmla="*/ 1534 h 2924"/>
              <a:gd name="T2" fmla="*/ 0 w 4303"/>
              <a:gd name="T3" fmla="*/ 1356 h 2924"/>
              <a:gd name="T4" fmla="*/ 6 w 4303"/>
              <a:gd name="T5" fmla="*/ 1189 h 2924"/>
              <a:gd name="T6" fmla="*/ 39 w 4303"/>
              <a:gd name="T7" fmla="*/ 1028 h 2924"/>
              <a:gd name="T8" fmla="*/ 122 w 4303"/>
              <a:gd name="T9" fmla="*/ 811 h 2924"/>
              <a:gd name="T10" fmla="*/ 306 w 4303"/>
              <a:gd name="T11" fmla="*/ 550 h 2924"/>
              <a:gd name="T12" fmla="*/ 551 w 4303"/>
              <a:gd name="T13" fmla="*/ 339 h 2924"/>
              <a:gd name="T14" fmla="*/ 852 w 4303"/>
              <a:gd name="T15" fmla="*/ 172 h 2924"/>
              <a:gd name="T16" fmla="*/ 1197 w 4303"/>
              <a:gd name="T17" fmla="*/ 61 h 2924"/>
              <a:gd name="T18" fmla="*/ 1564 w 4303"/>
              <a:gd name="T19" fmla="*/ 5 h 2924"/>
              <a:gd name="T20" fmla="*/ 1954 w 4303"/>
              <a:gd name="T21" fmla="*/ 5 h 2924"/>
              <a:gd name="T22" fmla="*/ 2366 w 4303"/>
              <a:gd name="T23" fmla="*/ 61 h 2924"/>
              <a:gd name="T24" fmla="*/ 2783 w 4303"/>
              <a:gd name="T25" fmla="*/ 172 h 2924"/>
              <a:gd name="T26" fmla="*/ 3190 w 4303"/>
              <a:gd name="T27" fmla="*/ 333 h 2924"/>
              <a:gd name="T28" fmla="*/ 3563 w 4303"/>
              <a:gd name="T29" fmla="*/ 539 h 2924"/>
              <a:gd name="T30" fmla="*/ 3880 w 4303"/>
              <a:gd name="T31" fmla="*/ 800 h 2924"/>
              <a:gd name="T32" fmla="*/ 4069 w 4303"/>
              <a:gd name="T33" fmla="*/ 1023 h 2924"/>
              <a:gd name="T34" fmla="*/ 4169 w 4303"/>
              <a:gd name="T35" fmla="*/ 1184 h 2924"/>
              <a:gd name="T36" fmla="*/ 4242 w 4303"/>
              <a:gd name="T37" fmla="*/ 1362 h 2924"/>
              <a:gd name="T38" fmla="*/ 4292 w 4303"/>
              <a:gd name="T39" fmla="*/ 1545 h 2924"/>
              <a:gd name="T40" fmla="*/ 4297 w 4303"/>
              <a:gd name="T41" fmla="*/ 1740 h 2924"/>
              <a:gd name="T42" fmla="*/ 4270 w 4303"/>
              <a:gd name="T43" fmla="*/ 1918 h 2924"/>
              <a:gd name="T44" fmla="*/ 4208 w 4303"/>
              <a:gd name="T45" fmla="*/ 2084 h 2924"/>
              <a:gd name="T46" fmla="*/ 4125 w 4303"/>
              <a:gd name="T47" fmla="*/ 2229 h 2924"/>
              <a:gd name="T48" fmla="*/ 3958 w 4303"/>
              <a:gd name="T49" fmla="*/ 2413 h 2924"/>
              <a:gd name="T50" fmla="*/ 3668 w 4303"/>
              <a:gd name="T51" fmla="*/ 2607 h 2924"/>
              <a:gd name="T52" fmla="*/ 3334 w 4303"/>
              <a:gd name="T53" fmla="*/ 2746 h 2924"/>
              <a:gd name="T54" fmla="*/ 2978 w 4303"/>
              <a:gd name="T55" fmla="*/ 2841 h 2924"/>
              <a:gd name="T56" fmla="*/ 2622 w 4303"/>
              <a:gd name="T57" fmla="*/ 2896 h 2924"/>
              <a:gd name="T58" fmla="*/ 2305 w 4303"/>
              <a:gd name="T59" fmla="*/ 2918 h 2924"/>
              <a:gd name="T60" fmla="*/ 2026 w 4303"/>
              <a:gd name="T61" fmla="*/ 2918 h 2924"/>
              <a:gd name="T62" fmla="*/ 1726 w 4303"/>
              <a:gd name="T63" fmla="*/ 2885 h 2924"/>
              <a:gd name="T64" fmla="*/ 1408 w 4303"/>
              <a:gd name="T65" fmla="*/ 2818 h 2924"/>
              <a:gd name="T66" fmla="*/ 1085 w 4303"/>
              <a:gd name="T67" fmla="*/ 2707 h 2924"/>
              <a:gd name="T68" fmla="*/ 779 w 4303"/>
              <a:gd name="T69" fmla="*/ 2557 h 2924"/>
              <a:gd name="T70" fmla="*/ 501 w 4303"/>
              <a:gd name="T71" fmla="*/ 2357 h 2924"/>
              <a:gd name="T72" fmla="*/ 267 w 4303"/>
              <a:gd name="T73" fmla="*/ 2107 h 2924"/>
              <a:gd name="T74" fmla="*/ 100 w 4303"/>
              <a:gd name="T75" fmla="*/ 1801 h 29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303" h="2924">
                <a:moveTo>
                  <a:pt x="45" y="1623"/>
                </a:moveTo>
                <a:lnTo>
                  <a:pt x="22" y="1534"/>
                </a:lnTo>
                <a:lnTo>
                  <a:pt x="11" y="1445"/>
                </a:lnTo>
                <a:lnTo>
                  <a:pt x="0" y="1356"/>
                </a:lnTo>
                <a:lnTo>
                  <a:pt x="0" y="1273"/>
                </a:lnTo>
                <a:lnTo>
                  <a:pt x="6" y="1189"/>
                </a:lnTo>
                <a:lnTo>
                  <a:pt x="22" y="1106"/>
                </a:lnTo>
                <a:lnTo>
                  <a:pt x="39" y="1028"/>
                </a:lnTo>
                <a:lnTo>
                  <a:pt x="61" y="956"/>
                </a:lnTo>
                <a:lnTo>
                  <a:pt x="122" y="811"/>
                </a:lnTo>
                <a:lnTo>
                  <a:pt x="206" y="678"/>
                </a:lnTo>
                <a:lnTo>
                  <a:pt x="306" y="550"/>
                </a:lnTo>
                <a:lnTo>
                  <a:pt x="423" y="439"/>
                </a:lnTo>
                <a:lnTo>
                  <a:pt x="551" y="339"/>
                </a:lnTo>
                <a:lnTo>
                  <a:pt x="696" y="250"/>
                </a:lnTo>
                <a:lnTo>
                  <a:pt x="852" y="172"/>
                </a:lnTo>
                <a:lnTo>
                  <a:pt x="1019" y="111"/>
                </a:lnTo>
                <a:lnTo>
                  <a:pt x="1197" y="61"/>
                </a:lnTo>
                <a:lnTo>
                  <a:pt x="1375" y="22"/>
                </a:lnTo>
                <a:lnTo>
                  <a:pt x="1564" y="5"/>
                </a:lnTo>
                <a:lnTo>
                  <a:pt x="1753" y="0"/>
                </a:lnTo>
                <a:lnTo>
                  <a:pt x="1954" y="5"/>
                </a:lnTo>
                <a:lnTo>
                  <a:pt x="2154" y="27"/>
                </a:lnTo>
                <a:lnTo>
                  <a:pt x="2366" y="61"/>
                </a:lnTo>
                <a:lnTo>
                  <a:pt x="2572" y="111"/>
                </a:lnTo>
                <a:lnTo>
                  <a:pt x="2783" y="172"/>
                </a:lnTo>
                <a:lnTo>
                  <a:pt x="2989" y="244"/>
                </a:lnTo>
                <a:lnTo>
                  <a:pt x="3190" y="333"/>
                </a:lnTo>
                <a:lnTo>
                  <a:pt x="3385" y="428"/>
                </a:lnTo>
                <a:lnTo>
                  <a:pt x="3563" y="539"/>
                </a:lnTo>
                <a:lnTo>
                  <a:pt x="3730" y="661"/>
                </a:lnTo>
                <a:lnTo>
                  <a:pt x="3880" y="800"/>
                </a:lnTo>
                <a:lnTo>
                  <a:pt x="4014" y="945"/>
                </a:lnTo>
                <a:lnTo>
                  <a:pt x="4069" y="1023"/>
                </a:lnTo>
                <a:lnTo>
                  <a:pt x="4125" y="1100"/>
                </a:lnTo>
                <a:lnTo>
                  <a:pt x="4169" y="1184"/>
                </a:lnTo>
                <a:lnTo>
                  <a:pt x="4208" y="1273"/>
                </a:lnTo>
                <a:lnTo>
                  <a:pt x="4242" y="1362"/>
                </a:lnTo>
                <a:lnTo>
                  <a:pt x="4270" y="1451"/>
                </a:lnTo>
                <a:lnTo>
                  <a:pt x="4292" y="1545"/>
                </a:lnTo>
                <a:lnTo>
                  <a:pt x="4303" y="1640"/>
                </a:lnTo>
                <a:lnTo>
                  <a:pt x="4297" y="1740"/>
                </a:lnTo>
                <a:lnTo>
                  <a:pt x="4286" y="1834"/>
                </a:lnTo>
                <a:lnTo>
                  <a:pt x="4270" y="1918"/>
                </a:lnTo>
                <a:lnTo>
                  <a:pt x="4242" y="2007"/>
                </a:lnTo>
                <a:lnTo>
                  <a:pt x="4208" y="2084"/>
                </a:lnTo>
                <a:lnTo>
                  <a:pt x="4169" y="2157"/>
                </a:lnTo>
                <a:lnTo>
                  <a:pt x="4125" y="2229"/>
                </a:lnTo>
                <a:lnTo>
                  <a:pt x="4075" y="2296"/>
                </a:lnTo>
                <a:lnTo>
                  <a:pt x="3958" y="2413"/>
                </a:lnTo>
                <a:lnTo>
                  <a:pt x="3819" y="2518"/>
                </a:lnTo>
                <a:lnTo>
                  <a:pt x="3668" y="2607"/>
                </a:lnTo>
                <a:lnTo>
                  <a:pt x="3507" y="2685"/>
                </a:lnTo>
                <a:lnTo>
                  <a:pt x="3334" y="2746"/>
                </a:lnTo>
                <a:lnTo>
                  <a:pt x="3156" y="2802"/>
                </a:lnTo>
                <a:lnTo>
                  <a:pt x="2978" y="2841"/>
                </a:lnTo>
                <a:lnTo>
                  <a:pt x="2800" y="2874"/>
                </a:lnTo>
                <a:lnTo>
                  <a:pt x="2622" y="2896"/>
                </a:lnTo>
                <a:lnTo>
                  <a:pt x="2460" y="2913"/>
                </a:lnTo>
                <a:lnTo>
                  <a:pt x="2305" y="2918"/>
                </a:lnTo>
                <a:lnTo>
                  <a:pt x="2160" y="2924"/>
                </a:lnTo>
                <a:lnTo>
                  <a:pt x="2026" y="2918"/>
                </a:lnTo>
                <a:lnTo>
                  <a:pt x="1876" y="2907"/>
                </a:lnTo>
                <a:lnTo>
                  <a:pt x="1726" y="2885"/>
                </a:lnTo>
                <a:lnTo>
                  <a:pt x="1564" y="2857"/>
                </a:lnTo>
                <a:lnTo>
                  <a:pt x="1408" y="2818"/>
                </a:lnTo>
                <a:lnTo>
                  <a:pt x="1247" y="2768"/>
                </a:lnTo>
                <a:lnTo>
                  <a:pt x="1085" y="2707"/>
                </a:lnTo>
                <a:lnTo>
                  <a:pt x="930" y="2640"/>
                </a:lnTo>
                <a:lnTo>
                  <a:pt x="779" y="2557"/>
                </a:lnTo>
                <a:lnTo>
                  <a:pt x="635" y="2463"/>
                </a:lnTo>
                <a:lnTo>
                  <a:pt x="501" y="2357"/>
                </a:lnTo>
                <a:lnTo>
                  <a:pt x="379" y="2240"/>
                </a:lnTo>
                <a:lnTo>
                  <a:pt x="267" y="2107"/>
                </a:lnTo>
                <a:lnTo>
                  <a:pt x="178" y="1962"/>
                </a:lnTo>
                <a:lnTo>
                  <a:pt x="100" y="1801"/>
                </a:lnTo>
                <a:lnTo>
                  <a:pt x="45" y="162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grpSp>
        <p:nvGrpSpPr>
          <p:cNvPr id="89" name="Группа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Полилиния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Полилиния 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Полилиния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Полилиния 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Полилиния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Полилиния 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Полилиния 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Полилиния 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Полилиния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Полилиния 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Полилиния 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Полилиния 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Полилиния 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Полилиния 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Полилиния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Полилиния 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Полилиния 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Полилиния 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Полилиния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78922" y="2954315"/>
            <a:ext cx="5566700" cy="1675949"/>
          </a:xfrm>
        </p:spPr>
        <p:txBody>
          <a:bodyPr bIns="0" rtlCol="0" anchor="ctr">
            <a:noAutofit/>
          </a:bodyPr>
          <a:lstStyle>
            <a:lvl1pPr algn="ctr">
              <a:lnSpc>
                <a:spcPct val="80000"/>
              </a:lnSpc>
              <a:defRPr sz="4000" spc="-15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1" name="Автофигура 3">
            <a:extLst>
              <a:ext uri="{FF2B5EF4-FFF2-40B4-BE49-F238E27FC236}">
                <a16:creationId xmlns:a16="http://schemas.microsoft.com/office/drawing/2014/main" id="{02FDAB33-915E-4BD4-A13F-8FD4F0F1565D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4976748" y="3964146"/>
            <a:ext cx="6831013" cy="465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37" name="Полилиния: фигура 36">
            <a:extLst>
              <a:ext uri="{FF2B5EF4-FFF2-40B4-BE49-F238E27FC236}">
                <a16:creationId xmlns:a16="http://schemas.microsoft.com/office/drawing/2014/main" id="{D19DC10D-AC77-4943-9096-2598F5878C12}"/>
              </a:ext>
            </a:extLst>
          </p:cNvPr>
          <p:cNvSpPr/>
          <p:nvPr userDrawn="1"/>
        </p:nvSpPr>
        <p:spPr>
          <a:xfrm>
            <a:off x="527465" y="-6705"/>
            <a:ext cx="11168286" cy="6847184"/>
          </a:xfrm>
          <a:custGeom>
            <a:avLst/>
            <a:gdLst>
              <a:gd name="connsiteX0" fmla="*/ 3449748 w 11168286"/>
              <a:gd name="connsiteY0" fmla="*/ 1543606 h 6847184"/>
              <a:gd name="connsiteX1" fmla="*/ 3149710 w 11168286"/>
              <a:gd name="connsiteY1" fmla="*/ 1551544 h 6847184"/>
              <a:gd name="connsiteX2" fmla="*/ 2849673 w 11168286"/>
              <a:gd name="connsiteY2" fmla="*/ 1578531 h 6847184"/>
              <a:gd name="connsiteX3" fmla="*/ 2567097 w 11168286"/>
              <a:gd name="connsiteY3" fmla="*/ 1640444 h 6847184"/>
              <a:gd name="connsiteX4" fmla="*/ 2284523 w 11168286"/>
              <a:gd name="connsiteY4" fmla="*/ 1719819 h 6847184"/>
              <a:gd name="connsiteX5" fmla="*/ 2019410 w 11168286"/>
              <a:gd name="connsiteY5" fmla="*/ 1816656 h 6847184"/>
              <a:gd name="connsiteX6" fmla="*/ 1771760 w 11168286"/>
              <a:gd name="connsiteY6" fmla="*/ 1940481 h 6847184"/>
              <a:gd name="connsiteX7" fmla="*/ 1541573 w 11168286"/>
              <a:gd name="connsiteY7" fmla="*/ 2081769 h 6847184"/>
              <a:gd name="connsiteX8" fmla="*/ 1338373 w 11168286"/>
              <a:gd name="connsiteY8" fmla="*/ 2240519 h 6847184"/>
              <a:gd name="connsiteX9" fmla="*/ 1152635 w 11168286"/>
              <a:gd name="connsiteY9" fmla="*/ 2416731 h 6847184"/>
              <a:gd name="connsiteX10" fmla="*/ 993885 w 11168286"/>
              <a:gd name="connsiteY10" fmla="*/ 2619931 h 6847184"/>
              <a:gd name="connsiteX11" fmla="*/ 860535 w 11168286"/>
              <a:gd name="connsiteY11" fmla="*/ 2831069 h 6847184"/>
              <a:gd name="connsiteX12" fmla="*/ 763698 w 11168286"/>
              <a:gd name="connsiteY12" fmla="*/ 3061256 h 6847184"/>
              <a:gd name="connsiteX13" fmla="*/ 728773 w 11168286"/>
              <a:gd name="connsiteY13" fmla="*/ 3175556 h 6847184"/>
              <a:gd name="connsiteX14" fmla="*/ 701785 w 11168286"/>
              <a:gd name="connsiteY14" fmla="*/ 3299381 h 6847184"/>
              <a:gd name="connsiteX15" fmla="*/ 676385 w 11168286"/>
              <a:gd name="connsiteY15" fmla="*/ 3431144 h 6847184"/>
              <a:gd name="connsiteX16" fmla="*/ 666860 w 11168286"/>
              <a:gd name="connsiteY16" fmla="*/ 3564494 h 6847184"/>
              <a:gd name="connsiteX17" fmla="*/ 666860 w 11168286"/>
              <a:gd name="connsiteY17" fmla="*/ 3696256 h 6847184"/>
              <a:gd name="connsiteX18" fmla="*/ 684323 w 11168286"/>
              <a:gd name="connsiteY18" fmla="*/ 3837544 h 6847184"/>
              <a:gd name="connsiteX19" fmla="*/ 701785 w 11168286"/>
              <a:gd name="connsiteY19" fmla="*/ 3978831 h 6847184"/>
              <a:gd name="connsiteX20" fmla="*/ 738298 w 11168286"/>
              <a:gd name="connsiteY20" fmla="*/ 4120119 h 6847184"/>
              <a:gd name="connsiteX21" fmla="*/ 825610 w 11168286"/>
              <a:gd name="connsiteY21" fmla="*/ 4402694 h 6847184"/>
              <a:gd name="connsiteX22" fmla="*/ 949435 w 11168286"/>
              <a:gd name="connsiteY22" fmla="*/ 4658281 h 6847184"/>
              <a:gd name="connsiteX23" fmla="*/ 1090723 w 11168286"/>
              <a:gd name="connsiteY23" fmla="*/ 4888469 h 6847184"/>
              <a:gd name="connsiteX24" fmla="*/ 1268523 w 11168286"/>
              <a:gd name="connsiteY24" fmla="*/ 5099606 h 6847184"/>
              <a:gd name="connsiteX25" fmla="*/ 1462198 w 11168286"/>
              <a:gd name="connsiteY25" fmla="*/ 5285344 h 6847184"/>
              <a:gd name="connsiteX26" fmla="*/ 1674923 w 11168286"/>
              <a:gd name="connsiteY26" fmla="*/ 5453619 h 6847184"/>
              <a:gd name="connsiteX27" fmla="*/ 1903522 w 11168286"/>
              <a:gd name="connsiteY27" fmla="*/ 5602844 h 6847184"/>
              <a:gd name="connsiteX28" fmla="*/ 2143235 w 11168286"/>
              <a:gd name="connsiteY28" fmla="*/ 5734606 h 6847184"/>
              <a:gd name="connsiteX29" fmla="*/ 2389298 w 11168286"/>
              <a:gd name="connsiteY29" fmla="*/ 5840969 h 6847184"/>
              <a:gd name="connsiteX30" fmla="*/ 2646473 w 11168286"/>
              <a:gd name="connsiteY30" fmla="*/ 5937806 h 6847184"/>
              <a:gd name="connsiteX31" fmla="*/ 2902060 w 11168286"/>
              <a:gd name="connsiteY31" fmla="*/ 6017181 h 6847184"/>
              <a:gd name="connsiteX32" fmla="*/ 3149710 w 11168286"/>
              <a:gd name="connsiteY32" fmla="*/ 6079094 h 6847184"/>
              <a:gd name="connsiteX33" fmla="*/ 3406885 w 11168286"/>
              <a:gd name="connsiteY33" fmla="*/ 6123544 h 6847184"/>
              <a:gd name="connsiteX34" fmla="*/ 3645010 w 11168286"/>
              <a:gd name="connsiteY34" fmla="*/ 6158469 h 6847184"/>
              <a:gd name="connsiteX35" fmla="*/ 3883135 w 11168286"/>
              <a:gd name="connsiteY35" fmla="*/ 6175931 h 6847184"/>
              <a:gd name="connsiteX36" fmla="*/ 4095861 w 11168286"/>
              <a:gd name="connsiteY36" fmla="*/ 6185456 h 6847184"/>
              <a:gd name="connsiteX37" fmla="*/ 4326048 w 11168286"/>
              <a:gd name="connsiteY37" fmla="*/ 6175931 h 6847184"/>
              <a:gd name="connsiteX38" fmla="*/ 4572111 w 11168286"/>
              <a:gd name="connsiteY38" fmla="*/ 6167994 h 6847184"/>
              <a:gd name="connsiteX39" fmla="*/ 4829285 w 11168286"/>
              <a:gd name="connsiteY39" fmla="*/ 6141006 h 6847184"/>
              <a:gd name="connsiteX40" fmla="*/ 5111860 w 11168286"/>
              <a:gd name="connsiteY40" fmla="*/ 6106081 h 6847184"/>
              <a:gd name="connsiteX41" fmla="*/ 5394435 w 11168286"/>
              <a:gd name="connsiteY41" fmla="*/ 6053694 h 6847184"/>
              <a:gd name="connsiteX42" fmla="*/ 5677010 w 11168286"/>
              <a:gd name="connsiteY42" fmla="*/ 5991781 h 6847184"/>
              <a:gd name="connsiteX43" fmla="*/ 5959585 w 11168286"/>
              <a:gd name="connsiteY43" fmla="*/ 5902881 h 6847184"/>
              <a:gd name="connsiteX44" fmla="*/ 6234223 w 11168286"/>
              <a:gd name="connsiteY44" fmla="*/ 5806044 h 6847184"/>
              <a:gd name="connsiteX45" fmla="*/ 6489810 w 11168286"/>
              <a:gd name="connsiteY45" fmla="*/ 5682219 h 6847184"/>
              <a:gd name="connsiteX46" fmla="*/ 6729523 w 11168286"/>
              <a:gd name="connsiteY46" fmla="*/ 5540931 h 6847184"/>
              <a:gd name="connsiteX47" fmla="*/ 6950185 w 11168286"/>
              <a:gd name="connsiteY47" fmla="*/ 5374244 h 6847184"/>
              <a:gd name="connsiteX48" fmla="*/ 7135923 w 11168286"/>
              <a:gd name="connsiteY48" fmla="*/ 5188506 h 6847184"/>
              <a:gd name="connsiteX49" fmla="*/ 7215298 w 11168286"/>
              <a:gd name="connsiteY49" fmla="*/ 5082144 h 6847184"/>
              <a:gd name="connsiteX50" fmla="*/ 7285148 w 11168286"/>
              <a:gd name="connsiteY50" fmla="*/ 4967844 h 6847184"/>
              <a:gd name="connsiteX51" fmla="*/ 7347060 w 11168286"/>
              <a:gd name="connsiteY51" fmla="*/ 4851956 h 6847184"/>
              <a:gd name="connsiteX52" fmla="*/ 7401035 w 11168286"/>
              <a:gd name="connsiteY52" fmla="*/ 4729719 h 6847184"/>
              <a:gd name="connsiteX53" fmla="*/ 7445485 w 11168286"/>
              <a:gd name="connsiteY53" fmla="*/ 4588431 h 6847184"/>
              <a:gd name="connsiteX54" fmla="*/ 7470885 w 11168286"/>
              <a:gd name="connsiteY54" fmla="*/ 4455081 h 6847184"/>
              <a:gd name="connsiteX55" fmla="*/ 7488348 w 11168286"/>
              <a:gd name="connsiteY55" fmla="*/ 4305856 h 6847184"/>
              <a:gd name="connsiteX56" fmla="*/ 7497873 w 11168286"/>
              <a:gd name="connsiteY56" fmla="*/ 4147106 h 6847184"/>
              <a:gd name="connsiteX57" fmla="*/ 7480410 w 11168286"/>
              <a:gd name="connsiteY57" fmla="*/ 3996294 h 6847184"/>
              <a:gd name="connsiteX58" fmla="*/ 7445485 w 11168286"/>
              <a:gd name="connsiteY58" fmla="*/ 3847069 h 6847184"/>
              <a:gd name="connsiteX59" fmla="*/ 7401035 w 11168286"/>
              <a:gd name="connsiteY59" fmla="*/ 3705781 h 6847184"/>
              <a:gd name="connsiteX60" fmla="*/ 7347060 w 11168286"/>
              <a:gd name="connsiteY60" fmla="*/ 3564494 h 6847184"/>
              <a:gd name="connsiteX61" fmla="*/ 7285148 w 11168286"/>
              <a:gd name="connsiteY61" fmla="*/ 3423206 h 6847184"/>
              <a:gd name="connsiteX62" fmla="*/ 7215298 w 11168286"/>
              <a:gd name="connsiteY62" fmla="*/ 3289856 h 6847184"/>
              <a:gd name="connsiteX63" fmla="*/ 7126398 w 11168286"/>
              <a:gd name="connsiteY63" fmla="*/ 3167619 h 6847184"/>
              <a:gd name="connsiteX64" fmla="*/ 7039085 w 11168286"/>
              <a:gd name="connsiteY64" fmla="*/ 3043794 h 6847184"/>
              <a:gd name="connsiteX65" fmla="*/ 6826360 w 11168286"/>
              <a:gd name="connsiteY65" fmla="*/ 2813606 h 6847184"/>
              <a:gd name="connsiteX66" fmla="*/ 6588235 w 11168286"/>
              <a:gd name="connsiteY66" fmla="*/ 2592944 h 6847184"/>
              <a:gd name="connsiteX67" fmla="*/ 6323123 w 11168286"/>
              <a:gd name="connsiteY67" fmla="*/ 2399269 h 6847184"/>
              <a:gd name="connsiteX68" fmla="*/ 6040548 w 11168286"/>
              <a:gd name="connsiteY68" fmla="*/ 2223056 h 6847184"/>
              <a:gd name="connsiteX69" fmla="*/ 5730985 w 11168286"/>
              <a:gd name="connsiteY69" fmla="*/ 2072244 h 6847184"/>
              <a:gd name="connsiteX70" fmla="*/ 5411899 w 11168286"/>
              <a:gd name="connsiteY70" fmla="*/ 1930956 h 6847184"/>
              <a:gd name="connsiteX71" fmla="*/ 5084873 w 11168286"/>
              <a:gd name="connsiteY71" fmla="*/ 1816656 h 6847184"/>
              <a:gd name="connsiteX72" fmla="*/ 4749910 w 11168286"/>
              <a:gd name="connsiteY72" fmla="*/ 1719819 h 6847184"/>
              <a:gd name="connsiteX73" fmla="*/ 4422885 w 11168286"/>
              <a:gd name="connsiteY73" fmla="*/ 1640444 h 6847184"/>
              <a:gd name="connsiteX74" fmla="*/ 4086335 w 11168286"/>
              <a:gd name="connsiteY74" fmla="*/ 1586469 h 6847184"/>
              <a:gd name="connsiteX75" fmla="*/ 3768835 w 11168286"/>
              <a:gd name="connsiteY75" fmla="*/ 1551544 h 6847184"/>
              <a:gd name="connsiteX76" fmla="*/ 3384196 w 11168286"/>
              <a:gd name="connsiteY76" fmla="*/ 0 h 6847184"/>
              <a:gd name="connsiteX77" fmla="*/ 9353938 w 11168286"/>
              <a:gd name="connsiteY77" fmla="*/ 0 h 6847184"/>
              <a:gd name="connsiteX78" fmla="*/ 9361842 w 11168286"/>
              <a:gd name="connsiteY78" fmla="*/ 3952 h 6847184"/>
              <a:gd name="connsiteX79" fmla="*/ 9738185 w 11168286"/>
              <a:gd name="connsiteY79" fmla="*/ 234949 h 6847184"/>
              <a:gd name="connsiteX80" fmla="*/ 10070404 w 11168286"/>
              <a:gd name="connsiteY80" fmla="*/ 494495 h 6847184"/>
              <a:gd name="connsiteX81" fmla="*/ 10374074 w 11168286"/>
              <a:gd name="connsiteY81" fmla="*/ 782592 h 6847184"/>
              <a:gd name="connsiteX82" fmla="*/ 10633620 w 11168286"/>
              <a:gd name="connsiteY82" fmla="*/ 1114811 h 6847184"/>
              <a:gd name="connsiteX83" fmla="*/ 10851639 w 11168286"/>
              <a:gd name="connsiteY83" fmla="*/ 1460008 h 6847184"/>
              <a:gd name="connsiteX84" fmla="*/ 11009963 w 11168286"/>
              <a:gd name="connsiteY84" fmla="*/ 1836350 h 6847184"/>
              <a:gd name="connsiteX85" fmla="*/ 11067063 w 11168286"/>
              <a:gd name="connsiteY85" fmla="*/ 2023224 h 6847184"/>
              <a:gd name="connsiteX86" fmla="*/ 11111186 w 11168286"/>
              <a:gd name="connsiteY86" fmla="*/ 2225670 h 6847184"/>
              <a:gd name="connsiteX87" fmla="*/ 11152713 w 11168286"/>
              <a:gd name="connsiteY87" fmla="*/ 2441094 h 6847184"/>
              <a:gd name="connsiteX88" fmla="*/ 11168286 w 11168286"/>
              <a:gd name="connsiteY88" fmla="*/ 2659113 h 6847184"/>
              <a:gd name="connsiteX89" fmla="*/ 11168286 w 11168286"/>
              <a:gd name="connsiteY89" fmla="*/ 2874537 h 6847184"/>
              <a:gd name="connsiteX90" fmla="*/ 11139736 w 11168286"/>
              <a:gd name="connsiteY90" fmla="*/ 3105533 h 6847184"/>
              <a:gd name="connsiteX91" fmla="*/ 11111186 w 11168286"/>
              <a:gd name="connsiteY91" fmla="*/ 3336529 h 6847184"/>
              <a:gd name="connsiteX92" fmla="*/ 11051490 w 11168286"/>
              <a:gd name="connsiteY92" fmla="*/ 3567526 h 6847184"/>
              <a:gd name="connsiteX93" fmla="*/ 10908739 w 11168286"/>
              <a:gd name="connsiteY93" fmla="*/ 4029518 h 6847184"/>
              <a:gd name="connsiteX94" fmla="*/ 10706293 w 11168286"/>
              <a:gd name="connsiteY94" fmla="*/ 4447388 h 6847184"/>
              <a:gd name="connsiteX95" fmla="*/ 10475297 w 11168286"/>
              <a:gd name="connsiteY95" fmla="*/ 4823731 h 6847184"/>
              <a:gd name="connsiteX96" fmla="*/ 10184605 w 11168286"/>
              <a:gd name="connsiteY96" fmla="*/ 5168927 h 6847184"/>
              <a:gd name="connsiteX97" fmla="*/ 9867958 w 11168286"/>
              <a:gd name="connsiteY97" fmla="*/ 5472597 h 6847184"/>
              <a:gd name="connsiteX98" fmla="*/ 9520166 w 11168286"/>
              <a:gd name="connsiteY98" fmla="*/ 5747716 h 6847184"/>
              <a:gd name="connsiteX99" fmla="*/ 9146419 w 11168286"/>
              <a:gd name="connsiteY99" fmla="*/ 5991690 h 6847184"/>
              <a:gd name="connsiteX100" fmla="*/ 8754503 w 11168286"/>
              <a:gd name="connsiteY100" fmla="*/ 6207113 h 6847184"/>
              <a:gd name="connsiteX101" fmla="*/ 8352207 w 11168286"/>
              <a:gd name="connsiteY101" fmla="*/ 6381009 h 6847184"/>
              <a:gd name="connsiteX102" fmla="*/ 7931741 w 11168286"/>
              <a:gd name="connsiteY102" fmla="*/ 6539333 h 6847184"/>
              <a:gd name="connsiteX103" fmla="*/ 7513871 w 11168286"/>
              <a:gd name="connsiteY103" fmla="*/ 6669106 h 6847184"/>
              <a:gd name="connsiteX104" fmla="*/ 7108979 w 11168286"/>
              <a:gd name="connsiteY104" fmla="*/ 6770329 h 6847184"/>
              <a:gd name="connsiteX105" fmla="*/ 6688513 w 11168286"/>
              <a:gd name="connsiteY105" fmla="*/ 6843002 h 6847184"/>
              <a:gd name="connsiteX106" fmla="*/ 6660000 w 11168286"/>
              <a:gd name="connsiteY106" fmla="*/ 6847184 h 6847184"/>
              <a:gd name="connsiteX107" fmla="*/ 4165817 w 11168286"/>
              <a:gd name="connsiteY107" fmla="*/ 6847184 h 6847184"/>
              <a:gd name="connsiteX108" fmla="*/ 3900984 w 11168286"/>
              <a:gd name="connsiteY108" fmla="*/ 6814452 h 6847184"/>
              <a:gd name="connsiteX109" fmla="*/ 3438991 w 11168286"/>
              <a:gd name="connsiteY109" fmla="*/ 6728802 h 6847184"/>
              <a:gd name="connsiteX110" fmla="*/ 2976998 w 11168286"/>
              <a:gd name="connsiteY110" fmla="*/ 6627579 h 6847184"/>
              <a:gd name="connsiteX111" fmla="*/ 2515006 w 11168286"/>
              <a:gd name="connsiteY111" fmla="*/ 6482233 h 6847184"/>
              <a:gd name="connsiteX112" fmla="*/ 2065990 w 11168286"/>
              <a:gd name="connsiteY112" fmla="*/ 6323909 h 6847184"/>
              <a:gd name="connsiteX113" fmla="*/ 1648120 w 11168286"/>
              <a:gd name="connsiteY113" fmla="*/ 6121463 h 6847184"/>
              <a:gd name="connsiteX114" fmla="*/ 1256205 w 11168286"/>
              <a:gd name="connsiteY114" fmla="*/ 5890467 h 6847184"/>
              <a:gd name="connsiteX115" fmla="*/ 895435 w 11168286"/>
              <a:gd name="connsiteY115" fmla="*/ 5617943 h 6847184"/>
              <a:gd name="connsiteX116" fmla="*/ 591766 w 11168286"/>
              <a:gd name="connsiteY116" fmla="*/ 5314273 h 6847184"/>
              <a:gd name="connsiteX117" fmla="*/ 461993 w 11168286"/>
              <a:gd name="connsiteY117" fmla="*/ 5140377 h 6847184"/>
              <a:gd name="connsiteX118" fmla="*/ 347792 w 11168286"/>
              <a:gd name="connsiteY118" fmla="*/ 4953504 h 6847184"/>
              <a:gd name="connsiteX119" fmla="*/ 246569 w 11168286"/>
              <a:gd name="connsiteY119" fmla="*/ 4764035 h 6847184"/>
              <a:gd name="connsiteX120" fmla="*/ 158323 w 11168286"/>
              <a:gd name="connsiteY120" fmla="*/ 4564184 h 6847184"/>
              <a:gd name="connsiteX121" fmla="*/ 85650 w 11168286"/>
              <a:gd name="connsiteY121" fmla="*/ 4333188 h 6847184"/>
              <a:gd name="connsiteX122" fmla="*/ 44123 w 11168286"/>
              <a:gd name="connsiteY122" fmla="*/ 4115169 h 6847184"/>
              <a:gd name="connsiteX123" fmla="*/ 15573 w 11168286"/>
              <a:gd name="connsiteY123" fmla="*/ 3871195 h 6847184"/>
              <a:gd name="connsiteX124" fmla="*/ 0 w 11168286"/>
              <a:gd name="connsiteY124" fmla="*/ 3611648 h 6847184"/>
              <a:gd name="connsiteX125" fmla="*/ 28550 w 11168286"/>
              <a:gd name="connsiteY125" fmla="*/ 3365079 h 6847184"/>
              <a:gd name="connsiteX126" fmla="*/ 85650 w 11168286"/>
              <a:gd name="connsiteY126" fmla="*/ 3121106 h 6847184"/>
              <a:gd name="connsiteX127" fmla="*/ 158323 w 11168286"/>
              <a:gd name="connsiteY127" fmla="*/ 2890109 h 6847184"/>
              <a:gd name="connsiteX128" fmla="*/ 246569 w 11168286"/>
              <a:gd name="connsiteY128" fmla="*/ 2659113 h 6847184"/>
              <a:gd name="connsiteX129" fmla="*/ 347792 w 11168286"/>
              <a:gd name="connsiteY129" fmla="*/ 2428116 h 6847184"/>
              <a:gd name="connsiteX130" fmla="*/ 461993 w 11168286"/>
              <a:gd name="connsiteY130" fmla="*/ 2210097 h 6847184"/>
              <a:gd name="connsiteX131" fmla="*/ 607339 w 11168286"/>
              <a:gd name="connsiteY131" fmla="*/ 2010247 h 6847184"/>
              <a:gd name="connsiteX132" fmla="*/ 750089 w 11168286"/>
              <a:gd name="connsiteY132" fmla="*/ 1807800 h 6847184"/>
              <a:gd name="connsiteX133" fmla="*/ 1097882 w 11168286"/>
              <a:gd name="connsiteY133" fmla="*/ 1431458 h 6847184"/>
              <a:gd name="connsiteX134" fmla="*/ 1487201 w 11168286"/>
              <a:gd name="connsiteY134" fmla="*/ 1070688 h 6847184"/>
              <a:gd name="connsiteX135" fmla="*/ 1920644 w 11168286"/>
              <a:gd name="connsiteY135" fmla="*/ 754042 h 6847184"/>
              <a:gd name="connsiteX136" fmla="*/ 2382637 w 11168286"/>
              <a:gd name="connsiteY136" fmla="*/ 465945 h 6847184"/>
              <a:gd name="connsiteX137" fmla="*/ 2888753 w 11168286"/>
              <a:gd name="connsiteY137" fmla="*/ 219376 h 6847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</a:cxnLst>
            <a:rect l="l" t="t" r="r" b="b"/>
            <a:pathLst>
              <a:path w="11168286" h="6847184">
                <a:moveTo>
                  <a:pt x="3449748" y="1543606"/>
                </a:moveTo>
                <a:lnTo>
                  <a:pt x="3149710" y="1551544"/>
                </a:lnTo>
                <a:lnTo>
                  <a:pt x="2849673" y="1578531"/>
                </a:lnTo>
                <a:lnTo>
                  <a:pt x="2567097" y="1640444"/>
                </a:lnTo>
                <a:lnTo>
                  <a:pt x="2284523" y="1719819"/>
                </a:lnTo>
                <a:lnTo>
                  <a:pt x="2019410" y="1816656"/>
                </a:lnTo>
                <a:lnTo>
                  <a:pt x="1771760" y="1940481"/>
                </a:lnTo>
                <a:lnTo>
                  <a:pt x="1541573" y="2081769"/>
                </a:lnTo>
                <a:lnTo>
                  <a:pt x="1338373" y="2240519"/>
                </a:lnTo>
                <a:lnTo>
                  <a:pt x="1152635" y="2416731"/>
                </a:lnTo>
                <a:lnTo>
                  <a:pt x="993885" y="2619931"/>
                </a:lnTo>
                <a:lnTo>
                  <a:pt x="860535" y="2831069"/>
                </a:lnTo>
                <a:lnTo>
                  <a:pt x="763698" y="3061256"/>
                </a:lnTo>
                <a:lnTo>
                  <a:pt x="728773" y="3175556"/>
                </a:lnTo>
                <a:lnTo>
                  <a:pt x="701785" y="3299381"/>
                </a:lnTo>
                <a:lnTo>
                  <a:pt x="676385" y="3431144"/>
                </a:lnTo>
                <a:lnTo>
                  <a:pt x="666860" y="3564494"/>
                </a:lnTo>
                <a:lnTo>
                  <a:pt x="666860" y="3696256"/>
                </a:lnTo>
                <a:lnTo>
                  <a:pt x="684323" y="3837544"/>
                </a:lnTo>
                <a:lnTo>
                  <a:pt x="701785" y="3978831"/>
                </a:lnTo>
                <a:lnTo>
                  <a:pt x="738298" y="4120119"/>
                </a:lnTo>
                <a:lnTo>
                  <a:pt x="825610" y="4402694"/>
                </a:lnTo>
                <a:lnTo>
                  <a:pt x="949435" y="4658281"/>
                </a:lnTo>
                <a:lnTo>
                  <a:pt x="1090723" y="4888469"/>
                </a:lnTo>
                <a:lnTo>
                  <a:pt x="1268523" y="5099606"/>
                </a:lnTo>
                <a:lnTo>
                  <a:pt x="1462198" y="5285344"/>
                </a:lnTo>
                <a:lnTo>
                  <a:pt x="1674923" y="5453619"/>
                </a:lnTo>
                <a:lnTo>
                  <a:pt x="1903522" y="5602844"/>
                </a:lnTo>
                <a:lnTo>
                  <a:pt x="2143235" y="5734606"/>
                </a:lnTo>
                <a:lnTo>
                  <a:pt x="2389298" y="5840969"/>
                </a:lnTo>
                <a:lnTo>
                  <a:pt x="2646473" y="5937806"/>
                </a:lnTo>
                <a:lnTo>
                  <a:pt x="2902060" y="6017181"/>
                </a:lnTo>
                <a:lnTo>
                  <a:pt x="3149710" y="6079094"/>
                </a:lnTo>
                <a:lnTo>
                  <a:pt x="3406885" y="6123544"/>
                </a:lnTo>
                <a:lnTo>
                  <a:pt x="3645010" y="6158469"/>
                </a:lnTo>
                <a:lnTo>
                  <a:pt x="3883135" y="6175931"/>
                </a:lnTo>
                <a:lnTo>
                  <a:pt x="4095861" y="6185456"/>
                </a:lnTo>
                <a:lnTo>
                  <a:pt x="4326048" y="6175931"/>
                </a:lnTo>
                <a:lnTo>
                  <a:pt x="4572111" y="6167994"/>
                </a:lnTo>
                <a:lnTo>
                  <a:pt x="4829285" y="6141006"/>
                </a:lnTo>
                <a:lnTo>
                  <a:pt x="5111860" y="6106081"/>
                </a:lnTo>
                <a:lnTo>
                  <a:pt x="5394435" y="6053694"/>
                </a:lnTo>
                <a:lnTo>
                  <a:pt x="5677010" y="5991781"/>
                </a:lnTo>
                <a:lnTo>
                  <a:pt x="5959585" y="5902881"/>
                </a:lnTo>
                <a:lnTo>
                  <a:pt x="6234223" y="5806044"/>
                </a:lnTo>
                <a:lnTo>
                  <a:pt x="6489810" y="5682219"/>
                </a:lnTo>
                <a:lnTo>
                  <a:pt x="6729523" y="5540931"/>
                </a:lnTo>
                <a:lnTo>
                  <a:pt x="6950185" y="5374244"/>
                </a:lnTo>
                <a:lnTo>
                  <a:pt x="7135923" y="5188506"/>
                </a:lnTo>
                <a:lnTo>
                  <a:pt x="7215298" y="5082144"/>
                </a:lnTo>
                <a:lnTo>
                  <a:pt x="7285148" y="4967844"/>
                </a:lnTo>
                <a:lnTo>
                  <a:pt x="7347060" y="4851956"/>
                </a:lnTo>
                <a:lnTo>
                  <a:pt x="7401035" y="4729719"/>
                </a:lnTo>
                <a:lnTo>
                  <a:pt x="7445485" y="4588431"/>
                </a:lnTo>
                <a:lnTo>
                  <a:pt x="7470885" y="4455081"/>
                </a:lnTo>
                <a:lnTo>
                  <a:pt x="7488348" y="4305856"/>
                </a:lnTo>
                <a:lnTo>
                  <a:pt x="7497873" y="4147106"/>
                </a:lnTo>
                <a:lnTo>
                  <a:pt x="7480410" y="3996294"/>
                </a:lnTo>
                <a:lnTo>
                  <a:pt x="7445485" y="3847069"/>
                </a:lnTo>
                <a:lnTo>
                  <a:pt x="7401035" y="3705781"/>
                </a:lnTo>
                <a:lnTo>
                  <a:pt x="7347060" y="3564494"/>
                </a:lnTo>
                <a:lnTo>
                  <a:pt x="7285148" y="3423206"/>
                </a:lnTo>
                <a:lnTo>
                  <a:pt x="7215298" y="3289856"/>
                </a:lnTo>
                <a:lnTo>
                  <a:pt x="7126398" y="3167619"/>
                </a:lnTo>
                <a:lnTo>
                  <a:pt x="7039085" y="3043794"/>
                </a:lnTo>
                <a:lnTo>
                  <a:pt x="6826360" y="2813606"/>
                </a:lnTo>
                <a:lnTo>
                  <a:pt x="6588235" y="2592944"/>
                </a:lnTo>
                <a:lnTo>
                  <a:pt x="6323123" y="2399269"/>
                </a:lnTo>
                <a:lnTo>
                  <a:pt x="6040548" y="2223056"/>
                </a:lnTo>
                <a:lnTo>
                  <a:pt x="5730985" y="2072244"/>
                </a:lnTo>
                <a:lnTo>
                  <a:pt x="5411899" y="1930956"/>
                </a:lnTo>
                <a:lnTo>
                  <a:pt x="5084873" y="1816656"/>
                </a:lnTo>
                <a:lnTo>
                  <a:pt x="4749910" y="1719819"/>
                </a:lnTo>
                <a:lnTo>
                  <a:pt x="4422885" y="1640444"/>
                </a:lnTo>
                <a:lnTo>
                  <a:pt x="4086335" y="1586469"/>
                </a:lnTo>
                <a:lnTo>
                  <a:pt x="3768835" y="1551544"/>
                </a:lnTo>
                <a:close/>
                <a:moveTo>
                  <a:pt x="3384196" y="0"/>
                </a:moveTo>
                <a:lnTo>
                  <a:pt x="9353938" y="0"/>
                </a:lnTo>
                <a:lnTo>
                  <a:pt x="9361842" y="3952"/>
                </a:lnTo>
                <a:lnTo>
                  <a:pt x="9738185" y="234949"/>
                </a:lnTo>
                <a:lnTo>
                  <a:pt x="10070404" y="494495"/>
                </a:lnTo>
                <a:lnTo>
                  <a:pt x="10374074" y="782592"/>
                </a:lnTo>
                <a:lnTo>
                  <a:pt x="10633620" y="1114811"/>
                </a:lnTo>
                <a:lnTo>
                  <a:pt x="10851639" y="1460008"/>
                </a:lnTo>
                <a:lnTo>
                  <a:pt x="11009963" y="1836350"/>
                </a:lnTo>
                <a:lnTo>
                  <a:pt x="11067063" y="2023224"/>
                </a:lnTo>
                <a:lnTo>
                  <a:pt x="11111186" y="2225670"/>
                </a:lnTo>
                <a:lnTo>
                  <a:pt x="11152713" y="2441094"/>
                </a:lnTo>
                <a:lnTo>
                  <a:pt x="11168286" y="2659113"/>
                </a:lnTo>
                <a:lnTo>
                  <a:pt x="11168286" y="2874537"/>
                </a:lnTo>
                <a:lnTo>
                  <a:pt x="11139736" y="3105533"/>
                </a:lnTo>
                <a:lnTo>
                  <a:pt x="11111186" y="3336529"/>
                </a:lnTo>
                <a:lnTo>
                  <a:pt x="11051490" y="3567526"/>
                </a:lnTo>
                <a:lnTo>
                  <a:pt x="10908739" y="4029518"/>
                </a:lnTo>
                <a:lnTo>
                  <a:pt x="10706293" y="4447388"/>
                </a:lnTo>
                <a:lnTo>
                  <a:pt x="10475297" y="4823731"/>
                </a:lnTo>
                <a:lnTo>
                  <a:pt x="10184605" y="5168927"/>
                </a:lnTo>
                <a:lnTo>
                  <a:pt x="9867958" y="5472597"/>
                </a:lnTo>
                <a:lnTo>
                  <a:pt x="9520166" y="5747716"/>
                </a:lnTo>
                <a:lnTo>
                  <a:pt x="9146419" y="5991690"/>
                </a:lnTo>
                <a:lnTo>
                  <a:pt x="8754503" y="6207113"/>
                </a:lnTo>
                <a:lnTo>
                  <a:pt x="8352207" y="6381009"/>
                </a:lnTo>
                <a:lnTo>
                  <a:pt x="7931741" y="6539333"/>
                </a:lnTo>
                <a:lnTo>
                  <a:pt x="7513871" y="6669106"/>
                </a:lnTo>
                <a:lnTo>
                  <a:pt x="7108979" y="6770329"/>
                </a:lnTo>
                <a:lnTo>
                  <a:pt x="6688513" y="6843002"/>
                </a:lnTo>
                <a:lnTo>
                  <a:pt x="6660000" y="6847184"/>
                </a:lnTo>
                <a:lnTo>
                  <a:pt x="4165817" y="6847184"/>
                </a:lnTo>
                <a:lnTo>
                  <a:pt x="3900984" y="6814452"/>
                </a:lnTo>
                <a:lnTo>
                  <a:pt x="3438991" y="6728802"/>
                </a:lnTo>
                <a:lnTo>
                  <a:pt x="2976998" y="6627579"/>
                </a:lnTo>
                <a:lnTo>
                  <a:pt x="2515006" y="6482233"/>
                </a:lnTo>
                <a:lnTo>
                  <a:pt x="2065990" y="6323909"/>
                </a:lnTo>
                <a:lnTo>
                  <a:pt x="1648120" y="6121463"/>
                </a:lnTo>
                <a:lnTo>
                  <a:pt x="1256205" y="5890467"/>
                </a:lnTo>
                <a:lnTo>
                  <a:pt x="895435" y="5617943"/>
                </a:lnTo>
                <a:lnTo>
                  <a:pt x="591766" y="5314273"/>
                </a:lnTo>
                <a:lnTo>
                  <a:pt x="461993" y="5140377"/>
                </a:lnTo>
                <a:lnTo>
                  <a:pt x="347792" y="4953504"/>
                </a:lnTo>
                <a:lnTo>
                  <a:pt x="246569" y="4764035"/>
                </a:lnTo>
                <a:lnTo>
                  <a:pt x="158323" y="4564184"/>
                </a:lnTo>
                <a:lnTo>
                  <a:pt x="85650" y="4333188"/>
                </a:lnTo>
                <a:lnTo>
                  <a:pt x="44123" y="4115169"/>
                </a:lnTo>
                <a:lnTo>
                  <a:pt x="15573" y="3871195"/>
                </a:lnTo>
                <a:lnTo>
                  <a:pt x="0" y="3611648"/>
                </a:lnTo>
                <a:lnTo>
                  <a:pt x="28550" y="3365079"/>
                </a:lnTo>
                <a:lnTo>
                  <a:pt x="85650" y="3121106"/>
                </a:lnTo>
                <a:lnTo>
                  <a:pt x="158323" y="2890109"/>
                </a:lnTo>
                <a:lnTo>
                  <a:pt x="246569" y="2659113"/>
                </a:lnTo>
                <a:lnTo>
                  <a:pt x="347792" y="2428116"/>
                </a:lnTo>
                <a:lnTo>
                  <a:pt x="461993" y="2210097"/>
                </a:lnTo>
                <a:lnTo>
                  <a:pt x="607339" y="2010247"/>
                </a:lnTo>
                <a:lnTo>
                  <a:pt x="750089" y="1807800"/>
                </a:lnTo>
                <a:lnTo>
                  <a:pt x="1097882" y="1431458"/>
                </a:lnTo>
                <a:lnTo>
                  <a:pt x="1487201" y="1070688"/>
                </a:lnTo>
                <a:lnTo>
                  <a:pt x="1920644" y="754042"/>
                </a:lnTo>
                <a:lnTo>
                  <a:pt x="2382637" y="465945"/>
                </a:lnTo>
                <a:lnTo>
                  <a:pt x="2888753" y="21937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63328" y="1631728"/>
            <a:ext cx="3198812" cy="1322587"/>
          </a:xfrm>
        </p:spPr>
        <p:txBody>
          <a:bodyPr t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pPr rtl="0"/>
            <a:fld id="{4BECC0D0-8CDD-4D07-AD6D-C068B70D810D}" type="datetime1">
              <a:rPr lang="ru-RU" noProof="0" smtClean="0"/>
              <a:t>02.11.2024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 rtlCol="0"/>
          <a:lstStyle>
            <a:lvl1pPr algn="ctr">
              <a:defRPr/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 rtlCol="0"/>
          <a:lstStyle/>
          <a:p>
            <a:pPr rtl="0"/>
            <a:fld id="{A204E297-2C47-40A4-842B-FD18E4874900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432886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(черный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Группа 79"/>
          <p:cNvGrpSpPr/>
          <p:nvPr/>
        </p:nvGrpSpPr>
        <p:grpSpPr>
          <a:xfrm>
            <a:off x="261938" y="0"/>
            <a:ext cx="4360863" cy="6843713"/>
            <a:chOff x="261938" y="0"/>
            <a:chExt cx="4360863" cy="6843713"/>
          </a:xfrm>
        </p:grpSpPr>
        <p:sp>
          <p:nvSpPr>
            <p:cNvPr id="87" name="Полилиния 11"/>
            <p:cNvSpPr/>
            <p:nvPr userDrawn="1"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Полилиния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Полилиния 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Полилиния 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Полилиния 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Полилиния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5E49FDF-E7B0-4A57-9F67-6F5D2C82F1E7}" type="datetime1">
              <a:rPr lang="ru-RU" noProof="0" smtClean="0"/>
              <a:t>02.11.2024</a:t>
            </a:fld>
            <a:endParaRPr lang="ru-RU" noProof="0" dirty="0"/>
          </a:p>
        </p:txBody>
      </p:sp>
      <p:sp>
        <p:nvSpPr>
          <p:cNvPr id="11" name="Полилиния 5">
            <a:extLst>
              <a:ext uri="{FF2B5EF4-FFF2-40B4-BE49-F238E27FC236}">
                <a16:creationId xmlns:a16="http://schemas.microsoft.com/office/drawing/2014/main" id="{36060E0F-19CE-4CEB-BA56-3FDAE5648A59}"/>
              </a:ext>
            </a:extLst>
          </p:cNvPr>
          <p:cNvSpPr>
            <a:spLocks/>
          </p:cNvSpPr>
          <p:nvPr userDrawn="1"/>
        </p:nvSpPr>
        <p:spPr bwMode="auto">
          <a:xfrm>
            <a:off x="369605" y="1879719"/>
            <a:ext cx="4937664" cy="3297318"/>
          </a:xfrm>
          <a:custGeom>
            <a:avLst/>
            <a:gdLst>
              <a:gd name="T0" fmla="*/ 11 w 2063"/>
              <a:gd name="T1" fmla="*/ 735 h 1401"/>
              <a:gd name="T2" fmla="*/ 0 w 2063"/>
              <a:gd name="T3" fmla="*/ 650 h 1401"/>
              <a:gd name="T4" fmla="*/ 3 w 2063"/>
              <a:gd name="T5" fmla="*/ 570 h 1401"/>
              <a:gd name="T6" fmla="*/ 19 w 2063"/>
              <a:gd name="T7" fmla="*/ 493 h 1401"/>
              <a:gd name="T8" fmla="*/ 59 w 2063"/>
              <a:gd name="T9" fmla="*/ 389 h 1401"/>
              <a:gd name="T10" fmla="*/ 147 w 2063"/>
              <a:gd name="T11" fmla="*/ 264 h 1401"/>
              <a:gd name="T12" fmla="*/ 264 w 2063"/>
              <a:gd name="T13" fmla="*/ 162 h 1401"/>
              <a:gd name="T14" fmla="*/ 408 w 2063"/>
              <a:gd name="T15" fmla="*/ 82 h 1401"/>
              <a:gd name="T16" fmla="*/ 574 w 2063"/>
              <a:gd name="T17" fmla="*/ 29 h 1401"/>
              <a:gd name="T18" fmla="*/ 750 w 2063"/>
              <a:gd name="T19" fmla="*/ 2 h 1401"/>
              <a:gd name="T20" fmla="*/ 937 w 2063"/>
              <a:gd name="T21" fmla="*/ 2 h 1401"/>
              <a:gd name="T22" fmla="*/ 1134 w 2063"/>
              <a:gd name="T23" fmla="*/ 29 h 1401"/>
              <a:gd name="T24" fmla="*/ 1334 w 2063"/>
              <a:gd name="T25" fmla="*/ 82 h 1401"/>
              <a:gd name="T26" fmla="*/ 1529 w 2063"/>
              <a:gd name="T27" fmla="*/ 160 h 1401"/>
              <a:gd name="T28" fmla="*/ 1708 w 2063"/>
              <a:gd name="T29" fmla="*/ 258 h 1401"/>
              <a:gd name="T30" fmla="*/ 1860 w 2063"/>
              <a:gd name="T31" fmla="*/ 384 h 1401"/>
              <a:gd name="T32" fmla="*/ 1951 w 2063"/>
              <a:gd name="T33" fmla="*/ 490 h 1401"/>
              <a:gd name="T34" fmla="*/ 1999 w 2063"/>
              <a:gd name="T35" fmla="*/ 567 h 1401"/>
              <a:gd name="T36" fmla="*/ 2033 w 2063"/>
              <a:gd name="T37" fmla="*/ 653 h 1401"/>
              <a:gd name="T38" fmla="*/ 2057 w 2063"/>
              <a:gd name="T39" fmla="*/ 741 h 1401"/>
              <a:gd name="T40" fmla="*/ 2060 w 2063"/>
              <a:gd name="T41" fmla="*/ 834 h 1401"/>
              <a:gd name="T42" fmla="*/ 2047 w 2063"/>
              <a:gd name="T43" fmla="*/ 919 h 1401"/>
              <a:gd name="T44" fmla="*/ 2017 w 2063"/>
              <a:gd name="T45" fmla="*/ 999 h 1401"/>
              <a:gd name="T46" fmla="*/ 1977 w 2063"/>
              <a:gd name="T47" fmla="*/ 1068 h 1401"/>
              <a:gd name="T48" fmla="*/ 1897 w 2063"/>
              <a:gd name="T49" fmla="*/ 1156 h 1401"/>
              <a:gd name="T50" fmla="*/ 1758 w 2063"/>
              <a:gd name="T51" fmla="*/ 1250 h 1401"/>
              <a:gd name="T52" fmla="*/ 1598 w 2063"/>
              <a:gd name="T53" fmla="*/ 1316 h 1401"/>
              <a:gd name="T54" fmla="*/ 1428 w 2063"/>
              <a:gd name="T55" fmla="*/ 1362 h 1401"/>
              <a:gd name="T56" fmla="*/ 1257 w 2063"/>
              <a:gd name="T57" fmla="*/ 1388 h 1401"/>
              <a:gd name="T58" fmla="*/ 1105 w 2063"/>
              <a:gd name="T59" fmla="*/ 1399 h 1401"/>
              <a:gd name="T60" fmla="*/ 971 w 2063"/>
              <a:gd name="T61" fmla="*/ 1399 h 1401"/>
              <a:gd name="T62" fmla="*/ 827 w 2063"/>
              <a:gd name="T63" fmla="*/ 1383 h 1401"/>
              <a:gd name="T64" fmla="*/ 675 w 2063"/>
              <a:gd name="T65" fmla="*/ 1351 h 1401"/>
              <a:gd name="T66" fmla="*/ 520 w 2063"/>
              <a:gd name="T67" fmla="*/ 1298 h 1401"/>
              <a:gd name="T68" fmla="*/ 374 w 2063"/>
              <a:gd name="T69" fmla="*/ 1226 h 1401"/>
              <a:gd name="T70" fmla="*/ 240 w 2063"/>
              <a:gd name="T71" fmla="*/ 1130 h 1401"/>
              <a:gd name="T72" fmla="*/ 128 w 2063"/>
              <a:gd name="T73" fmla="*/ 1010 h 1401"/>
              <a:gd name="T74" fmla="*/ 48 w 2063"/>
              <a:gd name="T75" fmla="*/ 863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063" h="1401">
                <a:moveTo>
                  <a:pt x="21" y="778"/>
                </a:moveTo>
                <a:lnTo>
                  <a:pt x="11" y="735"/>
                </a:lnTo>
                <a:lnTo>
                  <a:pt x="5" y="693"/>
                </a:lnTo>
                <a:lnTo>
                  <a:pt x="0" y="650"/>
                </a:lnTo>
                <a:lnTo>
                  <a:pt x="0" y="610"/>
                </a:lnTo>
                <a:lnTo>
                  <a:pt x="3" y="570"/>
                </a:lnTo>
                <a:lnTo>
                  <a:pt x="11" y="530"/>
                </a:lnTo>
                <a:lnTo>
                  <a:pt x="19" y="493"/>
                </a:lnTo>
                <a:lnTo>
                  <a:pt x="29" y="458"/>
                </a:lnTo>
                <a:lnTo>
                  <a:pt x="59" y="389"/>
                </a:lnTo>
                <a:lnTo>
                  <a:pt x="99" y="325"/>
                </a:lnTo>
                <a:lnTo>
                  <a:pt x="147" y="264"/>
                </a:lnTo>
                <a:lnTo>
                  <a:pt x="203" y="210"/>
                </a:lnTo>
                <a:lnTo>
                  <a:pt x="264" y="162"/>
                </a:lnTo>
                <a:lnTo>
                  <a:pt x="334" y="120"/>
                </a:lnTo>
                <a:lnTo>
                  <a:pt x="408" y="82"/>
                </a:lnTo>
                <a:lnTo>
                  <a:pt x="488" y="53"/>
                </a:lnTo>
                <a:lnTo>
                  <a:pt x="574" y="29"/>
                </a:lnTo>
                <a:lnTo>
                  <a:pt x="659" y="10"/>
                </a:lnTo>
                <a:lnTo>
                  <a:pt x="750" y="2"/>
                </a:lnTo>
                <a:lnTo>
                  <a:pt x="841" y="0"/>
                </a:lnTo>
                <a:lnTo>
                  <a:pt x="937" y="2"/>
                </a:lnTo>
                <a:lnTo>
                  <a:pt x="1033" y="13"/>
                </a:lnTo>
                <a:lnTo>
                  <a:pt x="1134" y="29"/>
                </a:lnTo>
                <a:lnTo>
                  <a:pt x="1233" y="53"/>
                </a:lnTo>
                <a:lnTo>
                  <a:pt x="1334" y="82"/>
                </a:lnTo>
                <a:lnTo>
                  <a:pt x="1433" y="117"/>
                </a:lnTo>
                <a:lnTo>
                  <a:pt x="1529" y="160"/>
                </a:lnTo>
                <a:lnTo>
                  <a:pt x="1622" y="205"/>
                </a:lnTo>
                <a:lnTo>
                  <a:pt x="1708" y="258"/>
                </a:lnTo>
                <a:lnTo>
                  <a:pt x="1788" y="317"/>
                </a:lnTo>
                <a:lnTo>
                  <a:pt x="1860" y="384"/>
                </a:lnTo>
                <a:lnTo>
                  <a:pt x="1924" y="453"/>
                </a:lnTo>
                <a:lnTo>
                  <a:pt x="1951" y="490"/>
                </a:lnTo>
                <a:lnTo>
                  <a:pt x="1977" y="527"/>
                </a:lnTo>
                <a:lnTo>
                  <a:pt x="1999" y="567"/>
                </a:lnTo>
                <a:lnTo>
                  <a:pt x="2017" y="610"/>
                </a:lnTo>
                <a:lnTo>
                  <a:pt x="2033" y="653"/>
                </a:lnTo>
                <a:lnTo>
                  <a:pt x="2047" y="695"/>
                </a:lnTo>
                <a:lnTo>
                  <a:pt x="2057" y="741"/>
                </a:lnTo>
                <a:lnTo>
                  <a:pt x="2063" y="786"/>
                </a:lnTo>
                <a:lnTo>
                  <a:pt x="2060" y="834"/>
                </a:lnTo>
                <a:lnTo>
                  <a:pt x="2055" y="879"/>
                </a:lnTo>
                <a:lnTo>
                  <a:pt x="2047" y="919"/>
                </a:lnTo>
                <a:lnTo>
                  <a:pt x="2033" y="962"/>
                </a:lnTo>
                <a:lnTo>
                  <a:pt x="2017" y="999"/>
                </a:lnTo>
                <a:lnTo>
                  <a:pt x="1999" y="1034"/>
                </a:lnTo>
                <a:lnTo>
                  <a:pt x="1977" y="1068"/>
                </a:lnTo>
                <a:lnTo>
                  <a:pt x="1953" y="1100"/>
                </a:lnTo>
                <a:lnTo>
                  <a:pt x="1897" y="1156"/>
                </a:lnTo>
                <a:lnTo>
                  <a:pt x="1830" y="1207"/>
                </a:lnTo>
                <a:lnTo>
                  <a:pt x="1758" y="1250"/>
                </a:lnTo>
                <a:lnTo>
                  <a:pt x="1681" y="1287"/>
                </a:lnTo>
                <a:lnTo>
                  <a:pt x="1598" y="1316"/>
                </a:lnTo>
                <a:lnTo>
                  <a:pt x="1513" y="1343"/>
                </a:lnTo>
                <a:lnTo>
                  <a:pt x="1428" y="1362"/>
                </a:lnTo>
                <a:lnTo>
                  <a:pt x="1342" y="1377"/>
                </a:lnTo>
                <a:lnTo>
                  <a:pt x="1257" y="1388"/>
                </a:lnTo>
                <a:lnTo>
                  <a:pt x="1179" y="1396"/>
                </a:lnTo>
                <a:lnTo>
                  <a:pt x="1105" y="1399"/>
                </a:lnTo>
                <a:lnTo>
                  <a:pt x="1035" y="1401"/>
                </a:lnTo>
                <a:lnTo>
                  <a:pt x="971" y="1399"/>
                </a:lnTo>
                <a:lnTo>
                  <a:pt x="899" y="1393"/>
                </a:lnTo>
                <a:lnTo>
                  <a:pt x="827" y="1383"/>
                </a:lnTo>
                <a:lnTo>
                  <a:pt x="750" y="1370"/>
                </a:lnTo>
                <a:lnTo>
                  <a:pt x="675" y="1351"/>
                </a:lnTo>
                <a:lnTo>
                  <a:pt x="598" y="1327"/>
                </a:lnTo>
                <a:lnTo>
                  <a:pt x="520" y="1298"/>
                </a:lnTo>
                <a:lnTo>
                  <a:pt x="446" y="1266"/>
                </a:lnTo>
                <a:lnTo>
                  <a:pt x="374" y="1226"/>
                </a:lnTo>
                <a:lnTo>
                  <a:pt x="304" y="1180"/>
                </a:lnTo>
                <a:lnTo>
                  <a:pt x="240" y="1130"/>
                </a:lnTo>
                <a:lnTo>
                  <a:pt x="181" y="1074"/>
                </a:lnTo>
                <a:lnTo>
                  <a:pt x="128" y="1010"/>
                </a:lnTo>
                <a:lnTo>
                  <a:pt x="85" y="940"/>
                </a:lnTo>
                <a:lnTo>
                  <a:pt x="48" y="863"/>
                </a:lnTo>
                <a:lnTo>
                  <a:pt x="21" y="7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6" name="Равнобедренный треугольник 15">
            <a:extLst>
              <a:ext uri="{FF2B5EF4-FFF2-40B4-BE49-F238E27FC236}">
                <a16:creationId xmlns:a16="http://schemas.microsoft.com/office/drawing/2014/main" id="{E50B9CD5-BF82-4FA5-965C-3A2910331D2B}"/>
              </a:ext>
            </a:extLst>
          </p:cNvPr>
          <p:cNvSpPr/>
          <p:nvPr userDrawn="1"/>
        </p:nvSpPr>
        <p:spPr>
          <a:xfrm rot="10800000">
            <a:off x="1957388" y="4621333"/>
            <a:ext cx="1722593" cy="92602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3" name="Полилиния: фигура 42">
            <a:extLst>
              <a:ext uri="{FF2B5EF4-FFF2-40B4-BE49-F238E27FC236}">
                <a16:creationId xmlns:a16="http://schemas.microsoft.com/office/drawing/2014/main" id="{4463ED2E-F436-4C78-9D09-ECC568CAECBB}"/>
              </a:ext>
            </a:extLst>
          </p:cNvPr>
          <p:cNvSpPr>
            <a:spLocks/>
          </p:cNvSpPr>
          <p:nvPr userDrawn="1"/>
        </p:nvSpPr>
        <p:spPr bwMode="auto">
          <a:xfrm flipH="1">
            <a:off x="3407031" y="0"/>
            <a:ext cx="8784969" cy="6858000"/>
          </a:xfrm>
          <a:custGeom>
            <a:avLst/>
            <a:gdLst>
              <a:gd name="connsiteX0" fmla="*/ 5588301 w 8784969"/>
              <a:gd name="connsiteY0" fmla="*/ 0 h 6858000"/>
              <a:gd name="connsiteX1" fmla="*/ 1468988 w 8784969"/>
              <a:gd name="connsiteY1" fmla="*/ 0 h 6858000"/>
              <a:gd name="connsiteX2" fmla="*/ 1156162 w 8784969"/>
              <a:gd name="connsiteY2" fmla="*/ 199232 h 6858000"/>
              <a:gd name="connsiteX3" fmla="*/ 847304 w 8784969"/>
              <a:gd name="connsiteY3" fmla="*/ 429068 h 6858000"/>
              <a:gd name="connsiteX4" fmla="*/ 578156 w 8784969"/>
              <a:gd name="connsiteY4" fmla="*/ 691737 h 6858000"/>
              <a:gd name="connsiteX5" fmla="*/ 331069 w 8784969"/>
              <a:gd name="connsiteY5" fmla="*/ 987239 h 6858000"/>
              <a:gd name="connsiteX6" fmla="*/ 119280 w 8784969"/>
              <a:gd name="connsiteY6" fmla="*/ 1321048 h 6858000"/>
              <a:gd name="connsiteX7" fmla="*/ 0 w 8784969"/>
              <a:gd name="connsiteY7" fmla="*/ 1557746 h 6858000"/>
              <a:gd name="connsiteX8" fmla="*/ 0 w 8784969"/>
              <a:gd name="connsiteY8" fmla="*/ 4538060 h 6858000"/>
              <a:gd name="connsiteX9" fmla="*/ 57509 w 8784969"/>
              <a:gd name="connsiteY9" fmla="*/ 4686493 h 6858000"/>
              <a:gd name="connsiteX10" fmla="*/ 247236 w 8784969"/>
              <a:gd name="connsiteY10" fmla="*/ 5069552 h 6858000"/>
              <a:gd name="connsiteX11" fmla="*/ 481086 w 8784969"/>
              <a:gd name="connsiteY11" fmla="*/ 5419777 h 6858000"/>
              <a:gd name="connsiteX12" fmla="*/ 741410 w 8784969"/>
              <a:gd name="connsiteY12" fmla="*/ 5726224 h 6858000"/>
              <a:gd name="connsiteX13" fmla="*/ 1023795 w 8784969"/>
              <a:gd name="connsiteY13" fmla="*/ 5999838 h 6858000"/>
              <a:gd name="connsiteX14" fmla="*/ 1332653 w 8784969"/>
              <a:gd name="connsiteY14" fmla="*/ 6251562 h 6858000"/>
              <a:gd name="connsiteX15" fmla="*/ 1650336 w 8784969"/>
              <a:gd name="connsiteY15" fmla="*/ 6470453 h 6858000"/>
              <a:gd name="connsiteX16" fmla="*/ 1976844 w 8784969"/>
              <a:gd name="connsiteY16" fmla="*/ 6645566 h 6858000"/>
              <a:gd name="connsiteX17" fmla="*/ 2321000 w 8784969"/>
              <a:gd name="connsiteY17" fmla="*/ 6804261 h 6858000"/>
              <a:gd name="connsiteX18" fmla="*/ 2460016 w 8784969"/>
              <a:gd name="connsiteY18" fmla="*/ 6858000 h 6858000"/>
              <a:gd name="connsiteX19" fmla="*/ 6444063 w 8784969"/>
              <a:gd name="connsiteY19" fmla="*/ 6858000 h 6858000"/>
              <a:gd name="connsiteX20" fmla="*/ 6733266 w 8784969"/>
              <a:gd name="connsiteY20" fmla="*/ 6744066 h 6858000"/>
              <a:gd name="connsiteX21" fmla="*/ 7099484 w 8784969"/>
              <a:gd name="connsiteY21" fmla="*/ 6585371 h 6858000"/>
              <a:gd name="connsiteX22" fmla="*/ 7439228 w 8784969"/>
              <a:gd name="connsiteY22" fmla="*/ 6382897 h 6858000"/>
              <a:gd name="connsiteX23" fmla="*/ 7756911 w 8784969"/>
              <a:gd name="connsiteY23" fmla="*/ 6147589 h 6858000"/>
              <a:gd name="connsiteX24" fmla="*/ 8052533 w 8784969"/>
              <a:gd name="connsiteY24" fmla="*/ 5868503 h 6858000"/>
              <a:gd name="connsiteX25" fmla="*/ 8299620 w 8784969"/>
              <a:gd name="connsiteY25" fmla="*/ 5562056 h 6858000"/>
              <a:gd name="connsiteX26" fmla="*/ 8405514 w 8784969"/>
              <a:gd name="connsiteY26" fmla="*/ 5386944 h 6858000"/>
              <a:gd name="connsiteX27" fmla="*/ 8502584 w 8784969"/>
              <a:gd name="connsiteY27" fmla="*/ 5200886 h 6858000"/>
              <a:gd name="connsiteX28" fmla="*/ 8582005 w 8784969"/>
              <a:gd name="connsiteY28" fmla="*/ 5009357 h 6858000"/>
              <a:gd name="connsiteX29" fmla="*/ 8652601 w 8784969"/>
              <a:gd name="connsiteY29" fmla="*/ 4806883 h 6858000"/>
              <a:gd name="connsiteX30" fmla="*/ 8714373 w 8784969"/>
              <a:gd name="connsiteY30" fmla="*/ 4571576 h 6858000"/>
              <a:gd name="connsiteX31" fmla="*/ 8749671 w 8784969"/>
              <a:gd name="connsiteY31" fmla="*/ 4352685 h 6858000"/>
              <a:gd name="connsiteX32" fmla="*/ 8771732 w 8784969"/>
              <a:gd name="connsiteY32" fmla="*/ 4106433 h 6858000"/>
              <a:gd name="connsiteX33" fmla="*/ 8784969 w 8784969"/>
              <a:gd name="connsiteY33" fmla="*/ 3843764 h 6858000"/>
              <a:gd name="connsiteX34" fmla="*/ 8758495 w 8784969"/>
              <a:gd name="connsiteY34" fmla="*/ 3597512 h 6858000"/>
              <a:gd name="connsiteX35" fmla="*/ 8714373 w 8784969"/>
              <a:gd name="connsiteY35" fmla="*/ 3345787 h 6858000"/>
              <a:gd name="connsiteX36" fmla="*/ 8652601 w 8784969"/>
              <a:gd name="connsiteY36" fmla="*/ 3115952 h 6858000"/>
              <a:gd name="connsiteX37" fmla="*/ 8582005 w 8784969"/>
              <a:gd name="connsiteY37" fmla="*/ 2880644 h 6858000"/>
              <a:gd name="connsiteX38" fmla="*/ 8502584 w 8784969"/>
              <a:gd name="connsiteY38" fmla="*/ 2645337 h 6858000"/>
              <a:gd name="connsiteX39" fmla="*/ 8405514 w 8784969"/>
              <a:gd name="connsiteY39" fmla="*/ 2426446 h 6858000"/>
              <a:gd name="connsiteX40" fmla="*/ 8290795 w 8784969"/>
              <a:gd name="connsiteY40" fmla="*/ 2223972 h 6858000"/>
              <a:gd name="connsiteX41" fmla="*/ 8171664 w 8784969"/>
              <a:gd name="connsiteY41" fmla="*/ 2021498 h 6858000"/>
              <a:gd name="connsiteX42" fmla="*/ 7889279 w 8784969"/>
              <a:gd name="connsiteY42" fmla="*/ 1643911 h 6858000"/>
              <a:gd name="connsiteX43" fmla="*/ 7571596 w 8784969"/>
              <a:gd name="connsiteY43" fmla="*/ 1277269 h 6858000"/>
              <a:gd name="connsiteX44" fmla="*/ 7218615 w 8784969"/>
              <a:gd name="connsiteY44" fmla="*/ 954406 h 6858000"/>
              <a:gd name="connsiteX45" fmla="*/ 6839160 w 8784969"/>
              <a:gd name="connsiteY45" fmla="*/ 664375 h 6858000"/>
              <a:gd name="connsiteX46" fmla="*/ 6428820 w 8784969"/>
              <a:gd name="connsiteY46" fmla="*/ 418123 h 6858000"/>
              <a:gd name="connsiteX47" fmla="*/ 6005242 w 8784969"/>
              <a:gd name="connsiteY47" fmla="*/ 1828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8784969" h="6858000">
                <a:moveTo>
                  <a:pt x="5588301" y="0"/>
                </a:moveTo>
                <a:lnTo>
                  <a:pt x="1468988" y="0"/>
                </a:lnTo>
                <a:lnTo>
                  <a:pt x="1156162" y="199232"/>
                </a:lnTo>
                <a:lnTo>
                  <a:pt x="847304" y="429068"/>
                </a:lnTo>
                <a:lnTo>
                  <a:pt x="578156" y="691737"/>
                </a:lnTo>
                <a:lnTo>
                  <a:pt x="331069" y="987239"/>
                </a:lnTo>
                <a:lnTo>
                  <a:pt x="119280" y="1321048"/>
                </a:lnTo>
                <a:lnTo>
                  <a:pt x="0" y="1557746"/>
                </a:lnTo>
                <a:lnTo>
                  <a:pt x="0" y="4538060"/>
                </a:lnTo>
                <a:lnTo>
                  <a:pt x="57509" y="4686493"/>
                </a:lnTo>
                <a:lnTo>
                  <a:pt x="247236" y="5069552"/>
                </a:lnTo>
                <a:lnTo>
                  <a:pt x="481086" y="5419777"/>
                </a:lnTo>
                <a:lnTo>
                  <a:pt x="741410" y="5726224"/>
                </a:lnTo>
                <a:lnTo>
                  <a:pt x="1023795" y="5999838"/>
                </a:lnTo>
                <a:lnTo>
                  <a:pt x="1332653" y="6251562"/>
                </a:lnTo>
                <a:lnTo>
                  <a:pt x="1650336" y="6470453"/>
                </a:lnTo>
                <a:lnTo>
                  <a:pt x="1976844" y="6645566"/>
                </a:lnTo>
                <a:lnTo>
                  <a:pt x="2321000" y="6804261"/>
                </a:lnTo>
                <a:lnTo>
                  <a:pt x="2460016" y="6858000"/>
                </a:lnTo>
                <a:lnTo>
                  <a:pt x="6444063" y="6858000"/>
                </a:lnTo>
                <a:lnTo>
                  <a:pt x="6733266" y="6744066"/>
                </a:lnTo>
                <a:lnTo>
                  <a:pt x="7099484" y="6585371"/>
                </a:lnTo>
                <a:lnTo>
                  <a:pt x="7439228" y="6382897"/>
                </a:lnTo>
                <a:lnTo>
                  <a:pt x="7756911" y="6147589"/>
                </a:lnTo>
                <a:lnTo>
                  <a:pt x="8052533" y="5868503"/>
                </a:lnTo>
                <a:lnTo>
                  <a:pt x="8299620" y="5562056"/>
                </a:lnTo>
                <a:lnTo>
                  <a:pt x="8405514" y="5386944"/>
                </a:lnTo>
                <a:lnTo>
                  <a:pt x="8502584" y="5200886"/>
                </a:lnTo>
                <a:lnTo>
                  <a:pt x="8582005" y="5009357"/>
                </a:lnTo>
                <a:lnTo>
                  <a:pt x="8652601" y="4806883"/>
                </a:lnTo>
                <a:lnTo>
                  <a:pt x="8714373" y="4571576"/>
                </a:lnTo>
                <a:lnTo>
                  <a:pt x="8749671" y="4352685"/>
                </a:lnTo>
                <a:lnTo>
                  <a:pt x="8771732" y="4106433"/>
                </a:lnTo>
                <a:lnTo>
                  <a:pt x="8784969" y="3843764"/>
                </a:lnTo>
                <a:lnTo>
                  <a:pt x="8758495" y="3597512"/>
                </a:lnTo>
                <a:lnTo>
                  <a:pt x="8714373" y="3345787"/>
                </a:lnTo>
                <a:lnTo>
                  <a:pt x="8652601" y="3115952"/>
                </a:lnTo>
                <a:lnTo>
                  <a:pt x="8582005" y="2880644"/>
                </a:lnTo>
                <a:lnTo>
                  <a:pt x="8502584" y="2645337"/>
                </a:lnTo>
                <a:lnTo>
                  <a:pt x="8405514" y="2426446"/>
                </a:lnTo>
                <a:lnTo>
                  <a:pt x="8290795" y="2223972"/>
                </a:lnTo>
                <a:lnTo>
                  <a:pt x="8171664" y="2021498"/>
                </a:lnTo>
                <a:lnTo>
                  <a:pt x="7889279" y="1643911"/>
                </a:lnTo>
                <a:lnTo>
                  <a:pt x="7571596" y="1277269"/>
                </a:lnTo>
                <a:lnTo>
                  <a:pt x="7218615" y="954406"/>
                </a:lnTo>
                <a:lnTo>
                  <a:pt x="6839160" y="664375"/>
                </a:lnTo>
                <a:lnTo>
                  <a:pt x="6428820" y="418123"/>
                </a:lnTo>
                <a:lnTo>
                  <a:pt x="6005242" y="18281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rtl="0"/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204E297-2C47-40A4-842B-FD18E4874900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89245B68-D7BE-4D62-BC2B-4D5729E56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82" y="2325648"/>
            <a:ext cx="3498667" cy="2456485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AD30D061-37A7-4261-B0A0-8ADD86394B3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00638" y="838986"/>
            <a:ext cx="6292850" cy="524130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2611304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Рисунок 34">
            <a:extLst>
              <a:ext uri="{FF2B5EF4-FFF2-40B4-BE49-F238E27FC236}">
                <a16:creationId xmlns:a16="http://schemas.microsoft.com/office/drawing/2014/main" id="{9B7E1CAD-48B4-45E8-AC71-7B4CEEB5AE9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25492" y="0"/>
            <a:ext cx="9366509" cy="6843713"/>
          </a:xfrm>
          <a:custGeom>
            <a:avLst/>
            <a:gdLst>
              <a:gd name="connsiteX0" fmla="*/ 3149894 w 9366509"/>
              <a:gd name="connsiteY0" fmla="*/ 0 h 6843713"/>
              <a:gd name="connsiteX1" fmla="*/ 7207729 w 9366509"/>
              <a:gd name="connsiteY1" fmla="*/ 0 h 6843713"/>
              <a:gd name="connsiteX2" fmla="*/ 7728853 w 9366509"/>
              <a:gd name="connsiteY2" fmla="*/ 155329 h 6843713"/>
              <a:gd name="connsiteX3" fmla="*/ 8323783 w 9366509"/>
              <a:gd name="connsiteY3" fmla="*/ 374392 h 6843713"/>
              <a:gd name="connsiteX4" fmla="*/ 8907061 w 9366509"/>
              <a:gd name="connsiteY4" fmla="*/ 651838 h 6843713"/>
              <a:gd name="connsiteX5" fmla="*/ 9366509 w 9366509"/>
              <a:gd name="connsiteY5" fmla="*/ 893714 h 6843713"/>
              <a:gd name="connsiteX6" fmla="*/ 9366509 w 9366509"/>
              <a:gd name="connsiteY6" fmla="*/ 6843713 h 6843713"/>
              <a:gd name="connsiteX7" fmla="*/ 768249 w 9366509"/>
              <a:gd name="connsiteY7" fmla="*/ 6843713 h 6843713"/>
              <a:gd name="connsiteX8" fmla="*/ 607301 w 9366509"/>
              <a:gd name="connsiteY8" fmla="*/ 6560777 h 6843713"/>
              <a:gd name="connsiteX9" fmla="*/ 362142 w 9366509"/>
              <a:gd name="connsiteY9" fmla="*/ 6023419 h 6843713"/>
              <a:gd name="connsiteX10" fmla="*/ 179684 w 9366509"/>
              <a:gd name="connsiteY10" fmla="*/ 5425444 h 6843713"/>
              <a:gd name="connsiteX11" fmla="*/ 101216 w 9366509"/>
              <a:gd name="connsiteY11" fmla="*/ 5125898 h 6843713"/>
              <a:gd name="connsiteX12" fmla="*/ 56781 w 9366509"/>
              <a:gd name="connsiteY12" fmla="*/ 4824862 h 6843713"/>
              <a:gd name="connsiteX13" fmla="*/ 12346 w 9366509"/>
              <a:gd name="connsiteY13" fmla="*/ 4523826 h 6843713"/>
              <a:gd name="connsiteX14" fmla="*/ 0 w 9366509"/>
              <a:gd name="connsiteY14" fmla="*/ 4241811 h 6843713"/>
              <a:gd name="connsiteX15" fmla="*/ 4521 w 9366509"/>
              <a:gd name="connsiteY15" fmla="*/ 3955653 h 6843713"/>
              <a:gd name="connsiteX16" fmla="*/ 37551 w 9366509"/>
              <a:gd name="connsiteY16" fmla="*/ 3671651 h 6843713"/>
              <a:gd name="connsiteX17" fmla="*/ 74160 w 9366509"/>
              <a:gd name="connsiteY17" fmla="*/ 3404515 h 6843713"/>
              <a:gd name="connsiteX18" fmla="*/ 125842 w 9366509"/>
              <a:gd name="connsiteY18" fmla="*/ 3157143 h 6843713"/>
              <a:gd name="connsiteX19" fmla="*/ 277270 w 9366509"/>
              <a:gd name="connsiteY19" fmla="*/ 2656892 h 6843713"/>
              <a:gd name="connsiteX20" fmla="*/ 495711 w 9366509"/>
              <a:gd name="connsiteY20" fmla="*/ 2194559 h 6843713"/>
              <a:gd name="connsiteX21" fmla="*/ 760273 w 9366509"/>
              <a:gd name="connsiteY21" fmla="*/ 1747229 h 6843713"/>
              <a:gd name="connsiteX22" fmla="*/ 1075575 w 9366509"/>
              <a:gd name="connsiteY22" fmla="*/ 1355549 h 6843713"/>
              <a:gd name="connsiteX23" fmla="*/ 1423710 w 9366509"/>
              <a:gd name="connsiteY23" fmla="*/ 999879 h 6843713"/>
              <a:gd name="connsiteX24" fmla="*/ 1821693 w 9366509"/>
              <a:gd name="connsiteY24" fmla="*/ 679475 h 6843713"/>
              <a:gd name="connsiteX25" fmla="*/ 2252508 w 9366509"/>
              <a:gd name="connsiteY25" fmla="*/ 395080 h 6843713"/>
              <a:gd name="connsiteX26" fmla="*/ 2717049 w 9366509"/>
              <a:gd name="connsiteY26" fmla="*/ 167081 h 6843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9366509" h="6843713">
                <a:moveTo>
                  <a:pt x="3149894" y="0"/>
                </a:moveTo>
                <a:lnTo>
                  <a:pt x="7207729" y="0"/>
                </a:lnTo>
                <a:lnTo>
                  <a:pt x="7728853" y="155329"/>
                </a:lnTo>
                <a:lnTo>
                  <a:pt x="8323783" y="374392"/>
                </a:lnTo>
                <a:lnTo>
                  <a:pt x="8907061" y="651838"/>
                </a:lnTo>
                <a:lnTo>
                  <a:pt x="9366509" y="893714"/>
                </a:lnTo>
                <a:lnTo>
                  <a:pt x="9366509" y="6843713"/>
                </a:lnTo>
                <a:lnTo>
                  <a:pt x="768249" y="6843713"/>
                </a:lnTo>
                <a:lnTo>
                  <a:pt x="607301" y="6560777"/>
                </a:lnTo>
                <a:lnTo>
                  <a:pt x="362142" y="6023419"/>
                </a:lnTo>
                <a:lnTo>
                  <a:pt x="179684" y="5425444"/>
                </a:lnTo>
                <a:lnTo>
                  <a:pt x="101216" y="5125898"/>
                </a:lnTo>
                <a:lnTo>
                  <a:pt x="56781" y="4824862"/>
                </a:lnTo>
                <a:lnTo>
                  <a:pt x="12346" y="4523826"/>
                </a:lnTo>
                <a:lnTo>
                  <a:pt x="0" y="4241811"/>
                </a:lnTo>
                <a:lnTo>
                  <a:pt x="4521" y="3955653"/>
                </a:lnTo>
                <a:lnTo>
                  <a:pt x="37551" y="3671651"/>
                </a:lnTo>
                <a:lnTo>
                  <a:pt x="74160" y="3404515"/>
                </a:lnTo>
                <a:lnTo>
                  <a:pt x="125842" y="3157143"/>
                </a:lnTo>
                <a:lnTo>
                  <a:pt x="277270" y="2656892"/>
                </a:lnTo>
                <a:lnTo>
                  <a:pt x="495711" y="2194559"/>
                </a:lnTo>
                <a:lnTo>
                  <a:pt x="760273" y="1747229"/>
                </a:lnTo>
                <a:lnTo>
                  <a:pt x="1075575" y="1355549"/>
                </a:lnTo>
                <a:lnTo>
                  <a:pt x="1423710" y="999879"/>
                </a:lnTo>
                <a:lnTo>
                  <a:pt x="1821693" y="679475"/>
                </a:lnTo>
                <a:lnTo>
                  <a:pt x="2252508" y="395080"/>
                </a:lnTo>
                <a:lnTo>
                  <a:pt x="2717049" y="16708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i="1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grpSp>
        <p:nvGrpSpPr>
          <p:cNvPr id="80" name="Группа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Полилиния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Полилиния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Полилиния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Полилиния 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Полилиния 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Полилиния 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Полилиния 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Полилиния 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Полилиния 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Полилиния 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Полилиния 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Полилиния 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Полилиния 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Полилиния 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Полилиния 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Полилиния 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Полилиния 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Полилиния 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Полилиния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Полилиния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Полилиния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1A3F758-069B-41AC-84EC-FC00395EBD04}" type="datetime1">
              <a:rPr lang="ru-RU" noProof="0" smtClean="0"/>
              <a:t>02.11.2024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 userDrawn="1">
            <p:ph type="sldNum" sz="quarter" idx="12"/>
          </p:nvPr>
        </p:nvSpPr>
        <p:spPr/>
        <p:txBody>
          <a:bodyPr rtlCol="0"/>
          <a:lstStyle/>
          <a:p>
            <a:pPr rtl="0"/>
            <a:fld id="{A204E297-2C47-40A4-842B-FD18E4874900}" type="slidenum">
              <a:rPr lang="ru-RU" noProof="0" smtClean="0"/>
              <a:t>‹#›</a:t>
            </a:fld>
            <a:endParaRPr lang="ru-RU" noProof="0" dirty="0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903349DA-09EE-462C-94DB-80E15A5F4FAE}"/>
              </a:ext>
            </a:extLst>
          </p:cNvPr>
          <p:cNvGrpSpPr/>
          <p:nvPr userDrawn="1"/>
        </p:nvGrpSpPr>
        <p:grpSpPr>
          <a:xfrm>
            <a:off x="1" y="3663950"/>
            <a:ext cx="4537613" cy="3194050"/>
            <a:chOff x="1" y="3649663"/>
            <a:chExt cx="4537613" cy="3194050"/>
          </a:xfrm>
        </p:grpSpPr>
        <p:sp>
          <p:nvSpPr>
            <p:cNvPr id="16" name="Равнобедренный треугольник 15">
              <a:extLst>
                <a:ext uri="{FF2B5EF4-FFF2-40B4-BE49-F238E27FC236}">
                  <a16:creationId xmlns:a16="http://schemas.microsoft.com/office/drawing/2014/main" id="{E50B9CD5-BF82-4FA5-965C-3A2910331D2B}"/>
                </a:ext>
              </a:extLst>
            </p:cNvPr>
            <p:cNvSpPr/>
            <p:nvPr userDrawn="1"/>
          </p:nvSpPr>
          <p:spPr>
            <a:xfrm rot="1415293">
              <a:off x="1849954" y="3656856"/>
              <a:ext cx="1771649" cy="926028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34" name="Полилиния: фигура 33">
              <a:extLst>
                <a:ext uri="{FF2B5EF4-FFF2-40B4-BE49-F238E27FC236}">
                  <a16:creationId xmlns:a16="http://schemas.microsoft.com/office/drawing/2014/main" id="{C112C725-A112-4CA5-AF43-E92C44765DAD}"/>
                </a:ext>
              </a:extLst>
            </p:cNvPr>
            <p:cNvSpPr/>
            <p:nvPr userDrawn="1"/>
          </p:nvSpPr>
          <p:spPr>
            <a:xfrm>
              <a:off x="1" y="3649663"/>
              <a:ext cx="4537613" cy="3194050"/>
            </a:xfrm>
            <a:custGeom>
              <a:avLst/>
              <a:gdLst>
                <a:gd name="connsiteX0" fmla="*/ 1612831 w 4537613"/>
                <a:gd name="connsiteY0" fmla="*/ 0 h 3194050"/>
                <a:gd name="connsiteX1" fmla="*/ 1842601 w 4537613"/>
                <a:gd name="connsiteY1" fmla="*/ 4707 h 3194050"/>
                <a:gd name="connsiteX2" fmla="*/ 2072371 w 4537613"/>
                <a:gd name="connsiteY2" fmla="*/ 30596 h 3194050"/>
                <a:gd name="connsiteX3" fmla="*/ 2314109 w 4537613"/>
                <a:gd name="connsiteY3" fmla="*/ 68253 h 3194050"/>
                <a:gd name="connsiteX4" fmla="*/ 2551059 w 4537613"/>
                <a:gd name="connsiteY4" fmla="*/ 124738 h 3194050"/>
                <a:gd name="connsiteX5" fmla="*/ 2792797 w 4537613"/>
                <a:gd name="connsiteY5" fmla="*/ 192991 h 3194050"/>
                <a:gd name="connsiteX6" fmla="*/ 3029747 w 4537613"/>
                <a:gd name="connsiteY6" fmla="*/ 275365 h 3194050"/>
                <a:gd name="connsiteX7" fmla="*/ 3259517 w 4537613"/>
                <a:gd name="connsiteY7" fmla="*/ 376568 h 3194050"/>
                <a:gd name="connsiteX8" fmla="*/ 3482107 w 4537613"/>
                <a:gd name="connsiteY8" fmla="*/ 482477 h 3194050"/>
                <a:gd name="connsiteX9" fmla="*/ 3687942 w 4537613"/>
                <a:gd name="connsiteY9" fmla="*/ 607215 h 3194050"/>
                <a:gd name="connsiteX10" fmla="*/ 3879418 w 4537613"/>
                <a:gd name="connsiteY10" fmla="*/ 746074 h 3194050"/>
                <a:gd name="connsiteX11" fmla="*/ 4051745 w 4537613"/>
                <a:gd name="connsiteY11" fmla="*/ 903762 h 3194050"/>
                <a:gd name="connsiteX12" fmla="*/ 4204925 w 4537613"/>
                <a:gd name="connsiteY12" fmla="*/ 1066157 h 3194050"/>
                <a:gd name="connsiteX13" fmla="*/ 4269548 w 4537613"/>
                <a:gd name="connsiteY13" fmla="*/ 1153238 h 3194050"/>
                <a:gd name="connsiteX14" fmla="*/ 4331778 w 4537613"/>
                <a:gd name="connsiteY14" fmla="*/ 1240319 h 3194050"/>
                <a:gd name="connsiteX15" fmla="*/ 4384433 w 4537613"/>
                <a:gd name="connsiteY15" fmla="*/ 1334461 h 3194050"/>
                <a:gd name="connsiteX16" fmla="*/ 4427515 w 4537613"/>
                <a:gd name="connsiteY16" fmla="*/ 1435663 h 3194050"/>
                <a:gd name="connsiteX17" fmla="*/ 4465810 w 4537613"/>
                <a:gd name="connsiteY17" fmla="*/ 1536866 h 3194050"/>
                <a:gd name="connsiteX18" fmla="*/ 4499318 w 4537613"/>
                <a:gd name="connsiteY18" fmla="*/ 1635715 h 3194050"/>
                <a:gd name="connsiteX19" fmla="*/ 4523253 w 4537613"/>
                <a:gd name="connsiteY19" fmla="*/ 1743978 h 3194050"/>
                <a:gd name="connsiteX20" fmla="*/ 4537613 w 4537613"/>
                <a:gd name="connsiteY20" fmla="*/ 1849887 h 3194050"/>
                <a:gd name="connsiteX21" fmla="*/ 4530433 w 4537613"/>
                <a:gd name="connsiteY21" fmla="*/ 1962858 h 3194050"/>
                <a:gd name="connsiteX22" fmla="*/ 4518466 w 4537613"/>
                <a:gd name="connsiteY22" fmla="*/ 2068767 h 3194050"/>
                <a:gd name="connsiteX23" fmla="*/ 4499318 w 4537613"/>
                <a:gd name="connsiteY23" fmla="*/ 2162909 h 3194050"/>
                <a:gd name="connsiteX24" fmla="*/ 4465810 w 4537613"/>
                <a:gd name="connsiteY24" fmla="*/ 2264111 h 3194050"/>
                <a:gd name="connsiteX25" fmla="*/ 4427515 w 4537613"/>
                <a:gd name="connsiteY25" fmla="*/ 2351193 h 3194050"/>
                <a:gd name="connsiteX26" fmla="*/ 4384433 w 4537613"/>
                <a:gd name="connsiteY26" fmla="*/ 2433567 h 3194050"/>
                <a:gd name="connsiteX27" fmla="*/ 4331778 w 4537613"/>
                <a:gd name="connsiteY27" fmla="*/ 2513587 h 3194050"/>
                <a:gd name="connsiteX28" fmla="*/ 4274335 w 4537613"/>
                <a:gd name="connsiteY28" fmla="*/ 2588901 h 3194050"/>
                <a:gd name="connsiteX29" fmla="*/ 4140302 w 4537613"/>
                <a:gd name="connsiteY29" fmla="*/ 2720699 h 3194050"/>
                <a:gd name="connsiteX30" fmla="*/ 3979942 w 4537613"/>
                <a:gd name="connsiteY30" fmla="*/ 2840730 h 3194050"/>
                <a:gd name="connsiteX31" fmla="*/ 3807614 w 4537613"/>
                <a:gd name="connsiteY31" fmla="*/ 2941933 h 3194050"/>
                <a:gd name="connsiteX32" fmla="*/ 3623320 w 4537613"/>
                <a:gd name="connsiteY32" fmla="*/ 3029014 h 3194050"/>
                <a:gd name="connsiteX33" fmla="*/ 3424664 w 4537613"/>
                <a:gd name="connsiteY33" fmla="*/ 3097267 h 3194050"/>
                <a:gd name="connsiteX34" fmla="*/ 3221222 w 4537613"/>
                <a:gd name="connsiteY34" fmla="*/ 3160812 h 3194050"/>
                <a:gd name="connsiteX35" fmla="*/ 3070007 w 4537613"/>
                <a:gd name="connsiteY35" fmla="*/ 3194050 h 3194050"/>
                <a:gd name="connsiteX36" fmla="*/ 1273362 w 4537613"/>
                <a:gd name="connsiteY36" fmla="*/ 3194050 h 3194050"/>
                <a:gd name="connsiteX37" fmla="*/ 1215520 w 4537613"/>
                <a:gd name="connsiteY37" fmla="*/ 3179641 h 3194050"/>
                <a:gd name="connsiteX38" fmla="*/ 1031226 w 4537613"/>
                <a:gd name="connsiteY38" fmla="*/ 3123156 h 3194050"/>
                <a:gd name="connsiteX39" fmla="*/ 844537 w 4537613"/>
                <a:gd name="connsiteY39" fmla="*/ 3054903 h 3194050"/>
                <a:gd name="connsiteX40" fmla="*/ 667423 w 4537613"/>
                <a:gd name="connsiteY40" fmla="*/ 2979589 h 3194050"/>
                <a:gd name="connsiteX41" fmla="*/ 495095 w 4537613"/>
                <a:gd name="connsiteY41" fmla="*/ 2885448 h 3194050"/>
                <a:gd name="connsiteX42" fmla="*/ 327554 w 4537613"/>
                <a:gd name="connsiteY42" fmla="*/ 2777184 h 3194050"/>
                <a:gd name="connsiteX43" fmla="*/ 174374 w 4537613"/>
                <a:gd name="connsiteY43" fmla="*/ 2659507 h 3194050"/>
                <a:gd name="connsiteX44" fmla="*/ 33161 w 4537613"/>
                <a:gd name="connsiteY44" fmla="*/ 2527709 h 3194050"/>
                <a:gd name="connsiteX45" fmla="*/ 0 w 4537613"/>
                <a:gd name="connsiteY45" fmla="*/ 2488332 h 3194050"/>
                <a:gd name="connsiteX46" fmla="*/ 0 w 4537613"/>
                <a:gd name="connsiteY46" fmla="*/ 575618 h 3194050"/>
                <a:gd name="connsiteX47" fmla="*/ 85817 w 4537613"/>
                <a:gd name="connsiteY47" fmla="*/ 494245 h 3194050"/>
                <a:gd name="connsiteX48" fmla="*/ 231817 w 4537613"/>
                <a:gd name="connsiteY48" fmla="*/ 381275 h 3194050"/>
                <a:gd name="connsiteX49" fmla="*/ 399358 w 4537613"/>
                <a:gd name="connsiteY49" fmla="*/ 282426 h 3194050"/>
                <a:gd name="connsiteX50" fmla="*/ 576472 w 4537613"/>
                <a:gd name="connsiteY50" fmla="*/ 192991 h 3194050"/>
                <a:gd name="connsiteX51" fmla="*/ 767947 w 4537613"/>
                <a:gd name="connsiteY51" fmla="*/ 124738 h 3194050"/>
                <a:gd name="connsiteX52" fmla="*/ 973783 w 4537613"/>
                <a:gd name="connsiteY52" fmla="*/ 68253 h 3194050"/>
                <a:gd name="connsiteX53" fmla="*/ 1177225 w 4537613"/>
                <a:gd name="connsiteY53" fmla="*/ 23536 h 3194050"/>
                <a:gd name="connsiteX54" fmla="*/ 1395028 w 4537613"/>
                <a:gd name="connsiteY54" fmla="*/ 4707 h 3194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4537613" h="3194050">
                  <a:moveTo>
                    <a:pt x="1612831" y="0"/>
                  </a:moveTo>
                  <a:lnTo>
                    <a:pt x="1842601" y="4707"/>
                  </a:lnTo>
                  <a:lnTo>
                    <a:pt x="2072371" y="30596"/>
                  </a:lnTo>
                  <a:lnTo>
                    <a:pt x="2314109" y="68253"/>
                  </a:lnTo>
                  <a:lnTo>
                    <a:pt x="2551059" y="124738"/>
                  </a:lnTo>
                  <a:lnTo>
                    <a:pt x="2792797" y="192991"/>
                  </a:lnTo>
                  <a:lnTo>
                    <a:pt x="3029747" y="275365"/>
                  </a:lnTo>
                  <a:lnTo>
                    <a:pt x="3259517" y="376568"/>
                  </a:lnTo>
                  <a:lnTo>
                    <a:pt x="3482107" y="482477"/>
                  </a:lnTo>
                  <a:lnTo>
                    <a:pt x="3687942" y="607215"/>
                  </a:lnTo>
                  <a:lnTo>
                    <a:pt x="3879418" y="746074"/>
                  </a:lnTo>
                  <a:lnTo>
                    <a:pt x="4051745" y="903762"/>
                  </a:lnTo>
                  <a:lnTo>
                    <a:pt x="4204925" y="1066157"/>
                  </a:lnTo>
                  <a:lnTo>
                    <a:pt x="4269548" y="1153238"/>
                  </a:lnTo>
                  <a:lnTo>
                    <a:pt x="4331778" y="1240319"/>
                  </a:lnTo>
                  <a:lnTo>
                    <a:pt x="4384433" y="1334461"/>
                  </a:lnTo>
                  <a:lnTo>
                    <a:pt x="4427515" y="1435663"/>
                  </a:lnTo>
                  <a:lnTo>
                    <a:pt x="4465810" y="1536866"/>
                  </a:lnTo>
                  <a:lnTo>
                    <a:pt x="4499318" y="1635715"/>
                  </a:lnTo>
                  <a:lnTo>
                    <a:pt x="4523253" y="1743978"/>
                  </a:lnTo>
                  <a:lnTo>
                    <a:pt x="4537613" y="1849887"/>
                  </a:lnTo>
                  <a:lnTo>
                    <a:pt x="4530433" y="1962858"/>
                  </a:lnTo>
                  <a:lnTo>
                    <a:pt x="4518466" y="2068767"/>
                  </a:lnTo>
                  <a:lnTo>
                    <a:pt x="4499318" y="2162909"/>
                  </a:lnTo>
                  <a:lnTo>
                    <a:pt x="4465810" y="2264111"/>
                  </a:lnTo>
                  <a:lnTo>
                    <a:pt x="4427515" y="2351193"/>
                  </a:lnTo>
                  <a:lnTo>
                    <a:pt x="4384433" y="2433567"/>
                  </a:lnTo>
                  <a:lnTo>
                    <a:pt x="4331778" y="2513587"/>
                  </a:lnTo>
                  <a:lnTo>
                    <a:pt x="4274335" y="2588901"/>
                  </a:lnTo>
                  <a:lnTo>
                    <a:pt x="4140302" y="2720699"/>
                  </a:lnTo>
                  <a:lnTo>
                    <a:pt x="3979942" y="2840730"/>
                  </a:lnTo>
                  <a:lnTo>
                    <a:pt x="3807614" y="2941933"/>
                  </a:lnTo>
                  <a:lnTo>
                    <a:pt x="3623320" y="3029014"/>
                  </a:lnTo>
                  <a:lnTo>
                    <a:pt x="3424664" y="3097267"/>
                  </a:lnTo>
                  <a:lnTo>
                    <a:pt x="3221222" y="3160812"/>
                  </a:lnTo>
                  <a:lnTo>
                    <a:pt x="3070007" y="3194050"/>
                  </a:lnTo>
                  <a:lnTo>
                    <a:pt x="1273362" y="3194050"/>
                  </a:lnTo>
                  <a:lnTo>
                    <a:pt x="1215520" y="3179641"/>
                  </a:lnTo>
                  <a:lnTo>
                    <a:pt x="1031226" y="3123156"/>
                  </a:lnTo>
                  <a:lnTo>
                    <a:pt x="844537" y="3054903"/>
                  </a:lnTo>
                  <a:lnTo>
                    <a:pt x="667423" y="2979589"/>
                  </a:lnTo>
                  <a:lnTo>
                    <a:pt x="495095" y="2885448"/>
                  </a:lnTo>
                  <a:lnTo>
                    <a:pt x="327554" y="2777184"/>
                  </a:lnTo>
                  <a:lnTo>
                    <a:pt x="174374" y="2659507"/>
                  </a:lnTo>
                  <a:lnTo>
                    <a:pt x="33161" y="2527709"/>
                  </a:lnTo>
                  <a:lnTo>
                    <a:pt x="0" y="2488332"/>
                  </a:lnTo>
                  <a:lnTo>
                    <a:pt x="0" y="575618"/>
                  </a:lnTo>
                  <a:lnTo>
                    <a:pt x="85817" y="494245"/>
                  </a:lnTo>
                  <a:lnTo>
                    <a:pt x="231817" y="381275"/>
                  </a:lnTo>
                  <a:lnTo>
                    <a:pt x="399358" y="282426"/>
                  </a:lnTo>
                  <a:lnTo>
                    <a:pt x="576472" y="192991"/>
                  </a:lnTo>
                  <a:lnTo>
                    <a:pt x="767947" y="124738"/>
                  </a:lnTo>
                  <a:lnTo>
                    <a:pt x="973783" y="68253"/>
                  </a:lnTo>
                  <a:lnTo>
                    <a:pt x="1177225" y="23536"/>
                  </a:lnTo>
                  <a:lnTo>
                    <a:pt x="1395028" y="4707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 userDrawn="1">
            <p:ph type="title"/>
          </p:nvPr>
        </p:nvSpPr>
        <p:spPr>
          <a:xfrm>
            <a:off x="298206" y="4119869"/>
            <a:ext cx="3112552" cy="2456442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 userDrawn="1"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938057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три столбца содержим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Группа 79"/>
          <p:cNvGrpSpPr/>
          <p:nvPr/>
        </p:nvGrpSpPr>
        <p:grpSpPr>
          <a:xfrm flipH="1">
            <a:off x="38100" y="0"/>
            <a:ext cx="12584114" cy="6853238"/>
            <a:chOff x="-417513" y="0"/>
            <a:chExt cx="12584114" cy="6853238"/>
          </a:xfrm>
        </p:grpSpPr>
        <p:sp>
          <p:nvSpPr>
            <p:cNvPr id="81" name="Полилиния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Полилиния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Полилиния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Полилиния 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Полилиния 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Полилиния 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Полилиния 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Полилиния 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Полилиния 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Полилиния 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Полилиния 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Полилиния 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Полилиния 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Полилиния 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Полилиния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Полилиния 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Полилиния 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Полилиния 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Полилиния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Полилиния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Полилиния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6" name="Номер слайда 5"/>
          <p:cNvSpPr>
            <a:spLocks noGrp="1"/>
          </p:cNvSpPr>
          <p:nvPr userDrawn="1">
            <p:ph type="sldNum" sz="quarter" idx="12"/>
          </p:nvPr>
        </p:nvSpPr>
        <p:spPr/>
        <p:txBody>
          <a:bodyPr rtlCol="0"/>
          <a:lstStyle/>
          <a:p>
            <a:pPr rtl="0"/>
            <a:fld id="{A204E297-2C47-40A4-842B-FD18E4874900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16" name="Равнобедренный треугольник 15">
            <a:extLst>
              <a:ext uri="{FF2B5EF4-FFF2-40B4-BE49-F238E27FC236}">
                <a16:creationId xmlns:a16="http://schemas.microsoft.com/office/drawing/2014/main" id="{E50B9CD5-BF82-4FA5-965C-3A2910331D2B}"/>
              </a:ext>
            </a:extLst>
          </p:cNvPr>
          <p:cNvSpPr/>
          <p:nvPr userDrawn="1"/>
        </p:nvSpPr>
        <p:spPr>
          <a:xfrm rot="16786340" flipV="1">
            <a:off x="2543487" y="816217"/>
            <a:ext cx="1335707" cy="69816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4" name="Полилиния: фигура 33">
            <a:extLst>
              <a:ext uri="{FF2B5EF4-FFF2-40B4-BE49-F238E27FC236}">
                <a16:creationId xmlns:a16="http://schemas.microsoft.com/office/drawing/2014/main" id="{C112C725-A112-4CA5-AF43-E92C44765DAD}"/>
              </a:ext>
            </a:extLst>
          </p:cNvPr>
          <p:cNvSpPr/>
          <p:nvPr userDrawn="1"/>
        </p:nvSpPr>
        <p:spPr>
          <a:xfrm flipV="1">
            <a:off x="1" y="0"/>
            <a:ext cx="3421063" cy="2408104"/>
          </a:xfrm>
          <a:custGeom>
            <a:avLst/>
            <a:gdLst>
              <a:gd name="connsiteX0" fmla="*/ 1612831 w 4537613"/>
              <a:gd name="connsiteY0" fmla="*/ 0 h 3194050"/>
              <a:gd name="connsiteX1" fmla="*/ 1842601 w 4537613"/>
              <a:gd name="connsiteY1" fmla="*/ 4707 h 3194050"/>
              <a:gd name="connsiteX2" fmla="*/ 2072371 w 4537613"/>
              <a:gd name="connsiteY2" fmla="*/ 30596 h 3194050"/>
              <a:gd name="connsiteX3" fmla="*/ 2314109 w 4537613"/>
              <a:gd name="connsiteY3" fmla="*/ 68253 h 3194050"/>
              <a:gd name="connsiteX4" fmla="*/ 2551059 w 4537613"/>
              <a:gd name="connsiteY4" fmla="*/ 124738 h 3194050"/>
              <a:gd name="connsiteX5" fmla="*/ 2792797 w 4537613"/>
              <a:gd name="connsiteY5" fmla="*/ 192991 h 3194050"/>
              <a:gd name="connsiteX6" fmla="*/ 3029747 w 4537613"/>
              <a:gd name="connsiteY6" fmla="*/ 275365 h 3194050"/>
              <a:gd name="connsiteX7" fmla="*/ 3259517 w 4537613"/>
              <a:gd name="connsiteY7" fmla="*/ 376568 h 3194050"/>
              <a:gd name="connsiteX8" fmla="*/ 3482107 w 4537613"/>
              <a:gd name="connsiteY8" fmla="*/ 482477 h 3194050"/>
              <a:gd name="connsiteX9" fmla="*/ 3687942 w 4537613"/>
              <a:gd name="connsiteY9" fmla="*/ 607215 h 3194050"/>
              <a:gd name="connsiteX10" fmla="*/ 3879418 w 4537613"/>
              <a:gd name="connsiteY10" fmla="*/ 746074 h 3194050"/>
              <a:gd name="connsiteX11" fmla="*/ 4051745 w 4537613"/>
              <a:gd name="connsiteY11" fmla="*/ 903762 h 3194050"/>
              <a:gd name="connsiteX12" fmla="*/ 4204925 w 4537613"/>
              <a:gd name="connsiteY12" fmla="*/ 1066157 h 3194050"/>
              <a:gd name="connsiteX13" fmla="*/ 4269548 w 4537613"/>
              <a:gd name="connsiteY13" fmla="*/ 1153238 h 3194050"/>
              <a:gd name="connsiteX14" fmla="*/ 4331778 w 4537613"/>
              <a:gd name="connsiteY14" fmla="*/ 1240319 h 3194050"/>
              <a:gd name="connsiteX15" fmla="*/ 4384433 w 4537613"/>
              <a:gd name="connsiteY15" fmla="*/ 1334461 h 3194050"/>
              <a:gd name="connsiteX16" fmla="*/ 4427515 w 4537613"/>
              <a:gd name="connsiteY16" fmla="*/ 1435663 h 3194050"/>
              <a:gd name="connsiteX17" fmla="*/ 4465810 w 4537613"/>
              <a:gd name="connsiteY17" fmla="*/ 1536866 h 3194050"/>
              <a:gd name="connsiteX18" fmla="*/ 4499318 w 4537613"/>
              <a:gd name="connsiteY18" fmla="*/ 1635715 h 3194050"/>
              <a:gd name="connsiteX19" fmla="*/ 4523253 w 4537613"/>
              <a:gd name="connsiteY19" fmla="*/ 1743978 h 3194050"/>
              <a:gd name="connsiteX20" fmla="*/ 4537613 w 4537613"/>
              <a:gd name="connsiteY20" fmla="*/ 1849887 h 3194050"/>
              <a:gd name="connsiteX21" fmla="*/ 4530433 w 4537613"/>
              <a:gd name="connsiteY21" fmla="*/ 1962858 h 3194050"/>
              <a:gd name="connsiteX22" fmla="*/ 4518466 w 4537613"/>
              <a:gd name="connsiteY22" fmla="*/ 2068767 h 3194050"/>
              <a:gd name="connsiteX23" fmla="*/ 4499318 w 4537613"/>
              <a:gd name="connsiteY23" fmla="*/ 2162909 h 3194050"/>
              <a:gd name="connsiteX24" fmla="*/ 4465810 w 4537613"/>
              <a:gd name="connsiteY24" fmla="*/ 2264111 h 3194050"/>
              <a:gd name="connsiteX25" fmla="*/ 4427515 w 4537613"/>
              <a:gd name="connsiteY25" fmla="*/ 2351193 h 3194050"/>
              <a:gd name="connsiteX26" fmla="*/ 4384433 w 4537613"/>
              <a:gd name="connsiteY26" fmla="*/ 2433567 h 3194050"/>
              <a:gd name="connsiteX27" fmla="*/ 4331778 w 4537613"/>
              <a:gd name="connsiteY27" fmla="*/ 2513587 h 3194050"/>
              <a:gd name="connsiteX28" fmla="*/ 4274335 w 4537613"/>
              <a:gd name="connsiteY28" fmla="*/ 2588901 h 3194050"/>
              <a:gd name="connsiteX29" fmla="*/ 4140302 w 4537613"/>
              <a:gd name="connsiteY29" fmla="*/ 2720699 h 3194050"/>
              <a:gd name="connsiteX30" fmla="*/ 3979942 w 4537613"/>
              <a:gd name="connsiteY30" fmla="*/ 2840730 h 3194050"/>
              <a:gd name="connsiteX31" fmla="*/ 3807614 w 4537613"/>
              <a:gd name="connsiteY31" fmla="*/ 2941933 h 3194050"/>
              <a:gd name="connsiteX32" fmla="*/ 3623320 w 4537613"/>
              <a:gd name="connsiteY32" fmla="*/ 3029014 h 3194050"/>
              <a:gd name="connsiteX33" fmla="*/ 3424664 w 4537613"/>
              <a:gd name="connsiteY33" fmla="*/ 3097267 h 3194050"/>
              <a:gd name="connsiteX34" fmla="*/ 3221222 w 4537613"/>
              <a:gd name="connsiteY34" fmla="*/ 3160812 h 3194050"/>
              <a:gd name="connsiteX35" fmla="*/ 3070007 w 4537613"/>
              <a:gd name="connsiteY35" fmla="*/ 3194050 h 3194050"/>
              <a:gd name="connsiteX36" fmla="*/ 1273362 w 4537613"/>
              <a:gd name="connsiteY36" fmla="*/ 3194050 h 3194050"/>
              <a:gd name="connsiteX37" fmla="*/ 1215520 w 4537613"/>
              <a:gd name="connsiteY37" fmla="*/ 3179641 h 3194050"/>
              <a:gd name="connsiteX38" fmla="*/ 1031226 w 4537613"/>
              <a:gd name="connsiteY38" fmla="*/ 3123156 h 3194050"/>
              <a:gd name="connsiteX39" fmla="*/ 844537 w 4537613"/>
              <a:gd name="connsiteY39" fmla="*/ 3054903 h 3194050"/>
              <a:gd name="connsiteX40" fmla="*/ 667423 w 4537613"/>
              <a:gd name="connsiteY40" fmla="*/ 2979589 h 3194050"/>
              <a:gd name="connsiteX41" fmla="*/ 495095 w 4537613"/>
              <a:gd name="connsiteY41" fmla="*/ 2885448 h 3194050"/>
              <a:gd name="connsiteX42" fmla="*/ 327554 w 4537613"/>
              <a:gd name="connsiteY42" fmla="*/ 2777184 h 3194050"/>
              <a:gd name="connsiteX43" fmla="*/ 174374 w 4537613"/>
              <a:gd name="connsiteY43" fmla="*/ 2659507 h 3194050"/>
              <a:gd name="connsiteX44" fmla="*/ 33161 w 4537613"/>
              <a:gd name="connsiteY44" fmla="*/ 2527709 h 3194050"/>
              <a:gd name="connsiteX45" fmla="*/ 0 w 4537613"/>
              <a:gd name="connsiteY45" fmla="*/ 2488332 h 3194050"/>
              <a:gd name="connsiteX46" fmla="*/ 0 w 4537613"/>
              <a:gd name="connsiteY46" fmla="*/ 575618 h 3194050"/>
              <a:gd name="connsiteX47" fmla="*/ 85817 w 4537613"/>
              <a:gd name="connsiteY47" fmla="*/ 494245 h 3194050"/>
              <a:gd name="connsiteX48" fmla="*/ 231817 w 4537613"/>
              <a:gd name="connsiteY48" fmla="*/ 381275 h 3194050"/>
              <a:gd name="connsiteX49" fmla="*/ 399358 w 4537613"/>
              <a:gd name="connsiteY49" fmla="*/ 282426 h 3194050"/>
              <a:gd name="connsiteX50" fmla="*/ 576472 w 4537613"/>
              <a:gd name="connsiteY50" fmla="*/ 192991 h 3194050"/>
              <a:gd name="connsiteX51" fmla="*/ 767947 w 4537613"/>
              <a:gd name="connsiteY51" fmla="*/ 124738 h 3194050"/>
              <a:gd name="connsiteX52" fmla="*/ 973783 w 4537613"/>
              <a:gd name="connsiteY52" fmla="*/ 68253 h 3194050"/>
              <a:gd name="connsiteX53" fmla="*/ 1177225 w 4537613"/>
              <a:gd name="connsiteY53" fmla="*/ 23536 h 3194050"/>
              <a:gd name="connsiteX54" fmla="*/ 1395028 w 4537613"/>
              <a:gd name="connsiteY54" fmla="*/ 4707 h 319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537613" h="3194050">
                <a:moveTo>
                  <a:pt x="1612831" y="0"/>
                </a:moveTo>
                <a:lnTo>
                  <a:pt x="1842601" y="4707"/>
                </a:lnTo>
                <a:lnTo>
                  <a:pt x="2072371" y="30596"/>
                </a:lnTo>
                <a:lnTo>
                  <a:pt x="2314109" y="68253"/>
                </a:lnTo>
                <a:lnTo>
                  <a:pt x="2551059" y="124738"/>
                </a:lnTo>
                <a:lnTo>
                  <a:pt x="2792797" y="192991"/>
                </a:lnTo>
                <a:lnTo>
                  <a:pt x="3029747" y="275365"/>
                </a:lnTo>
                <a:lnTo>
                  <a:pt x="3259517" y="376568"/>
                </a:lnTo>
                <a:lnTo>
                  <a:pt x="3482107" y="482477"/>
                </a:lnTo>
                <a:lnTo>
                  <a:pt x="3687942" y="607215"/>
                </a:lnTo>
                <a:lnTo>
                  <a:pt x="3879418" y="746074"/>
                </a:lnTo>
                <a:lnTo>
                  <a:pt x="4051745" y="903762"/>
                </a:lnTo>
                <a:lnTo>
                  <a:pt x="4204925" y="1066157"/>
                </a:lnTo>
                <a:lnTo>
                  <a:pt x="4269548" y="1153238"/>
                </a:lnTo>
                <a:lnTo>
                  <a:pt x="4331778" y="1240319"/>
                </a:lnTo>
                <a:lnTo>
                  <a:pt x="4384433" y="1334461"/>
                </a:lnTo>
                <a:lnTo>
                  <a:pt x="4427515" y="1435663"/>
                </a:lnTo>
                <a:lnTo>
                  <a:pt x="4465810" y="1536866"/>
                </a:lnTo>
                <a:lnTo>
                  <a:pt x="4499318" y="1635715"/>
                </a:lnTo>
                <a:lnTo>
                  <a:pt x="4523253" y="1743978"/>
                </a:lnTo>
                <a:lnTo>
                  <a:pt x="4537613" y="1849887"/>
                </a:lnTo>
                <a:lnTo>
                  <a:pt x="4530433" y="1962858"/>
                </a:lnTo>
                <a:lnTo>
                  <a:pt x="4518466" y="2068767"/>
                </a:lnTo>
                <a:lnTo>
                  <a:pt x="4499318" y="2162909"/>
                </a:lnTo>
                <a:lnTo>
                  <a:pt x="4465810" y="2264111"/>
                </a:lnTo>
                <a:lnTo>
                  <a:pt x="4427515" y="2351193"/>
                </a:lnTo>
                <a:lnTo>
                  <a:pt x="4384433" y="2433567"/>
                </a:lnTo>
                <a:lnTo>
                  <a:pt x="4331778" y="2513587"/>
                </a:lnTo>
                <a:lnTo>
                  <a:pt x="4274335" y="2588901"/>
                </a:lnTo>
                <a:lnTo>
                  <a:pt x="4140302" y="2720699"/>
                </a:lnTo>
                <a:lnTo>
                  <a:pt x="3979942" y="2840730"/>
                </a:lnTo>
                <a:lnTo>
                  <a:pt x="3807614" y="2941933"/>
                </a:lnTo>
                <a:lnTo>
                  <a:pt x="3623320" y="3029014"/>
                </a:lnTo>
                <a:lnTo>
                  <a:pt x="3424664" y="3097267"/>
                </a:lnTo>
                <a:lnTo>
                  <a:pt x="3221222" y="3160812"/>
                </a:lnTo>
                <a:lnTo>
                  <a:pt x="3070007" y="3194050"/>
                </a:lnTo>
                <a:lnTo>
                  <a:pt x="1273362" y="3194050"/>
                </a:lnTo>
                <a:lnTo>
                  <a:pt x="1215520" y="3179641"/>
                </a:lnTo>
                <a:lnTo>
                  <a:pt x="1031226" y="3123156"/>
                </a:lnTo>
                <a:lnTo>
                  <a:pt x="844537" y="3054903"/>
                </a:lnTo>
                <a:lnTo>
                  <a:pt x="667423" y="2979589"/>
                </a:lnTo>
                <a:lnTo>
                  <a:pt x="495095" y="2885448"/>
                </a:lnTo>
                <a:lnTo>
                  <a:pt x="327554" y="2777184"/>
                </a:lnTo>
                <a:lnTo>
                  <a:pt x="174374" y="2659507"/>
                </a:lnTo>
                <a:lnTo>
                  <a:pt x="33161" y="2527709"/>
                </a:lnTo>
                <a:lnTo>
                  <a:pt x="0" y="2488332"/>
                </a:lnTo>
                <a:lnTo>
                  <a:pt x="0" y="575618"/>
                </a:lnTo>
                <a:lnTo>
                  <a:pt x="85817" y="494245"/>
                </a:lnTo>
                <a:lnTo>
                  <a:pt x="231817" y="381275"/>
                </a:lnTo>
                <a:lnTo>
                  <a:pt x="399358" y="282426"/>
                </a:lnTo>
                <a:lnTo>
                  <a:pt x="576472" y="192991"/>
                </a:lnTo>
                <a:lnTo>
                  <a:pt x="767947" y="124738"/>
                </a:lnTo>
                <a:lnTo>
                  <a:pt x="973783" y="68253"/>
                </a:lnTo>
                <a:lnTo>
                  <a:pt x="1177225" y="23536"/>
                </a:lnTo>
                <a:lnTo>
                  <a:pt x="1395028" y="470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 userDrawn="1">
            <p:ph type="title"/>
          </p:nvPr>
        </p:nvSpPr>
        <p:spPr>
          <a:xfrm>
            <a:off x="30662" y="-10806"/>
            <a:ext cx="3112552" cy="2456442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 userDrawn="1">
            <p:ph type="ftr" sz="quarter" idx="11"/>
          </p:nvPr>
        </p:nvSpPr>
        <p:spPr>
          <a:xfrm>
            <a:off x="800894" y="6227064"/>
            <a:ext cx="10588752" cy="320040"/>
          </a:xfrm>
        </p:spPr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31" name="Объект 2">
            <a:extLst>
              <a:ext uri="{FF2B5EF4-FFF2-40B4-BE49-F238E27FC236}">
                <a16:creationId xmlns:a16="http://schemas.microsoft.com/office/drawing/2014/main" id="{E62201C3-EEF2-4D1D-B8AB-52AA59DD67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0894" y="3643500"/>
            <a:ext cx="3420000" cy="2382651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32" name="Объект 3">
            <a:extLst>
              <a:ext uri="{FF2B5EF4-FFF2-40B4-BE49-F238E27FC236}">
                <a16:creationId xmlns:a16="http://schemas.microsoft.com/office/drawing/2014/main" id="{33663903-41DD-413B-AB8C-9F42D238C61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87159" y="3643500"/>
            <a:ext cx="3420000" cy="2382651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33" name="Объект 4">
            <a:extLst>
              <a:ext uri="{FF2B5EF4-FFF2-40B4-BE49-F238E27FC236}">
                <a16:creationId xmlns:a16="http://schemas.microsoft.com/office/drawing/2014/main" id="{82AAA3FA-E48E-4E4C-8D76-08BF173CE096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73424" y="3643500"/>
            <a:ext cx="3420000" cy="2382651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35" name="Заголовок содержимого 2">
            <a:extLst>
              <a:ext uri="{FF2B5EF4-FFF2-40B4-BE49-F238E27FC236}">
                <a16:creationId xmlns:a16="http://schemas.microsoft.com/office/drawing/2014/main" id="{89F404A6-871E-4316-91C4-E577D8E03200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00894" y="3021643"/>
            <a:ext cx="3420000" cy="460945"/>
          </a:xfrm>
        </p:spPr>
        <p:txBody>
          <a:bodyPr rtlCol="0"/>
          <a:lstStyle>
            <a:lvl1pPr marL="0" indent="0">
              <a:lnSpc>
                <a:spcPct val="100000"/>
              </a:lnSpc>
              <a:buNone/>
              <a:defRPr sz="1800">
                <a:latin typeface="+mj-lt"/>
              </a:defRPr>
            </a:lvl1pPr>
          </a:lstStyle>
          <a:p>
            <a:pPr lvl="0" rtl="0"/>
            <a:r>
              <a:rPr lang="ru-RU" noProof="0" dirty="0"/>
              <a:t>Верхний колонтитул</a:t>
            </a:r>
          </a:p>
        </p:txBody>
      </p:sp>
      <p:sp>
        <p:nvSpPr>
          <p:cNvPr id="36" name="Заголовок содержимого 3">
            <a:extLst>
              <a:ext uri="{FF2B5EF4-FFF2-40B4-BE49-F238E27FC236}">
                <a16:creationId xmlns:a16="http://schemas.microsoft.com/office/drawing/2014/main" id="{F37010D9-0206-4FA6-8EB0-4A74785D585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387159" y="3021643"/>
            <a:ext cx="3420000" cy="460945"/>
          </a:xfrm>
        </p:spPr>
        <p:txBody>
          <a:bodyPr rtlCol="0"/>
          <a:lstStyle>
            <a:lvl1pPr marL="0" indent="0">
              <a:lnSpc>
                <a:spcPct val="100000"/>
              </a:lnSpc>
              <a:buNone/>
              <a:defRPr sz="1800">
                <a:latin typeface="+mj-lt"/>
              </a:defRPr>
            </a:lvl1pPr>
          </a:lstStyle>
          <a:p>
            <a:pPr lvl="0" rtl="0"/>
            <a:r>
              <a:rPr lang="ru-RU" noProof="0" dirty="0"/>
              <a:t>Верхний колонтитул</a:t>
            </a:r>
          </a:p>
        </p:txBody>
      </p:sp>
      <p:sp>
        <p:nvSpPr>
          <p:cNvPr id="37" name="Заголовок содержимого 4">
            <a:extLst>
              <a:ext uri="{FF2B5EF4-FFF2-40B4-BE49-F238E27FC236}">
                <a16:creationId xmlns:a16="http://schemas.microsoft.com/office/drawing/2014/main" id="{5CBA984A-AB57-4AE4-896F-42CC2AAB8B5D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7973424" y="3021643"/>
            <a:ext cx="3420000" cy="460945"/>
          </a:xfrm>
        </p:spPr>
        <p:txBody>
          <a:bodyPr rtlCol="0"/>
          <a:lstStyle>
            <a:lvl1pPr marL="0" indent="0">
              <a:lnSpc>
                <a:spcPct val="100000"/>
              </a:lnSpc>
              <a:buNone/>
              <a:defRPr sz="1800">
                <a:latin typeface="+mj-lt"/>
              </a:defRPr>
            </a:lvl1pPr>
          </a:lstStyle>
          <a:p>
            <a:pPr lvl="0" rtl="0"/>
            <a:r>
              <a:rPr lang="ru-RU" noProof="0" dirty="0"/>
              <a:t>Верхний колонтитул</a:t>
            </a:r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B7A8DADA-A3F9-464A-B9BA-25A365C1A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304027" y="2743200"/>
            <a:ext cx="0" cy="3644900"/>
          </a:xfrm>
          <a:prstGeom prst="line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00216F6A-AB47-4B4B-9DD2-361F771E6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7890293" y="2743200"/>
            <a:ext cx="0" cy="3644900"/>
          </a:xfrm>
          <a:prstGeom prst="line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15424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три столбца содержимого с изображени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Группа 79"/>
          <p:cNvGrpSpPr/>
          <p:nvPr/>
        </p:nvGrpSpPr>
        <p:grpSpPr>
          <a:xfrm flipH="1">
            <a:off x="38100" y="0"/>
            <a:ext cx="12584114" cy="6853238"/>
            <a:chOff x="-417513" y="0"/>
            <a:chExt cx="12584114" cy="6853238"/>
          </a:xfrm>
        </p:grpSpPr>
        <p:sp>
          <p:nvSpPr>
            <p:cNvPr id="81" name="Полилиния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Полилиния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Полилиния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Полилиния 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Полилиния 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Полилиния 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Полилиния 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Полилиния 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Полилиния 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Полилиния 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Полилиния 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Полилиния 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Полилиния 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Полилиния 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Полилиния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Полилиния 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Полилиния 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Полилиния 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Полилиния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Полилиния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Полилиния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6" name="Номер слайда 5"/>
          <p:cNvSpPr>
            <a:spLocks noGrp="1"/>
          </p:cNvSpPr>
          <p:nvPr userDrawn="1">
            <p:ph type="sldNum" sz="quarter" idx="12"/>
          </p:nvPr>
        </p:nvSpPr>
        <p:spPr/>
        <p:txBody>
          <a:bodyPr rtlCol="0"/>
          <a:lstStyle/>
          <a:p>
            <a:pPr rtl="0"/>
            <a:fld id="{A204E297-2C47-40A4-842B-FD18E4874900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16" name="Равнобедренный треугольник 15">
            <a:extLst>
              <a:ext uri="{FF2B5EF4-FFF2-40B4-BE49-F238E27FC236}">
                <a16:creationId xmlns:a16="http://schemas.microsoft.com/office/drawing/2014/main" id="{E50B9CD5-BF82-4FA5-965C-3A2910331D2B}"/>
              </a:ext>
            </a:extLst>
          </p:cNvPr>
          <p:cNvSpPr/>
          <p:nvPr userDrawn="1"/>
        </p:nvSpPr>
        <p:spPr>
          <a:xfrm rot="16786340" flipV="1">
            <a:off x="2543487" y="816217"/>
            <a:ext cx="1335707" cy="69816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4" name="Полилиния: фигура 33">
            <a:extLst>
              <a:ext uri="{FF2B5EF4-FFF2-40B4-BE49-F238E27FC236}">
                <a16:creationId xmlns:a16="http://schemas.microsoft.com/office/drawing/2014/main" id="{C112C725-A112-4CA5-AF43-E92C44765DAD}"/>
              </a:ext>
            </a:extLst>
          </p:cNvPr>
          <p:cNvSpPr/>
          <p:nvPr userDrawn="1"/>
        </p:nvSpPr>
        <p:spPr>
          <a:xfrm flipV="1">
            <a:off x="1" y="0"/>
            <a:ext cx="3421063" cy="2408104"/>
          </a:xfrm>
          <a:custGeom>
            <a:avLst/>
            <a:gdLst>
              <a:gd name="connsiteX0" fmla="*/ 1612831 w 4537613"/>
              <a:gd name="connsiteY0" fmla="*/ 0 h 3194050"/>
              <a:gd name="connsiteX1" fmla="*/ 1842601 w 4537613"/>
              <a:gd name="connsiteY1" fmla="*/ 4707 h 3194050"/>
              <a:gd name="connsiteX2" fmla="*/ 2072371 w 4537613"/>
              <a:gd name="connsiteY2" fmla="*/ 30596 h 3194050"/>
              <a:gd name="connsiteX3" fmla="*/ 2314109 w 4537613"/>
              <a:gd name="connsiteY3" fmla="*/ 68253 h 3194050"/>
              <a:gd name="connsiteX4" fmla="*/ 2551059 w 4537613"/>
              <a:gd name="connsiteY4" fmla="*/ 124738 h 3194050"/>
              <a:gd name="connsiteX5" fmla="*/ 2792797 w 4537613"/>
              <a:gd name="connsiteY5" fmla="*/ 192991 h 3194050"/>
              <a:gd name="connsiteX6" fmla="*/ 3029747 w 4537613"/>
              <a:gd name="connsiteY6" fmla="*/ 275365 h 3194050"/>
              <a:gd name="connsiteX7" fmla="*/ 3259517 w 4537613"/>
              <a:gd name="connsiteY7" fmla="*/ 376568 h 3194050"/>
              <a:gd name="connsiteX8" fmla="*/ 3482107 w 4537613"/>
              <a:gd name="connsiteY8" fmla="*/ 482477 h 3194050"/>
              <a:gd name="connsiteX9" fmla="*/ 3687942 w 4537613"/>
              <a:gd name="connsiteY9" fmla="*/ 607215 h 3194050"/>
              <a:gd name="connsiteX10" fmla="*/ 3879418 w 4537613"/>
              <a:gd name="connsiteY10" fmla="*/ 746074 h 3194050"/>
              <a:gd name="connsiteX11" fmla="*/ 4051745 w 4537613"/>
              <a:gd name="connsiteY11" fmla="*/ 903762 h 3194050"/>
              <a:gd name="connsiteX12" fmla="*/ 4204925 w 4537613"/>
              <a:gd name="connsiteY12" fmla="*/ 1066157 h 3194050"/>
              <a:gd name="connsiteX13" fmla="*/ 4269548 w 4537613"/>
              <a:gd name="connsiteY13" fmla="*/ 1153238 h 3194050"/>
              <a:gd name="connsiteX14" fmla="*/ 4331778 w 4537613"/>
              <a:gd name="connsiteY14" fmla="*/ 1240319 h 3194050"/>
              <a:gd name="connsiteX15" fmla="*/ 4384433 w 4537613"/>
              <a:gd name="connsiteY15" fmla="*/ 1334461 h 3194050"/>
              <a:gd name="connsiteX16" fmla="*/ 4427515 w 4537613"/>
              <a:gd name="connsiteY16" fmla="*/ 1435663 h 3194050"/>
              <a:gd name="connsiteX17" fmla="*/ 4465810 w 4537613"/>
              <a:gd name="connsiteY17" fmla="*/ 1536866 h 3194050"/>
              <a:gd name="connsiteX18" fmla="*/ 4499318 w 4537613"/>
              <a:gd name="connsiteY18" fmla="*/ 1635715 h 3194050"/>
              <a:gd name="connsiteX19" fmla="*/ 4523253 w 4537613"/>
              <a:gd name="connsiteY19" fmla="*/ 1743978 h 3194050"/>
              <a:gd name="connsiteX20" fmla="*/ 4537613 w 4537613"/>
              <a:gd name="connsiteY20" fmla="*/ 1849887 h 3194050"/>
              <a:gd name="connsiteX21" fmla="*/ 4530433 w 4537613"/>
              <a:gd name="connsiteY21" fmla="*/ 1962858 h 3194050"/>
              <a:gd name="connsiteX22" fmla="*/ 4518466 w 4537613"/>
              <a:gd name="connsiteY22" fmla="*/ 2068767 h 3194050"/>
              <a:gd name="connsiteX23" fmla="*/ 4499318 w 4537613"/>
              <a:gd name="connsiteY23" fmla="*/ 2162909 h 3194050"/>
              <a:gd name="connsiteX24" fmla="*/ 4465810 w 4537613"/>
              <a:gd name="connsiteY24" fmla="*/ 2264111 h 3194050"/>
              <a:gd name="connsiteX25" fmla="*/ 4427515 w 4537613"/>
              <a:gd name="connsiteY25" fmla="*/ 2351193 h 3194050"/>
              <a:gd name="connsiteX26" fmla="*/ 4384433 w 4537613"/>
              <a:gd name="connsiteY26" fmla="*/ 2433567 h 3194050"/>
              <a:gd name="connsiteX27" fmla="*/ 4331778 w 4537613"/>
              <a:gd name="connsiteY27" fmla="*/ 2513587 h 3194050"/>
              <a:gd name="connsiteX28" fmla="*/ 4274335 w 4537613"/>
              <a:gd name="connsiteY28" fmla="*/ 2588901 h 3194050"/>
              <a:gd name="connsiteX29" fmla="*/ 4140302 w 4537613"/>
              <a:gd name="connsiteY29" fmla="*/ 2720699 h 3194050"/>
              <a:gd name="connsiteX30" fmla="*/ 3979942 w 4537613"/>
              <a:gd name="connsiteY30" fmla="*/ 2840730 h 3194050"/>
              <a:gd name="connsiteX31" fmla="*/ 3807614 w 4537613"/>
              <a:gd name="connsiteY31" fmla="*/ 2941933 h 3194050"/>
              <a:gd name="connsiteX32" fmla="*/ 3623320 w 4537613"/>
              <a:gd name="connsiteY32" fmla="*/ 3029014 h 3194050"/>
              <a:gd name="connsiteX33" fmla="*/ 3424664 w 4537613"/>
              <a:gd name="connsiteY33" fmla="*/ 3097267 h 3194050"/>
              <a:gd name="connsiteX34" fmla="*/ 3221222 w 4537613"/>
              <a:gd name="connsiteY34" fmla="*/ 3160812 h 3194050"/>
              <a:gd name="connsiteX35" fmla="*/ 3070007 w 4537613"/>
              <a:gd name="connsiteY35" fmla="*/ 3194050 h 3194050"/>
              <a:gd name="connsiteX36" fmla="*/ 1273362 w 4537613"/>
              <a:gd name="connsiteY36" fmla="*/ 3194050 h 3194050"/>
              <a:gd name="connsiteX37" fmla="*/ 1215520 w 4537613"/>
              <a:gd name="connsiteY37" fmla="*/ 3179641 h 3194050"/>
              <a:gd name="connsiteX38" fmla="*/ 1031226 w 4537613"/>
              <a:gd name="connsiteY38" fmla="*/ 3123156 h 3194050"/>
              <a:gd name="connsiteX39" fmla="*/ 844537 w 4537613"/>
              <a:gd name="connsiteY39" fmla="*/ 3054903 h 3194050"/>
              <a:gd name="connsiteX40" fmla="*/ 667423 w 4537613"/>
              <a:gd name="connsiteY40" fmla="*/ 2979589 h 3194050"/>
              <a:gd name="connsiteX41" fmla="*/ 495095 w 4537613"/>
              <a:gd name="connsiteY41" fmla="*/ 2885448 h 3194050"/>
              <a:gd name="connsiteX42" fmla="*/ 327554 w 4537613"/>
              <a:gd name="connsiteY42" fmla="*/ 2777184 h 3194050"/>
              <a:gd name="connsiteX43" fmla="*/ 174374 w 4537613"/>
              <a:gd name="connsiteY43" fmla="*/ 2659507 h 3194050"/>
              <a:gd name="connsiteX44" fmla="*/ 33161 w 4537613"/>
              <a:gd name="connsiteY44" fmla="*/ 2527709 h 3194050"/>
              <a:gd name="connsiteX45" fmla="*/ 0 w 4537613"/>
              <a:gd name="connsiteY45" fmla="*/ 2488332 h 3194050"/>
              <a:gd name="connsiteX46" fmla="*/ 0 w 4537613"/>
              <a:gd name="connsiteY46" fmla="*/ 575618 h 3194050"/>
              <a:gd name="connsiteX47" fmla="*/ 85817 w 4537613"/>
              <a:gd name="connsiteY47" fmla="*/ 494245 h 3194050"/>
              <a:gd name="connsiteX48" fmla="*/ 231817 w 4537613"/>
              <a:gd name="connsiteY48" fmla="*/ 381275 h 3194050"/>
              <a:gd name="connsiteX49" fmla="*/ 399358 w 4537613"/>
              <a:gd name="connsiteY49" fmla="*/ 282426 h 3194050"/>
              <a:gd name="connsiteX50" fmla="*/ 576472 w 4537613"/>
              <a:gd name="connsiteY50" fmla="*/ 192991 h 3194050"/>
              <a:gd name="connsiteX51" fmla="*/ 767947 w 4537613"/>
              <a:gd name="connsiteY51" fmla="*/ 124738 h 3194050"/>
              <a:gd name="connsiteX52" fmla="*/ 973783 w 4537613"/>
              <a:gd name="connsiteY52" fmla="*/ 68253 h 3194050"/>
              <a:gd name="connsiteX53" fmla="*/ 1177225 w 4537613"/>
              <a:gd name="connsiteY53" fmla="*/ 23536 h 3194050"/>
              <a:gd name="connsiteX54" fmla="*/ 1395028 w 4537613"/>
              <a:gd name="connsiteY54" fmla="*/ 4707 h 319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537613" h="3194050">
                <a:moveTo>
                  <a:pt x="1612831" y="0"/>
                </a:moveTo>
                <a:lnTo>
                  <a:pt x="1842601" y="4707"/>
                </a:lnTo>
                <a:lnTo>
                  <a:pt x="2072371" y="30596"/>
                </a:lnTo>
                <a:lnTo>
                  <a:pt x="2314109" y="68253"/>
                </a:lnTo>
                <a:lnTo>
                  <a:pt x="2551059" y="124738"/>
                </a:lnTo>
                <a:lnTo>
                  <a:pt x="2792797" y="192991"/>
                </a:lnTo>
                <a:lnTo>
                  <a:pt x="3029747" y="275365"/>
                </a:lnTo>
                <a:lnTo>
                  <a:pt x="3259517" y="376568"/>
                </a:lnTo>
                <a:lnTo>
                  <a:pt x="3482107" y="482477"/>
                </a:lnTo>
                <a:lnTo>
                  <a:pt x="3687942" y="607215"/>
                </a:lnTo>
                <a:lnTo>
                  <a:pt x="3879418" y="746074"/>
                </a:lnTo>
                <a:lnTo>
                  <a:pt x="4051745" y="903762"/>
                </a:lnTo>
                <a:lnTo>
                  <a:pt x="4204925" y="1066157"/>
                </a:lnTo>
                <a:lnTo>
                  <a:pt x="4269548" y="1153238"/>
                </a:lnTo>
                <a:lnTo>
                  <a:pt x="4331778" y="1240319"/>
                </a:lnTo>
                <a:lnTo>
                  <a:pt x="4384433" y="1334461"/>
                </a:lnTo>
                <a:lnTo>
                  <a:pt x="4427515" y="1435663"/>
                </a:lnTo>
                <a:lnTo>
                  <a:pt x="4465810" y="1536866"/>
                </a:lnTo>
                <a:lnTo>
                  <a:pt x="4499318" y="1635715"/>
                </a:lnTo>
                <a:lnTo>
                  <a:pt x="4523253" y="1743978"/>
                </a:lnTo>
                <a:lnTo>
                  <a:pt x="4537613" y="1849887"/>
                </a:lnTo>
                <a:lnTo>
                  <a:pt x="4530433" y="1962858"/>
                </a:lnTo>
                <a:lnTo>
                  <a:pt x="4518466" y="2068767"/>
                </a:lnTo>
                <a:lnTo>
                  <a:pt x="4499318" y="2162909"/>
                </a:lnTo>
                <a:lnTo>
                  <a:pt x="4465810" y="2264111"/>
                </a:lnTo>
                <a:lnTo>
                  <a:pt x="4427515" y="2351193"/>
                </a:lnTo>
                <a:lnTo>
                  <a:pt x="4384433" y="2433567"/>
                </a:lnTo>
                <a:lnTo>
                  <a:pt x="4331778" y="2513587"/>
                </a:lnTo>
                <a:lnTo>
                  <a:pt x="4274335" y="2588901"/>
                </a:lnTo>
                <a:lnTo>
                  <a:pt x="4140302" y="2720699"/>
                </a:lnTo>
                <a:lnTo>
                  <a:pt x="3979942" y="2840730"/>
                </a:lnTo>
                <a:lnTo>
                  <a:pt x="3807614" y="2941933"/>
                </a:lnTo>
                <a:lnTo>
                  <a:pt x="3623320" y="3029014"/>
                </a:lnTo>
                <a:lnTo>
                  <a:pt x="3424664" y="3097267"/>
                </a:lnTo>
                <a:lnTo>
                  <a:pt x="3221222" y="3160812"/>
                </a:lnTo>
                <a:lnTo>
                  <a:pt x="3070007" y="3194050"/>
                </a:lnTo>
                <a:lnTo>
                  <a:pt x="1273362" y="3194050"/>
                </a:lnTo>
                <a:lnTo>
                  <a:pt x="1215520" y="3179641"/>
                </a:lnTo>
                <a:lnTo>
                  <a:pt x="1031226" y="3123156"/>
                </a:lnTo>
                <a:lnTo>
                  <a:pt x="844537" y="3054903"/>
                </a:lnTo>
                <a:lnTo>
                  <a:pt x="667423" y="2979589"/>
                </a:lnTo>
                <a:lnTo>
                  <a:pt x="495095" y="2885448"/>
                </a:lnTo>
                <a:lnTo>
                  <a:pt x="327554" y="2777184"/>
                </a:lnTo>
                <a:lnTo>
                  <a:pt x="174374" y="2659507"/>
                </a:lnTo>
                <a:lnTo>
                  <a:pt x="33161" y="2527709"/>
                </a:lnTo>
                <a:lnTo>
                  <a:pt x="0" y="2488332"/>
                </a:lnTo>
                <a:lnTo>
                  <a:pt x="0" y="575618"/>
                </a:lnTo>
                <a:lnTo>
                  <a:pt x="85817" y="494245"/>
                </a:lnTo>
                <a:lnTo>
                  <a:pt x="231817" y="381275"/>
                </a:lnTo>
                <a:lnTo>
                  <a:pt x="399358" y="282426"/>
                </a:lnTo>
                <a:lnTo>
                  <a:pt x="576472" y="192991"/>
                </a:lnTo>
                <a:lnTo>
                  <a:pt x="767947" y="124738"/>
                </a:lnTo>
                <a:lnTo>
                  <a:pt x="973783" y="68253"/>
                </a:lnTo>
                <a:lnTo>
                  <a:pt x="1177225" y="23536"/>
                </a:lnTo>
                <a:lnTo>
                  <a:pt x="1395028" y="470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 userDrawn="1">
            <p:ph type="title"/>
          </p:nvPr>
        </p:nvSpPr>
        <p:spPr>
          <a:xfrm>
            <a:off x="30662" y="-10806"/>
            <a:ext cx="3112552" cy="2456442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 userDrawn="1">
            <p:ph type="ftr" sz="quarter" idx="11"/>
          </p:nvPr>
        </p:nvSpPr>
        <p:spPr>
          <a:xfrm>
            <a:off x="800894" y="6227064"/>
            <a:ext cx="10588752" cy="320040"/>
          </a:xfrm>
        </p:spPr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31" name="Объект 2">
            <a:extLst>
              <a:ext uri="{FF2B5EF4-FFF2-40B4-BE49-F238E27FC236}">
                <a16:creationId xmlns:a16="http://schemas.microsoft.com/office/drawing/2014/main" id="{E62201C3-EEF2-4D1D-B8AB-52AA59DD67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0894" y="4768915"/>
            <a:ext cx="3420000" cy="1052827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</p:txBody>
      </p:sp>
      <p:sp>
        <p:nvSpPr>
          <p:cNvPr id="32" name="Объект 3">
            <a:extLst>
              <a:ext uri="{FF2B5EF4-FFF2-40B4-BE49-F238E27FC236}">
                <a16:creationId xmlns:a16="http://schemas.microsoft.com/office/drawing/2014/main" id="{33663903-41DD-413B-AB8C-9F42D238C61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87159" y="4768915"/>
            <a:ext cx="3420000" cy="1052827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</p:txBody>
      </p:sp>
      <p:sp>
        <p:nvSpPr>
          <p:cNvPr id="33" name="Объект 4">
            <a:extLst>
              <a:ext uri="{FF2B5EF4-FFF2-40B4-BE49-F238E27FC236}">
                <a16:creationId xmlns:a16="http://schemas.microsoft.com/office/drawing/2014/main" id="{82AAA3FA-E48E-4E4C-8D76-08BF173CE096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73424" y="4768915"/>
            <a:ext cx="3420000" cy="1052827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</p:txBody>
      </p:sp>
      <p:sp>
        <p:nvSpPr>
          <p:cNvPr id="35" name="Заголовок содержимого 2">
            <a:extLst>
              <a:ext uri="{FF2B5EF4-FFF2-40B4-BE49-F238E27FC236}">
                <a16:creationId xmlns:a16="http://schemas.microsoft.com/office/drawing/2014/main" id="{89F404A6-871E-4316-91C4-E577D8E03200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00894" y="4147058"/>
            <a:ext cx="3420000" cy="460945"/>
          </a:xfrm>
        </p:spPr>
        <p:txBody>
          <a:bodyPr rtlCol="0"/>
          <a:lstStyle>
            <a:lvl1pPr marL="0" indent="0">
              <a:lnSpc>
                <a:spcPct val="100000"/>
              </a:lnSpc>
              <a:buNone/>
              <a:defRPr sz="1800">
                <a:latin typeface="+mj-lt"/>
              </a:defRPr>
            </a:lvl1pPr>
          </a:lstStyle>
          <a:p>
            <a:pPr lvl="0" rtl="0"/>
            <a:r>
              <a:rPr lang="ru-RU" noProof="0" dirty="0"/>
              <a:t>Верхний колонтитул</a:t>
            </a:r>
          </a:p>
        </p:txBody>
      </p:sp>
      <p:sp>
        <p:nvSpPr>
          <p:cNvPr id="36" name="Заголовок содержимого 3">
            <a:extLst>
              <a:ext uri="{FF2B5EF4-FFF2-40B4-BE49-F238E27FC236}">
                <a16:creationId xmlns:a16="http://schemas.microsoft.com/office/drawing/2014/main" id="{F37010D9-0206-4FA6-8EB0-4A74785D5855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387159" y="4147058"/>
            <a:ext cx="3420000" cy="460945"/>
          </a:xfrm>
        </p:spPr>
        <p:txBody>
          <a:bodyPr rtlCol="0"/>
          <a:lstStyle>
            <a:lvl1pPr marL="0" indent="0">
              <a:lnSpc>
                <a:spcPct val="100000"/>
              </a:lnSpc>
              <a:buNone/>
              <a:defRPr sz="1800">
                <a:latin typeface="+mj-lt"/>
              </a:defRPr>
            </a:lvl1pPr>
          </a:lstStyle>
          <a:p>
            <a:pPr lvl="0" rtl="0"/>
            <a:r>
              <a:rPr lang="ru-RU" noProof="0" dirty="0"/>
              <a:t>Верхний колонтитул</a:t>
            </a:r>
          </a:p>
        </p:txBody>
      </p:sp>
      <p:sp>
        <p:nvSpPr>
          <p:cNvPr id="37" name="Заголовок содержимого 4">
            <a:extLst>
              <a:ext uri="{FF2B5EF4-FFF2-40B4-BE49-F238E27FC236}">
                <a16:creationId xmlns:a16="http://schemas.microsoft.com/office/drawing/2014/main" id="{5CBA984A-AB57-4AE4-896F-42CC2AAB8B5D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7973424" y="4147058"/>
            <a:ext cx="3420000" cy="460945"/>
          </a:xfrm>
        </p:spPr>
        <p:txBody>
          <a:bodyPr rtlCol="0"/>
          <a:lstStyle>
            <a:lvl1pPr marL="0" indent="0">
              <a:lnSpc>
                <a:spcPct val="100000"/>
              </a:lnSpc>
              <a:buNone/>
              <a:defRPr sz="1800">
                <a:latin typeface="+mj-lt"/>
              </a:defRPr>
            </a:lvl1pPr>
          </a:lstStyle>
          <a:p>
            <a:pPr lvl="0" rtl="0"/>
            <a:r>
              <a:rPr lang="ru-RU" noProof="0" dirty="0"/>
              <a:t>Верхний колонтитул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0D4343E1-2980-4553-8C60-26A8B5828B9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00856" y="3125086"/>
            <a:ext cx="844171" cy="844171"/>
          </a:xfrm>
        </p:spPr>
        <p:txBody>
          <a:bodyPr rtlCol="0" anchor="ctr"/>
          <a:lstStyle>
            <a:lvl1pPr marL="0" indent="0" algn="ctr">
              <a:buNone/>
              <a:defRPr i="1"/>
            </a:lvl1pPr>
          </a:lstStyle>
          <a:p>
            <a:pPr rtl="0"/>
            <a:r>
              <a:rPr lang="ru-RU" noProof="0" dirty="0"/>
              <a:t>Вставьте значок или фотографию</a:t>
            </a:r>
          </a:p>
        </p:txBody>
      </p:sp>
      <p:sp>
        <p:nvSpPr>
          <p:cNvPr id="38" name="Рисунок 3">
            <a:extLst>
              <a:ext uri="{FF2B5EF4-FFF2-40B4-BE49-F238E27FC236}">
                <a16:creationId xmlns:a16="http://schemas.microsoft.com/office/drawing/2014/main" id="{846F92BA-F8BE-4831-B110-5971C889D4CC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86327" y="3125086"/>
            <a:ext cx="844171" cy="844171"/>
          </a:xfrm>
        </p:spPr>
        <p:txBody>
          <a:bodyPr rtlCol="0" anchor="ctr"/>
          <a:lstStyle>
            <a:lvl1pPr marL="0" indent="0" algn="ctr">
              <a:buNone/>
              <a:defRPr i="1"/>
            </a:lvl1pPr>
          </a:lstStyle>
          <a:p>
            <a:pPr rtl="0"/>
            <a:r>
              <a:rPr lang="ru-RU" noProof="0" dirty="0"/>
              <a:t>Вставьте значок или фотографию</a:t>
            </a:r>
          </a:p>
        </p:txBody>
      </p:sp>
      <p:sp>
        <p:nvSpPr>
          <p:cNvPr id="39" name="Рисунок 3">
            <a:extLst>
              <a:ext uri="{FF2B5EF4-FFF2-40B4-BE49-F238E27FC236}">
                <a16:creationId xmlns:a16="http://schemas.microsoft.com/office/drawing/2014/main" id="{AE359D84-4C76-4CD0-B624-6DF850A10C4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955931" y="3125086"/>
            <a:ext cx="844171" cy="844171"/>
          </a:xfrm>
        </p:spPr>
        <p:txBody>
          <a:bodyPr rtlCol="0" anchor="ctr"/>
          <a:lstStyle>
            <a:lvl1pPr marL="0" indent="0" algn="ctr">
              <a:buNone/>
              <a:defRPr i="1"/>
            </a:lvl1pPr>
          </a:lstStyle>
          <a:p>
            <a:pPr rtl="0"/>
            <a:r>
              <a:rPr lang="ru-RU" noProof="0" dirty="0"/>
              <a:t>Вставьте значок или фотографию</a:t>
            </a:r>
          </a:p>
        </p:txBody>
      </p: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4E4E82A4-1189-4AC3-95D5-D2435A6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304027" y="2743200"/>
            <a:ext cx="0" cy="3644900"/>
          </a:xfrm>
          <a:prstGeom prst="line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65703E44-581C-4B41-9496-94E20343DF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7890293" y="2743200"/>
            <a:ext cx="0" cy="3644900"/>
          </a:xfrm>
          <a:prstGeom prst="line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65678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три столбца содержимого с числ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Группа 79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82" name="Полилиния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Полилиния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Полилиния 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Полилиния 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Полилиния 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Полилиния 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Полилиния 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Полилиния 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Полилиния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Полилиния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Полилиния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Полилиния 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Полилиния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Полилиния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Полилиния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C679785-C0BE-4E41-8D36-410A00E0B77C}" type="datetime1">
              <a:rPr lang="ru-RU" noProof="0" smtClean="0"/>
              <a:t>02.11.2024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 userDrawn="1">
            <p:ph type="sldNum" sz="quarter" idx="12"/>
          </p:nvPr>
        </p:nvSpPr>
        <p:spPr/>
        <p:txBody>
          <a:bodyPr rtlCol="0"/>
          <a:lstStyle/>
          <a:p>
            <a:pPr rtl="0"/>
            <a:fld id="{A204E297-2C47-40A4-842B-FD18E4874900}" type="slidenum">
              <a:rPr lang="ru-RU" noProof="0" smtClean="0"/>
              <a:t>‹#›</a:t>
            </a:fld>
            <a:endParaRPr lang="ru-RU" noProof="0" dirty="0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903349DA-09EE-462C-94DB-80E15A5F4FAE}"/>
              </a:ext>
            </a:extLst>
          </p:cNvPr>
          <p:cNvGrpSpPr/>
          <p:nvPr userDrawn="1"/>
        </p:nvGrpSpPr>
        <p:grpSpPr>
          <a:xfrm>
            <a:off x="0" y="4134156"/>
            <a:ext cx="3869619" cy="2723844"/>
            <a:chOff x="1" y="3649663"/>
            <a:chExt cx="4537613" cy="3194050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6" name="Равнобедренный треугольник 15">
              <a:extLst>
                <a:ext uri="{FF2B5EF4-FFF2-40B4-BE49-F238E27FC236}">
                  <a16:creationId xmlns:a16="http://schemas.microsoft.com/office/drawing/2014/main" id="{E50B9CD5-BF82-4FA5-965C-3A2910331D2B}"/>
                </a:ext>
              </a:extLst>
            </p:cNvPr>
            <p:cNvSpPr/>
            <p:nvPr userDrawn="1"/>
          </p:nvSpPr>
          <p:spPr>
            <a:xfrm rot="1415293">
              <a:off x="1849954" y="3656856"/>
              <a:ext cx="1771648" cy="92602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34" name="Полилиния: фигура 33">
              <a:extLst>
                <a:ext uri="{FF2B5EF4-FFF2-40B4-BE49-F238E27FC236}">
                  <a16:creationId xmlns:a16="http://schemas.microsoft.com/office/drawing/2014/main" id="{C112C725-A112-4CA5-AF43-E92C44765DAD}"/>
                </a:ext>
              </a:extLst>
            </p:cNvPr>
            <p:cNvSpPr/>
            <p:nvPr userDrawn="1"/>
          </p:nvSpPr>
          <p:spPr>
            <a:xfrm>
              <a:off x="1" y="3649663"/>
              <a:ext cx="4537613" cy="3194050"/>
            </a:xfrm>
            <a:custGeom>
              <a:avLst/>
              <a:gdLst>
                <a:gd name="connsiteX0" fmla="*/ 1612831 w 4537613"/>
                <a:gd name="connsiteY0" fmla="*/ 0 h 3194050"/>
                <a:gd name="connsiteX1" fmla="*/ 1842601 w 4537613"/>
                <a:gd name="connsiteY1" fmla="*/ 4707 h 3194050"/>
                <a:gd name="connsiteX2" fmla="*/ 2072371 w 4537613"/>
                <a:gd name="connsiteY2" fmla="*/ 30596 h 3194050"/>
                <a:gd name="connsiteX3" fmla="*/ 2314109 w 4537613"/>
                <a:gd name="connsiteY3" fmla="*/ 68253 h 3194050"/>
                <a:gd name="connsiteX4" fmla="*/ 2551059 w 4537613"/>
                <a:gd name="connsiteY4" fmla="*/ 124738 h 3194050"/>
                <a:gd name="connsiteX5" fmla="*/ 2792797 w 4537613"/>
                <a:gd name="connsiteY5" fmla="*/ 192991 h 3194050"/>
                <a:gd name="connsiteX6" fmla="*/ 3029747 w 4537613"/>
                <a:gd name="connsiteY6" fmla="*/ 275365 h 3194050"/>
                <a:gd name="connsiteX7" fmla="*/ 3259517 w 4537613"/>
                <a:gd name="connsiteY7" fmla="*/ 376568 h 3194050"/>
                <a:gd name="connsiteX8" fmla="*/ 3482107 w 4537613"/>
                <a:gd name="connsiteY8" fmla="*/ 482477 h 3194050"/>
                <a:gd name="connsiteX9" fmla="*/ 3687942 w 4537613"/>
                <a:gd name="connsiteY9" fmla="*/ 607215 h 3194050"/>
                <a:gd name="connsiteX10" fmla="*/ 3879418 w 4537613"/>
                <a:gd name="connsiteY10" fmla="*/ 746074 h 3194050"/>
                <a:gd name="connsiteX11" fmla="*/ 4051745 w 4537613"/>
                <a:gd name="connsiteY11" fmla="*/ 903762 h 3194050"/>
                <a:gd name="connsiteX12" fmla="*/ 4204925 w 4537613"/>
                <a:gd name="connsiteY12" fmla="*/ 1066157 h 3194050"/>
                <a:gd name="connsiteX13" fmla="*/ 4269548 w 4537613"/>
                <a:gd name="connsiteY13" fmla="*/ 1153238 h 3194050"/>
                <a:gd name="connsiteX14" fmla="*/ 4331778 w 4537613"/>
                <a:gd name="connsiteY14" fmla="*/ 1240319 h 3194050"/>
                <a:gd name="connsiteX15" fmla="*/ 4384433 w 4537613"/>
                <a:gd name="connsiteY15" fmla="*/ 1334461 h 3194050"/>
                <a:gd name="connsiteX16" fmla="*/ 4427515 w 4537613"/>
                <a:gd name="connsiteY16" fmla="*/ 1435663 h 3194050"/>
                <a:gd name="connsiteX17" fmla="*/ 4465810 w 4537613"/>
                <a:gd name="connsiteY17" fmla="*/ 1536866 h 3194050"/>
                <a:gd name="connsiteX18" fmla="*/ 4499318 w 4537613"/>
                <a:gd name="connsiteY18" fmla="*/ 1635715 h 3194050"/>
                <a:gd name="connsiteX19" fmla="*/ 4523253 w 4537613"/>
                <a:gd name="connsiteY19" fmla="*/ 1743978 h 3194050"/>
                <a:gd name="connsiteX20" fmla="*/ 4537613 w 4537613"/>
                <a:gd name="connsiteY20" fmla="*/ 1849887 h 3194050"/>
                <a:gd name="connsiteX21" fmla="*/ 4530433 w 4537613"/>
                <a:gd name="connsiteY21" fmla="*/ 1962858 h 3194050"/>
                <a:gd name="connsiteX22" fmla="*/ 4518466 w 4537613"/>
                <a:gd name="connsiteY22" fmla="*/ 2068767 h 3194050"/>
                <a:gd name="connsiteX23" fmla="*/ 4499318 w 4537613"/>
                <a:gd name="connsiteY23" fmla="*/ 2162909 h 3194050"/>
                <a:gd name="connsiteX24" fmla="*/ 4465810 w 4537613"/>
                <a:gd name="connsiteY24" fmla="*/ 2264111 h 3194050"/>
                <a:gd name="connsiteX25" fmla="*/ 4427515 w 4537613"/>
                <a:gd name="connsiteY25" fmla="*/ 2351193 h 3194050"/>
                <a:gd name="connsiteX26" fmla="*/ 4384433 w 4537613"/>
                <a:gd name="connsiteY26" fmla="*/ 2433567 h 3194050"/>
                <a:gd name="connsiteX27" fmla="*/ 4331778 w 4537613"/>
                <a:gd name="connsiteY27" fmla="*/ 2513587 h 3194050"/>
                <a:gd name="connsiteX28" fmla="*/ 4274335 w 4537613"/>
                <a:gd name="connsiteY28" fmla="*/ 2588901 h 3194050"/>
                <a:gd name="connsiteX29" fmla="*/ 4140302 w 4537613"/>
                <a:gd name="connsiteY29" fmla="*/ 2720699 h 3194050"/>
                <a:gd name="connsiteX30" fmla="*/ 3979942 w 4537613"/>
                <a:gd name="connsiteY30" fmla="*/ 2840730 h 3194050"/>
                <a:gd name="connsiteX31" fmla="*/ 3807614 w 4537613"/>
                <a:gd name="connsiteY31" fmla="*/ 2941933 h 3194050"/>
                <a:gd name="connsiteX32" fmla="*/ 3623320 w 4537613"/>
                <a:gd name="connsiteY32" fmla="*/ 3029014 h 3194050"/>
                <a:gd name="connsiteX33" fmla="*/ 3424664 w 4537613"/>
                <a:gd name="connsiteY33" fmla="*/ 3097267 h 3194050"/>
                <a:gd name="connsiteX34" fmla="*/ 3221222 w 4537613"/>
                <a:gd name="connsiteY34" fmla="*/ 3160812 h 3194050"/>
                <a:gd name="connsiteX35" fmla="*/ 3070007 w 4537613"/>
                <a:gd name="connsiteY35" fmla="*/ 3194050 h 3194050"/>
                <a:gd name="connsiteX36" fmla="*/ 1273362 w 4537613"/>
                <a:gd name="connsiteY36" fmla="*/ 3194050 h 3194050"/>
                <a:gd name="connsiteX37" fmla="*/ 1215520 w 4537613"/>
                <a:gd name="connsiteY37" fmla="*/ 3179641 h 3194050"/>
                <a:gd name="connsiteX38" fmla="*/ 1031226 w 4537613"/>
                <a:gd name="connsiteY38" fmla="*/ 3123156 h 3194050"/>
                <a:gd name="connsiteX39" fmla="*/ 844537 w 4537613"/>
                <a:gd name="connsiteY39" fmla="*/ 3054903 h 3194050"/>
                <a:gd name="connsiteX40" fmla="*/ 667423 w 4537613"/>
                <a:gd name="connsiteY40" fmla="*/ 2979589 h 3194050"/>
                <a:gd name="connsiteX41" fmla="*/ 495095 w 4537613"/>
                <a:gd name="connsiteY41" fmla="*/ 2885448 h 3194050"/>
                <a:gd name="connsiteX42" fmla="*/ 327554 w 4537613"/>
                <a:gd name="connsiteY42" fmla="*/ 2777184 h 3194050"/>
                <a:gd name="connsiteX43" fmla="*/ 174374 w 4537613"/>
                <a:gd name="connsiteY43" fmla="*/ 2659507 h 3194050"/>
                <a:gd name="connsiteX44" fmla="*/ 33161 w 4537613"/>
                <a:gd name="connsiteY44" fmla="*/ 2527709 h 3194050"/>
                <a:gd name="connsiteX45" fmla="*/ 0 w 4537613"/>
                <a:gd name="connsiteY45" fmla="*/ 2488332 h 3194050"/>
                <a:gd name="connsiteX46" fmla="*/ 0 w 4537613"/>
                <a:gd name="connsiteY46" fmla="*/ 575618 h 3194050"/>
                <a:gd name="connsiteX47" fmla="*/ 85817 w 4537613"/>
                <a:gd name="connsiteY47" fmla="*/ 494245 h 3194050"/>
                <a:gd name="connsiteX48" fmla="*/ 231817 w 4537613"/>
                <a:gd name="connsiteY48" fmla="*/ 381275 h 3194050"/>
                <a:gd name="connsiteX49" fmla="*/ 399358 w 4537613"/>
                <a:gd name="connsiteY49" fmla="*/ 282426 h 3194050"/>
                <a:gd name="connsiteX50" fmla="*/ 576472 w 4537613"/>
                <a:gd name="connsiteY50" fmla="*/ 192991 h 3194050"/>
                <a:gd name="connsiteX51" fmla="*/ 767947 w 4537613"/>
                <a:gd name="connsiteY51" fmla="*/ 124738 h 3194050"/>
                <a:gd name="connsiteX52" fmla="*/ 973783 w 4537613"/>
                <a:gd name="connsiteY52" fmla="*/ 68253 h 3194050"/>
                <a:gd name="connsiteX53" fmla="*/ 1177225 w 4537613"/>
                <a:gd name="connsiteY53" fmla="*/ 23536 h 3194050"/>
                <a:gd name="connsiteX54" fmla="*/ 1395028 w 4537613"/>
                <a:gd name="connsiteY54" fmla="*/ 4707 h 3194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4537613" h="3194050">
                  <a:moveTo>
                    <a:pt x="1612831" y="0"/>
                  </a:moveTo>
                  <a:lnTo>
                    <a:pt x="1842601" y="4707"/>
                  </a:lnTo>
                  <a:lnTo>
                    <a:pt x="2072371" y="30596"/>
                  </a:lnTo>
                  <a:lnTo>
                    <a:pt x="2314109" y="68253"/>
                  </a:lnTo>
                  <a:lnTo>
                    <a:pt x="2551059" y="124738"/>
                  </a:lnTo>
                  <a:lnTo>
                    <a:pt x="2792797" y="192991"/>
                  </a:lnTo>
                  <a:lnTo>
                    <a:pt x="3029747" y="275365"/>
                  </a:lnTo>
                  <a:lnTo>
                    <a:pt x="3259517" y="376568"/>
                  </a:lnTo>
                  <a:lnTo>
                    <a:pt x="3482107" y="482477"/>
                  </a:lnTo>
                  <a:lnTo>
                    <a:pt x="3687942" y="607215"/>
                  </a:lnTo>
                  <a:lnTo>
                    <a:pt x="3879418" y="746074"/>
                  </a:lnTo>
                  <a:lnTo>
                    <a:pt x="4051745" y="903762"/>
                  </a:lnTo>
                  <a:lnTo>
                    <a:pt x="4204925" y="1066157"/>
                  </a:lnTo>
                  <a:lnTo>
                    <a:pt x="4269548" y="1153238"/>
                  </a:lnTo>
                  <a:lnTo>
                    <a:pt x="4331778" y="1240319"/>
                  </a:lnTo>
                  <a:lnTo>
                    <a:pt x="4384433" y="1334461"/>
                  </a:lnTo>
                  <a:lnTo>
                    <a:pt x="4427515" y="1435663"/>
                  </a:lnTo>
                  <a:lnTo>
                    <a:pt x="4465810" y="1536866"/>
                  </a:lnTo>
                  <a:lnTo>
                    <a:pt x="4499318" y="1635715"/>
                  </a:lnTo>
                  <a:lnTo>
                    <a:pt x="4523253" y="1743978"/>
                  </a:lnTo>
                  <a:lnTo>
                    <a:pt x="4537613" y="1849887"/>
                  </a:lnTo>
                  <a:lnTo>
                    <a:pt x="4530433" y="1962858"/>
                  </a:lnTo>
                  <a:lnTo>
                    <a:pt x="4518466" y="2068767"/>
                  </a:lnTo>
                  <a:lnTo>
                    <a:pt x="4499318" y="2162909"/>
                  </a:lnTo>
                  <a:lnTo>
                    <a:pt x="4465810" y="2264111"/>
                  </a:lnTo>
                  <a:lnTo>
                    <a:pt x="4427515" y="2351193"/>
                  </a:lnTo>
                  <a:lnTo>
                    <a:pt x="4384433" y="2433567"/>
                  </a:lnTo>
                  <a:lnTo>
                    <a:pt x="4331778" y="2513587"/>
                  </a:lnTo>
                  <a:lnTo>
                    <a:pt x="4274335" y="2588901"/>
                  </a:lnTo>
                  <a:lnTo>
                    <a:pt x="4140302" y="2720699"/>
                  </a:lnTo>
                  <a:lnTo>
                    <a:pt x="3979942" y="2840730"/>
                  </a:lnTo>
                  <a:lnTo>
                    <a:pt x="3807614" y="2941933"/>
                  </a:lnTo>
                  <a:lnTo>
                    <a:pt x="3623320" y="3029014"/>
                  </a:lnTo>
                  <a:lnTo>
                    <a:pt x="3424664" y="3097267"/>
                  </a:lnTo>
                  <a:lnTo>
                    <a:pt x="3221222" y="3160812"/>
                  </a:lnTo>
                  <a:lnTo>
                    <a:pt x="3070007" y="3194050"/>
                  </a:lnTo>
                  <a:lnTo>
                    <a:pt x="1273362" y="3194050"/>
                  </a:lnTo>
                  <a:lnTo>
                    <a:pt x="1215520" y="3179641"/>
                  </a:lnTo>
                  <a:lnTo>
                    <a:pt x="1031226" y="3123156"/>
                  </a:lnTo>
                  <a:lnTo>
                    <a:pt x="844537" y="3054903"/>
                  </a:lnTo>
                  <a:lnTo>
                    <a:pt x="667423" y="2979589"/>
                  </a:lnTo>
                  <a:lnTo>
                    <a:pt x="495095" y="2885448"/>
                  </a:lnTo>
                  <a:lnTo>
                    <a:pt x="327554" y="2777184"/>
                  </a:lnTo>
                  <a:lnTo>
                    <a:pt x="174374" y="2659507"/>
                  </a:lnTo>
                  <a:lnTo>
                    <a:pt x="33161" y="2527709"/>
                  </a:lnTo>
                  <a:lnTo>
                    <a:pt x="0" y="2488332"/>
                  </a:lnTo>
                  <a:lnTo>
                    <a:pt x="0" y="575618"/>
                  </a:lnTo>
                  <a:lnTo>
                    <a:pt x="85817" y="494245"/>
                  </a:lnTo>
                  <a:lnTo>
                    <a:pt x="231817" y="381275"/>
                  </a:lnTo>
                  <a:lnTo>
                    <a:pt x="399358" y="282426"/>
                  </a:lnTo>
                  <a:lnTo>
                    <a:pt x="576472" y="192991"/>
                  </a:lnTo>
                  <a:lnTo>
                    <a:pt x="767947" y="124738"/>
                  </a:lnTo>
                  <a:lnTo>
                    <a:pt x="973783" y="68253"/>
                  </a:lnTo>
                  <a:lnTo>
                    <a:pt x="1177225" y="23536"/>
                  </a:lnTo>
                  <a:lnTo>
                    <a:pt x="1395028" y="470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 userDrawn="1">
            <p:ph type="title"/>
          </p:nvPr>
        </p:nvSpPr>
        <p:spPr>
          <a:xfrm>
            <a:off x="298206" y="4119869"/>
            <a:ext cx="3112552" cy="245644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 userDrawn="1"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31" name="Объект 2">
            <a:extLst>
              <a:ext uri="{FF2B5EF4-FFF2-40B4-BE49-F238E27FC236}">
                <a16:creationId xmlns:a16="http://schemas.microsoft.com/office/drawing/2014/main" id="{E18859FD-02A1-4EBD-B3D6-0FB3AF9D7B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0894" y="3026920"/>
            <a:ext cx="3420000" cy="1052827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</p:txBody>
      </p:sp>
      <p:sp>
        <p:nvSpPr>
          <p:cNvPr id="32" name="Объект 3">
            <a:extLst>
              <a:ext uri="{FF2B5EF4-FFF2-40B4-BE49-F238E27FC236}">
                <a16:creationId xmlns:a16="http://schemas.microsoft.com/office/drawing/2014/main" id="{90642181-CFD1-4C77-B057-A56CE72F014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87159" y="3026920"/>
            <a:ext cx="3420000" cy="1052827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</p:txBody>
      </p:sp>
      <p:sp>
        <p:nvSpPr>
          <p:cNvPr id="33" name="Объект 4">
            <a:extLst>
              <a:ext uri="{FF2B5EF4-FFF2-40B4-BE49-F238E27FC236}">
                <a16:creationId xmlns:a16="http://schemas.microsoft.com/office/drawing/2014/main" id="{FF0BDBD4-7825-4C67-99E9-C735E1FBB9EE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73424" y="3026920"/>
            <a:ext cx="3420000" cy="1052827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</p:txBody>
      </p:sp>
      <p:sp>
        <p:nvSpPr>
          <p:cNvPr id="35" name="Заголовок содержимого 2">
            <a:extLst>
              <a:ext uri="{FF2B5EF4-FFF2-40B4-BE49-F238E27FC236}">
                <a16:creationId xmlns:a16="http://schemas.microsoft.com/office/drawing/2014/main" id="{94417C6D-B291-4A61-9921-775DA1D6D0D9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800894" y="2405063"/>
            <a:ext cx="3420000" cy="460945"/>
          </a:xfrm>
        </p:spPr>
        <p:txBody>
          <a:bodyPr rtlCol="0"/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Верхний колонтитул</a:t>
            </a:r>
          </a:p>
        </p:txBody>
      </p:sp>
      <p:sp>
        <p:nvSpPr>
          <p:cNvPr id="36" name="Заголовок содержимого 3">
            <a:extLst>
              <a:ext uri="{FF2B5EF4-FFF2-40B4-BE49-F238E27FC236}">
                <a16:creationId xmlns:a16="http://schemas.microsoft.com/office/drawing/2014/main" id="{35980708-2905-4ABB-BDDC-DC6D33D7C6BC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387159" y="2405063"/>
            <a:ext cx="3420000" cy="460945"/>
          </a:xfrm>
        </p:spPr>
        <p:txBody>
          <a:bodyPr rtlCol="0"/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Верхний колонтитул</a:t>
            </a:r>
          </a:p>
        </p:txBody>
      </p:sp>
      <p:sp>
        <p:nvSpPr>
          <p:cNvPr id="37" name="Заголовок содержимого 4">
            <a:extLst>
              <a:ext uri="{FF2B5EF4-FFF2-40B4-BE49-F238E27FC236}">
                <a16:creationId xmlns:a16="http://schemas.microsoft.com/office/drawing/2014/main" id="{C7F8108B-8CD4-48BF-94C0-01363B1E4F02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7973424" y="2405063"/>
            <a:ext cx="3420000" cy="460945"/>
          </a:xfrm>
        </p:spPr>
        <p:txBody>
          <a:bodyPr rtlCol="0"/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Верхний колонтитул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90A5D5B-F644-47FC-BA95-B93F1855AD2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8553" y="1408627"/>
            <a:ext cx="837285" cy="837285"/>
          </a:xfrm>
          <a:solidFill>
            <a:schemeClr val="accent1"/>
          </a:solidFill>
        </p:spPr>
        <p:txBody>
          <a:bodyPr rtlCol="0" anchor="ctr"/>
          <a:lstStyle>
            <a:lvl1pPr marL="0" indent="0" algn="ctr">
              <a:buNone/>
              <a:defRPr sz="3200" b="1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1</a:t>
            </a:r>
          </a:p>
        </p:txBody>
      </p:sp>
      <p:sp>
        <p:nvSpPr>
          <p:cNvPr id="39" name="Текст 6">
            <a:extLst>
              <a:ext uri="{FF2B5EF4-FFF2-40B4-BE49-F238E27FC236}">
                <a16:creationId xmlns:a16="http://schemas.microsoft.com/office/drawing/2014/main" id="{96BA3150-050E-4A44-BE40-3BD47F04128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92897" y="1408627"/>
            <a:ext cx="837285" cy="837285"/>
          </a:xfrm>
          <a:solidFill>
            <a:schemeClr val="tx1">
              <a:lumMod val="85000"/>
              <a:lumOff val="15000"/>
            </a:schemeClr>
          </a:solidFill>
        </p:spPr>
        <p:txBody>
          <a:bodyPr rtlCol="0" anchor="ctr"/>
          <a:lstStyle>
            <a:lvl1pPr marL="0" indent="0" algn="ctr"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  <p:sp>
        <p:nvSpPr>
          <p:cNvPr id="40" name="Текст 6">
            <a:extLst>
              <a:ext uri="{FF2B5EF4-FFF2-40B4-BE49-F238E27FC236}">
                <a16:creationId xmlns:a16="http://schemas.microsoft.com/office/drawing/2014/main" id="{A3379A5C-5A4C-4054-89CF-DBCEC320E26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73424" y="1408627"/>
            <a:ext cx="837285" cy="837285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3200" b="1">
                <a:solidFill>
                  <a:schemeClr val="tx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3</a:t>
            </a:r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11563148-967F-403B-A638-B0C3C2AC99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304026" y="469900"/>
            <a:ext cx="0" cy="5918200"/>
          </a:xfrm>
          <a:prstGeom prst="line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71557735-9BED-41DD-95DD-163D1C9E39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7890290" y="469900"/>
            <a:ext cx="0" cy="5918200"/>
          </a:xfrm>
          <a:prstGeom prst="line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5807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 (справ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0C895FDC-2C4F-4DDB-8BAF-F96F3F29E496}"/>
              </a:ext>
            </a:extLst>
          </p:cNvPr>
          <p:cNvGrpSpPr/>
          <p:nvPr userDrawn="1"/>
        </p:nvGrpSpPr>
        <p:grpSpPr>
          <a:xfrm>
            <a:off x="3975193" y="1"/>
            <a:ext cx="8918389" cy="6858000"/>
            <a:chOff x="-9741005" y="76962"/>
            <a:chExt cx="8918389" cy="7010413"/>
          </a:xfrm>
        </p:grpSpPr>
        <p:sp>
          <p:nvSpPr>
            <p:cNvPr id="19" name="Полилиния 5">
              <a:extLst>
                <a:ext uri="{FF2B5EF4-FFF2-40B4-BE49-F238E27FC236}">
                  <a16:creationId xmlns:a16="http://schemas.microsoft.com/office/drawing/2014/main" id="{F6F62C76-F2A2-4C4A-A2CF-7478D192F41F}"/>
                </a:ext>
              </a:extLst>
            </p:cNvPr>
            <p:cNvSpPr/>
            <p:nvPr/>
          </p:nvSpPr>
          <p:spPr bwMode="auto">
            <a:xfrm flipH="1">
              <a:off x="-9741005" y="76962"/>
              <a:ext cx="6166080" cy="70104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Полилиния 8">
              <a:extLst>
                <a:ext uri="{FF2B5EF4-FFF2-40B4-BE49-F238E27FC236}">
                  <a16:creationId xmlns:a16="http://schemas.microsoft.com/office/drawing/2014/main" id="{C2FEE6D6-C66B-46A2-9717-D94CD2EEC516}"/>
                </a:ext>
              </a:extLst>
            </p:cNvPr>
            <p:cNvSpPr/>
            <p:nvPr/>
          </p:nvSpPr>
          <p:spPr bwMode="auto">
            <a:xfrm flipH="1">
              <a:off x="-9147964" y="76962"/>
              <a:ext cx="5869560" cy="70104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Полилиния 11">
              <a:extLst>
                <a:ext uri="{FF2B5EF4-FFF2-40B4-BE49-F238E27FC236}">
                  <a16:creationId xmlns:a16="http://schemas.microsoft.com/office/drawing/2014/main" id="{50F8CA4D-DFF0-446B-B60D-6C59383E60CB}"/>
                </a:ext>
              </a:extLst>
            </p:cNvPr>
            <p:cNvSpPr/>
            <p:nvPr/>
          </p:nvSpPr>
          <p:spPr bwMode="auto">
            <a:xfrm flipH="1">
              <a:off x="-8869187" y="76962"/>
              <a:ext cx="5780859" cy="70104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Полилиния 14">
              <a:extLst>
                <a:ext uri="{FF2B5EF4-FFF2-40B4-BE49-F238E27FC236}">
                  <a16:creationId xmlns:a16="http://schemas.microsoft.com/office/drawing/2014/main" id="{FE92DF35-F9F7-40F5-989F-13D90C622383}"/>
                </a:ext>
              </a:extLst>
            </p:cNvPr>
            <p:cNvSpPr/>
            <p:nvPr/>
          </p:nvSpPr>
          <p:spPr bwMode="auto">
            <a:xfrm flipH="1">
              <a:off x="-8268545" y="76962"/>
              <a:ext cx="5180216" cy="70104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Полилиния 16">
              <a:extLst>
                <a:ext uri="{FF2B5EF4-FFF2-40B4-BE49-F238E27FC236}">
                  <a16:creationId xmlns:a16="http://schemas.microsoft.com/office/drawing/2014/main" id="{59DC02A7-D065-41E9-BB83-3E6B87C8FCDA}"/>
                </a:ext>
              </a:extLst>
            </p:cNvPr>
            <p:cNvSpPr/>
            <p:nvPr/>
          </p:nvSpPr>
          <p:spPr bwMode="auto">
            <a:xfrm flipH="1">
              <a:off x="-8065797" y="76962"/>
              <a:ext cx="5157408" cy="70104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" name="Полилиния 18">
              <a:extLst>
                <a:ext uri="{FF2B5EF4-FFF2-40B4-BE49-F238E27FC236}">
                  <a16:creationId xmlns:a16="http://schemas.microsoft.com/office/drawing/2014/main" id="{B956E204-209F-4483-A2D7-FDD5857C793A}"/>
                </a:ext>
              </a:extLst>
            </p:cNvPr>
            <p:cNvSpPr/>
            <p:nvPr/>
          </p:nvSpPr>
          <p:spPr bwMode="auto">
            <a:xfrm flipH="1">
              <a:off x="-7723660" y="76962"/>
              <a:ext cx="5461530" cy="70104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4" name="Полилиния 20">
              <a:extLst>
                <a:ext uri="{FF2B5EF4-FFF2-40B4-BE49-F238E27FC236}">
                  <a16:creationId xmlns:a16="http://schemas.microsoft.com/office/drawing/2014/main" id="{63C141C1-7D94-41BC-9125-3049CE0F4262}"/>
                </a:ext>
              </a:extLst>
            </p:cNvPr>
            <p:cNvSpPr/>
            <p:nvPr/>
          </p:nvSpPr>
          <p:spPr bwMode="auto">
            <a:xfrm flipH="1">
              <a:off x="-6783414" y="76962"/>
              <a:ext cx="4338811" cy="70104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5" name="Полилиния 21">
              <a:extLst>
                <a:ext uri="{FF2B5EF4-FFF2-40B4-BE49-F238E27FC236}">
                  <a16:creationId xmlns:a16="http://schemas.microsoft.com/office/drawing/2014/main" id="{DF161C9E-F9BD-426C-AC90-44428E88D146}"/>
                </a:ext>
              </a:extLst>
            </p:cNvPr>
            <p:cNvSpPr/>
            <p:nvPr/>
          </p:nvSpPr>
          <p:spPr bwMode="auto">
            <a:xfrm flipH="1">
              <a:off x="-6608545" y="76962"/>
              <a:ext cx="4701225" cy="70104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6" name="Полилиния 22">
              <a:extLst>
                <a:ext uri="{FF2B5EF4-FFF2-40B4-BE49-F238E27FC236}">
                  <a16:creationId xmlns:a16="http://schemas.microsoft.com/office/drawing/2014/main" id="{5F6A9DD0-9049-4E35-AB52-2295FAD07BE0}"/>
                </a:ext>
              </a:extLst>
            </p:cNvPr>
            <p:cNvSpPr/>
            <p:nvPr userDrawn="1"/>
          </p:nvSpPr>
          <p:spPr bwMode="auto">
            <a:xfrm flipH="1">
              <a:off x="-4659626" y="76962"/>
              <a:ext cx="3837010" cy="70104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7" name="Полилиния 23">
              <a:extLst>
                <a:ext uri="{FF2B5EF4-FFF2-40B4-BE49-F238E27FC236}">
                  <a16:creationId xmlns:a16="http://schemas.microsoft.com/office/drawing/2014/main" id="{844EE558-A987-4D5F-9409-50DA793C924A}"/>
                </a:ext>
              </a:extLst>
            </p:cNvPr>
            <p:cNvSpPr/>
            <p:nvPr userDrawn="1"/>
          </p:nvSpPr>
          <p:spPr bwMode="auto">
            <a:xfrm flipH="1">
              <a:off x="-4340299" y="86719"/>
              <a:ext cx="2828337" cy="3276730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Полилиния 25">
              <a:extLst>
                <a:ext uri="{FF2B5EF4-FFF2-40B4-BE49-F238E27FC236}">
                  <a16:creationId xmlns:a16="http://schemas.microsoft.com/office/drawing/2014/main" id="{BA0CA8CE-37BE-4004-9F24-18C47C58A73A}"/>
                </a:ext>
              </a:extLst>
            </p:cNvPr>
            <p:cNvSpPr/>
            <p:nvPr userDrawn="1"/>
          </p:nvSpPr>
          <p:spPr bwMode="auto">
            <a:xfrm flipH="1">
              <a:off x="-4005764" y="76962"/>
              <a:ext cx="2493803" cy="2283141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11" name="Полилиния 5">
            <a:extLst>
              <a:ext uri="{FF2B5EF4-FFF2-40B4-BE49-F238E27FC236}">
                <a16:creationId xmlns:a16="http://schemas.microsoft.com/office/drawing/2014/main" id="{36060E0F-19CE-4CEB-BA56-3FDAE5648A59}"/>
              </a:ext>
            </a:extLst>
          </p:cNvPr>
          <p:cNvSpPr>
            <a:spLocks/>
          </p:cNvSpPr>
          <p:nvPr userDrawn="1"/>
        </p:nvSpPr>
        <p:spPr bwMode="auto">
          <a:xfrm>
            <a:off x="8733805" y="2029597"/>
            <a:ext cx="3372491" cy="2997562"/>
          </a:xfrm>
          <a:custGeom>
            <a:avLst/>
            <a:gdLst>
              <a:gd name="T0" fmla="*/ 11 w 2063"/>
              <a:gd name="T1" fmla="*/ 735 h 1401"/>
              <a:gd name="T2" fmla="*/ 0 w 2063"/>
              <a:gd name="T3" fmla="*/ 650 h 1401"/>
              <a:gd name="T4" fmla="*/ 3 w 2063"/>
              <a:gd name="T5" fmla="*/ 570 h 1401"/>
              <a:gd name="T6" fmla="*/ 19 w 2063"/>
              <a:gd name="T7" fmla="*/ 493 h 1401"/>
              <a:gd name="T8" fmla="*/ 59 w 2063"/>
              <a:gd name="T9" fmla="*/ 389 h 1401"/>
              <a:gd name="T10" fmla="*/ 147 w 2063"/>
              <a:gd name="T11" fmla="*/ 264 h 1401"/>
              <a:gd name="T12" fmla="*/ 264 w 2063"/>
              <a:gd name="T13" fmla="*/ 162 h 1401"/>
              <a:gd name="T14" fmla="*/ 408 w 2063"/>
              <a:gd name="T15" fmla="*/ 82 h 1401"/>
              <a:gd name="T16" fmla="*/ 574 w 2063"/>
              <a:gd name="T17" fmla="*/ 29 h 1401"/>
              <a:gd name="T18" fmla="*/ 750 w 2063"/>
              <a:gd name="T19" fmla="*/ 2 h 1401"/>
              <a:gd name="T20" fmla="*/ 937 w 2063"/>
              <a:gd name="T21" fmla="*/ 2 h 1401"/>
              <a:gd name="T22" fmla="*/ 1134 w 2063"/>
              <a:gd name="T23" fmla="*/ 29 h 1401"/>
              <a:gd name="T24" fmla="*/ 1334 w 2063"/>
              <a:gd name="T25" fmla="*/ 82 h 1401"/>
              <a:gd name="T26" fmla="*/ 1529 w 2063"/>
              <a:gd name="T27" fmla="*/ 160 h 1401"/>
              <a:gd name="T28" fmla="*/ 1708 w 2063"/>
              <a:gd name="T29" fmla="*/ 258 h 1401"/>
              <a:gd name="T30" fmla="*/ 1860 w 2063"/>
              <a:gd name="T31" fmla="*/ 384 h 1401"/>
              <a:gd name="T32" fmla="*/ 1951 w 2063"/>
              <a:gd name="T33" fmla="*/ 490 h 1401"/>
              <a:gd name="T34" fmla="*/ 1999 w 2063"/>
              <a:gd name="T35" fmla="*/ 567 h 1401"/>
              <a:gd name="T36" fmla="*/ 2033 w 2063"/>
              <a:gd name="T37" fmla="*/ 653 h 1401"/>
              <a:gd name="T38" fmla="*/ 2057 w 2063"/>
              <a:gd name="T39" fmla="*/ 741 h 1401"/>
              <a:gd name="T40" fmla="*/ 2060 w 2063"/>
              <a:gd name="T41" fmla="*/ 834 h 1401"/>
              <a:gd name="T42" fmla="*/ 2047 w 2063"/>
              <a:gd name="T43" fmla="*/ 919 h 1401"/>
              <a:gd name="T44" fmla="*/ 2017 w 2063"/>
              <a:gd name="T45" fmla="*/ 999 h 1401"/>
              <a:gd name="T46" fmla="*/ 1977 w 2063"/>
              <a:gd name="T47" fmla="*/ 1068 h 1401"/>
              <a:gd name="T48" fmla="*/ 1897 w 2063"/>
              <a:gd name="T49" fmla="*/ 1156 h 1401"/>
              <a:gd name="T50" fmla="*/ 1758 w 2063"/>
              <a:gd name="T51" fmla="*/ 1250 h 1401"/>
              <a:gd name="T52" fmla="*/ 1598 w 2063"/>
              <a:gd name="T53" fmla="*/ 1316 h 1401"/>
              <a:gd name="T54" fmla="*/ 1428 w 2063"/>
              <a:gd name="T55" fmla="*/ 1362 h 1401"/>
              <a:gd name="T56" fmla="*/ 1257 w 2063"/>
              <a:gd name="T57" fmla="*/ 1388 h 1401"/>
              <a:gd name="T58" fmla="*/ 1105 w 2063"/>
              <a:gd name="T59" fmla="*/ 1399 h 1401"/>
              <a:gd name="T60" fmla="*/ 971 w 2063"/>
              <a:gd name="T61" fmla="*/ 1399 h 1401"/>
              <a:gd name="T62" fmla="*/ 827 w 2063"/>
              <a:gd name="T63" fmla="*/ 1383 h 1401"/>
              <a:gd name="T64" fmla="*/ 675 w 2063"/>
              <a:gd name="T65" fmla="*/ 1351 h 1401"/>
              <a:gd name="T66" fmla="*/ 520 w 2063"/>
              <a:gd name="T67" fmla="*/ 1298 h 1401"/>
              <a:gd name="T68" fmla="*/ 374 w 2063"/>
              <a:gd name="T69" fmla="*/ 1226 h 1401"/>
              <a:gd name="T70" fmla="*/ 240 w 2063"/>
              <a:gd name="T71" fmla="*/ 1130 h 1401"/>
              <a:gd name="T72" fmla="*/ 128 w 2063"/>
              <a:gd name="T73" fmla="*/ 1010 h 1401"/>
              <a:gd name="T74" fmla="*/ 48 w 2063"/>
              <a:gd name="T75" fmla="*/ 863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063" h="1401">
                <a:moveTo>
                  <a:pt x="21" y="778"/>
                </a:moveTo>
                <a:lnTo>
                  <a:pt x="11" y="735"/>
                </a:lnTo>
                <a:lnTo>
                  <a:pt x="5" y="693"/>
                </a:lnTo>
                <a:lnTo>
                  <a:pt x="0" y="650"/>
                </a:lnTo>
                <a:lnTo>
                  <a:pt x="0" y="610"/>
                </a:lnTo>
                <a:lnTo>
                  <a:pt x="3" y="570"/>
                </a:lnTo>
                <a:lnTo>
                  <a:pt x="11" y="530"/>
                </a:lnTo>
                <a:lnTo>
                  <a:pt x="19" y="493"/>
                </a:lnTo>
                <a:lnTo>
                  <a:pt x="29" y="458"/>
                </a:lnTo>
                <a:lnTo>
                  <a:pt x="59" y="389"/>
                </a:lnTo>
                <a:lnTo>
                  <a:pt x="99" y="325"/>
                </a:lnTo>
                <a:lnTo>
                  <a:pt x="147" y="264"/>
                </a:lnTo>
                <a:lnTo>
                  <a:pt x="203" y="210"/>
                </a:lnTo>
                <a:lnTo>
                  <a:pt x="264" y="162"/>
                </a:lnTo>
                <a:lnTo>
                  <a:pt x="334" y="120"/>
                </a:lnTo>
                <a:lnTo>
                  <a:pt x="408" y="82"/>
                </a:lnTo>
                <a:lnTo>
                  <a:pt x="488" y="53"/>
                </a:lnTo>
                <a:lnTo>
                  <a:pt x="574" y="29"/>
                </a:lnTo>
                <a:lnTo>
                  <a:pt x="659" y="10"/>
                </a:lnTo>
                <a:lnTo>
                  <a:pt x="750" y="2"/>
                </a:lnTo>
                <a:lnTo>
                  <a:pt x="841" y="0"/>
                </a:lnTo>
                <a:lnTo>
                  <a:pt x="937" y="2"/>
                </a:lnTo>
                <a:lnTo>
                  <a:pt x="1033" y="13"/>
                </a:lnTo>
                <a:lnTo>
                  <a:pt x="1134" y="29"/>
                </a:lnTo>
                <a:lnTo>
                  <a:pt x="1233" y="53"/>
                </a:lnTo>
                <a:lnTo>
                  <a:pt x="1334" y="82"/>
                </a:lnTo>
                <a:lnTo>
                  <a:pt x="1433" y="117"/>
                </a:lnTo>
                <a:lnTo>
                  <a:pt x="1529" y="160"/>
                </a:lnTo>
                <a:lnTo>
                  <a:pt x="1622" y="205"/>
                </a:lnTo>
                <a:lnTo>
                  <a:pt x="1708" y="258"/>
                </a:lnTo>
                <a:lnTo>
                  <a:pt x="1788" y="317"/>
                </a:lnTo>
                <a:lnTo>
                  <a:pt x="1860" y="384"/>
                </a:lnTo>
                <a:lnTo>
                  <a:pt x="1924" y="453"/>
                </a:lnTo>
                <a:lnTo>
                  <a:pt x="1951" y="490"/>
                </a:lnTo>
                <a:lnTo>
                  <a:pt x="1977" y="527"/>
                </a:lnTo>
                <a:lnTo>
                  <a:pt x="1999" y="567"/>
                </a:lnTo>
                <a:lnTo>
                  <a:pt x="2017" y="610"/>
                </a:lnTo>
                <a:lnTo>
                  <a:pt x="2033" y="653"/>
                </a:lnTo>
                <a:lnTo>
                  <a:pt x="2047" y="695"/>
                </a:lnTo>
                <a:lnTo>
                  <a:pt x="2057" y="741"/>
                </a:lnTo>
                <a:lnTo>
                  <a:pt x="2063" y="786"/>
                </a:lnTo>
                <a:lnTo>
                  <a:pt x="2060" y="834"/>
                </a:lnTo>
                <a:lnTo>
                  <a:pt x="2055" y="879"/>
                </a:lnTo>
                <a:lnTo>
                  <a:pt x="2047" y="919"/>
                </a:lnTo>
                <a:lnTo>
                  <a:pt x="2033" y="962"/>
                </a:lnTo>
                <a:lnTo>
                  <a:pt x="2017" y="999"/>
                </a:lnTo>
                <a:lnTo>
                  <a:pt x="1999" y="1034"/>
                </a:lnTo>
                <a:lnTo>
                  <a:pt x="1977" y="1068"/>
                </a:lnTo>
                <a:lnTo>
                  <a:pt x="1953" y="1100"/>
                </a:lnTo>
                <a:lnTo>
                  <a:pt x="1897" y="1156"/>
                </a:lnTo>
                <a:lnTo>
                  <a:pt x="1830" y="1207"/>
                </a:lnTo>
                <a:lnTo>
                  <a:pt x="1758" y="1250"/>
                </a:lnTo>
                <a:lnTo>
                  <a:pt x="1681" y="1287"/>
                </a:lnTo>
                <a:lnTo>
                  <a:pt x="1598" y="1316"/>
                </a:lnTo>
                <a:lnTo>
                  <a:pt x="1513" y="1343"/>
                </a:lnTo>
                <a:lnTo>
                  <a:pt x="1428" y="1362"/>
                </a:lnTo>
                <a:lnTo>
                  <a:pt x="1342" y="1377"/>
                </a:lnTo>
                <a:lnTo>
                  <a:pt x="1257" y="1388"/>
                </a:lnTo>
                <a:lnTo>
                  <a:pt x="1179" y="1396"/>
                </a:lnTo>
                <a:lnTo>
                  <a:pt x="1105" y="1399"/>
                </a:lnTo>
                <a:lnTo>
                  <a:pt x="1035" y="1401"/>
                </a:lnTo>
                <a:lnTo>
                  <a:pt x="971" y="1399"/>
                </a:lnTo>
                <a:lnTo>
                  <a:pt x="899" y="1393"/>
                </a:lnTo>
                <a:lnTo>
                  <a:pt x="827" y="1383"/>
                </a:lnTo>
                <a:lnTo>
                  <a:pt x="750" y="1370"/>
                </a:lnTo>
                <a:lnTo>
                  <a:pt x="675" y="1351"/>
                </a:lnTo>
                <a:lnTo>
                  <a:pt x="598" y="1327"/>
                </a:lnTo>
                <a:lnTo>
                  <a:pt x="520" y="1298"/>
                </a:lnTo>
                <a:lnTo>
                  <a:pt x="446" y="1266"/>
                </a:lnTo>
                <a:lnTo>
                  <a:pt x="374" y="1226"/>
                </a:lnTo>
                <a:lnTo>
                  <a:pt x="304" y="1180"/>
                </a:lnTo>
                <a:lnTo>
                  <a:pt x="240" y="1130"/>
                </a:lnTo>
                <a:lnTo>
                  <a:pt x="181" y="1074"/>
                </a:lnTo>
                <a:lnTo>
                  <a:pt x="128" y="1010"/>
                </a:lnTo>
                <a:lnTo>
                  <a:pt x="85" y="940"/>
                </a:lnTo>
                <a:lnTo>
                  <a:pt x="48" y="863"/>
                </a:lnTo>
                <a:lnTo>
                  <a:pt x="21" y="7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6" name="Равнобедренный треугольник 15">
            <a:extLst>
              <a:ext uri="{FF2B5EF4-FFF2-40B4-BE49-F238E27FC236}">
                <a16:creationId xmlns:a16="http://schemas.microsoft.com/office/drawing/2014/main" id="{E50B9CD5-BF82-4FA5-965C-3A2910331D2B}"/>
              </a:ext>
            </a:extLst>
          </p:cNvPr>
          <p:cNvSpPr/>
          <p:nvPr userDrawn="1"/>
        </p:nvSpPr>
        <p:spPr>
          <a:xfrm rot="10800000">
            <a:off x="9539001" y="4459774"/>
            <a:ext cx="1722593" cy="92602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204E297-2C47-40A4-842B-FD18E4874900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 userDrawn="1">
            <p:ph type="title"/>
          </p:nvPr>
        </p:nvSpPr>
        <p:spPr>
          <a:xfrm>
            <a:off x="8951262" y="2349925"/>
            <a:ext cx="2937576" cy="2456442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AEF0598-4986-4C3D-A0BD-127B9AD43830}"/>
              </a:ext>
            </a:extLst>
          </p:cNvPr>
          <p:cNvSpPr/>
          <p:nvPr userDrawn="1"/>
        </p:nvSpPr>
        <p:spPr>
          <a:xfrm>
            <a:off x="0" y="-677"/>
            <a:ext cx="8592786" cy="68586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4B7A097-B76E-40F5-916F-F91E1B870013}" type="datetime1">
              <a:rPr lang="ru-RU" noProof="0" smtClean="0"/>
              <a:t>02.11.2024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A4314920-E619-4EFC-ABED-C6607FFDCEFC}"/>
              </a:ext>
            </a:extLst>
          </p:cNvPr>
          <p:cNvCxnSpPr>
            <a:cxnSpLocks/>
          </p:cNvCxnSpPr>
          <p:nvPr userDrawn="1"/>
        </p:nvCxnSpPr>
        <p:spPr>
          <a:xfrm>
            <a:off x="8592786" y="-677"/>
            <a:ext cx="0" cy="6858677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олилиния 5">
            <a:extLst>
              <a:ext uri="{FF2B5EF4-FFF2-40B4-BE49-F238E27FC236}">
                <a16:creationId xmlns:a16="http://schemas.microsoft.com/office/drawing/2014/main" id="{1A7CEEF1-5681-4130-870F-528E3DBED1C2}"/>
              </a:ext>
            </a:extLst>
          </p:cNvPr>
          <p:cNvSpPr>
            <a:spLocks/>
          </p:cNvSpPr>
          <p:nvPr userDrawn="1"/>
        </p:nvSpPr>
        <p:spPr bwMode="auto">
          <a:xfrm>
            <a:off x="10582987" y="1893639"/>
            <a:ext cx="1060897" cy="708455"/>
          </a:xfrm>
          <a:custGeom>
            <a:avLst/>
            <a:gdLst>
              <a:gd name="T0" fmla="*/ 11 w 2063"/>
              <a:gd name="T1" fmla="*/ 735 h 1401"/>
              <a:gd name="T2" fmla="*/ 0 w 2063"/>
              <a:gd name="T3" fmla="*/ 650 h 1401"/>
              <a:gd name="T4" fmla="*/ 3 w 2063"/>
              <a:gd name="T5" fmla="*/ 570 h 1401"/>
              <a:gd name="T6" fmla="*/ 19 w 2063"/>
              <a:gd name="T7" fmla="*/ 493 h 1401"/>
              <a:gd name="T8" fmla="*/ 59 w 2063"/>
              <a:gd name="T9" fmla="*/ 389 h 1401"/>
              <a:gd name="T10" fmla="*/ 147 w 2063"/>
              <a:gd name="T11" fmla="*/ 264 h 1401"/>
              <a:gd name="T12" fmla="*/ 264 w 2063"/>
              <a:gd name="T13" fmla="*/ 162 h 1401"/>
              <a:gd name="T14" fmla="*/ 408 w 2063"/>
              <a:gd name="T15" fmla="*/ 82 h 1401"/>
              <a:gd name="T16" fmla="*/ 574 w 2063"/>
              <a:gd name="T17" fmla="*/ 29 h 1401"/>
              <a:gd name="T18" fmla="*/ 750 w 2063"/>
              <a:gd name="T19" fmla="*/ 2 h 1401"/>
              <a:gd name="T20" fmla="*/ 937 w 2063"/>
              <a:gd name="T21" fmla="*/ 2 h 1401"/>
              <a:gd name="T22" fmla="*/ 1134 w 2063"/>
              <a:gd name="T23" fmla="*/ 29 h 1401"/>
              <a:gd name="T24" fmla="*/ 1334 w 2063"/>
              <a:gd name="T25" fmla="*/ 82 h 1401"/>
              <a:gd name="T26" fmla="*/ 1529 w 2063"/>
              <a:gd name="T27" fmla="*/ 160 h 1401"/>
              <a:gd name="T28" fmla="*/ 1708 w 2063"/>
              <a:gd name="T29" fmla="*/ 258 h 1401"/>
              <a:gd name="T30" fmla="*/ 1860 w 2063"/>
              <a:gd name="T31" fmla="*/ 384 h 1401"/>
              <a:gd name="T32" fmla="*/ 1951 w 2063"/>
              <a:gd name="T33" fmla="*/ 490 h 1401"/>
              <a:gd name="T34" fmla="*/ 1999 w 2063"/>
              <a:gd name="T35" fmla="*/ 567 h 1401"/>
              <a:gd name="T36" fmla="*/ 2033 w 2063"/>
              <a:gd name="T37" fmla="*/ 653 h 1401"/>
              <a:gd name="T38" fmla="*/ 2057 w 2063"/>
              <a:gd name="T39" fmla="*/ 741 h 1401"/>
              <a:gd name="T40" fmla="*/ 2060 w 2063"/>
              <a:gd name="T41" fmla="*/ 834 h 1401"/>
              <a:gd name="T42" fmla="*/ 2047 w 2063"/>
              <a:gd name="T43" fmla="*/ 919 h 1401"/>
              <a:gd name="T44" fmla="*/ 2017 w 2063"/>
              <a:gd name="T45" fmla="*/ 999 h 1401"/>
              <a:gd name="T46" fmla="*/ 1977 w 2063"/>
              <a:gd name="T47" fmla="*/ 1068 h 1401"/>
              <a:gd name="T48" fmla="*/ 1897 w 2063"/>
              <a:gd name="T49" fmla="*/ 1156 h 1401"/>
              <a:gd name="T50" fmla="*/ 1758 w 2063"/>
              <a:gd name="T51" fmla="*/ 1250 h 1401"/>
              <a:gd name="T52" fmla="*/ 1598 w 2063"/>
              <a:gd name="T53" fmla="*/ 1316 h 1401"/>
              <a:gd name="T54" fmla="*/ 1428 w 2063"/>
              <a:gd name="T55" fmla="*/ 1362 h 1401"/>
              <a:gd name="T56" fmla="*/ 1257 w 2063"/>
              <a:gd name="T57" fmla="*/ 1388 h 1401"/>
              <a:gd name="T58" fmla="*/ 1105 w 2063"/>
              <a:gd name="T59" fmla="*/ 1399 h 1401"/>
              <a:gd name="T60" fmla="*/ 971 w 2063"/>
              <a:gd name="T61" fmla="*/ 1399 h 1401"/>
              <a:gd name="T62" fmla="*/ 827 w 2063"/>
              <a:gd name="T63" fmla="*/ 1383 h 1401"/>
              <a:gd name="T64" fmla="*/ 675 w 2063"/>
              <a:gd name="T65" fmla="*/ 1351 h 1401"/>
              <a:gd name="T66" fmla="*/ 520 w 2063"/>
              <a:gd name="T67" fmla="*/ 1298 h 1401"/>
              <a:gd name="T68" fmla="*/ 374 w 2063"/>
              <a:gd name="T69" fmla="*/ 1226 h 1401"/>
              <a:gd name="T70" fmla="*/ 240 w 2063"/>
              <a:gd name="T71" fmla="*/ 1130 h 1401"/>
              <a:gd name="T72" fmla="*/ 128 w 2063"/>
              <a:gd name="T73" fmla="*/ 1010 h 1401"/>
              <a:gd name="T74" fmla="*/ 48 w 2063"/>
              <a:gd name="T75" fmla="*/ 863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063" h="1401">
                <a:moveTo>
                  <a:pt x="21" y="778"/>
                </a:moveTo>
                <a:lnTo>
                  <a:pt x="11" y="735"/>
                </a:lnTo>
                <a:lnTo>
                  <a:pt x="5" y="693"/>
                </a:lnTo>
                <a:lnTo>
                  <a:pt x="0" y="650"/>
                </a:lnTo>
                <a:lnTo>
                  <a:pt x="0" y="610"/>
                </a:lnTo>
                <a:lnTo>
                  <a:pt x="3" y="570"/>
                </a:lnTo>
                <a:lnTo>
                  <a:pt x="11" y="530"/>
                </a:lnTo>
                <a:lnTo>
                  <a:pt x="19" y="493"/>
                </a:lnTo>
                <a:lnTo>
                  <a:pt x="29" y="458"/>
                </a:lnTo>
                <a:lnTo>
                  <a:pt x="59" y="389"/>
                </a:lnTo>
                <a:lnTo>
                  <a:pt x="99" y="325"/>
                </a:lnTo>
                <a:lnTo>
                  <a:pt x="147" y="264"/>
                </a:lnTo>
                <a:lnTo>
                  <a:pt x="203" y="210"/>
                </a:lnTo>
                <a:lnTo>
                  <a:pt x="264" y="162"/>
                </a:lnTo>
                <a:lnTo>
                  <a:pt x="334" y="120"/>
                </a:lnTo>
                <a:lnTo>
                  <a:pt x="408" y="82"/>
                </a:lnTo>
                <a:lnTo>
                  <a:pt x="488" y="53"/>
                </a:lnTo>
                <a:lnTo>
                  <a:pt x="574" y="29"/>
                </a:lnTo>
                <a:lnTo>
                  <a:pt x="659" y="10"/>
                </a:lnTo>
                <a:lnTo>
                  <a:pt x="750" y="2"/>
                </a:lnTo>
                <a:lnTo>
                  <a:pt x="841" y="0"/>
                </a:lnTo>
                <a:lnTo>
                  <a:pt x="937" y="2"/>
                </a:lnTo>
                <a:lnTo>
                  <a:pt x="1033" y="13"/>
                </a:lnTo>
                <a:lnTo>
                  <a:pt x="1134" y="29"/>
                </a:lnTo>
                <a:lnTo>
                  <a:pt x="1233" y="53"/>
                </a:lnTo>
                <a:lnTo>
                  <a:pt x="1334" y="82"/>
                </a:lnTo>
                <a:lnTo>
                  <a:pt x="1433" y="117"/>
                </a:lnTo>
                <a:lnTo>
                  <a:pt x="1529" y="160"/>
                </a:lnTo>
                <a:lnTo>
                  <a:pt x="1622" y="205"/>
                </a:lnTo>
                <a:lnTo>
                  <a:pt x="1708" y="258"/>
                </a:lnTo>
                <a:lnTo>
                  <a:pt x="1788" y="317"/>
                </a:lnTo>
                <a:lnTo>
                  <a:pt x="1860" y="384"/>
                </a:lnTo>
                <a:lnTo>
                  <a:pt x="1924" y="453"/>
                </a:lnTo>
                <a:lnTo>
                  <a:pt x="1951" y="490"/>
                </a:lnTo>
                <a:lnTo>
                  <a:pt x="1977" y="527"/>
                </a:lnTo>
                <a:lnTo>
                  <a:pt x="1999" y="567"/>
                </a:lnTo>
                <a:lnTo>
                  <a:pt x="2017" y="610"/>
                </a:lnTo>
                <a:lnTo>
                  <a:pt x="2033" y="653"/>
                </a:lnTo>
                <a:lnTo>
                  <a:pt x="2047" y="695"/>
                </a:lnTo>
                <a:lnTo>
                  <a:pt x="2057" y="741"/>
                </a:lnTo>
                <a:lnTo>
                  <a:pt x="2063" y="786"/>
                </a:lnTo>
                <a:lnTo>
                  <a:pt x="2060" y="834"/>
                </a:lnTo>
                <a:lnTo>
                  <a:pt x="2055" y="879"/>
                </a:lnTo>
                <a:lnTo>
                  <a:pt x="2047" y="919"/>
                </a:lnTo>
                <a:lnTo>
                  <a:pt x="2033" y="962"/>
                </a:lnTo>
                <a:lnTo>
                  <a:pt x="2017" y="999"/>
                </a:lnTo>
                <a:lnTo>
                  <a:pt x="1999" y="1034"/>
                </a:lnTo>
                <a:lnTo>
                  <a:pt x="1977" y="1068"/>
                </a:lnTo>
                <a:lnTo>
                  <a:pt x="1953" y="1100"/>
                </a:lnTo>
                <a:lnTo>
                  <a:pt x="1897" y="1156"/>
                </a:lnTo>
                <a:lnTo>
                  <a:pt x="1830" y="1207"/>
                </a:lnTo>
                <a:lnTo>
                  <a:pt x="1758" y="1250"/>
                </a:lnTo>
                <a:lnTo>
                  <a:pt x="1681" y="1287"/>
                </a:lnTo>
                <a:lnTo>
                  <a:pt x="1598" y="1316"/>
                </a:lnTo>
                <a:lnTo>
                  <a:pt x="1513" y="1343"/>
                </a:lnTo>
                <a:lnTo>
                  <a:pt x="1428" y="1362"/>
                </a:lnTo>
                <a:lnTo>
                  <a:pt x="1342" y="1377"/>
                </a:lnTo>
                <a:lnTo>
                  <a:pt x="1257" y="1388"/>
                </a:lnTo>
                <a:lnTo>
                  <a:pt x="1179" y="1396"/>
                </a:lnTo>
                <a:lnTo>
                  <a:pt x="1105" y="1399"/>
                </a:lnTo>
                <a:lnTo>
                  <a:pt x="1035" y="1401"/>
                </a:lnTo>
                <a:lnTo>
                  <a:pt x="971" y="1399"/>
                </a:lnTo>
                <a:lnTo>
                  <a:pt x="899" y="1393"/>
                </a:lnTo>
                <a:lnTo>
                  <a:pt x="827" y="1383"/>
                </a:lnTo>
                <a:lnTo>
                  <a:pt x="750" y="1370"/>
                </a:lnTo>
                <a:lnTo>
                  <a:pt x="675" y="1351"/>
                </a:lnTo>
                <a:lnTo>
                  <a:pt x="598" y="1327"/>
                </a:lnTo>
                <a:lnTo>
                  <a:pt x="520" y="1298"/>
                </a:lnTo>
                <a:lnTo>
                  <a:pt x="446" y="1266"/>
                </a:lnTo>
                <a:lnTo>
                  <a:pt x="374" y="1226"/>
                </a:lnTo>
                <a:lnTo>
                  <a:pt x="304" y="1180"/>
                </a:lnTo>
                <a:lnTo>
                  <a:pt x="240" y="1130"/>
                </a:lnTo>
                <a:lnTo>
                  <a:pt x="181" y="1074"/>
                </a:lnTo>
                <a:lnTo>
                  <a:pt x="128" y="1010"/>
                </a:lnTo>
                <a:lnTo>
                  <a:pt x="85" y="940"/>
                </a:lnTo>
                <a:lnTo>
                  <a:pt x="48" y="863"/>
                </a:lnTo>
                <a:lnTo>
                  <a:pt x="21" y="778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255904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0C895FDC-2C4F-4DDB-8BAF-F96F3F29E496}"/>
              </a:ext>
            </a:extLst>
          </p:cNvPr>
          <p:cNvGrpSpPr/>
          <p:nvPr userDrawn="1"/>
        </p:nvGrpSpPr>
        <p:grpSpPr>
          <a:xfrm flipH="1">
            <a:off x="-685800" y="1"/>
            <a:ext cx="8918389" cy="6858000"/>
            <a:chOff x="-9741005" y="76962"/>
            <a:chExt cx="8918389" cy="7010413"/>
          </a:xfrm>
        </p:grpSpPr>
        <p:sp>
          <p:nvSpPr>
            <p:cNvPr id="19" name="Полилиния 5">
              <a:extLst>
                <a:ext uri="{FF2B5EF4-FFF2-40B4-BE49-F238E27FC236}">
                  <a16:creationId xmlns:a16="http://schemas.microsoft.com/office/drawing/2014/main" id="{F6F62C76-F2A2-4C4A-A2CF-7478D192F41F}"/>
                </a:ext>
              </a:extLst>
            </p:cNvPr>
            <p:cNvSpPr/>
            <p:nvPr/>
          </p:nvSpPr>
          <p:spPr bwMode="auto">
            <a:xfrm flipH="1">
              <a:off x="-9741005" y="76962"/>
              <a:ext cx="6166080" cy="70104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Полилиния 8">
              <a:extLst>
                <a:ext uri="{FF2B5EF4-FFF2-40B4-BE49-F238E27FC236}">
                  <a16:creationId xmlns:a16="http://schemas.microsoft.com/office/drawing/2014/main" id="{C2FEE6D6-C66B-46A2-9717-D94CD2EEC516}"/>
                </a:ext>
              </a:extLst>
            </p:cNvPr>
            <p:cNvSpPr/>
            <p:nvPr/>
          </p:nvSpPr>
          <p:spPr bwMode="auto">
            <a:xfrm flipH="1">
              <a:off x="-9147964" y="76962"/>
              <a:ext cx="5869560" cy="70104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Полилиния 11">
              <a:extLst>
                <a:ext uri="{FF2B5EF4-FFF2-40B4-BE49-F238E27FC236}">
                  <a16:creationId xmlns:a16="http://schemas.microsoft.com/office/drawing/2014/main" id="{50F8CA4D-DFF0-446B-B60D-6C59383E60CB}"/>
                </a:ext>
              </a:extLst>
            </p:cNvPr>
            <p:cNvSpPr/>
            <p:nvPr/>
          </p:nvSpPr>
          <p:spPr bwMode="auto">
            <a:xfrm flipH="1">
              <a:off x="-8869187" y="76962"/>
              <a:ext cx="5780859" cy="70104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Полилиния 14">
              <a:extLst>
                <a:ext uri="{FF2B5EF4-FFF2-40B4-BE49-F238E27FC236}">
                  <a16:creationId xmlns:a16="http://schemas.microsoft.com/office/drawing/2014/main" id="{FE92DF35-F9F7-40F5-989F-13D90C622383}"/>
                </a:ext>
              </a:extLst>
            </p:cNvPr>
            <p:cNvSpPr/>
            <p:nvPr/>
          </p:nvSpPr>
          <p:spPr bwMode="auto">
            <a:xfrm flipH="1">
              <a:off x="-8268545" y="76962"/>
              <a:ext cx="5180216" cy="70104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Полилиния 16">
              <a:extLst>
                <a:ext uri="{FF2B5EF4-FFF2-40B4-BE49-F238E27FC236}">
                  <a16:creationId xmlns:a16="http://schemas.microsoft.com/office/drawing/2014/main" id="{59DC02A7-D065-41E9-BB83-3E6B87C8FCDA}"/>
                </a:ext>
              </a:extLst>
            </p:cNvPr>
            <p:cNvSpPr/>
            <p:nvPr/>
          </p:nvSpPr>
          <p:spPr bwMode="auto">
            <a:xfrm flipH="1">
              <a:off x="-8065797" y="76962"/>
              <a:ext cx="5157408" cy="70104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" name="Полилиния 18">
              <a:extLst>
                <a:ext uri="{FF2B5EF4-FFF2-40B4-BE49-F238E27FC236}">
                  <a16:creationId xmlns:a16="http://schemas.microsoft.com/office/drawing/2014/main" id="{B956E204-209F-4483-A2D7-FDD5857C793A}"/>
                </a:ext>
              </a:extLst>
            </p:cNvPr>
            <p:cNvSpPr/>
            <p:nvPr/>
          </p:nvSpPr>
          <p:spPr bwMode="auto">
            <a:xfrm flipH="1">
              <a:off x="-7723660" y="76962"/>
              <a:ext cx="5461530" cy="70104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4" name="Полилиния 20">
              <a:extLst>
                <a:ext uri="{FF2B5EF4-FFF2-40B4-BE49-F238E27FC236}">
                  <a16:creationId xmlns:a16="http://schemas.microsoft.com/office/drawing/2014/main" id="{63C141C1-7D94-41BC-9125-3049CE0F4262}"/>
                </a:ext>
              </a:extLst>
            </p:cNvPr>
            <p:cNvSpPr/>
            <p:nvPr/>
          </p:nvSpPr>
          <p:spPr bwMode="auto">
            <a:xfrm flipH="1">
              <a:off x="-6783414" y="76962"/>
              <a:ext cx="4338811" cy="70104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5" name="Полилиния 21">
              <a:extLst>
                <a:ext uri="{FF2B5EF4-FFF2-40B4-BE49-F238E27FC236}">
                  <a16:creationId xmlns:a16="http://schemas.microsoft.com/office/drawing/2014/main" id="{DF161C9E-F9BD-426C-AC90-44428E88D146}"/>
                </a:ext>
              </a:extLst>
            </p:cNvPr>
            <p:cNvSpPr/>
            <p:nvPr/>
          </p:nvSpPr>
          <p:spPr bwMode="auto">
            <a:xfrm flipH="1">
              <a:off x="-6608545" y="76962"/>
              <a:ext cx="4701225" cy="70104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6" name="Полилиния 22">
              <a:extLst>
                <a:ext uri="{FF2B5EF4-FFF2-40B4-BE49-F238E27FC236}">
                  <a16:creationId xmlns:a16="http://schemas.microsoft.com/office/drawing/2014/main" id="{5F6A9DD0-9049-4E35-AB52-2295FAD07BE0}"/>
                </a:ext>
              </a:extLst>
            </p:cNvPr>
            <p:cNvSpPr/>
            <p:nvPr userDrawn="1"/>
          </p:nvSpPr>
          <p:spPr bwMode="auto">
            <a:xfrm flipH="1">
              <a:off x="-4659626" y="76962"/>
              <a:ext cx="3837010" cy="70104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7" name="Полилиния 23">
              <a:extLst>
                <a:ext uri="{FF2B5EF4-FFF2-40B4-BE49-F238E27FC236}">
                  <a16:creationId xmlns:a16="http://schemas.microsoft.com/office/drawing/2014/main" id="{844EE558-A987-4D5F-9409-50DA793C924A}"/>
                </a:ext>
              </a:extLst>
            </p:cNvPr>
            <p:cNvSpPr/>
            <p:nvPr userDrawn="1"/>
          </p:nvSpPr>
          <p:spPr bwMode="auto">
            <a:xfrm flipH="1">
              <a:off x="-4340299" y="86719"/>
              <a:ext cx="2828337" cy="3276730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Полилиния 25">
              <a:extLst>
                <a:ext uri="{FF2B5EF4-FFF2-40B4-BE49-F238E27FC236}">
                  <a16:creationId xmlns:a16="http://schemas.microsoft.com/office/drawing/2014/main" id="{BA0CA8CE-37BE-4004-9F24-18C47C58A73A}"/>
                </a:ext>
              </a:extLst>
            </p:cNvPr>
            <p:cNvSpPr/>
            <p:nvPr userDrawn="1"/>
          </p:nvSpPr>
          <p:spPr bwMode="auto">
            <a:xfrm flipH="1">
              <a:off x="-4005764" y="76962"/>
              <a:ext cx="2493803" cy="2283141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AEF0598-4986-4C3D-A0BD-127B9AD43830}"/>
              </a:ext>
            </a:extLst>
          </p:cNvPr>
          <p:cNvSpPr/>
          <p:nvPr userDrawn="1"/>
        </p:nvSpPr>
        <p:spPr>
          <a:xfrm>
            <a:off x="3599214" y="-677"/>
            <a:ext cx="8592786" cy="68586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204E297-2C47-40A4-842B-FD18E4874900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D8F7A35-EDA1-4093-B551-D47E7736979E}" type="datetime1">
              <a:rPr lang="ru-RU" noProof="0" smtClean="0"/>
              <a:t>02.11.2024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A4314920-E619-4EFC-ABED-C6607FFDCEFC}"/>
              </a:ext>
            </a:extLst>
          </p:cNvPr>
          <p:cNvCxnSpPr>
            <a:cxnSpLocks/>
          </p:cNvCxnSpPr>
          <p:nvPr userDrawn="1"/>
        </p:nvCxnSpPr>
        <p:spPr>
          <a:xfrm>
            <a:off x="3599214" y="-677"/>
            <a:ext cx="0" cy="6858677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олилиния 5">
            <a:extLst>
              <a:ext uri="{FF2B5EF4-FFF2-40B4-BE49-F238E27FC236}">
                <a16:creationId xmlns:a16="http://schemas.microsoft.com/office/drawing/2014/main" id="{36060E0F-19CE-4CEB-BA56-3FDAE5648A59}"/>
              </a:ext>
            </a:extLst>
          </p:cNvPr>
          <p:cNvSpPr>
            <a:spLocks/>
          </p:cNvSpPr>
          <p:nvPr userDrawn="1"/>
        </p:nvSpPr>
        <p:spPr bwMode="auto">
          <a:xfrm>
            <a:off x="61986" y="2029597"/>
            <a:ext cx="3372491" cy="2997562"/>
          </a:xfrm>
          <a:custGeom>
            <a:avLst/>
            <a:gdLst>
              <a:gd name="T0" fmla="*/ 11 w 2063"/>
              <a:gd name="T1" fmla="*/ 735 h 1401"/>
              <a:gd name="T2" fmla="*/ 0 w 2063"/>
              <a:gd name="T3" fmla="*/ 650 h 1401"/>
              <a:gd name="T4" fmla="*/ 3 w 2063"/>
              <a:gd name="T5" fmla="*/ 570 h 1401"/>
              <a:gd name="T6" fmla="*/ 19 w 2063"/>
              <a:gd name="T7" fmla="*/ 493 h 1401"/>
              <a:gd name="T8" fmla="*/ 59 w 2063"/>
              <a:gd name="T9" fmla="*/ 389 h 1401"/>
              <a:gd name="T10" fmla="*/ 147 w 2063"/>
              <a:gd name="T11" fmla="*/ 264 h 1401"/>
              <a:gd name="T12" fmla="*/ 264 w 2063"/>
              <a:gd name="T13" fmla="*/ 162 h 1401"/>
              <a:gd name="T14" fmla="*/ 408 w 2063"/>
              <a:gd name="T15" fmla="*/ 82 h 1401"/>
              <a:gd name="T16" fmla="*/ 574 w 2063"/>
              <a:gd name="T17" fmla="*/ 29 h 1401"/>
              <a:gd name="T18" fmla="*/ 750 w 2063"/>
              <a:gd name="T19" fmla="*/ 2 h 1401"/>
              <a:gd name="T20" fmla="*/ 937 w 2063"/>
              <a:gd name="T21" fmla="*/ 2 h 1401"/>
              <a:gd name="T22" fmla="*/ 1134 w 2063"/>
              <a:gd name="T23" fmla="*/ 29 h 1401"/>
              <a:gd name="T24" fmla="*/ 1334 w 2063"/>
              <a:gd name="T25" fmla="*/ 82 h 1401"/>
              <a:gd name="T26" fmla="*/ 1529 w 2063"/>
              <a:gd name="T27" fmla="*/ 160 h 1401"/>
              <a:gd name="T28" fmla="*/ 1708 w 2063"/>
              <a:gd name="T29" fmla="*/ 258 h 1401"/>
              <a:gd name="T30" fmla="*/ 1860 w 2063"/>
              <a:gd name="T31" fmla="*/ 384 h 1401"/>
              <a:gd name="T32" fmla="*/ 1951 w 2063"/>
              <a:gd name="T33" fmla="*/ 490 h 1401"/>
              <a:gd name="T34" fmla="*/ 1999 w 2063"/>
              <a:gd name="T35" fmla="*/ 567 h 1401"/>
              <a:gd name="T36" fmla="*/ 2033 w 2063"/>
              <a:gd name="T37" fmla="*/ 653 h 1401"/>
              <a:gd name="T38" fmla="*/ 2057 w 2063"/>
              <a:gd name="T39" fmla="*/ 741 h 1401"/>
              <a:gd name="T40" fmla="*/ 2060 w 2063"/>
              <a:gd name="T41" fmla="*/ 834 h 1401"/>
              <a:gd name="T42" fmla="*/ 2047 w 2063"/>
              <a:gd name="T43" fmla="*/ 919 h 1401"/>
              <a:gd name="T44" fmla="*/ 2017 w 2063"/>
              <a:gd name="T45" fmla="*/ 999 h 1401"/>
              <a:gd name="T46" fmla="*/ 1977 w 2063"/>
              <a:gd name="T47" fmla="*/ 1068 h 1401"/>
              <a:gd name="T48" fmla="*/ 1897 w 2063"/>
              <a:gd name="T49" fmla="*/ 1156 h 1401"/>
              <a:gd name="T50" fmla="*/ 1758 w 2063"/>
              <a:gd name="T51" fmla="*/ 1250 h 1401"/>
              <a:gd name="T52" fmla="*/ 1598 w 2063"/>
              <a:gd name="T53" fmla="*/ 1316 h 1401"/>
              <a:gd name="T54" fmla="*/ 1428 w 2063"/>
              <a:gd name="T55" fmla="*/ 1362 h 1401"/>
              <a:gd name="T56" fmla="*/ 1257 w 2063"/>
              <a:gd name="T57" fmla="*/ 1388 h 1401"/>
              <a:gd name="T58" fmla="*/ 1105 w 2063"/>
              <a:gd name="T59" fmla="*/ 1399 h 1401"/>
              <a:gd name="T60" fmla="*/ 971 w 2063"/>
              <a:gd name="T61" fmla="*/ 1399 h 1401"/>
              <a:gd name="T62" fmla="*/ 827 w 2063"/>
              <a:gd name="T63" fmla="*/ 1383 h 1401"/>
              <a:gd name="T64" fmla="*/ 675 w 2063"/>
              <a:gd name="T65" fmla="*/ 1351 h 1401"/>
              <a:gd name="T66" fmla="*/ 520 w 2063"/>
              <a:gd name="T67" fmla="*/ 1298 h 1401"/>
              <a:gd name="T68" fmla="*/ 374 w 2063"/>
              <a:gd name="T69" fmla="*/ 1226 h 1401"/>
              <a:gd name="T70" fmla="*/ 240 w 2063"/>
              <a:gd name="T71" fmla="*/ 1130 h 1401"/>
              <a:gd name="T72" fmla="*/ 128 w 2063"/>
              <a:gd name="T73" fmla="*/ 1010 h 1401"/>
              <a:gd name="T74" fmla="*/ 48 w 2063"/>
              <a:gd name="T75" fmla="*/ 863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063" h="1401">
                <a:moveTo>
                  <a:pt x="21" y="778"/>
                </a:moveTo>
                <a:lnTo>
                  <a:pt x="11" y="735"/>
                </a:lnTo>
                <a:lnTo>
                  <a:pt x="5" y="693"/>
                </a:lnTo>
                <a:lnTo>
                  <a:pt x="0" y="650"/>
                </a:lnTo>
                <a:lnTo>
                  <a:pt x="0" y="610"/>
                </a:lnTo>
                <a:lnTo>
                  <a:pt x="3" y="570"/>
                </a:lnTo>
                <a:lnTo>
                  <a:pt x="11" y="530"/>
                </a:lnTo>
                <a:lnTo>
                  <a:pt x="19" y="493"/>
                </a:lnTo>
                <a:lnTo>
                  <a:pt x="29" y="458"/>
                </a:lnTo>
                <a:lnTo>
                  <a:pt x="59" y="389"/>
                </a:lnTo>
                <a:lnTo>
                  <a:pt x="99" y="325"/>
                </a:lnTo>
                <a:lnTo>
                  <a:pt x="147" y="264"/>
                </a:lnTo>
                <a:lnTo>
                  <a:pt x="203" y="210"/>
                </a:lnTo>
                <a:lnTo>
                  <a:pt x="264" y="162"/>
                </a:lnTo>
                <a:lnTo>
                  <a:pt x="334" y="120"/>
                </a:lnTo>
                <a:lnTo>
                  <a:pt x="408" y="82"/>
                </a:lnTo>
                <a:lnTo>
                  <a:pt x="488" y="53"/>
                </a:lnTo>
                <a:lnTo>
                  <a:pt x="574" y="29"/>
                </a:lnTo>
                <a:lnTo>
                  <a:pt x="659" y="10"/>
                </a:lnTo>
                <a:lnTo>
                  <a:pt x="750" y="2"/>
                </a:lnTo>
                <a:lnTo>
                  <a:pt x="841" y="0"/>
                </a:lnTo>
                <a:lnTo>
                  <a:pt x="937" y="2"/>
                </a:lnTo>
                <a:lnTo>
                  <a:pt x="1033" y="13"/>
                </a:lnTo>
                <a:lnTo>
                  <a:pt x="1134" y="29"/>
                </a:lnTo>
                <a:lnTo>
                  <a:pt x="1233" y="53"/>
                </a:lnTo>
                <a:lnTo>
                  <a:pt x="1334" y="82"/>
                </a:lnTo>
                <a:lnTo>
                  <a:pt x="1433" y="117"/>
                </a:lnTo>
                <a:lnTo>
                  <a:pt x="1529" y="160"/>
                </a:lnTo>
                <a:lnTo>
                  <a:pt x="1622" y="205"/>
                </a:lnTo>
                <a:lnTo>
                  <a:pt x="1708" y="258"/>
                </a:lnTo>
                <a:lnTo>
                  <a:pt x="1788" y="317"/>
                </a:lnTo>
                <a:lnTo>
                  <a:pt x="1860" y="384"/>
                </a:lnTo>
                <a:lnTo>
                  <a:pt x="1924" y="453"/>
                </a:lnTo>
                <a:lnTo>
                  <a:pt x="1951" y="490"/>
                </a:lnTo>
                <a:lnTo>
                  <a:pt x="1977" y="527"/>
                </a:lnTo>
                <a:lnTo>
                  <a:pt x="1999" y="567"/>
                </a:lnTo>
                <a:lnTo>
                  <a:pt x="2017" y="610"/>
                </a:lnTo>
                <a:lnTo>
                  <a:pt x="2033" y="653"/>
                </a:lnTo>
                <a:lnTo>
                  <a:pt x="2047" y="695"/>
                </a:lnTo>
                <a:lnTo>
                  <a:pt x="2057" y="741"/>
                </a:lnTo>
                <a:lnTo>
                  <a:pt x="2063" y="786"/>
                </a:lnTo>
                <a:lnTo>
                  <a:pt x="2060" y="834"/>
                </a:lnTo>
                <a:lnTo>
                  <a:pt x="2055" y="879"/>
                </a:lnTo>
                <a:lnTo>
                  <a:pt x="2047" y="919"/>
                </a:lnTo>
                <a:lnTo>
                  <a:pt x="2033" y="962"/>
                </a:lnTo>
                <a:lnTo>
                  <a:pt x="2017" y="999"/>
                </a:lnTo>
                <a:lnTo>
                  <a:pt x="1999" y="1034"/>
                </a:lnTo>
                <a:lnTo>
                  <a:pt x="1977" y="1068"/>
                </a:lnTo>
                <a:lnTo>
                  <a:pt x="1953" y="1100"/>
                </a:lnTo>
                <a:lnTo>
                  <a:pt x="1897" y="1156"/>
                </a:lnTo>
                <a:lnTo>
                  <a:pt x="1830" y="1207"/>
                </a:lnTo>
                <a:lnTo>
                  <a:pt x="1758" y="1250"/>
                </a:lnTo>
                <a:lnTo>
                  <a:pt x="1681" y="1287"/>
                </a:lnTo>
                <a:lnTo>
                  <a:pt x="1598" y="1316"/>
                </a:lnTo>
                <a:lnTo>
                  <a:pt x="1513" y="1343"/>
                </a:lnTo>
                <a:lnTo>
                  <a:pt x="1428" y="1362"/>
                </a:lnTo>
                <a:lnTo>
                  <a:pt x="1342" y="1377"/>
                </a:lnTo>
                <a:lnTo>
                  <a:pt x="1257" y="1388"/>
                </a:lnTo>
                <a:lnTo>
                  <a:pt x="1179" y="1396"/>
                </a:lnTo>
                <a:lnTo>
                  <a:pt x="1105" y="1399"/>
                </a:lnTo>
                <a:lnTo>
                  <a:pt x="1035" y="1401"/>
                </a:lnTo>
                <a:lnTo>
                  <a:pt x="971" y="1399"/>
                </a:lnTo>
                <a:lnTo>
                  <a:pt x="899" y="1393"/>
                </a:lnTo>
                <a:lnTo>
                  <a:pt x="827" y="1383"/>
                </a:lnTo>
                <a:lnTo>
                  <a:pt x="750" y="1370"/>
                </a:lnTo>
                <a:lnTo>
                  <a:pt x="675" y="1351"/>
                </a:lnTo>
                <a:lnTo>
                  <a:pt x="598" y="1327"/>
                </a:lnTo>
                <a:lnTo>
                  <a:pt x="520" y="1298"/>
                </a:lnTo>
                <a:lnTo>
                  <a:pt x="446" y="1266"/>
                </a:lnTo>
                <a:lnTo>
                  <a:pt x="374" y="1226"/>
                </a:lnTo>
                <a:lnTo>
                  <a:pt x="304" y="1180"/>
                </a:lnTo>
                <a:lnTo>
                  <a:pt x="240" y="1130"/>
                </a:lnTo>
                <a:lnTo>
                  <a:pt x="181" y="1074"/>
                </a:lnTo>
                <a:lnTo>
                  <a:pt x="128" y="1010"/>
                </a:lnTo>
                <a:lnTo>
                  <a:pt x="85" y="940"/>
                </a:lnTo>
                <a:lnTo>
                  <a:pt x="48" y="863"/>
                </a:lnTo>
                <a:lnTo>
                  <a:pt x="21" y="7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6" name="Равнобедренный треугольник 15">
            <a:extLst>
              <a:ext uri="{FF2B5EF4-FFF2-40B4-BE49-F238E27FC236}">
                <a16:creationId xmlns:a16="http://schemas.microsoft.com/office/drawing/2014/main" id="{E50B9CD5-BF82-4FA5-965C-3A2910331D2B}"/>
              </a:ext>
            </a:extLst>
          </p:cNvPr>
          <p:cNvSpPr/>
          <p:nvPr userDrawn="1"/>
        </p:nvSpPr>
        <p:spPr>
          <a:xfrm rot="1800000">
            <a:off x="1818524" y="2197117"/>
            <a:ext cx="1722593" cy="92602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 userDrawn="1">
            <p:ph type="title"/>
          </p:nvPr>
        </p:nvSpPr>
        <p:spPr>
          <a:xfrm>
            <a:off x="279443" y="2349925"/>
            <a:ext cx="2937576" cy="2456442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8" name="Полилиния 5">
            <a:extLst>
              <a:ext uri="{FF2B5EF4-FFF2-40B4-BE49-F238E27FC236}">
                <a16:creationId xmlns:a16="http://schemas.microsoft.com/office/drawing/2014/main" id="{1A7CEEF1-5681-4130-870F-528E3DBED1C2}"/>
              </a:ext>
            </a:extLst>
          </p:cNvPr>
          <p:cNvSpPr>
            <a:spLocks/>
          </p:cNvSpPr>
          <p:nvPr userDrawn="1"/>
        </p:nvSpPr>
        <p:spPr bwMode="auto">
          <a:xfrm>
            <a:off x="168275" y="4452139"/>
            <a:ext cx="1060897" cy="708455"/>
          </a:xfrm>
          <a:custGeom>
            <a:avLst/>
            <a:gdLst>
              <a:gd name="T0" fmla="*/ 11 w 2063"/>
              <a:gd name="T1" fmla="*/ 735 h 1401"/>
              <a:gd name="T2" fmla="*/ 0 w 2063"/>
              <a:gd name="T3" fmla="*/ 650 h 1401"/>
              <a:gd name="T4" fmla="*/ 3 w 2063"/>
              <a:gd name="T5" fmla="*/ 570 h 1401"/>
              <a:gd name="T6" fmla="*/ 19 w 2063"/>
              <a:gd name="T7" fmla="*/ 493 h 1401"/>
              <a:gd name="T8" fmla="*/ 59 w 2063"/>
              <a:gd name="T9" fmla="*/ 389 h 1401"/>
              <a:gd name="T10" fmla="*/ 147 w 2063"/>
              <a:gd name="T11" fmla="*/ 264 h 1401"/>
              <a:gd name="T12" fmla="*/ 264 w 2063"/>
              <a:gd name="T13" fmla="*/ 162 h 1401"/>
              <a:gd name="T14" fmla="*/ 408 w 2063"/>
              <a:gd name="T15" fmla="*/ 82 h 1401"/>
              <a:gd name="T16" fmla="*/ 574 w 2063"/>
              <a:gd name="T17" fmla="*/ 29 h 1401"/>
              <a:gd name="T18" fmla="*/ 750 w 2063"/>
              <a:gd name="T19" fmla="*/ 2 h 1401"/>
              <a:gd name="T20" fmla="*/ 937 w 2063"/>
              <a:gd name="T21" fmla="*/ 2 h 1401"/>
              <a:gd name="T22" fmla="*/ 1134 w 2063"/>
              <a:gd name="T23" fmla="*/ 29 h 1401"/>
              <a:gd name="T24" fmla="*/ 1334 w 2063"/>
              <a:gd name="T25" fmla="*/ 82 h 1401"/>
              <a:gd name="T26" fmla="*/ 1529 w 2063"/>
              <a:gd name="T27" fmla="*/ 160 h 1401"/>
              <a:gd name="T28" fmla="*/ 1708 w 2063"/>
              <a:gd name="T29" fmla="*/ 258 h 1401"/>
              <a:gd name="T30" fmla="*/ 1860 w 2063"/>
              <a:gd name="T31" fmla="*/ 384 h 1401"/>
              <a:gd name="T32" fmla="*/ 1951 w 2063"/>
              <a:gd name="T33" fmla="*/ 490 h 1401"/>
              <a:gd name="T34" fmla="*/ 1999 w 2063"/>
              <a:gd name="T35" fmla="*/ 567 h 1401"/>
              <a:gd name="T36" fmla="*/ 2033 w 2063"/>
              <a:gd name="T37" fmla="*/ 653 h 1401"/>
              <a:gd name="T38" fmla="*/ 2057 w 2063"/>
              <a:gd name="T39" fmla="*/ 741 h 1401"/>
              <a:gd name="T40" fmla="*/ 2060 w 2063"/>
              <a:gd name="T41" fmla="*/ 834 h 1401"/>
              <a:gd name="T42" fmla="*/ 2047 w 2063"/>
              <a:gd name="T43" fmla="*/ 919 h 1401"/>
              <a:gd name="T44" fmla="*/ 2017 w 2063"/>
              <a:gd name="T45" fmla="*/ 999 h 1401"/>
              <a:gd name="T46" fmla="*/ 1977 w 2063"/>
              <a:gd name="T47" fmla="*/ 1068 h 1401"/>
              <a:gd name="T48" fmla="*/ 1897 w 2063"/>
              <a:gd name="T49" fmla="*/ 1156 h 1401"/>
              <a:gd name="T50" fmla="*/ 1758 w 2063"/>
              <a:gd name="T51" fmla="*/ 1250 h 1401"/>
              <a:gd name="T52" fmla="*/ 1598 w 2063"/>
              <a:gd name="T53" fmla="*/ 1316 h 1401"/>
              <a:gd name="T54" fmla="*/ 1428 w 2063"/>
              <a:gd name="T55" fmla="*/ 1362 h 1401"/>
              <a:gd name="T56" fmla="*/ 1257 w 2063"/>
              <a:gd name="T57" fmla="*/ 1388 h 1401"/>
              <a:gd name="T58" fmla="*/ 1105 w 2063"/>
              <a:gd name="T59" fmla="*/ 1399 h 1401"/>
              <a:gd name="T60" fmla="*/ 971 w 2063"/>
              <a:gd name="T61" fmla="*/ 1399 h 1401"/>
              <a:gd name="T62" fmla="*/ 827 w 2063"/>
              <a:gd name="T63" fmla="*/ 1383 h 1401"/>
              <a:gd name="T64" fmla="*/ 675 w 2063"/>
              <a:gd name="T65" fmla="*/ 1351 h 1401"/>
              <a:gd name="T66" fmla="*/ 520 w 2063"/>
              <a:gd name="T67" fmla="*/ 1298 h 1401"/>
              <a:gd name="T68" fmla="*/ 374 w 2063"/>
              <a:gd name="T69" fmla="*/ 1226 h 1401"/>
              <a:gd name="T70" fmla="*/ 240 w 2063"/>
              <a:gd name="T71" fmla="*/ 1130 h 1401"/>
              <a:gd name="T72" fmla="*/ 128 w 2063"/>
              <a:gd name="T73" fmla="*/ 1010 h 1401"/>
              <a:gd name="T74" fmla="*/ 48 w 2063"/>
              <a:gd name="T75" fmla="*/ 863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063" h="1401">
                <a:moveTo>
                  <a:pt x="21" y="778"/>
                </a:moveTo>
                <a:lnTo>
                  <a:pt x="11" y="735"/>
                </a:lnTo>
                <a:lnTo>
                  <a:pt x="5" y="693"/>
                </a:lnTo>
                <a:lnTo>
                  <a:pt x="0" y="650"/>
                </a:lnTo>
                <a:lnTo>
                  <a:pt x="0" y="610"/>
                </a:lnTo>
                <a:lnTo>
                  <a:pt x="3" y="570"/>
                </a:lnTo>
                <a:lnTo>
                  <a:pt x="11" y="530"/>
                </a:lnTo>
                <a:lnTo>
                  <a:pt x="19" y="493"/>
                </a:lnTo>
                <a:lnTo>
                  <a:pt x="29" y="458"/>
                </a:lnTo>
                <a:lnTo>
                  <a:pt x="59" y="389"/>
                </a:lnTo>
                <a:lnTo>
                  <a:pt x="99" y="325"/>
                </a:lnTo>
                <a:lnTo>
                  <a:pt x="147" y="264"/>
                </a:lnTo>
                <a:lnTo>
                  <a:pt x="203" y="210"/>
                </a:lnTo>
                <a:lnTo>
                  <a:pt x="264" y="162"/>
                </a:lnTo>
                <a:lnTo>
                  <a:pt x="334" y="120"/>
                </a:lnTo>
                <a:lnTo>
                  <a:pt x="408" y="82"/>
                </a:lnTo>
                <a:lnTo>
                  <a:pt x="488" y="53"/>
                </a:lnTo>
                <a:lnTo>
                  <a:pt x="574" y="29"/>
                </a:lnTo>
                <a:lnTo>
                  <a:pt x="659" y="10"/>
                </a:lnTo>
                <a:lnTo>
                  <a:pt x="750" y="2"/>
                </a:lnTo>
                <a:lnTo>
                  <a:pt x="841" y="0"/>
                </a:lnTo>
                <a:lnTo>
                  <a:pt x="937" y="2"/>
                </a:lnTo>
                <a:lnTo>
                  <a:pt x="1033" y="13"/>
                </a:lnTo>
                <a:lnTo>
                  <a:pt x="1134" y="29"/>
                </a:lnTo>
                <a:lnTo>
                  <a:pt x="1233" y="53"/>
                </a:lnTo>
                <a:lnTo>
                  <a:pt x="1334" y="82"/>
                </a:lnTo>
                <a:lnTo>
                  <a:pt x="1433" y="117"/>
                </a:lnTo>
                <a:lnTo>
                  <a:pt x="1529" y="160"/>
                </a:lnTo>
                <a:lnTo>
                  <a:pt x="1622" y="205"/>
                </a:lnTo>
                <a:lnTo>
                  <a:pt x="1708" y="258"/>
                </a:lnTo>
                <a:lnTo>
                  <a:pt x="1788" y="317"/>
                </a:lnTo>
                <a:lnTo>
                  <a:pt x="1860" y="384"/>
                </a:lnTo>
                <a:lnTo>
                  <a:pt x="1924" y="453"/>
                </a:lnTo>
                <a:lnTo>
                  <a:pt x="1951" y="490"/>
                </a:lnTo>
                <a:lnTo>
                  <a:pt x="1977" y="527"/>
                </a:lnTo>
                <a:lnTo>
                  <a:pt x="1999" y="567"/>
                </a:lnTo>
                <a:lnTo>
                  <a:pt x="2017" y="610"/>
                </a:lnTo>
                <a:lnTo>
                  <a:pt x="2033" y="653"/>
                </a:lnTo>
                <a:lnTo>
                  <a:pt x="2047" y="695"/>
                </a:lnTo>
                <a:lnTo>
                  <a:pt x="2057" y="741"/>
                </a:lnTo>
                <a:lnTo>
                  <a:pt x="2063" y="786"/>
                </a:lnTo>
                <a:lnTo>
                  <a:pt x="2060" y="834"/>
                </a:lnTo>
                <a:lnTo>
                  <a:pt x="2055" y="879"/>
                </a:lnTo>
                <a:lnTo>
                  <a:pt x="2047" y="919"/>
                </a:lnTo>
                <a:lnTo>
                  <a:pt x="2033" y="962"/>
                </a:lnTo>
                <a:lnTo>
                  <a:pt x="2017" y="999"/>
                </a:lnTo>
                <a:lnTo>
                  <a:pt x="1999" y="1034"/>
                </a:lnTo>
                <a:lnTo>
                  <a:pt x="1977" y="1068"/>
                </a:lnTo>
                <a:lnTo>
                  <a:pt x="1953" y="1100"/>
                </a:lnTo>
                <a:lnTo>
                  <a:pt x="1897" y="1156"/>
                </a:lnTo>
                <a:lnTo>
                  <a:pt x="1830" y="1207"/>
                </a:lnTo>
                <a:lnTo>
                  <a:pt x="1758" y="1250"/>
                </a:lnTo>
                <a:lnTo>
                  <a:pt x="1681" y="1287"/>
                </a:lnTo>
                <a:lnTo>
                  <a:pt x="1598" y="1316"/>
                </a:lnTo>
                <a:lnTo>
                  <a:pt x="1513" y="1343"/>
                </a:lnTo>
                <a:lnTo>
                  <a:pt x="1428" y="1362"/>
                </a:lnTo>
                <a:lnTo>
                  <a:pt x="1342" y="1377"/>
                </a:lnTo>
                <a:lnTo>
                  <a:pt x="1257" y="1388"/>
                </a:lnTo>
                <a:lnTo>
                  <a:pt x="1179" y="1396"/>
                </a:lnTo>
                <a:lnTo>
                  <a:pt x="1105" y="1399"/>
                </a:lnTo>
                <a:lnTo>
                  <a:pt x="1035" y="1401"/>
                </a:lnTo>
                <a:lnTo>
                  <a:pt x="971" y="1399"/>
                </a:lnTo>
                <a:lnTo>
                  <a:pt x="899" y="1393"/>
                </a:lnTo>
                <a:lnTo>
                  <a:pt x="827" y="1383"/>
                </a:lnTo>
                <a:lnTo>
                  <a:pt x="750" y="1370"/>
                </a:lnTo>
                <a:lnTo>
                  <a:pt x="675" y="1351"/>
                </a:lnTo>
                <a:lnTo>
                  <a:pt x="598" y="1327"/>
                </a:lnTo>
                <a:lnTo>
                  <a:pt x="520" y="1298"/>
                </a:lnTo>
                <a:lnTo>
                  <a:pt x="446" y="1266"/>
                </a:lnTo>
                <a:lnTo>
                  <a:pt x="374" y="1226"/>
                </a:lnTo>
                <a:lnTo>
                  <a:pt x="304" y="1180"/>
                </a:lnTo>
                <a:lnTo>
                  <a:pt x="240" y="1130"/>
                </a:lnTo>
                <a:lnTo>
                  <a:pt x="181" y="1074"/>
                </a:lnTo>
                <a:lnTo>
                  <a:pt x="128" y="1010"/>
                </a:lnTo>
                <a:lnTo>
                  <a:pt x="85" y="940"/>
                </a:lnTo>
                <a:lnTo>
                  <a:pt x="48" y="863"/>
                </a:lnTo>
                <a:lnTo>
                  <a:pt x="21" y="778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93AB100B-7366-469B-AD1B-F4E4142B4C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1971" y="1397000"/>
            <a:ext cx="7578350" cy="4654808"/>
          </a:xfrm>
        </p:spPr>
        <p:txBody>
          <a:bodyPr rtlCol="0" anchor="t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24" name="Заголовок содержимого 2">
            <a:extLst>
              <a:ext uri="{FF2B5EF4-FFF2-40B4-BE49-F238E27FC236}">
                <a16:creationId xmlns:a16="http://schemas.microsoft.com/office/drawing/2014/main" id="{65CAF933-13F7-426D-A298-8754850904CE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3811188" y="812703"/>
            <a:ext cx="7621707" cy="460945"/>
          </a:xfrm>
        </p:spPr>
        <p:txBody>
          <a:bodyPr rtlCol="0"/>
          <a:lstStyle>
            <a:lvl1pPr marL="0" indent="0">
              <a:lnSpc>
                <a:spcPct val="100000"/>
              </a:lnSpc>
              <a:buNone/>
              <a:defRPr sz="1800">
                <a:latin typeface="+mj-lt"/>
              </a:defRPr>
            </a:lvl1pPr>
          </a:lstStyle>
          <a:p>
            <a:pPr lvl="0" rtl="0"/>
            <a:r>
              <a:rPr lang="ru-RU" noProof="0" dirty="0"/>
              <a:t>Верхний колонтитул</a:t>
            </a:r>
          </a:p>
        </p:txBody>
      </p:sp>
    </p:spTree>
    <p:extLst>
      <p:ext uri="{BB962C8B-B14F-4D97-AF65-F5344CB8AC3E}">
        <p14:creationId xmlns:p14="http://schemas.microsoft.com/office/powerpoint/2010/main" val="40888101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Группа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Полилиния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Полилиния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Полилиния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Полилиния 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Полилиния 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Полилиния 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Полилиния 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Полилиния 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Полилиния 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Полилиния 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Полилиния 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Полилиния 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Полилиния 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Полилиния 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Полилиния 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Полилиния 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Полилиния 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Полилиния 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Полилиния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Полилиния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Полилиния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618A1C0-994E-4A22-87C4-FA57D6F49D07}" type="datetime1">
              <a:rPr lang="ru-RU" noProof="0" smtClean="0"/>
              <a:t>02.11.2024</a:t>
            </a:fld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 userDrawn="1">
            <p:ph type="sldNum" sz="quarter" idx="12"/>
          </p:nvPr>
        </p:nvSpPr>
        <p:spPr/>
        <p:txBody>
          <a:bodyPr rtlCol="0"/>
          <a:lstStyle/>
          <a:p>
            <a:pPr rtl="0"/>
            <a:fld id="{A204E297-2C47-40A4-842B-FD18E4874900}" type="slidenum">
              <a:rPr lang="ru-RU" noProof="0" smtClean="0"/>
              <a:t>‹#›</a:t>
            </a:fld>
            <a:endParaRPr lang="ru-RU" noProof="0" dirty="0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903349DA-09EE-462C-94DB-80E15A5F4FAE}"/>
              </a:ext>
            </a:extLst>
          </p:cNvPr>
          <p:cNvGrpSpPr/>
          <p:nvPr userDrawn="1"/>
        </p:nvGrpSpPr>
        <p:grpSpPr>
          <a:xfrm>
            <a:off x="1" y="3663950"/>
            <a:ext cx="4537613" cy="3194050"/>
            <a:chOff x="1" y="3649663"/>
            <a:chExt cx="4537613" cy="3194050"/>
          </a:xfrm>
        </p:grpSpPr>
        <p:sp>
          <p:nvSpPr>
            <p:cNvPr id="16" name="Равнобедренный треугольник 15">
              <a:extLst>
                <a:ext uri="{FF2B5EF4-FFF2-40B4-BE49-F238E27FC236}">
                  <a16:creationId xmlns:a16="http://schemas.microsoft.com/office/drawing/2014/main" id="{E50B9CD5-BF82-4FA5-965C-3A2910331D2B}"/>
                </a:ext>
              </a:extLst>
            </p:cNvPr>
            <p:cNvSpPr/>
            <p:nvPr userDrawn="1"/>
          </p:nvSpPr>
          <p:spPr>
            <a:xfrm rot="1415293">
              <a:off x="1849954" y="3656856"/>
              <a:ext cx="1771649" cy="926028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sp>
          <p:nvSpPr>
            <p:cNvPr id="34" name="Полилиния: фигура 33">
              <a:extLst>
                <a:ext uri="{FF2B5EF4-FFF2-40B4-BE49-F238E27FC236}">
                  <a16:creationId xmlns:a16="http://schemas.microsoft.com/office/drawing/2014/main" id="{C112C725-A112-4CA5-AF43-E92C44765DAD}"/>
                </a:ext>
              </a:extLst>
            </p:cNvPr>
            <p:cNvSpPr/>
            <p:nvPr userDrawn="1"/>
          </p:nvSpPr>
          <p:spPr>
            <a:xfrm>
              <a:off x="1" y="3649663"/>
              <a:ext cx="4537613" cy="3194050"/>
            </a:xfrm>
            <a:custGeom>
              <a:avLst/>
              <a:gdLst>
                <a:gd name="connsiteX0" fmla="*/ 1612831 w 4537613"/>
                <a:gd name="connsiteY0" fmla="*/ 0 h 3194050"/>
                <a:gd name="connsiteX1" fmla="*/ 1842601 w 4537613"/>
                <a:gd name="connsiteY1" fmla="*/ 4707 h 3194050"/>
                <a:gd name="connsiteX2" fmla="*/ 2072371 w 4537613"/>
                <a:gd name="connsiteY2" fmla="*/ 30596 h 3194050"/>
                <a:gd name="connsiteX3" fmla="*/ 2314109 w 4537613"/>
                <a:gd name="connsiteY3" fmla="*/ 68253 h 3194050"/>
                <a:gd name="connsiteX4" fmla="*/ 2551059 w 4537613"/>
                <a:gd name="connsiteY4" fmla="*/ 124738 h 3194050"/>
                <a:gd name="connsiteX5" fmla="*/ 2792797 w 4537613"/>
                <a:gd name="connsiteY5" fmla="*/ 192991 h 3194050"/>
                <a:gd name="connsiteX6" fmla="*/ 3029747 w 4537613"/>
                <a:gd name="connsiteY6" fmla="*/ 275365 h 3194050"/>
                <a:gd name="connsiteX7" fmla="*/ 3259517 w 4537613"/>
                <a:gd name="connsiteY7" fmla="*/ 376568 h 3194050"/>
                <a:gd name="connsiteX8" fmla="*/ 3482107 w 4537613"/>
                <a:gd name="connsiteY8" fmla="*/ 482477 h 3194050"/>
                <a:gd name="connsiteX9" fmla="*/ 3687942 w 4537613"/>
                <a:gd name="connsiteY9" fmla="*/ 607215 h 3194050"/>
                <a:gd name="connsiteX10" fmla="*/ 3879418 w 4537613"/>
                <a:gd name="connsiteY10" fmla="*/ 746074 h 3194050"/>
                <a:gd name="connsiteX11" fmla="*/ 4051745 w 4537613"/>
                <a:gd name="connsiteY11" fmla="*/ 903762 h 3194050"/>
                <a:gd name="connsiteX12" fmla="*/ 4204925 w 4537613"/>
                <a:gd name="connsiteY12" fmla="*/ 1066157 h 3194050"/>
                <a:gd name="connsiteX13" fmla="*/ 4269548 w 4537613"/>
                <a:gd name="connsiteY13" fmla="*/ 1153238 h 3194050"/>
                <a:gd name="connsiteX14" fmla="*/ 4331778 w 4537613"/>
                <a:gd name="connsiteY14" fmla="*/ 1240319 h 3194050"/>
                <a:gd name="connsiteX15" fmla="*/ 4384433 w 4537613"/>
                <a:gd name="connsiteY15" fmla="*/ 1334461 h 3194050"/>
                <a:gd name="connsiteX16" fmla="*/ 4427515 w 4537613"/>
                <a:gd name="connsiteY16" fmla="*/ 1435663 h 3194050"/>
                <a:gd name="connsiteX17" fmla="*/ 4465810 w 4537613"/>
                <a:gd name="connsiteY17" fmla="*/ 1536866 h 3194050"/>
                <a:gd name="connsiteX18" fmla="*/ 4499318 w 4537613"/>
                <a:gd name="connsiteY18" fmla="*/ 1635715 h 3194050"/>
                <a:gd name="connsiteX19" fmla="*/ 4523253 w 4537613"/>
                <a:gd name="connsiteY19" fmla="*/ 1743978 h 3194050"/>
                <a:gd name="connsiteX20" fmla="*/ 4537613 w 4537613"/>
                <a:gd name="connsiteY20" fmla="*/ 1849887 h 3194050"/>
                <a:gd name="connsiteX21" fmla="*/ 4530433 w 4537613"/>
                <a:gd name="connsiteY21" fmla="*/ 1962858 h 3194050"/>
                <a:gd name="connsiteX22" fmla="*/ 4518466 w 4537613"/>
                <a:gd name="connsiteY22" fmla="*/ 2068767 h 3194050"/>
                <a:gd name="connsiteX23" fmla="*/ 4499318 w 4537613"/>
                <a:gd name="connsiteY23" fmla="*/ 2162909 h 3194050"/>
                <a:gd name="connsiteX24" fmla="*/ 4465810 w 4537613"/>
                <a:gd name="connsiteY24" fmla="*/ 2264111 h 3194050"/>
                <a:gd name="connsiteX25" fmla="*/ 4427515 w 4537613"/>
                <a:gd name="connsiteY25" fmla="*/ 2351193 h 3194050"/>
                <a:gd name="connsiteX26" fmla="*/ 4384433 w 4537613"/>
                <a:gd name="connsiteY26" fmla="*/ 2433567 h 3194050"/>
                <a:gd name="connsiteX27" fmla="*/ 4331778 w 4537613"/>
                <a:gd name="connsiteY27" fmla="*/ 2513587 h 3194050"/>
                <a:gd name="connsiteX28" fmla="*/ 4274335 w 4537613"/>
                <a:gd name="connsiteY28" fmla="*/ 2588901 h 3194050"/>
                <a:gd name="connsiteX29" fmla="*/ 4140302 w 4537613"/>
                <a:gd name="connsiteY29" fmla="*/ 2720699 h 3194050"/>
                <a:gd name="connsiteX30" fmla="*/ 3979942 w 4537613"/>
                <a:gd name="connsiteY30" fmla="*/ 2840730 h 3194050"/>
                <a:gd name="connsiteX31" fmla="*/ 3807614 w 4537613"/>
                <a:gd name="connsiteY31" fmla="*/ 2941933 h 3194050"/>
                <a:gd name="connsiteX32" fmla="*/ 3623320 w 4537613"/>
                <a:gd name="connsiteY32" fmla="*/ 3029014 h 3194050"/>
                <a:gd name="connsiteX33" fmla="*/ 3424664 w 4537613"/>
                <a:gd name="connsiteY33" fmla="*/ 3097267 h 3194050"/>
                <a:gd name="connsiteX34" fmla="*/ 3221222 w 4537613"/>
                <a:gd name="connsiteY34" fmla="*/ 3160812 h 3194050"/>
                <a:gd name="connsiteX35" fmla="*/ 3070007 w 4537613"/>
                <a:gd name="connsiteY35" fmla="*/ 3194050 h 3194050"/>
                <a:gd name="connsiteX36" fmla="*/ 1273362 w 4537613"/>
                <a:gd name="connsiteY36" fmla="*/ 3194050 h 3194050"/>
                <a:gd name="connsiteX37" fmla="*/ 1215520 w 4537613"/>
                <a:gd name="connsiteY37" fmla="*/ 3179641 h 3194050"/>
                <a:gd name="connsiteX38" fmla="*/ 1031226 w 4537613"/>
                <a:gd name="connsiteY38" fmla="*/ 3123156 h 3194050"/>
                <a:gd name="connsiteX39" fmla="*/ 844537 w 4537613"/>
                <a:gd name="connsiteY39" fmla="*/ 3054903 h 3194050"/>
                <a:gd name="connsiteX40" fmla="*/ 667423 w 4537613"/>
                <a:gd name="connsiteY40" fmla="*/ 2979589 h 3194050"/>
                <a:gd name="connsiteX41" fmla="*/ 495095 w 4537613"/>
                <a:gd name="connsiteY41" fmla="*/ 2885448 h 3194050"/>
                <a:gd name="connsiteX42" fmla="*/ 327554 w 4537613"/>
                <a:gd name="connsiteY42" fmla="*/ 2777184 h 3194050"/>
                <a:gd name="connsiteX43" fmla="*/ 174374 w 4537613"/>
                <a:gd name="connsiteY43" fmla="*/ 2659507 h 3194050"/>
                <a:gd name="connsiteX44" fmla="*/ 33161 w 4537613"/>
                <a:gd name="connsiteY44" fmla="*/ 2527709 h 3194050"/>
                <a:gd name="connsiteX45" fmla="*/ 0 w 4537613"/>
                <a:gd name="connsiteY45" fmla="*/ 2488332 h 3194050"/>
                <a:gd name="connsiteX46" fmla="*/ 0 w 4537613"/>
                <a:gd name="connsiteY46" fmla="*/ 575618 h 3194050"/>
                <a:gd name="connsiteX47" fmla="*/ 85817 w 4537613"/>
                <a:gd name="connsiteY47" fmla="*/ 494245 h 3194050"/>
                <a:gd name="connsiteX48" fmla="*/ 231817 w 4537613"/>
                <a:gd name="connsiteY48" fmla="*/ 381275 h 3194050"/>
                <a:gd name="connsiteX49" fmla="*/ 399358 w 4537613"/>
                <a:gd name="connsiteY49" fmla="*/ 282426 h 3194050"/>
                <a:gd name="connsiteX50" fmla="*/ 576472 w 4537613"/>
                <a:gd name="connsiteY50" fmla="*/ 192991 h 3194050"/>
                <a:gd name="connsiteX51" fmla="*/ 767947 w 4537613"/>
                <a:gd name="connsiteY51" fmla="*/ 124738 h 3194050"/>
                <a:gd name="connsiteX52" fmla="*/ 973783 w 4537613"/>
                <a:gd name="connsiteY52" fmla="*/ 68253 h 3194050"/>
                <a:gd name="connsiteX53" fmla="*/ 1177225 w 4537613"/>
                <a:gd name="connsiteY53" fmla="*/ 23536 h 3194050"/>
                <a:gd name="connsiteX54" fmla="*/ 1395028 w 4537613"/>
                <a:gd name="connsiteY54" fmla="*/ 4707 h 3194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4537613" h="3194050">
                  <a:moveTo>
                    <a:pt x="1612831" y="0"/>
                  </a:moveTo>
                  <a:lnTo>
                    <a:pt x="1842601" y="4707"/>
                  </a:lnTo>
                  <a:lnTo>
                    <a:pt x="2072371" y="30596"/>
                  </a:lnTo>
                  <a:lnTo>
                    <a:pt x="2314109" y="68253"/>
                  </a:lnTo>
                  <a:lnTo>
                    <a:pt x="2551059" y="124738"/>
                  </a:lnTo>
                  <a:lnTo>
                    <a:pt x="2792797" y="192991"/>
                  </a:lnTo>
                  <a:lnTo>
                    <a:pt x="3029747" y="275365"/>
                  </a:lnTo>
                  <a:lnTo>
                    <a:pt x="3259517" y="376568"/>
                  </a:lnTo>
                  <a:lnTo>
                    <a:pt x="3482107" y="482477"/>
                  </a:lnTo>
                  <a:lnTo>
                    <a:pt x="3687942" y="607215"/>
                  </a:lnTo>
                  <a:lnTo>
                    <a:pt x="3879418" y="746074"/>
                  </a:lnTo>
                  <a:lnTo>
                    <a:pt x="4051745" y="903762"/>
                  </a:lnTo>
                  <a:lnTo>
                    <a:pt x="4204925" y="1066157"/>
                  </a:lnTo>
                  <a:lnTo>
                    <a:pt x="4269548" y="1153238"/>
                  </a:lnTo>
                  <a:lnTo>
                    <a:pt x="4331778" y="1240319"/>
                  </a:lnTo>
                  <a:lnTo>
                    <a:pt x="4384433" y="1334461"/>
                  </a:lnTo>
                  <a:lnTo>
                    <a:pt x="4427515" y="1435663"/>
                  </a:lnTo>
                  <a:lnTo>
                    <a:pt x="4465810" y="1536866"/>
                  </a:lnTo>
                  <a:lnTo>
                    <a:pt x="4499318" y="1635715"/>
                  </a:lnTo>
                  <a:lnTo>
                    <a:pt x="4523253" y="1743978"/>
                  </a:lnTo>
                  <a:lnTo>
                    <a:pt x="4537613" y="1849887"/>
                  </a:lnTo>
                  <a:lnTo>
                    <a:pt x="4530433" y="1962858"/>
                  </a:lnTo>
                  <a:lnTo>
                    <a:pt x="4518466" y="2068767"/>
                  </a:lnTo>
                  <a:lnTo>
                    <a:pt x="4499318" y="2162909"/>
                  </a:lnTo>
                  <a:lnTo>
                    <a:pt x="4465810" y="2264111"/>
                  </a:lnTo>
                  <a:lnTo>
                    <a:pt x="4427515" y="2351193"/>
                  </a:lnTo>
                  <a:lnTo>
                    <a:pt x="4384433" y="2433567"/>
                  </a:lnTo>
                  <a:lnTo>
                    <a:pt x="4331778" y="2513587"/>
                  </a:lnTo>
                  <a:lnTo>
                    <a:pt x="4274335" y="2588901"/>
                  </a:lnTo>
                  <a:lnTo>
                    <a:pt x="4140302" y="2720699"/>
                  </a:lnTo>
                  <a:lnTo>
                    <a:pt x="3979942" y="2840730"/>
                  </a:lnTo>
                  <a:lnTo>
                    <a:pt x="3807614" y="2941933"/>
                  </a:lnTo>
                  <a:lnTo>
                    <a:pt x="3623320" y="3029014"/>
                  </a:lnTo>
                  <a:lnTo>
                    <a:pt x="3424664" y="3097267"/>
                  </a:lnTo>
                  <a:lnTo>
                    <a:pt x="3221222" y="3160812"/>
                  </a:lnTo>
                  <a:lnTo>
                    <a:pt x="3070007" y="3194050"/>
                  </a:lnTo>
                  <a:lnTo>
                    <a:pt x="1273362" y="3194050"/>
                  </a:lnTo>
                  <a:lnTo>
                    <a:pt x="1215520" y="3179641"/>
                  </a:lnTo>
                  <a:lnTo>
                    <a:pt x="1031226" y="3123156"/>
                  </a:lnTo>
                  <a:lnTo>
                    <a:pt x="844537" y="3054903"/>
                  </a:lnTo>
                  <a:lnTo>
                    <a:pt x="667423" y="2979589"/>
                  </a:lnTo>
                  <a:lnTo>
                    <a:pt x="495095" y="2885448"/>
                  </a:lnTo>
                  <a:lnTo>
                    <a:pt x="327554" y="2777184"/>
                  </a:lnTo>
                  <a:lnTo>
                    <a:pt x="174374" y="2659507"/>
                  </a:lnTo>
                  <a:lnTo>
                    <a:pt x="33161" y="2527709"/>
                  </a:lnTo>
                  <a:lnTo>
                    <a:pt x="0" y="2488332"/>
                  </a:lnTo>
                  <a:lnTo>
                    <a:pt x="0" y="575618"/>
                  </a:lnTo>
                  <a:lnTo>
                    <a:pt x="85817" y="494245"/>
                  </a:lnTo>
                  <a:lnTo>
                    <a:pt x="231817" y="381275"/>
                  </a:lnTo>
                  <a:lnTo>
                    <a:pt x="399358" y="282426"/>
                  </a:lnTo>
                  <a:lnTo>
                    <a:pt x="576472" y="192991"/>
                  </a:lnTo>
                  <a:lnTo>
                    <a:pt x="767947" y="124738"/>
                  </a:lnTo>
                  <a:lnTo>
                    <a:pt x="973783" y="68253"/>
                  </a:lnTo>
                  <a:lnTo>
                    <a:pt x="1177225" y="23536"/>
                  </a:lnTo>
                  <a:lnTo>
                    <a:pt x="1395028" y="4707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 userDrawn="1">
            <p:ph type="title"/>
          </p:nvPr>
        </p:nvSpPr>
        <p:spPr>
          <a:xfrm>
            <a:off x="298206" y="4119869"/>
            <a:ext cx="3112552" cy="2456442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 userDrawn="1"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47" name="Рисунок 46">
            <a:extLst>
              <a:ext uri="{FF2B5EF4-FFF2-40B4-BE49-F238E27FC236}">
                <a16:creationId xmlns:a16="http://schemas.microsoft.com/office/drawing/2014/main" id="{76C467B5-F894-4C8E-85EA-68892E97CE1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14060" y="578617"/>
            <a:ext cx="2546068" cy="2118396"/>
          </a:xfrm>
          <a:custGeom>
            <a:avLst/>
            <a:gdLst>
              <a:gd name="connsiteX0" fmla="*/ 1223494 w 2546068"/>
              <a:gd name="connsiteY0" fmla="*/ 0 h 2118396"/>
              <a:gd name="connsiteX1" fmla="*/ 1301645 w 2546068"/>
              <a:gd name="connsiteY1" fmla="*/ 1481 h 2118396"/>
              <a:gd name="connsiteX2" fmla="*/ 1456993 w 2546068"/>
              <a:gd name="connsiteY2" fmla="*/ 11902 h 2118396"/>
              <a:gd name="connsiteX3" fmla="*/ 1599220 w 2546068"/>
              <a:gd name="connsiteY3" fmla="*/ 34335 h 2118396"/>
              <a:gd name="connsiteX4" fmla="*/ 1729636 w 2546068"/>
              <a:gd name="connsiteY4" fmla="*/ 64429 h 2118396"/>
              <a:gd name="connsiteX5" fmla="*/ 1850510 w 2546068"/>
              <a:gd name="connsiteY5" fmla="*/ 106121 h 2118396"/>
              <a:gd name="connsiteX6" fmla="*/ 1957783 w 2546068"/>
              <a:gd name="connsiteY6" fmla="*/ 155682 h 2118396"/>
              <a:gd name="connsiteX7" fmla="*/ 2054916 w 2546068"/>
              <a:gd name="connsiteY7" fmla="*/ 211661 h 2118396"/>
              <a:gd name="connsiteX8" fmla="*/ 2145607 w 2546068"/>
              <a:gd name="connsiteY8" fmla="*/ 274682 h 2118396"/>
              <a:gd name="connsiteX9" fmla="*/ 2225800 w 2546068"/>
              <a:gd name="connsiteY9" fmla="*/ 341014 h 2118396"/>
              <a:gd name="connsiteX10" fmla="*/ 2291914 w 2546068"/>
              <a:gd name="connsiteY10" fmla="*/ 411070 h 2118396"/>
              <a:gd name="connsiteX11" fmla="*/ 2353137 w 2546068"/>
              <a:gd name="connsiteY11" fmla="*/ 485890 h 2118396"/>
              <a:gd name="connsiteX12" fmla="*/ 2405292 w 2546068"/>
              <a:gd name="connsiteY12" fmla="*/ 560705 h 2118396"/>
              <a:gd name="connsiteX13" fmla="*/ 2448261 w 2546068"/>
              <a:gd name="connsiteY13" fmla="*/ 634482 h 2118396"/>
              <a:gd name="connsiteX14" fmla="*/ 2480729 w 2546068"/>
              <a:gd name="connsiteY14" fmla="*/ 711569 h 2118396"/>
              <a:gd name="connsiteX15" fmla="*/ 2507232 w 2546068"/>
              <a:gd name="connsiteY15" fmla="*/ 784095 h 2118396"/>
              <a:gd name="connsiteX16" fmla="*/ 2526576 w 2546068"/>
              <a:gd name="connsiteY16" fmla="*/ 857447 h 2118396"/>
              <a:gd name="connsiteX17" fmla="*/ 2537805 w 2546068"/>
              <a:gd name="connsiteY17" fmla="*/ 923338 h 2118396"/>
              <a:gd name="connsiteX18" fmla="*/ 2542592 w 2546068"/>
              <a:gd name="connsiteY18" fmla="*/ 996270 h 2118396"/>
              <a:gd name="connsiteX19" fmla="*/ 2546068 w 2546068"/>
              <a:gd name="connsiteY19" fmla="*/ 1073553 h 2118396"/>
              <a:gd name="connsiteX20" fmla="*/ 2541074 w 2546068"/>
              <a:gd name="connsiteY20" fmla="*/ 1156012 h 2118396"/>
              <a:gd name="connsiteX21" fmla="*/ 2531548 w 2546068"/>
              <a:gd name="connsiteY21" fmla="*/ 1246342 h 2118396"/>
              <a:gd name="connsiteX22" fmla="*/ 2514982 w 2546068"/>
              <a:gd name="connsiteY22" fmla="*/ 1338535 h 2118396"/>
              <a:gd name="connsiteX23" fmla="*/ 2491138 w 2546068"/>
              <a:gd name="connsiteY23" fmla="*/ 1430517 h 2118396"/>
              <a:gd name="connsiteX24" fmla="*/ 2452977 w 2546068"/>
              <a:gd name="connsiteY24" fmla="*/ 1524151 h 2118396"/>
              <a:gd name="connsiteX25" fmla="*/ 2410997 w 2546068"/>
              <a:gd name="connsiteY25" fmla="*/ 1616126 h 2118396"/>
              <a:gd name="connsiteX26" fmla="*/ 2353983 w 2546068"/>
              <a:gd name="connsiteY26" fmla="*/ 1703537 h 2118396"/>
              <a:gd name="connsiteX27" fmla="*/ 2285633 w 2546068"/>
              <a:gd name="connsiteY27" fmla="*/ 1787007 h 2118396"/>
              <a:gd name="connsiteX28" fmla="*/ 2202368 w 2546068"/>
              <a:gd name="connsiteY28" fmla="*/ 1866949 h 2118396"/>
              <a:gd name="connsiteX29" fmla="*/ 2108841 w 2546068"/>
              <a:gd name="connsiteY29" fmla="*/ 1936527 h 2118396"/>
              <a:gd name="connsiteX30" fmla="*/ 2054440 w 2546068"/>
              <a:gd name="connsiteY30" fmla="*/ 1967998 h 2118396"/>
              <a:gd name="connsiteX31" fmla="*/ 1996221 w 2546068"/>
              <a:gd name="connsiteY31" fmla="*/ 1997810 h 2118396"/>
              <a:gd name="connsiteX32" fmla="*/ 1935734 w 2546068"/>
              <a:gd name="connsiteY32" fmla="*/ 2023685 h 2118396"/>
              <a:gd name="connsiteX33" fmla="*/ 1871429 w 2546068"/>
              <a:gd name="connsiteY33" fmla="*/ 2047901 h 2118396"/>
              <a:gd name="connsiteX34" fmla="*/ 1796147 w 2546068"/>
              <a:gd name="connsiteY34" fmla="*/ 2071283 h 2118396"/>
              <a:gd name="connsiteX35" fmla="*/ 1725516 w 2546068"/>
              <a:gd name="connsiteY35" fmla="*/ 2087830 h 2118396"/>
              <a:gd name="connsiteX36" fmla="*/ 1645579 w 2546068"/>
              <a:gd name="connsiteY36" fmla="*/ 2102302 h 2118396"/>
              <a:gd name="connsiteX37" fmla="*/ 1560034 w 2546068"/>
              <a:gd name="connsiteY37" fmla="*/ 2115321 h 2118396"/>
              <a:gd name="connsiteX38" fmla="*/ 1478782 w 2546068"/>
              <a:gd name="connsiteY38" fmla="*/ 2118396 h 2118396"/>
              <a:gd name="connsiteX39" fmla="*/ 1395262 w 2546068"/>
              <a:gd name="connsiteY39" fmla="*/ 2117535 h 2118396"/>
              <a:gd name="connsiteX40" fmla="*/ 1318423 w 2546068"/>
              <a:gd name="connsiteY40" fmla="*/ 2111703 h 2118396"/>
              <a:gd name="connsiteX41" fmla="*/ 1239555 w 2546068"/>
              <a:gd name="connsiteY41" fmla="*/ 2104006 h 2118396"/>
              <a:gd name="connsiteX42" fmla="*/ 1160448 w 2546068"/>
              <a:gd name="connsiteY42" fmla="*/ 2094237 h 2118396"/>
              <a:gd name="connsiteX43" fmla="*/ 1086232 w 2546068"/>
              <a:gd name="connsiteY43" fmla="*/ 2079704 h 2118396"/>
              <a:gd name="connsiteX44" fmla="*/ 1016906 w 2546068"/>
              <a:gd name="connsiteY44" fmla="*/ 2060408 h 2118396"/>
              <a:gd name="connsiteX45" fmla="*/ 947461 w 2546068"/>
              <a:gd name="connsiteY45" fmla="*/ 2040076 h 2118396"/>
              <a:gd name="connsiteX46" fmla="*/ 816325 w 2546068"/>
              <a:gd name="connsiteY46" fmla="*/ 1988020 h 2118396"/>
              <a:gd name="connsiteX47" fmla="*/ 687812 w 2546068"/>
              <a:gd name="connsiteY47" fmla="*/ 1927263 h 2118396"/>
              <a:gd name="connsiteX48" fmla="*/ 572659 w 2546068"/>
              <a:gd name="connsiteY48" fmla="*/ 1856566 h 2118396"/>
              <a:gd name="connsiteX49" fmla="*/ 467528 w 2546068"/>
              <a:gd name="connsiteY49" fmla="*/ 1778414 h 2118396"/>
              <a:gd name="connsiteX50" fmla="*/ 375877 w 2546068"/>
              <a:gd name="connsiteY50" fmla="*/ 1691359 h 2118396"/>
              <a:gd name="connsiteX51" fmla="*/ 287447 w 2546068"/>
              <a:gd name="connsiteY51" fmla="*/ 1600782 h 2118396"/>
              <a:gd name="connsiteX52" fmla="*/ 212976 w 2546068"/>
              <a:gd name="connsiteY52" fmla="*/ 1505446 h 2118396"/>
              <a:gd name="connsiteX53" fmla="*/ 149003 w 2546068"/>
              <a:gd name="connsiteY53" fmla="*/ 1406799 h 2118396"/>
              <a:gd name="connsiteX54" fmla="*/ 94218 w 2546068"/>
              <a:gd name="connsiteY54" fmla="*/ 1309191 h 2118396"/>
              <a:gd name="connsiteX55" fmla="*/ 53512 w 2546068"/>
              <a:gd name="connsiteY55" fmla="*/ 1207860 h 2118396"/>
              <a:gd name="connsiteX56" fmla="*/ 22351 w 2546068"/>
              <a:gd name="connsiteY56" fmla="*/ 1110676 h 2118396"/>
              <a:gd name="connsiteX57" fmla="*/ 7297 w 2546068"/>
              <a:gd name="connsiteY57" fmla="*/ 1011634 h 2118396"/>
              <a:gd name="connsiteX58" fmla="*/ 0 w 2546068"/>
              <a:gd name="connsiteY58" fmla="*/ 916946 h 2118396"/>
              <a:gd name="connsiteX59" fmla="*/ 3440 w 2546068"/>
              <a:gd name="connsiteY59" fmla="*/ 821019 h 2118396"/>
              <a:gd name="connsiteX60" fmla="*/ 27284 w 2546068"/>
              <a:gd name="connsiteY60" fmla="*/ 729037 h 2118396"/>
              <a:gd name="connsiteX61" fmla="*/ 59957 w 2546068"/>
              <a:gd name="connsiteY61" fmla="*/ 634986 h 2118396"/>
              <a:gd name="connsiteX62" fmla="*/ 102295 w 2546068"/>
              <a:gd name="connsiteY62" fmla="*/ 546119 h 2118396"/>
              <a:gd name="connsiteX63" fmla="*/ 161457 w 2546068"/>
              <a:gd name="connsiteY63" fmla="*/ 461610 h 2118396"/>
              <a:gd name="connsiteX64" fmla="*/ 228256 w 2546068"/>
              <a:gd name="connsiteY64" fmla="*/ 380418 h 2118396"/>
              <a:gd name="connsiteX65" fmla="*/ 306869 w 2546068"/>
              <a:gd name="connsiteY65" fmla="*/ 307312 h 2118396"/>
              <a:gd name="connsiteX66" fmla="*/ 396818 w 2546068"/>
              <a:gd name="connsiteY66" fmla="*/ 238146 h 2118396"/>
              <a:gd name="connsiteX67" fmla="*/ 500250 w 2546068"/>
              <a:gd name="connsiteY67" fmla="*/ 175824 h 2118396"/>
              <a:gd name="connsiteX68" fmla="*/ 610007 w 2546068"/>
              <a:gd name="connsiteY68" fmla="*/ 121169 h 2118396"/>
              <a:gd name="connsiteX69" fmla="*/ 729908 w 2546068"/>
              <a:gd name="connsiteY69" fmla="*/ 75842 h 2118396"/>
              <a:gd name="connsiteX70" fmla="*/ 791351 w 2546068"/>
              <a:gd name="connsiteY70" fmla="*/ 58256 h 2118396"/>
              <a:gd name="connsiteX71" fmla="*/ 856613 w 2546068"/>
              <a:gd name="connsiteY71" fmla="*/ 42328 h 2118396"/>
              <a:gd name="connsiteX72" fmla="*/ 927243 w 2546068"/>
              <a:gd name="connsiteY72" fmla="*/ 25781 h 2118396"/>
              <a:gd name="connsiteX73" fmla="*/ 998471 w 2546068"/>
              <a:gd name="connsiteY73" fmla="*/ 14414 h 2118396"/>
              <a:gd name="connsiteX74" fmla="*/ 1070058 w 2546068"/>
              <a:gd name="connsiteY74" fmla="*/ 6155 h 2118396"/>
              <a:gd name="connsiteX75" fmla="*/ 1147611 w 2546068"/>
              <a:gd name="connsiteY75" fmla="*/ 2456 h 2118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2546068" h="2118396">
                <a:moveTo>
                  <a:pt x="1223494" y="0"/>
                </a:moveTo>
                <a:lnTo>
                  <a:pt x="1301645" y="1481"/>
                </a:lnTo>
                <a:lnTo>
                  <a:pt x="1456993" y="11902"/>
                </a:lnTo>
                <a:lnTo>
                  <a:pt x="1599220" y="34335"/>
                </a:lnTo>
                <a:lnTo>
                  <a:pt x="1729636" y="64429"/>
                </a:lnTo>
                <a:lnTo>
                  <a:pt x="1850510" y="106121"/>
                </a:lnTo>
                <a:lnTo>
                  <a:pt x="1957783" y="155682"/>
                </a:lnTo>
                <a:lnTo>
                  <a:pt x="2054916" y="211661"/>
                </a:lnTo>
                <a:lnTo>
                  <a:pt x="2145607" y="274682"/>
                </a:lnTo>
                <a:lnTo>
                  <a:pt x="2225800" y="341014"/>
                </a:lnTo>
                <a:lnTo>
                  <a:pt x="2291914" y="411070"/>
                </a:lnTo>
                <a:lnTo>
                  <a:pt x="2353137" y="485890"/>
                </a:lnTo>
                <a:lnTo>
                  <a:pt x="2405292" y="560705"/>
                </a:lnTo>
                <a:lnTo>
                  <a:pt x="2448261" y="634482"/>
                </a:lnTo>
                <a:lnTo>
                  <a:pt x="2480729" y="711569"/>
                </a:lnTo>
                <a:lnTo>
                  <a:pt x="2507232" y="784095"/>
                </a:lnTo>
                <a:lnTo>
                  <a:pt x="2526576" y="857447"/>
                </a:lnTo>
                <a:lnTo>
                  <a:pt x="2537805" y="923338"/>
                </a:lnTo>
                <a:lnTo>
                  <a:pt x="2542592" y="996270"/>
                </a:lnTo>
                <a:lnTo>
                  <a:pt x="2546068" y="1073553"/>
                </a:lnTo>
                <a:lnTo>
                  <a:pt x="2541074" y="1156012"/>
                </a:lnTo>
                <a:lnTo>
                  <a:pt x="2531548" y="1246342"/>
                </a:lnTo>
                <a:lnTo>
                  <a:pt x="2514982" y="1338535"/>
                </a:lnTo>
                <a:lnTo>
                  <a:pt x="2491138" y="1430517"/>
                </a:lnTo>
                <a:lnTo>
                  <a:pt x="2452977" y="1524151"/>
                </a:lnTo>
                <a:lnTo>
                  <a:pt x="2410997" y="1616126"/>
                </a:lnTo>
                <a:lnTo>
                  <a:pt x="2353983" y="1703537"/>
                </a:lnTo>
                <a:lnTo>
                  <a:pt x="2285633" y="1787007"/>
                </a:lnTo>
                <a:lnTo>
                  <a:pt x="2202368" y="1866949"/>
                </a:lnTo>
                <a:lnTo>
                  <a:pt x="2108841" y="1936527"/>
                </a:lnTo>
                <a:lnTo>
                  <a:pt x="2054440" y="1967998"/>
                </a:lnTo>
                <a:lnTo>
                  <a:pt x="1996221" y="1997810"/>
                </a:lnTo>
                <a:lnTo>
                  <a:pt x="1935734" y="2023685"/>
                </a:lnTo>
                <a:lnTo>
                  <a:pt x="1871429" y="2047901"/>
                </a:lnTo>
                <a:lnTo>
                  <a:pt x="1796147" y="2071283"/>
                </a:lnTo>
                <a:lnTo>
                  <a:pt x="1725516" y="2087830"/>
                </a:lnTo>
                <a:lnTo>
                  <a:pt x="1645579" y="2102302"/>
                </a:lnTo>
                <a:lnTo>
                  <a:pt x="1560034" y="2115321"/>
                </a:lnTo>
                <a:lnTo>
                  <a:pt x="1478782" y="2118396"/>
                </a:lnTo>
                <a:lnTo>
                  <a:pt x="1395262" y="2117535"/>
                </a:lnTo>
                <a:lnTo>
                  <a:pt x="1318423" y="2111703"/>
                </a:lnTo>
                <a:lnTo>
                  <a:pt x="1239555" y="2104006"/>
                </a:lnTo>
                <a:lnTo>
                  <a:pt x="1160448" y="2094237"/>
                </a:lnTo>
                <a:lnTo>
                  <a:pt x="1086232" y="2079704"/>
                </a:lnTo>
                <a:lnTo>
                  <a:pt x="1016906" y="2060408"/>
                </a:lnTo>
                <a:lnTo>
                  <a:pt x="947461" y="2040076"/>
                </a:lnTo>
                <a:lnTo>
                  <a:pt x="816325" y="1988020"/>
                </a:lnTo>
                <a:lnTo>
                  <a:pt x="687812" y="1927263"/>
                </a:lnTo>
                <a:lnTo>
                  <a:pt x="572659" y="1856566"/>
                </a:lnTo>
                <a:lnTo>
                  <a:pt x="467528" y="1778414"/>
                </a:lnTo>
                <a:lnTo>
                  <a:pt x="375877" y="1691359"/>
                </a:lnTo>
                <a:lnTo>
                  <a:pt x="287447" y="1600782"/>
                </a:lnTo>
                <a:lnTo>
                  <a:pt x="212976" y="1505446"/>
                </a:lnTo>
                <a:lnTo>
                  <a:pt x="149003" y="1406799"/>
                </a:lnTo>
                <a:lnTo>
                  <a:pt x="94218" y="1309191"/>
                </a:lnTo>
                <a:lnTo>
                  <a:pt x="53512" y="1207860"/>
                </a:lnTo>
                <a:lnTo>
                  <a:pt x="22351" y="1110676"/>
                </a:lnTo>
                <a:lnTo>
                  <a:pt x="7297" y="1011634"/>
                </a:lnTo>
                <a:lnTo>
                  <a:pt x="0" y="916946"/>
                </a:lnTo>
                <a:lnTo>
                  <a:pt x="3440" y="821019"/>
                </a:lnTo>
                <a:lnTo>
                  <a:pt x="27284" y="729037"/>
                </a:lnTo>
                <a:lnTo>
                  <a:pt x="59957" y="634986"/>
                </a:lnTo>
                <a:lnTo>
                  <a:pt x="102295" y="546119"/>
                </a:lnTo>
                <a:lnTo>
                  <a:pt x="161457" y="461610"/>
                </a:lnTo>
                <a:lnTo>
                  <a:pt x="228256" y="380418"/>
                </a:lnTo>
                <a:lnTo>
                  <a:pt x="306869" y="307312"/>
                </a:lnTo>
                <a:lnTo>
                  <a:pt x="396818" y="238146"/>
                </a:lnTo>
                <a:lnTo>
                  <a:pt x="500250" y="175824"/>
                </a:lnTo>
                <a:lnTo>
                  <a:pt x="610007" y="121169"/>
                </a:lnTo>
                <a:lnTo>
                  <a:pt x="729908" y="75842"/>
                </a:lnTo>
                <a:lnTo>
                  <a:pt x="791351" y="58256"/>
                </a:lnTo>
                <a:lnTo>
                  <a:pt x="856613" y="42328"/>
                </a:lnTo>
                <a:lnTo>
                  <a:pt x="927243" y="25781"/>
                </a:lnTo>
                <a:lnTo>
                  <a:pt x="998471" y="14414"/>
                </a:lnTo>
                <a:lnTo>
                  <a:pt x="1070058" y="6155"/>
                </a:lnTo>
                <a:lnTo>
                  <a:pt x="1147611" y="24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dirty="0"/>
              <a:t>Вставьте изображение цветка-символа колонии</a:t>
            </a:r>
          </a:p>
        </p:txBody>
      </p:sp>
      <p:sp>
        <p:nvSpPr>
          <p:cNvPr id="48" name="Рисунок 47">
            <a:extLst>
              <a:ext uri="{FF2B5EF4-FFF2-40B4-BE49-F238E27FC236}">
                <a16:creationId xmlns:a16="http://schemas.microsoft.com/office/drawing/2014/main" id="{D89EE316-A7DC-462C-A6F2-E287C96A5C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78740" y="1733723"/>
            <a:ext cx="2787183" cy="2477324"/>
          </a:xfrm>
          <a:custGeom>
            <a:avLst/>
            <a:gdLst>
              <a:gd name="connsiteX0" fmla="*/ 1136220 w 2787183"/>
              <a:gd name="connsiteY0" fmla="*/ 0 h 2477324"/>
              <a:gd name="connsiteX1" fmla="*/ 1265919 w 2787183"/>
              <a:gd name="connsiteY1" fmla="*/ 3537 h 2477324"/>
              <a:gd name="connsiteX2" fmla="*/ 1395618 w 2787183"/>
              <a:gd name="connsiteY2" fmla="*/ 22987 h 2477324"/>
              <a:gd name="connsiteX3" fmla="*/ 1532073 w 2787183"/>
              <a:gd name="connsiteY3" fmla="*/ 51279 h 2477324"/>
              <a:gd name="connsiteX4" fmla="*/ 1665825 w 2787183"/>
              <a:gd name="connsiteY4" fmla="*/ 93718 h 2477324"/>
              <a:gd name="connsiteX5" fmla="*/ 1802279 w 2787183"/>
              <a:gd name="connsiteY5" fmla="*/ 144997 h 2477324"/>
              <a:gd name="connsiteX6" fmla="*/ 1936032 w 2787183"/>
              <a:gd name="connsiteY6" fmla="*/ 206886 h 2477324"/>
              <a:gd name="connsiteX7" fmla="*/ 2065731 w 2787183"/>
              <a:gd name="connsiteY7" fmla="*/ 282921 h 2477324"/>
              <a:gd name="connsiteX8" fmla="*/ 2191377 w 2787183"/>
              <a:gd name="connsiteY8" fmla="*/ 362492 h 2477324"/>
              <a:gd name="connsiteX9" fmla="*/ 2307566 w 2787183"/>
              <a:gd name="connsiteY9" fmla="*/ 456210 h 2477324"/>
              <a:gd name="connsiteX10" fmla="*/ 2415649 w 2787183"/>
              <a:gd name="connsiteY10" fmla="*/ 560537 h 2477324"/>
              <a:gd name="connsiteX11" fmla="*/ 2512923 w 2787183"/>
              <a:gd name="connsiteY11" fmla="*/ 679010 h 2477324"/>
              <a:gd name="connsiteX12" fmla="*/ 2599389 w 2787183"/>
              <a:gd name="connsiteY12" fmla="*/ 801019 h 2477324"/>
              <a:gd name="connsiteX13" fmla="*/ 2635867 w 2787183"/>
              <a:gd name="connsiteY13" fmla="*/ 866445 h 2477324"/>
              <a:gd name="connsiteX14" fmla="*/ 2670994 w 2787183"/>
              <a:gd name="connsiteY14" fmla="*/ 931870 h 2477324"/>
              <a:gd name="connsiteX15" fmla="*/ 2700717 w 2787183"/>
              <a:gd name="connsiteY15" fmla="*/ 1002600 h 2477324"/>
              <a:gd name="connsiteX16" fmla="*/ 2725036 w 2787183"/>
              <a:gd name="connsiteY16" fmla="*/ 1078635 h 2477324"/>
              <a:gd name="connsiteX17" fmla="*/ 2746652 w 2787183"/>
              <a:gd name="connsiteY17" fmla="*/ 1154670 h 2477324"/>
              <a:gd name="connsiteX18" fmla="*/ 2765567 w 2787183"/>
              <a:gd name="connsiteY18" fmla="*/ 1228937 h 2477324"/>
              <a:gd name="connsiteX19" fmla="*/ 2779077 w 2787183"/>
              <a:gd name="connsiteY19" fmla="*/ 1310276 h 2477324"/>
              <a:gd name="connsiteX20" fmla="*/ 2787183 w 2787183"/>
              <a:gd name="connsiteY20" fmla="*/ 1389848 h 2477324"/>
              <a:gd name="connsiteX21" fmla="*/ 2783130 w 2787183"/>
              <a:gd name="connsiteY21" fmla="*/ 1474724 h 2477324"/>
              <a:gd name="connsiteX22" fmla="*/ 2776375 w 2787183"/>
              <a:gd name="connsiteY22" fmla="*/ 1554296 h 2477324"/>
              <a:gd name="connsiteX23" fmla="*/ 2765567 w 2787183"/>
              <a:gd name="connsiteY23" fmla="*/ 1625026 h 2477324"/>
              <a:gd name="connsiteX24" fmla="*/ 2746652 w 2787183"/>
              <a:gd name="connsiteY24" fmla="*/ 1701061 h 2477324"/>
              <a:gd name="connsiteX25" fmla="*/ 2725036 w 2787183"/>
              <a:gd name="connsiteY25" fmla="*/ 1766486 h 2477324"/>
              <a:gd name="connsiteX26" fmla="*/ 2700717 w 2787183"/>
              <a:gd name="connsiteY26" fmla="*/ 1828375 h 2477324"/>
              <a:gd name="connsiteX27" fmla="*/ 2670994 w 2787183"/>
              <a:gd name="connsiteY27" fmla="*/ 1888496 h 2477324"/>
              <a:gd name="connsiteX28" fmla="*/ 2638569 w 2787183"/>
              <a:gd name="connsiteY28" fmla="*/ 1945080 h 2477324"/>
              <a:gd name="connsiteX29" fmla="*/ 2562911 w 2787183"/>
              <a:gd name="connsiteY29" fmla="*/ 2044102 h 2477324"/>
              <a:gd name="connsiteX30" fmla="*/ 2472392 w 2787183"/>
              <a:gd name="connsiteY30" fmla="*/ 2134283 h 2477324"/>
              <a:gd name="connsiteX31" fmla="*/ 2375118 w 2787183"/>
              <a:gd name="connsiteY31" fmla="*/ 2210318 h 2477324"/>
              <a:gd name="connsiteX32" fmla="*/ 2271088 w 2787183"/>
              <a:gd name="connsiteY32" fmla="*/ 2275743 h 2477324"/>
              <a:gd name="connsiteX33" fmla="*/ 2158952 w 2787183"/>
              <a:gd name="connsiteY33" fmla="*/ 2327023 h 2477324"/>
              <a:gd name="connsiteX34" fmla="*/ 2044115 w 2787183"/>
              <a:gd name="connsiteY34" fmla="*/ 2374765 h 2477324"/>
              <a:gd name="connsiteX35" fmla="*/ 1929277 w 2787183"/>
              <a:gd name="connsiteY35" fmla="*/ 2408362 h 2477324"/>
              <a:gd name="connsiteX36" fmla="*/ 1813088 w 2787183"/>
              <a:gd name="connsiteY36" fmla="*/ 2434886 h 2477324"/>
              <a:gd name="connsiteX37" fmla="*/ 1698250 w 2787183"/>
              <a:gd name="connsiteY37" fmla="*/ 2454337 h 2477324"/>
              <a:gd name="connsiteX38" fmla="*/ 1592869 w 2787183"/>
              <a:gd name="connsiteY38" fmla="*/ 2468483 h 2477324"/>
              <a:gd name="connsiteX39" fmla="*/ 1492893 w 2787183"/>
              <a:gd name="connsiteY39" fmla="*/ 2473788 h 2477324"/>
              <a:gd name="connsiteX40" fmla="*/ 1398320 w 2787183"/>
              <a:gd name="connsiteY40" fmla="*/ 2477324 h 2477324"/>
              <a:gd name="connsiteX41" fmla="*/ 1311854 w 2787183"/>
              <a:gd name="connsiteY41" fmla="*/ 2473788 h 2477324"/>
              <a:gd name="connsiteX42" fmla="*/ 1214580 w 2787183"/>
              <a:gd name="connsiteY42" fmla="*/ 2463178 h 2477324"/>
              <a:gd name="connsiteX43" fmla="*/ 1117305 w 2787183"/>
              <a:gd name="connsiteY43" fmla="*/ 2445496 h 2477324"/>
              <a:gd name="connsiteX44" fmla="*/ 1013276 w 2787183"/>
              <a:gd name="connsiteY44" fmla="*/ 2422508 h 2477324"/>
              <a:gd name="connsiteX45" fmla="*/ 911948 w 2787183"/>
              <a:gd name="connsiteY45" fmla="*/ 2388911 h 2477324"/>
              <a:gd name="connsiteX46" fmla="*/ 807919 w 2787183"/>
              <a:gd name="connsiteY46" fmla="*/ 2346473 h 2477324"/>
              <a:gd name="connsiteX47" fmla="*/ 702538 w 2787183"/>
              <a:gd name="connsiteY47" fmla="*/ 2295194 h 2477324"/>
              <a:gd name="connsiteX48" fmla="*/ 602561 w 2787183"/>
              <a:gd name="connsiteY48" fmla="*/ 2238610 h 2477324"/>
              <a:gd name="connsiteX49" fmla="*/ 505287 w 2787183"/>
              <a:gd name="connsiteY49" fmla="*/ 2167880 h 2477324"/>
              <a:gd name="connsiteX50" fmla="*/ 410715 w 2787183"/>
              <a:gd name="connsiteY50" fmla="*/ 2086540 h 2477324"/>
              <a:gd name="connsiteX51" fmla="*/ 324248 w 2787183"/>
              <a:gd name="connsiteY51" fmla="*/ 1998127 h 2477324"/>
              <a:gd name="connsiteX52" fmla="*/ 244537 w 2787183"/>
              <a:gd name="connsiteY52" fmla="*/ 1899105 h 2477324"/>
              <a:gd name="connsiteX53" fmla="*/ 172933 w 2787183"/>
              <a:gd name="connsiteY53" fmla="*/ 1785937 h 2477324"/>
              <a:gd name="connsiteX54" fmla="*/ 114838 w 2787183"/>
              <a:gd name="connsiteY54" fmla="*/ 1662159 h 2477324"/>
              <a:gd name="connsiteX55" fmla="*/ 64850 w 2787183"/>
              <a:gd name="connsiteY55" fmla="*/ 1526003 h 2477324"/>
              <a:gd name="connsiteX56" fmla="*/ 28372 w 2787183"/>
              <a:gd name="connsiteY56" fmla="*/ 1375702 h 2477324"/>
              <a:gd name="connsiteX57" fmla="*/ 14862 w 2787183"/>
              <a:gd name="connsiteY57" fmla="*/ 1299667 h 2477324"/>
              <a:gd name="connsiteX58" fmla="*/ 6755 w 2787183"/>
              <a:gd name="connsiteY58" fmla="*/ 1225400 h 2477324"/>
              <a:gd name="connsiteX59" fmla="*/ 0 w 2787183"/>
              <a:gd name="connsiteY59" fmla="*/ 1149365 h 2477324"/>
              <a:gd name="connsiteX60" fmla="*/ 0 w 2787183"/>
              <a:gd name="connsiteY60" fmla="*/ 1078635 h 2477324"/>
              <a:gd name="connsiteX61" fmla="*/ 4053 w 2787183"/>
              <a:gd name="connsiteY61" fmla="*/ 1007905 h 2477324"/>
              <a:gd name="connsiteX62" fmla="*/ 14862 w 2787183"/>
              <a:gd name="connsiteY62" fmla="*/ 937175 h 2477324"/>
              <a:gd name="connsiteX63" fmla="*/ 25670 w 2787183"/>
              <a:gd name="connsiteY63" fmla="*/ 871749 h 2477324"/>
              <a:gd name="connsiteX64" fmla="*/ 39180 w 2787183"/>
              <a:gd name="connsiteY64" fmla="*/ 809861 h 2477324"/>
              <a:gd name="connsiteX65" fmla="*/ 79711 w 2787183"/>
              <a:gd name="connsiteY65" fmla="*/ 687851 h 2477324"/>
              <a:gd name="connsiteX66" fmla="*/ 133753 w 2787183"/>
              <a:gd name="connsiteY66" fmla="*/ 574683 h 2477324"/>
              <a:gd name="connsiteX67" fmla="*/ 198602 w 2787183"/>
              <a:gd name="connsiteY67" fmla="*/ 466819 h 2477324"/>
              <a:gd name="connsiteX68" fmla="*/ 274260 w 2787183"/>
              <a:gd name="connsiteY68" fmla="*/ 371334 h 2477324"/>
              <a:gd name="connsiteX69" fmla="*/ 356673 w 2787183"/>
              <a:gd name="connsiteY69" fmla="*/ 286457 h 2477324"/>
              <a:gd name="connsiteX70" fmla="*/ 451246 w 2787183"/>
              <a:gd name="connsiteY70" fmla="*/ 212191 h 2477324"/>
              <a:gd name="connsiteX71" fmla="*/ 551222 w 2787183"/>
              <a:gd name="connsiteY71" fmla="*/ 144997 h 2477324"/>
              <a:gd name="connsiteX72" fmla="*/ 659305 w 2787183"/>
              <a:gd name="connsiteY72" fmla="*/ 93718 h 2477324"/>
              <a:gd name="connsiteX73" fmla="*/ 775494 w 2787183"/>
              <a:gd name="connsiteY73" fmla="*/ 51279 h 2477324"/>
              <a:gd name="connsiteX74" fmla="*/ 890332 w 2787183"/>
              <a:gd name="connsiteY74" fmla="*/ 17683 h 2477324"/>
              <a:gd name="connsiteX75" fmla="*/ 1013276 w 2787183"/>
              <a:gd name="connsiteY75" fmla="*/ 3537 h 2477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2787183" h="2477324">
                <a:moveTo>
                  <a:pt x="1136220" y="0"/>
                </a:moveTo>
                <a:lnTo>
                  <a:pt x="1265919" y="3537"/>
                </a:lnTo>
                <a:lnTo>
                  <a:pt x="1395618" y="22987"/>
                </a:lnTo>
                <a:lnTo>
                  <a:pt x="1532073" y="51279"/>
                </a:lnTo>
                <a:lnTo>
                  <a:pt x="1665825" y="93718"/>
                </a:lnTo>
                <a:lnTo>
                  <a:pt x="1802279" y="144997"/>
                </a:lnTo>
                <a:lnTo>
                  <a:pt x="1936032" y="206886"/>
                </a:lnTo>
                <a:lnTo>
                  <a:pt x="2065731" y="282921"/>
                </a:lnTo>
                <a:lnTo>
                  <a:pt x="2191377" y="362492"/>
                </a:lnTo>
                <a:lnTo>
                  <a:pt x="2307566" y="456210"/>
                </a:lnTo>
                <a:lnTo>
                  <a:pt x="2415649" y="560537"/>
                </a:lnTo>
                <a:lnTo>
                  <a:pt x="2512923" y="679010"/>
                </a:lnTo>
                <a:lnTo>
                  <a:pt x="2599389" y="801019"/>
                </a:lnTo>
                <a:lnTo>
                  <a:pt x="2635867" y="866445"/>
                </a:lnTo>
                <a:lnTo>
                  <a:pt x="2670994" y="931870"/>
                </a:lnTo>
                <a:lnTo>
                  <a:pt x="2700717" y="1002600"/>
                </a:lnTo>
                <a:lnTo>
                  <a:pt x="2725036" y="1078635"/>
                </a:lnTo>
                <a:lnTo>
                  <a:pt x="2746652" y="1154670"/>
                </a:lnTo>
                <a:lnTo>
                  <a:pt x="2765567" y="1228937"/>
                </a:lnTo>
                <a:lnTo>
                  <a:pt x="2779077" y="1310276"/>
                </a:lnTo>
                <a:lnTo>
                  <a:pt x="2787183" y="1389848"/>
                </a:lnTo>
                <a:lnTo>
                  <a:pt x="2783130" y="1474724"/>
                </a:lnTo>
                <a:lnTo>
                  <a:pt x="2776375" y="1554296"/>
                </a:lnTo>
                <a:lnTo>
                  <a:pt x="2765567" y="1625026"/>
                </a:lnTo>
                <a:lnTo>
                  <a:pt x="2746652" y="1701061"/>
                </a:lnTo>
                <a:lnTo>
                  <a:pt x="2725036" y="1766486"/>
                </a:lnTo>
                <a:lnTo>
                  <a:pt x="2700717" y="1828375"/>
                </a:lnTo>
                <a:lnTo>
                  <a:pt x="2670994" y="1888496"/>
                </a:lnTo>
                <a:lnTo>
                  <a:pt x="2638569" y="1945080"/>
                </a:lnTo>
                <a:lnTo>
                  <a:pt x="2562911" y="2044102"/>
                </a:lnTo>
                <a:lnTo>
                  <a:pt x="2472392" y="2134283"/>
                </a:lnTo>
                <a:lnTo>
                  <a:pt x="2375118" y="2210318"/>
                </a:lnTo>
                <a:lnTo>
                  <a:pt x="2271088" y="2275743"/>
                </a:lnTo>
                <a:lnTo>
                  <a:pt x="2158952" y="2327023"/>
                </a:lnTo>
                <a:lnTo>
                  <a:pt x="2044115" y="2374765"/>
                </a:lnTo>
                <a:lnTo>
                  <a:pt x="1929277" y="2408362"/>
                </a:lnTo>
                <a:lnTo>
                  <a:pt x="1813088" y="2434886"/>
                </a:lnTo>
                <a:lnTo>
                  <a:pt x="1698250" y="2454337"/>
                </a:lnTo>
                <a:lnTo>
                  <a:pt x="1592869" y="2468483"/>
                </a:lnTo>
                <a:lnTo>
                  <a:pt x="1492893" y="2473788"/>
                </a:lnTo>
                <a:lnTo>
                  <a:pt x="1398320" y="2477324"/>
                </a:lnTo>
                <a:lnTo>
                  <a:pt x="1311854" y="2473788"/>
                </a:lnTo>
                <a:lnTo>
                  <a:pt x="1214580" y="2463178"/>
                </a:lnTo>
                <a:lnTo>
                  <a:pt x="1117305" y="2445496"/>
                </a:lnTo>
                <a:lnTo>
                  <a:pt x="1013276" y="2422508"/>
                </a:lnTo>
                <a:lnTo>
                  <a:pt x="911948" y="2388911"/>
                </a:lnTo>
                <a:lnTo>
                  <a:pt x="807919" y="2346473"/>
                </a:lnTo>
                <a:lnTo>
                  <a:pt x="702538" y="2295194"/>
                </a:lnTo>
                <a:lnTo>
                  <a:pt x="602561" y="2238610"/>
                </a:lnTo>
                <a:lnTo>
                  <a:pt x="505287" y="2167880"/>
                </a:lnTo>
                <a:lnTo>
                  <a:pt x="410715" y="2086540"/>
                </a:lnTo>
                <a:lnTo>
                  <a:pt x="324248" y="1998127"/>
                </a:lnTo>
                <a:lnTo>
                  <a:pt x="244537" y="1899105"/>
                </a:lnTo>
                <a:lnTo>
                  <a:pt x="172933" y="1785937"/>
                </a:lnTo>
                <a:lnTo>
                  <a:pt x="114838" y="1662159"/>
                </a:lnTo>
                <a:lnTo>
                  <a:pt x="64850" y="1526003"/>
                </a:lnTo>
                <a:lnTo>
                  <a:pt x="28372" y="1375702"/>
                </a:lnTo>
                <a:lnTo>
                  <a:pt x="14862" y="1299667"/>
                </a:lnTo>
                <a:lnTo>
                  <a:pt x="6755" y="1225400"/>
                </a:lnTo>
                <a:lnTo>
                  <a:pt x="0" y="1149365"/>
                </a:lnTo>
                <a:lnTo>
                  <a:pt x="0" y="1078635"/>
                </a:lnTo>
                <a:lnTo>
                  <a:pt x="4053" y="1007905"/>
                </a:lnTo>
                <a:lnTo>
                  <a:pt x="14862" y="937175"/>
                </a:lnTo>
                <a:lnTo>
                  <a:pt x="25670" y="871749"/>
                </a:lnTo>
                <a:lnTo>
                  <a:pt x="39180" y="809861"/>
                </a:lnTo>
                <a:lnTo>
                  <a:pt x="79711" y="687851"/>
                </a:lnTo>
                <a:lnTo>
                  <a:pt x="133753" y="574683"/>
                </a:lnTo>
                <a:lnTo>
                  <a:pt x="198602" y="466819"/>
                </a:lnTo>
                <a:lnTo>
                  <a:pt x="274260" y="371334"/>
                </a:lnTo>
                <a:lnTo>
                  <a:pt x="356673" y="286457"/>
                </a:lnTo>
                <a:lnTo>
                  <a:pt x="451246" y="212191"/>
                </a:lnTo>
                <a:lnTo>
                  <a:pt x="551222" y="144997"/>
                </a:lnTo>
                <a:lnTo>
                  <a:pt x="659305" y="93718"/>
                </a:lnTo>
                <a:lnTo>
                  <a:pt x="775494" y="51279"/>
                </a:lnTo>
                <a:lnTo>
                  <a:pt x="890332" y="17683"/>
                </a:lnTo>
                <a:lnTo>
                  <a:pt x="1013276" y="353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dirty="0"/>
              <a:t>Вставьте изображение птицы-символа колонии</a:t>
            </a:r>
          </a:p>
        </p:txBody>
      </p:sp>
      <p:sp>
        <p:nvSpPr>
          <p:cNvPr id="50" name="Рисунок 49">
            <a:extLst>
              <a:ext uri="{FF2B5EF4-FFF2-40B4-BE49-F238E27FC236}">
                <a16:creationId xmlns:a16="http://schemas.microsoft.com/office/drawing/2014/main" id="{F8C97492-F95E-4311-8ED2-BB505061940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51330" y="4753273"/>
            <a:ext cx="2651445" cy="1668624"/>
          </a:xfrm>
          <a:custGeom>
            <a:avLst/>
            <a:gdLst>
              <a:gd name="connsiteX0" fmla="*/ 1480791 w 2834809"/>
              <a:gd name="connsiteY0" fmla="*/ 0 h 1784020"/>
              <a:gd name="connsiteX1" fmla="*/ 1653730 w 2834809"/>
              <a:gd name="connsiteY1" fmla="*/ 3880 h 1784020"/>
              <a:gd name="connsiteX2" fmla="*/ 1811652 w 2834809"/>
              <a:gd name="connsiteY2" fmla="*/ 18320 h 1784020"/>
              <a:gd name="connsiteX3" fmla="*/ 1956159 w 2834809"/>
              <a:gd name="connsiteY3" fmla="*/ 39603 h 1784020"/>
              <a:gd name="connsiteX4" fmla="*/ 2089655 w 2834809"/>
              <a:gd name="connsiteY4" fmla="*/ 70984 h 1784020"/>
              <a:gd name="connsiteX5" fmla="*/ 2207733 w 2834809"/>
              <a:gd name="connsiteY5" fmla="*/ 109440 h 1784020"/>
              <a:gd name="connsiteX6" fmla="*/ 2314298 w 2834809"/>
              <a:gd name="connsiteY6" fmla="*/ 153637 h 1784020"/>
              <a:gd name="connsiteX7" fmla="*/ 2413455 w 2834809"/>
              <a:gd name="connsiteY7" fmla="*/ 203986 h 1784020"/>
              <a:gd name="connsiteX8" fmla="*/ 2500797 w 2834809"/>
              <a:gd name="connsiteY8" fmla="*/ 257463 h 1784020"/>
              <a:gd name="connsiteX9" fmla="*/ 2572319 w 2834809"/>
              <a:gd name="connsiteY9" fmla="*/ 314530 h 1784020"/>
              <a:gd name="connsiteX10" fmla="*/ 2638235 w 2834809"/>
              <a:gd name="connsiteY10" fmla="*/ 375775 h 1784020"/>
              <a:gd name="connsiteX11" fmla="*/ 2694037 w 2834809"/>
              <a:gd name="connsiteY11" fmla="*/ 437304 h 1784020"/>
              <a:gd name="connsiteX12" fmla="*/ 2739625 w 2834809"/>
              <a:gd name="connsiteY12" fmla="*/ 498247 h 1784020"/>
              <a:gd name="connsiteX13" fmla="*/ 2773398 w 2834809"/>
              <a:gd name="connsiteY13" fmla="*/ 562317 h 1784020"/>
              <a:gd name="connsiteX14" fmla="*/ 2800660 w 2834809"/>
              <a:gd name="connsiteY14" fmla="*/ 622726 h 1784020"/>
              <a:gd name="connsiteX15" fmla="*/ 2819913 w 2834809"/>
              <a:gd name="connsiteY15" fmla="*/ 684059 h 1784020"/>
              <a:gd name="connsiteX16" fmla="*/ 2830350 w 2834809"/>
              <a:gd name="connsiteY16" fmla="*/ 739347 h 1784020"/>
              <a:gd name="connsiteX17" fmla="*/ 2833380 w 2834809"/>
              <a:gd name="connsiteY17" fmla="*/ 800786 h 1784020"/>
              <a:gd name="connsiteX18" fmla="*/ 2834809 w 2834809"/>
              <a:gd name="connsiteY18" fmla="*/ 865940 h 1784020"/>
              <a:gd name="connsiteX19" fmla="*/ 2826627 w 2834809"/>
              <a:gd name="connsiteY19" fmla="*/ 935734 h 1784020"/>
              <a:gd name="connsiteX20" fmla="*/ 2813140 w 2834809"/>
              <a:gd name="connsiteY20" fmla="*/ 1012319 h 1784020"/>
              <a:gd name="connsiteX21" fmla="*/ 2791744 w 2834809"/>
              <a:gd name="connsiteY21" fmla="*/ 1090699 h 1784020"/>
              <a:gd name="connsiteX22" fmla="*/ 2762236 w 2834809"/>
              <a:gd name="connsiteY22" fmla="*/ 1169132 h 1784020"/>
              <a:gd name="connsiteX23" fmla="*/ 2716707 w 2834809"/>
              <a:gd name="connsiteY23" fmla="*/ 1249414 h 1784020"/>
              <a:gd name="connsiteX24" fmla="*/ 2666972 w 2834809"/>
              <a:gd name="connsiteY24" fmla="*/ 1328415 h 1784020"/>
              <a:gd name="connsiteX25" fmla="*/ 2600612 w 2834809"/>
              <a:gd name="connsiteY25" fmla="*/ 1404039 h 1784020"/>
              <a:gd name="connsiteX26" fmla="*/ 2521735 w 2834809"/>
              <a:gd name="connsiteY26" fmla="*/ 1476693 h 1784020"/>
              <a:gd name="connsiteX27" fmla="*/ 2426333 w 2834809"/>
              <a:gd name="connsiteY27" fmla="*/ 1546840 h 1784020"/>
              <a:gd name="connsiteX28" fmla="*/ 2319813 w 2834809"/>
              <a:gd name="connsiteY28" fmla="*/ 1608561 h 1784020"/>
              <a:gd name="connsiteX29" fmla="*/ 2258140 w 2834809"/>
              <a:gd name="connsiteY29" fmla="*/ 1636861 h 1784020"/>
              <a:gd name="connsiteX30" fmla="*/ 2192261 w 2834809"/>
              <a:gd name="connsiteY30" fmla="*/ 1663881 h 1784020"/>
              <a:gd name="connsiteX31" fmla="*/ 2123977 w 2834809"/>
              <a:gd name="connsiteY31" fmla="*/ 1687647 h 1784020"/>
              <a:gd name="connsiteX32" fmla="*/ 2051487 w 2834809"/>
              <a:gd name="connsiteY32" fmla="*/ 1710134 h 1784020"/>
              <a:gd name="connsiteX33" fmla="*/ 1966780 w 2834809"/>
              <a:gd name="connsiteY33" fmla="*/ 1732264 h 1784020"/>
              <a:gd name="connsiteX34" fmla="*/ 1887478 w 2834809"/>
              <a:gd name="connsiteY34" fmla="*/ 1748475 h 1784020"/>
              <a:gd name="connsiteX35" fmla="*/ 1797862 w 2834809"/>
              <a:gd name="connsiteY35" fmla="*/ 1763228 h 1784020"/>
              <a:gd name="connsiteX36" fmla="*/ 1702036 w 2834809"/>
              <a:gd name="connsiteY36" fmla="*/ 1776932 h 1784020"/>
              <a:gd name="connsiteX37" fmla="*/ 1611314 w 2834809"/>
              <a:gd name="connsiteY37" fmla="*/ 1782103 h 1784020"/>
              <a:gd name="connsiteX38" fmla="*/ 1518187 w 2834809"/>
              <a:gd name="connsiteY38" fmla="*/ 1784020 h 1784020"/>
              <a:gd name="connsiteX39" fmla="*/ 1432669 w 2834809"/>
              <a:gd name="connsiteY39" fmla="*/ 1781529 h 1784020"/>
              <a:gd name="connsiteX40" fmla="*/ 1344947 w 2834809"/>
              <a:gd name="connsiteY40" fmla="*/ 1777527 h 1784020"/>
              <a:gd name="connsiteX41" fmla="*/ 1257024 w 2834809"/>
              <a:gd name="connsiteY41" fmla="*/ 1771782 h 1784020"/>
              <a:gd name="connsiteX42" fmla="*/ 1174707 w 2834809"/>
              <a:gd name="connsiteY42" fmla="*/ 1761860 h 1784020"/>
              <a:gd name="connsiteX43" fmla="*/ 1097996 w 2834809"/>
              <a:gd name="connsiteY43" fmla="*/ 1747761 h 1784020"/>
              <a:gd name="connsiteX44" fmla="*/ 1021184 w 2834809"/>
              <a:gd name="connsiteY44" fmla="*/ 1732790 h 1784020"/>
              <a:gd name="connsiteX45" fmla="*/ 876569 w 2834809"/>
              <a:gd name="connsiteY45" fmla="*/ 1692982 h 1784020"/>
              <a:gd name="connsiteX46" fmla="*/ 735155 w 2834809"/>
              <a:gd name="connsiteY46" fmla="*/ 1645744 h 1784020"/>
              <a:gd name="connsiteX47" fmla="*/ 608959 w 2834809"/>
              <a:gd name="connsiteY47" fmla="*/ 1589688 h 1784020"/>
              <a:gd name="connsiteX48" fmla="*/ 494175 w 2834809"/>
              <a:gd name="connsiteY48" fmla="*/ 1527020 h 1784020"/>
              <a:gd name="connsiteX49" fmla="*/ 394710 w 2834809"/>
              <a:gd name="connsiteY49" fmla="*/ 1456405 h 1784020"/>
              <a:gd name="connsiteX50" fmla="*/ 298947 w 2834809"/>
              <a:gd name="connsiteY50" fmla="*/ 1382715 h 1784020"/>
              <a:gd name="connsiteX51" fmla="*/ 218905 w 2834809"/>
              <a:gd name="connsiteY51" fmla="*/ 1304563 h 1784020"/>
              <a:gd name="connsiteX52" fmla="*/ 150678 w 2834809"/>
              <a:gd name="connsiteY52" fmla="*/ 1223283 h 1784020"/>
              <a:gd name="connsiteX53" fmla="*/ 92664 w 2834809"/>
              <a:gd name="connsiteY53" fmla="*/ 1142590 h 1784020"/>
              <a:gd name="connsiteX54" fmla="*/ 50471 w 2834809"/>
              <a:gd name="connsiteY54" fmla="*/ 1058306 h 1784020"/>
              <a:gd name="connsiteX55" fmla="*/ 18794 w 2834809"/>
              <a:gd name="connsiteY55" fmla="*/ 977222 h 1784020"/>
              <a:gd name="connsiteX56" fmla="*/ 5141 w 2834809"/>
              <a:gd name="connsiteY56" fmla="*/ 894059 h 1784020"/>
              <a:gd name="connsiteX57" fmla="*/ 0 w 2834809"/>
              <a:gd name="connsiteY57" fmla="*/ 814327 h 1784020"/>
              <a:gd name="connsiteX58" fmla="*/ 6876 w 2834809"/>
              <a:gd name="connsiteY58" fmla="*/ 733209 h 1784020"/>
              <a:gd name="connsiteX59" fmla="*/ 36384 w 2834809"/>
              <a:gd name="connsiteY59" fmla="*/ 654775 h 1784020"/>
              <a:gd name="connsiteX60" fmla="*/ 75804 w 2834809"/>
              <a:gd name="connsiteY60" fmla="*/ 574316 h 1784020"/>
              <a:gd name="connsiteX61" fmla="*/ 125841 w 2834809"/>
              <a:gd name="connsiteY61" fmla="*/ 497927 h 1784020"/>
              <a:gd name="connsiteX62" fmla="*/ 194504 w 2834809"/>
              <a:gd name="connsiteY62" fmla="*/ 424686 h 1784020"/>
              <a:gd name="connsiteX63" fmla="*/ 271580 w 2834809"/>
              <a:gd name="connsiteY63" fmla="*/ 354005 h 1784020"/>
              <a:gd name="connsiteX64" fmla="*/ 361577 w 2834809"/>
              <a:gd name="connsiteY64" fmla="*/ 289778 h 1784020"/>
              <a:gd name="connsiteX65" fmla="*/ 464092 w 2834809"/>
              <a:gd name="connsiteY65" fmla="*/ 228519 h 1784020"/>
              <a:gd name="connsiteX66" fmla="*/ 581430 w 2834809"/>
              <a:gd name="connsiteY66" fmla="*/ 172613 h 1784020"/>
              <a:gd name="connsiteX67" fmla="*/ 705579 w 2834809"/>
              <a:gd name="connsiteY67" fmla="*/ 122981 h 1784020"/>
              <a:gd name="connsiteX68" fmla="*/ 840747 w 2834809"/>
              <a:gd name="connsiteY68" fmla="*/ 80906 h 1784020"/>
              <a:gd name="connsiteX69" fmla="*/ 909835 w 2834809"/>
              <a:gd name="connsiteY69" fmla="*/ 64108 h 1784020"/>
              <a:gd name="connsiteX70" fmla="*/ 983129 w 2834809"/>
              <a:gd name="connsiteY70" fmla="*/ 48590 h 1784020"/>
              <a:gd name="connsiteX71" fmla="*/ 1062431 w 2834809"/>
              <a:gd name="connsiteY71" fmla="*/ 32379 h 1784020"/>
              <a:gd name="connsiteX72" fmla="*/ 1142235 w 2834809"/>
              <a:gd name="connsiteY72" fmla="*/ 20524 h 1784020"/>
              <a:gd name="connsiteX73" fmla="*/ 1222341 w 2834809"/>
              <a:gd name="connsiteY73" fmla="*/ 11282 h 1784020"/>
              <a:gd name="connsiteX74" fmla="*/ 1308958 w 2834809"/>
              <a:gd name="connsiteY74" fmla="*/ 5702 h 1784020"/>
              <a:gd name="connsiteX75" fmla="*/ 1393672 w 2834809"/>
              <a:gd name="connsiteY75" fmla="*/ 1224 h 1784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2834809" h="1784020">
                <a:moveTo>
                  <a:pt x="1480791" y="0"/>
                </a:moveTo>
                <a:lnTo>
                  <a:pt x="1653730" y="3880"/>
                </a:lnTo>
                <a:lnTo>
                  <a:pt x="1811652" y="18320"/>
                </a:lnTo>
                <a:lnTo>
                  <a:pt x="1956159" y="39603"/>
                </a:lnTo>
                <a:lnTo>
                  <a:pt x="2089655" y="70984"/>
                </a:lnTo>
                <a:lnTo>
                  <a:pt x="2207733" y="109440"/>
                </a:lnTo>
                <a:lnTo>
                  <a:pt x="2314298" y="153637"/>
                </a:lnTo>
                <a:lnTo>
                  <a:pt x="2413455" y="203986"/>
                </a:lnTo>
                <a:lnTo>
                  <a:pt x="2500797" y="257463"/>
                </a:lnTo>
                <a:lnTo>
                  <a:pt x="2572319" y="314530"/>
                </a:lnTo>
                <a:lnTo>
                  <a:pt x="2638235" y="375775"/>
                </a:lnTo>
                <a:lnTo>
                  <a:pt x="2694037" y="437304"/>
                </a:lnTo>
                <a:lnTo>
                  <a:pt x="2739625" y="498247"/>
                </a:lnTo>
                <a:lnTo>
                  <a:pt x="2773398" y="562317"/>
                </a:lnTo>
                <a:lnTo>
                  <a:pt x="2800660" y="622726"/>
                </a:lnTo>
                <a:lnTo>
                  <a:pt x="2819913" y="684059"/>
                </a:lnTo>
                <a:lnTo>
                  <a:pt x="2830350" y="739347"/>
                </a:lnTo>
                <a:lnTo>
                  <a:pt x="2833380" y="800786"/>
                </a:lnTo>
                <a:lnTo>
                  <a:pt x="2834809" y="865940"/>
                </a:lnTo>
                <a:lnTo>
                  <a:pt x="2826627" y="935734"/>
                </a:lnTo>
                <a:lnTo>
                  <a:pt x="2813140" y="1012319"/>
                </a:lnTo>
                <a:lnTo>
                  <a:pt x="2791744" y="1090699"/>
                </a:lnTo>
                <a:lnTo>
                  <a:pt x="2762236" y="1169132"/>
                </a:lnTo>
                <a:lnTo>
                  <a:pt x="2716707" y="1249414"/>
                </a:lnTo>
                <a:lnTo>
                  <a:pt x="2666972" y="1328415"/>
                </a:lnTo>
                <a:lnTo>
                  <a:pt x="2600612" y="1404039"/>
                </a:lnTo>
                <a:lnTo>
                  <a:pt x="2521735" y="1476693"/>
                </a:lnTo>
                <a:lnTo>
                  <a:pt x="2426333" y="1546840"/>
                </a:lnTo>
                <a:lnTo>
                  <a:pt x="2319813" y="1608561"/>
                </a:lnTo>
                <a:lnTo>
                  <a:pt x="2258140" y="1636861"/>
                </a:lnTo>
                <a:lnTo>
                  <a:pt x="2192261" y="1663881"/>
                </a:lnTo>
                <a:lnTo>
                  <a:pt x="2123977" y="1687647"/>
                </a:lnTo>
                <a:lnTo>
                  <a:pt x="2051487" y="1710134"/>
                </a:lnTo>
                <a:lnTo>
                  <a:pt x="1966780" y="1732264"/>
                </a:lnTo>
                <a:lnTo>
                  <a:pt x="1887478" y="1748475"/>
                </a:lnTo>
                <a:lnTo>
                  <a:pt x="1797862" y="1763228"/>
                </a:lnTo>
                <a:lnTo>
                  <a:pt x="1702036" y="1776932"/>
                </a:lnTo>
                <a:lnTo>
                  <a:pt x="1611314" y="1782103"/>
                </a:lnTo>
                <a:lnTo>
                  <a:pt x="1518187" y="1784020"/>
                </a:lnTo>
                <a:lnTo>
                  <a:pt x="1432669" y="1781529"/>
                </a:lnTo>
                <a:lnTo>
                  <a:pt x="1344947" y="1777527"/>
                </a:lnTo>
                <a:lnTo>
                  <a:pt x="1257024" y="1771782"/>
                </a:lnTo>
                <a:lnTo>
                  <a:pt x="1174707" y="1761860"/>
                </a:lnTo>
                <a:lnTo>
                  <a:pt x="1097996" y="1747761"/>
                </a:lnTo>
                <a:lnTo>
                  <a:pt x="1021184" y="1732790"/>
                </a:lnTo>
                <a:lnTo>
                  <a:pt x="876569" y="1692982"/>
                </a:lnTo>
                <a:lnTo>
                  <a:pt x="735155" y="1645744"/>
                </a:lnTo>
                <a:lnTo>
                  <a:pt x="608959" y="1589688"/>
                </a:lnTo>
                <a:lnTo>
                  <a:pt x="494175" y="1527020"/>
                </a:lnTo>
                <a:lnTo>
                  <a:pt x="394710" y="1456405"/>
                </a:lnTo>
                <a:lnTo>
                  <a:pt x="298947" y="1382715"/>
                </a:lnTo>
                <a:lnTo>
                  <a:pt x="218905" y="1304563"/>
                </a:lnTo>
                <a:lnTo>
                  <a:pt x="150678" y="1223283"/>
                </a:lnTo>
                <a:lnTo>
                  <a:pt x="92664" y="1142590"/>
                </a:lnTo>
                <a:lnTo>
                  <a:pt x="50471" y="1058306"/>
                </a:lnTo>
                <a:lnTo>
                  <a:pt x="18794" y="977222"/>
                </a:lnTo>
                <a:lnTo>
                  <a:pt x="5141" y="894059"/>
                </a:lnTo>
                <a:lnTo>
                  <a:pt x="0" y="814327"/>
                </a:lnTo>
                <a:lnTo>
                  <a:pt x="6876" y="733209"/>
                </a:lnTo>
                <a:lnTo>
                  <a:pt x="36384" y="654775"/>
                </a:lnTo>
                <a:lnTo>
                  <a:pt x="75804" y="574316"/>
                </a:lnTo>
                <a:lnTo>
                  <a:pt x="125841" y="497927"/>
                </a:lnTo>
                <a:lnTo>
                  <a:pt x="194504" y="424686"/>
                </a:lnTo>
                <a:lnTo>
                  <a:pt x="271580" y="354005"/>
                </a:lnTo>
                <a:lnTo>
                  <a:pt x="361577" y="289778"/>
                </a:lnTo>
                <a:lnTo>
                  <a:pt x="464092" y="228519"/>
                </a:lnTo>
                <a:lnTo>
                  <a:pt x="581430" y="172613"/>
                </a:lnTo>
                <a:lnTo>
                  <a:pt x="705579" y="122981"/>
                </a:lnTo>
                <a:lnTo>
                  <a:pt x="840747" y="80906"/>
                </a:lnTo>
                <a:lnTo>
                  <a:pt x="909835" y="64108"/>
                </a:lnTo>
                <a:lnTo>
                  <a:pt x="983129" y="48590"/>
                </a:lnTo>
                <a:lnTo>
                  <a:pt x="1062431" y="32379"/>
                </a:lnTo>
                <a:lnTo>
                  <a:pt x="1142235" y="20524"/>
                </a:lnTo>
                <a:lnTo>
                  <a:pt x="1222341" y="11282"/>
                </a:lnTo>
                <a:lnTo>
                  <a:pt x="1308958" y="5702"/>
                </a:lnTo>
                <a:lnTo>
                  <a:pt x="1393672" y="12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dirty="0"/>
              <a:t>Вставьте изображение флага колонии</a:t>
            </a:r>
          </a:p>
        </p:txBody>
      </p:sp>
      <p:sp>
        <p:nvSpPr>
          <p:cNvPr id="51" name="Рисунок 50">
            <a:extLst>
              <a:ext uri="{FF2B5EF4-FFF2-40B4-BE49-F238E27FC236}">
                <a16:creationId xmlns:a16="http://schemas.microsoft.com/office/drawing/2014/main" id="{D169D0C1-928A-42BF-9947-5C106345046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736513" y="3632138"/>
            <a:ext cx="2726350" cy="2002690"/>
          </a:xfrm>
          <a:custGeom>
            <a:avLst/>
            <a:gdLst>
              <a:gd name="connsiteX0" fmla="*/ 1367800 w 2726350"/>
              <a:gd name="connsiteY0" fmla="*/ 0 h 2002690"/>
              <a:gd name="connsiteX1" fmla="*/ 1460309 w 2726350"/>
              <a:gd name="connsiteY1" fmla="*/ 2859 h 2002690"/>
              <a:gd name="connsiteX2" fmla="*/ 1558103 w 2726350"/>
              <a:gd name="connsiteY2" fmla="*/ 7148 h 2002690"/>
              <a:gd name="connsiteX3" fmla="*/ 1661184 w 2726350"/>
              <a:gd name="connsiteY3" fmla="*/ 18583 h 2002690"/>
              <a:gd name="connsiteX4" fmla="*/ 1773515 w 2726350"/>
              <a:gd name="connsiteY4" fmla="*/ 34308 h 2002690"/>
              <a:gd name="connsiteX5" fmla="*/ 1887168 w 2726350"/>
              <a:gd name="connsiteY5" fmla="*/ 55750 h 2002690"/>
              <a:gd name="connsiteX6" fmla="*/ 1999499 w 2726350"/>
              <a:gd name="connsiteY6" fmla="*/ 82910 h 2002690"/>
              <a:gd name="connsiteX7" fmla="*/ 2111831 w 2726350"/>
              <a:gd name="connsiteY7" fmla="*/ 121505 h 2002690"/>
              <a:gd name="connsiteX8" fmla="*/ 2221519 w 2726350"/>
              <a:gd name="connsiteY8" fmla="*/ 162960 h 2002690"/>
              <a:gd name="connsiteX9" fmla="*/ 2323279 w 2726350"/>
              <a:gd name="connsiteY9" fmla="*/ 215850 h 2002690"/>
              <a:gd name="connsiteX10" fmla="*/ 2418430 w 2726350"/>
              <a:gd name="connsiteY10" fmla="*/ 277318 h 2002690"/>
              <a:gd name="connsiteX11" fmla="*/ 2506973 w 2726350"/>
              <a:gd name="connsiteY11" fmla="*/ 350221 h 2002690"/>
              <a:gd name="connsiteX12" fmla="*/ 2580980 w 2726350"/>
              <a:gd name="connsiteY12" fmla="*/ 430271 h 2002690"/>
              <a:gd name="connsiteX13" fmla="*/ 2612697 w 2726350"/>
              <a:gd name="connsiteY13" fmla="*/ 476014 h 2002690"/>
              <a:gd name="connsiteX14" fmla="*/ 2641771 w 2726350"/>
              <a:gd name="connsiteY14" fmla="*/ 524616 h 2002690"/>
              <a:gd name="connsiteX15" fmla="*/ 2665559 w 2726350"/>
              <a:gd name="connsiteY15" fmla="*/ 574648 h 2002690"/>
              <a:gd name="connsiteX16" fmla="*/ 2686703 w 2726350"/>
              <a:gd name="connsiteY16" fmla="*/ 627538 h 2002690"/>
              <a:gd name="connsiteX17" fmla="*/ 2705205 w 2726350"/>
              <a:gd name="connsiteY17" fmla="*/ 689006 h 2002690"/>
              <a:gd name="connsiteX18" fmla="*/ 2715778 w 2726350"/>
              <a:gd name="connsiteY18" fmla="*/ 746184 h 2002690"/>
              <a:gd name="connsiteX19" fmla="*/ 2722385 w 2726350"/>
              <a:gd name="connsiteY19" fmla="*/ 810511 h 2002690"/>
              <a:gd name="connsiteX20" fmla="*/ 2726350 w 2726350"/>
              <a:gd name="connsiteY20" fmla="*/ 879125 h 2002690"/>
              <a:gd name="connsiteX21" fmla="*/ 2718421 w 2726350"/>
              <a:gd name="connsiteY21" fmla="*/ 943452 h 2002690"/>
              <a:gd name="connsiteX22" fmla="*/ 2705205 w 2726350"/>
              <a:gd name="connsiteY22" fmla="*/ 1009207 h 2002690"/>
              <a:gd name="connsiteX23" fmla="*/ 2686703 w 2726350"/>
              <a:gd name="connsiteY23" fmla="*/ 1069245 h 2002690"/>
              <a:gd name="connsiteX24" fmla="*/ 2665559 w 2726350"/>
              <a:gd name="connsiteY24" fmla="*/ 1130712 h 2002690"/>
              <a:gd name="connsiteX25" fmla="*/ 2641771 w 2726350"/>
              <a:gd name="connsiteY25" fmla="*/ 1192180 h 2002690"/>
              <a:gd name="connsiteX26" fmla="*/ 2612697 w 2726350"/>
              <a:gd name="connsiteY26" fmla="*/ 1249359 h 2002690"/>
              <a:gd name="connsiteX27" fmla="*/ 2578337 w 2726350"/>
              <a:gd name="connsiteY27" fmla="*/ 1302249 h 2002690"/>
              <a:gd name="connsiteX28" fmla="*/ 2542655 w 2726350"/>
              <a:gd name="connsiteY28" fmla="*/ 1355139 h 2002690"/>
              <a:gd name="connsiteX29" fmla="*/ 2458076 w 2726350"/>
              <a:gd name="connsiteY29" fmla="*/ 1453773 h 2002690"/>
              <a:gd name="connsiteX30" fmla="*/ 2362925 w 2726350"/>
              <a:gd name="connsiteY30" fmla="*/ 1549548 h 2002690"/>
              <a:gd name="connsiteX31" fmla="*/ 2257201 w 2726350"/>
              <a:gd name="connsiteY31" fmla="*/ 1633887 h 2002690"/>
              <a:gd name="connsiteX32" fmla="*/ 2143548 w 2726350"/>
              <a:gd name="connsiteY32" fmla="*/ 1709649 h 2002690"/>
              <a:gd name="connsiteX33" fmla="*/ 2020644 w 2726350"/>
              <a:gd name="connsiteY33" fmla="*/ 1773975 h 2002690"/>
              <a:gd name="connsiteX34" fmla="*/ 1893776 w 2726350"/>
              <a:gd name="connsiteY34" fmla="*/ 1835442 h 2002690"/>
              <a:gd name="connsiteX35" fmla="*/ 1762943 w 2726350"/>
              <a:gd name="connsiteY35" fmla="*/ 1885474 h 2002690"/>
              <a:gd name="connsiteX36" fmla="*/ 1629467 w 2726350"/>
              <a:gd name="connsiteY36" fmla="*/ 1926928 h 2002690"/>
              <a:gd name="connsiteX37" fmla="*/ 1498633 w 2726350"/>
              <a:gd name="connsiteY37" fmla="*/ 1961236 h 2002690"/>
              <a:gd name="connsiteX38" fmla="*/ 1365157 w 2726350"/>
              <a:gd name="connsiteY38" fmla="*/ 1984107 h 2002690"/>
              <a:gd name="connsiteX39" fmla="*/ 1238289 w 2726350"/>
              <a:gd name="connsiteY39" fmla="*/ 1999831 h 2002690"/>
              <a:gd name="connsiteX40" fmla="*/ 1111420 w 2726350"/>
              <a:gd name="connsiteY40" fmla="*/ 2002690 h 2002690"/>
              <a:gd name="connsiteX41" fmla="*/ 991160 w 2726350"/>
              <a:gd name="connsiteY41" fmla="*/ 1999831 h 2002690"/>
              <a:gd name="connsiteX42" fmla="*/ 870899 w 2726350"/>
              <a:gd name="connsiteY42" fmla="*/ 1988396 h 2002690"/>
              <a:gd name="connsiteX43" fmla="*/ 758568 w 2726350"/>
              <a:gd name="connsiteY43" fmla="*/ 1961236 h 2002690"/>
              <a:gd name="connsiteX44" fmla="*/ 644915 w 2726350"/>
              <a:gd name="connsiteY44" fmla="*/ 1926928 h 2002690"/>
              <a:gd name="connsiteX45" fmla="*/ 539191 w 2726350"/>
              <a:gd name="connsiteY45" fmla="*/ 1885474 h 2002690"/>
              <a:gd name="connsiteX46" fmla="*/ 441396 w 2726350"/>
              <a:gd name="connsiteY46" fmla="*/ 1831154 h 2002690"/>
              <a:gd name="connsiteX47" fmla="*/ 348888 w 2726350"/>
              <a:gd name="connsiteY47" fmla="*/ 1771116 h 2002690"/>
              <a:gd name="connsiteX48" fmla="*/ 268274 w 2726350"/>
              <a:gd name="connsiteY48" fmla="*/ 1702501 h 2002690"/>
              <a:gd name="connsiteX49" fmla="*/ 194267 w 2726350"/>
              <a:gd name="connsiteY49" fmla="*/ 1625310 h 2002690"/>
              <a:gd name="connsiteX50" fmla="*/ 130833 w 2726350"/>
              <a:gd name="connsiteY50" fmla="*/ 1538112 h 2002690"/>
              <a:gd name="connsiteX51" fmla="*/ 77971 w 2726350"/>
              <a:gd name="connsiteY51" fmla="*/ 1446626 h 2002690"/>
              <a:gd name="connsiteX52" fmla="*/ 38325 w 2726350"/>
              <a:gd name="connsiteY52" fmla="*/ 1347992 h 2002690"/>
              <a:gd name="connsiteX53" fmla="*/ 25109 w 2726350"/>
              <a:gd name="connsiteY53" fmla="*/ 1297961 h 2002690"/>
              <a:gd name="connsiteX54" fmla="*/ 14537 w 2726350"/>
              <a:gd name="connsiteY54" fmla="*/ 1245070 h 2002690"/>
              <a:gd name="connsiteX55" fmla="*/ 3965 w 2726350"/>
              <a:gd name="connsiteY55" fmla="*/ 1187891 h 2002690"/>
              <a:gd name="connsiteX56" fmla="*/ 0 w 2726350"/>
              <a:gd name="connsiteY56" fmla="*/ 1130712 h 2002690"/>
              <a:gd name="connsiteX57" fmla="*/ 0 w 2726350"/>
              <a:gd name="connsiteY57" fmla="*/ 1073534 h 2002690"/>
              <a:gd name="connsiteX58" fmla="*/ 6608 w 2726350"/>
              <a:gd name="connsiteY58" fmla="*/ 1012066 h 2002690"/>
              <a:gd name="connsiteX59" fmla="*/ 14537 w 2726350"/>
              <a:gd name="connsiteY59" fmla="*/ 952028 h 2002690"/>
              <a:gd name="connsiteX60" fmla="*/ 27752 w 2726350"/>
              <a:gd name="connsiteY60" fmla="*/ 890561 h 2002690"/>
              <a:gd name="connsiteX61" fmla="*/ 63434 w 2726350"/>
              <a:gd name="connsiteY61" fmla="*/ 769056 h 2002690"/>
              <a:gd name="connsiteX62" fmla="*/ 112331 w 2726350"/>
              <a:gd name="connsiteY62" fmla="*/ 658987 h 2002690"/>
              <a:gd name="connsiteX63" fmla="*/ 169158 w 2726350"/>
              <a:gd name="connsiteY63" fmla="*/ 558924 h 2002690"/>
              <a:gd name="connsiteX64" fmla="*/ 239200 w 2726350"/>
              <a:gd name="connsiteY64" fmla="*/ 467437 h 2002690"/>
              <a:gd name="connsiteX65" fmla="*/ 317171 w 2726350"/>
              <a:gd name="connsiteY65" fmla="*/ 387387 h 2002690"/>
              <a:gd name="connsiteX66" fmla="*/ 401750 w 2726350"/>
              <a:gd name="connsiteY66" fmla="*/ 315913 h 2002690"/>
              <a:gd name="connsiteX67" fmla="*/ 494258 w 2726350"/>
              <a:gd name="connsiteY67" fmla="*/ 250158 h 2002690"/>
              <a:gd name="connsiteX68" fmla="*/ 589410 w 2726350"/>
              <a:gd name="connsiteY68" fmla="*/ 192979 h 2002690"/>
              <a:gd name="connsiteX69" fmla="*/ 687204 w 2726350"/>
              <a:gd name="connsiteY69" fmla="*/ 147236 h 2002690"/>
              <a:gd name="connsiteX70" fmla="*/ 790285 w 2726350"/>
              <a:gd name="connsiteY70" fmla="*/ 105781 h 2002690"/>
              <a:gd name="connsiteX71" fmla="*/ 892044 w 2726350"/>
              <a:gd name="connsiteY71" fmla="*/ 71474 h 2002690"/>
              <a:gd name="connsiteX72" fmla="*/ 991160 w 2726350"/>
              <a:gd name="connsiteY72" fmla="*/ 44314 h 2002690"/>
              <a:gd name="connsiteX73" fmla="*/ 1092919 w 2726350"/>
              <a:gd name="connsiteY73" fmla="*/ 25731 h 2002690"/>
              <a:gd name="connsiteX74" fmla="*/ 1188070 w 2726350"/>
              <a:gd name="connsiteY74" fmla="*/ 11436 h 2002690"/>
              <a:gd name="connsiteX75" fmla="*/ 1283221 w 2726350"/>
              <a:gd name="connsiteY75" fmla="*/ 2859 h 2002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2726350" h="2002690">
                <a:moveTo>
                  <a:pt x="1367800" y="0"/>
                </a:moveTo>
                <a:lnTo>
                  <a:pt x="1460309" y="2859"/>
                </a:lnTo>
                <a:lnTo>
                  <a:pt x="1558103" y="7148"/>
                </a:lnTo>
                <a:lnTo>
                  <a:pt x="1661184" y="18583"/>
                </a:lnTo>
                <a:lnTo>
                  <a:pt x="1773515" y="34308"/>
                </a:lnTo>
                <a:lnTo>
                  <a:pt x="1887168" y="55750"/>
                </a:lnTo>
                <a:lnTo>
                  <a:pt x="1999499" y="82910"/>
                </a:lnTo>
                <a:lnTo>
                  <a:pt x="2111831" y="121505"/>
                </a:lnTo>
                <a:lnTo>
                  <a:pt x="2221519" y="162960"/>
                </a:lnTo>
                <a:lnTo>
                  <a:pt x="2323279" y="215850"/>
                </a:lnTo>
                <a:lnTo>
                  <a:pt x="2418430" y="277318"/>
                </a:lnTo>
                <a:lnTo>
                  <a:pt x="2506973" y="350221"/>
                </a:lnTo>
                <a:lnTo>
                  <a:pt x="2580980" y="430271"/>
                </a:lnTo>
                <a:lnTo>
                  <a:pt x="2612697" y="476014"/>
                </a:lnTo>
                <a:lnTo>
                  <a:pt x="2641771" y="524616"/>
                </a:lnTo>
                <a:lnTo>
                  <a:pt x="2665559" y="574648"/>
                </a:lnTo>
                <a:lnTo>
                  <a:pt x="2686703" y="627538"/>
                </a:lnTo>
                <a:lnTo>
                  <a:pt x="2705205" y="689006"/>
                </a:lnTo>
                <a:lnTo>
                  <a:pt x="2715778" y="746184"/>
                </a:lnTo>
                <a:lnTo>
                  <a:pt x="2722385" y="810511"/>
                </a:lnTo>
                <a:lnTo>
                  <a:pt x="2726350" y="879125"/>
                </a:lnTo>
                <a:lnTo>
                  <a:pt x="2718421" y="943452"/>
                </a:lnTo>
                <a:lnTo>
                  <a:pt x="2705205" y="1009207"/>
                </a:lnTo>
                <a:lnTo>
                  <a:pt x="2686703" y="1069245"/>
                </a:lnTo>
                <a:lnTo>
                  <a:pt x="2665559" y="1130712"/>
                </a:lnTo>
                <a:lnTo>
                  <a:pt x="2641771" y="1192180"/>
                </a:lnTo>
                <a:lnTo>
                  <a:pt x="2612697" y="1249359"/>
                </a:lnTo>
                <a:lnTo>
                  <a:pt x="2578337" y="1302249"/>
                </a:lnTo>
                <a:lnTo>
                  <a:pt x="2542655" y="1355139"/>
                </a:lnTo>
                <a:lnTo>
                  <a:pt x="2458076" y="1453773"/>
                </a:lnTo>
                <a:lnTo>
                  <a:pt x="2362925" y="1549548"/>
                </a:lnTo>
                <a:lnTo>
                  <a:pt x="2257201" y="1633887"/>
                </a:lnTo>
                <a:lnTo>
                  <a:pt x="2143548" y="1709649"/>
                </a:lnTo>
                <a:lnTo>
                  <a:pt x="2020644" y="1773975"/>
                </a:lnTo>
                <a:lnTo>
                  <a:pt x="1893776" y="1835442"/>
                </a:lnTo>
                <a:lnTo>
                  <a:pt x="1762943" y="1885474"/>
                </a:lnTo>
                <a:lnTo>
                  <a:pt x="1629467" y="1926928"/>
                </a:lnTo>
                <a:lnTo>
                  <a:pt x="1498633" y="1961236"/>
                </a:lnTo>
                <a:lnTo>
                  <a:pt x="1365157" y="1984107"/>
                </a:lnTo>
                <a:lnTo>
                  <a:pt x="1238289" y="1999831"/>
                </a:lnTo>
                <a:lnTo>
                  <a:pt x="1111420" y="2002690"/>
                </a:lnTo>
                <a:lnTo>
                  <a:pt x="991160" y="1999831"/>
                </a:lnTo>
                <a:lnTo>
                  <a:pt x="870899" y="1988396"/>
                </a:lnTo>
                <a:lnTo>
                  <a:pt x="758568" y="1961236"/>
                </a:lnTo>
                <a:lnTo>
                  <a:pt x="644915" y="1926928"/>
                </a:lnTo>
                <a:lnTo>
                  <a:pt x="539191" y="1885474"/>
                </a:lnTo>
                <a:lnTo>
                  <a:pt x="441396" y="1831154"/>
                </a:lnTo>
                <a:lnTo>
                  <a:pt x="348888" y="1771116"/>
                </a:lnTo>
                <a:lnTo>
                  <a:pt x="268274" y="1702501"/>
                </a:lnTo>
                <a:lnTo>
                  <a:pt x="194267" y="1625310"/>
                </a:lnTo>
                <a:lnTo>
                  <a:pt x="130833" y="1538112"/>
                </a:lnTo>
                <a:lnTo>
                  <a:pt x="77971" y="1446626"/>
                </a:lnTo>
                <a:lnTo>
                  <a:pt x="38325" y="1347992"/>
                </a:lnTo>
                <a:lnTo>
                  <a:pt x="25109" y="1297961"/>
                </a:lnTo>
                <a:lnTo>
                  <a:pt x="14537" y="1245070"/>
                </a:lnTo>
                <a:lnTo>
                  <a:pt x="3965" y="1187891"/>
                </a:lnTo>
                <a:lnTo>
                  <a:pt x="0" y="1130712"/>
                </a:lnTo>
                <a:lnTo>
                  <a:pt x="0" y="1073534"/>
                </a:lnTo>
                <a:lnTo>
                  <a:pt x="6608" y="1012066"/>
                </a:lnTo>
                <a:lnTo>
                  <a:pt x="14537" y="952028"/>
                </a:lnTo>
                <a:lnTo>
                  <a:pt x="27752" y="890561"/>
                </a:lnTo>
                <a:lnTo>
                  <a:pt x="63434" y="769056"/>
                </a:lnTo>
                <a:lnTo>
                  <a:pt x="112331" y="658987"/>
                </a:lnTo>
                <a:lnTo>
                  <a:pt x="169158" y="558924"/>
                </a:lnTo>
                <a:lnTo>
                  <a:pt x="239200" y="467437"/>
                </a:lnTo>
                <a:lnTo>
                  <a:pt x="317171" y="387387"/>
                </a:lnTo>
                <a:lnTo>
                  <a:pt x="401750" y="315913"/>
                </a:lnTo>
                <a:lnTo>
                  <a:pt x="494258" y="250158"/>
                </a:lnTo>
                <a:lnTo>
                  <a:pt x="589410" y="192979"/>
                </a:lnTo>
                <a:lnTo>
                  <a:pt x="687204" y="147236"/>
                </a:lnTo>
                <a:lnTo>
                  <a:pt x="790285" y="105781"/>
                </a:lnTo>
                <a:lnTo>
                  <a:pt x="892044" y="71474"/>
                </a:lnTo>
                <a:lnTo>
                  <a:pt x="991160" y="44314"/>
                </a:lnTo>
                <a:lnTo>
                  <a:pt x="1092919" y="25731"/>
                </a:lnTo>
                <a:lnTo>
                  <a:pt x="1188070" y="11436"/>
                </a:lnTo>
                <a:lnTo>
                  <a:pt x="1283221" y="285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dirty="0"/>
              <a:t>Вставьте изображение знаменитости</a:t>
            </a:r>
          </a:p>
        </p:txBody>
      </p:sp>
      <p:sp>
        <p:nvSpPr>
          <p:cNvPr id="49" name="Рисунок 48">
            <a:extLst>
              <a:ext uri="{FF2B5EF4-FFF2-40B4-BE49-F238E27FC236}">
                <a16:creationId xmlns:a16="http://schemas.microsoft.com/office/drawing/2014/main" id="{C75822EB-D396-4CEF-ABDF-76D6FA17983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378537" y="908939"/>
            <a:ext cx="3881839" cy="2851475"/>
          </a:xfrm>
          <a:custGeom>
            <a:avLst/>
            <a:gdLst>
              <a:gd name="connsiteX0" fmla="*/ 1947505 w 3881839"/>
              <a:gd name="connsiteY0" fmla="*/ 0 h 2851475"/>
              <a:gd name="connsiteX1" fmla="*/ 2079221 w 3881839"/>
              <a:gd name="connsiteY1" fmla="*/ 4071 h 2851475"/>
              <a:gd name="connsiteX2" fmla="*/ 2218462 w 3881839"/>
              <a:gd name="connsiteY2" fmla="*/ 10177 h 2851475"/>
              <a:gd name="connsiteX3" fmla="*/ 2365231 w 3881839"/>
              <a:gd name="connsiteY3" fmla="*/ 26459 h 2851475"/>
              <a:gd name="connsiteX4" fmla="*/ 2525171 w 3881839"/>
              <a:gd name="connsiteY4" fmla="*/ 48848 h 2851475"/>
              <a:gd name="connsiteX5" fmla="*/ 2686993 w 3881839"/>
              <a:gd name="connsiteY5" fmla="*/ 79377 h 2851475"/>
              <a:gd name="connsiteX6" fmla="*/ 2846933 w 3881839"/>
              <a:gd name="connsiteY6" fmla="*/ 118048 h 2851475"/>
              <a:gd name="connsiteX7" fmla="*/ 3006873 w 3881839"/>
              <a:gd name="connsiteY7" fmla="*/ 173002 h 2851475"/>
              <a:gd name="connsiteX8" fmla="*/ 3163050 w 3881839"/>
              <a:gd name="connsiteY8" fmla="*/ 232026 h 2851475"/>
              <a:gd name="connsiteX9" fmla="*/ 3307936 w 3881839"/>
              <a:gd name="connsiteY9" fmla="*/ 307333 h 2851475"/>
              <a:gd name="connsiteX10" fmla="*/ 3443415 w 3881839"/>
              <a:gd name="connsiteY10" fmla="*/ 394851 h 2851475"/>
              <a:gd name="connsiteX11" fmla="*/ 3569486 w 3881839"/>
              <a:gd name="connsiteY11" fmla="*/ 498652 h 2851475"/>
              <a:gd name="connsiteX12" fmla="*/ 3674858 w 3881839"/>
              <a:gd name="connsiteY12" fmla="*/ 612630 h 2851475"/>
              <a:gd name="connsiteX13" fmla="*/ 3720017 w 3881839"/>
              <a:gd name="connsiteY13" fmla="*/ 677760 h 2851475"/>
              <a:gd name="connsiteX14" fmla="*/ 3761414 w 3881839"/>
              <a:gd name="connsiteY14" fmla="*/ 746960 h 2851475"/>
              <a:gd name="connsiteX15" fmla="*/ 3795283 w 3881839"/>
              <a:gd name="connsiteY15" fmla="*/ 818196 h 2851475"/>
              <a:gd name="connsiteX16" fmla="*/ 3825390 w 3881839"/>
              <a:gd name="connsiteY16" fmla="*/ 893503 h 2851475"/>
              <a:gd name="connsiteX17" fmla="*/ 3851733 w 3881839"/>
              <a:gd name="connsiteY17" fmla="*/ 981021 h 2851475"/>
              <a:gd name="connsiteX18" fmla="*/ 3866786 w 3881839"/>
              <a:gd name="connsiteY18" fmla="*/ 1062434 h 2851475"/>
              <a:gd name="connsiteX19" fmla="*/ 3876194 w 3881839"/>
              <a:gd name="connsiteY19" fmla="*/ 1154023 h 2851475"/>
              <a:gd name="connsiteX20" fmla="*/ 3881839 w 3881839"/>
              <a:gd name="connsiteY20" fmla="*/ 1251718 h 2851475"/>
              <a:gd name="connsiteX21" fmla="*/ 3870549 w 3881839"/>
              <a:gd name="connsiteY21" fmla="*/ 1343307 h 2851475"/>
              <a:gd name="connsiteX22" fmla="*/ 3851733 w 3881839"/>
              <a:gd name="connsiteY22" fmla="*/ 1436932 h 2851475"/>
              <a:gd name="connsiteX23" fmla="*/ 3825390 w 3881839"/>
              <a:gd name="connsiteY23" fmla="*/ 1522415 h 2851475"/>
              <a:gd name="connsiteX24" fmla="*/ 3795283 w 3881839"/>
              <a:gd name="connsiteY24" fmla="*/ 1609934 h 2851475"/>
              <a:gd name="connsiteX25" fmla="*/ 3761414 w 3881839"/>
              <a:gd name="connsiteY25" fmla="*/ 1697452 h 2851475"/>
              <a:gd name="connsiteX26" fmla="*/ 3720017 w 3881839"/>
              <a:gd name="connsiteY26" fmla="*/ 1778865 h 2851475"/>
              <a:gd name="connsiteX27" fmla="*/ 3671094 w 3881839"/>
              <a:gd name="connsiteY27" fmla="*/ 1854171 h 2851475"/>
              <a:gd name="connsiteX28" fmla="*/ 3620290 w 3881839"/>
              <a:gd name="connsiteY28" fmla="*/ 1929478 h 2851475"/>
              <a:gd name="connsiteX29" fmla="*/ 3499864 w 3881839"/>
              <a:gd name="connsiteY29" fmla="*/ 2069915 h 2851475"/>
              <a:gd name="connsiteX30" fmla="*/ 3364386 w 3881839"/>
              <a:gd name="connsiteY30" fmla="*/ 2206281 h 2851475"/>
              <a:gd name="connsiteX31" fmla="*/ 3213854 w 3881839"/>
              <a:gd name="connsiteY31" fmla="*/ 2326364 h 2851475"/>
              <a:gd name="connsiteX32" fmla="*/ 3052032 w 3881839"/>
              <a:gd name="connsiteY32" fmla="*/ 2434236 h 2851475"/>
              <a:gd name="connsiteX33" fmla="*/ 2877039 w 3881839"/>
              <a:gd name="connsiteY33" fmla="*/ 2525825 h 2851475"/>
              <a:gd name="connsiteX34" fmla="*/ 2696401 w 3881839"/>
              <a:gd name="connsiteY34" fmla="*/ 2613343 h 2851475"/>
              <a:gd name="connsiteX35" fmla="*/ 2510118 w 3881839"/>
              <a:gd name="connsiteY35" fmla="*/ 2684579 h 2851475"/>
              <a:gd name="connsiteX36" fmla="*/ 2320072 w 3881839"/>
              <a:gd name="connsiteY36" fmla="*/ 2743603 h 2851475"/>
              <a:gd name="connsiteX37" fmla="*/ 2133788 w 3881839"/>
              <a:gd name="connsiteY37" fmla="*/ 2792451 h 2851475"/>
              <a:gd name="connsiteX38" fmla="*/ 1943742 w 3881839"/>
              <a:gd name="connsiteY38" fmla="*/ 2825016 h 2851475"/>
              <a:gd name="connsiteX39" fmla="*/ 1763104 w 3881839"/>
              <a:gd name="connsiteY39" fmla="*/ 2847404 h 2851475"/>
              <a:gd name="connsiteX40" fmla="*/ 1582466 w 3881839"/>
              <a:gd name="connsiteY40" fmla="*/ 2851475 h 2851475"/>
              <a:gd name="connsiteX41" fmla="*/ 1411236 w 3881839"/>
              <a:gd name="connsiteY41" fmla="*/ 2847404 h 2851475"/>
              <a:gd name="connsiteX42" fmla="*/ 1240006 w 3881839"/>
              <a:gd name="connsiteY42" fmla="*/ 2831122 h 2851475"/>
              <a:gd name="connsiteX43" fmla="*/ 1080066 w 3881839"/>
              <a:gd name="connsiteY43" fmla="*/ 2792451 h 2851475"/>
              <a:gd name="connsiteX44" fmla="*/ 918244 w 3881839"/>
              <a:gd name="connsiteY44" fmla="*/ 2743603 h 2851475"/>
              <a:gd name="connsiteX45" fmla="*/ 767712 w 3881839"/>
              <a:gd name="connsiteY45" fmla="*/ 2684579 h 2851475"/>
              <a:gd name="connsiteX46" fmla="*/ 628471 w 3881839"/>
              <a:gd name="connsiteY46" fmla="*/ 2607237 h 2851475"/>
              <a:gd name="connsiteX47" fmla="*/ 496755 w 3881839"/>
              <a:gd name="connsiteY47" fmla="*/ 2521754 h 2851475"/>
              <a:gd name="connsiteX48" fmla="*/ 381975 w 3881839"/>
              <a:gd name="connsiteY48" fmla="*/ 2424059 h 2851475"/>
              <a:gd name="connsiteX49" fmla="*/ 276602 w 3881839"/>
              <a:gd name="connsiteY49" fmla="*/ 2314152 h 2851475"/>
              <a:gd name="connsiteX50" fmla="*/ 186283 w 3881839"/>
              <a:gd name="connsiteY50" fmla="*/ 2189998 h 2851475"/>
              <a:gd name="connsiteX51" fmla="*/ 111017 w 3881839"/>
              <a:gd name="connsiteY51" fmla="*/ 2059738 h 2851475"/>
              <a:gd name="connsiteX52" fmla="*/ 54568 w 3881839"/>
              <a:gd name="connsiteY52" fmla="*/ 1919301 h 2851475"/>
              <a:gd name="connsiteX53" fmla="*/ 35752 w 3881839"/>
              <a:gd name="connsiteY53" fmla="*/ 1848065 h 2851475"/>
              <a:gd name="connsiteX54" fmla="*/ 20698 w 3881839"/>
              <a:gd name="connsiteY54" fmla="*/ 1772759 h 2851475"/>
              <a:gd name="connsiteX55" fmla="*/ 5645 w 3881839"/>
              <a:gd name="connsiteY55" fmla="*/ 1691346 h 2851475"/>
              <a:gd name="connsiteX56" fmla="*/ 0 w 3881839"/>
              <a:gd name="connsiteY56" fmla="*/ 1609934 h 2851475"/>
              <a:gd name="connsiteX57" fmla="*/ 0 w 3881839"/>
              <a:gd name="connsiteY57" fmla="*/ 1528521 h 2851475"/>
              <a:gd name="connsiteX58" fmla="*/ 9408 w 3881839"/>
              <a:gd name="connsiteY58" fmla="*/ 1441003 h 2851475"/>
              <a:gd name="connsiteX59" fmla="*/ 20698 w 3881839"/>
              <a:gd name="connsiteY59" fmla="*/ 1355519 h 2851475"/>
              <a:gd name="connsiteX60" fmla="*/ 39515 w 3881839"/>
              <a:gd name="connsiteY60" fmla="*/ 1268001 h 2851475"/>
              <a:gd name="connsiteX61" fmla="*/ 90319 w 3881839"/>
              <a:gd name="connsiteY61" fmla="*/ 1094999 h 2851475"/>
              <a:gd name="connsiteX62" fmla="*/ 159940 w 3881839"/>
              <a:gd name="connsiteY62" fmla="*/ 938280 h 2851475"/>
              <a:gd name="connsiteX63" fmla="*/ 240851 w 3881839"/>
              <a:gd name="connsiteY63" fmla="*/ 795808 h 2851475"/>
              <a:gd name="connsiteX64" fmla="*/ 340578 w 3881839"/>
              <a:gd name="connsiteY64" fmla="*/ 665548 h 2851475"/>
              <a:gd name="connsiteX65" fmla="*/ 451596 w 3881839"/>
              <a:gd name="connsiteY65" fmla="*/ 551570 h 2851475"/>
              <a:gd name="connsiteX66" fmla="*/ 572021 w 3881839"/>
              <a:gd name="connsiteY66" fmla="*/ 449805 h 2851475"/>
              <a:gd name="connsiteX67" fmla="*/ 703736 w 3881839"/>
              <a:gd name="connsiteY67" fmla="*/ 356180 h 2851475"/>
              <a:gd name="connsiteX68" fmla="*/ 839215 w 3881839"/>
              <a:gd name="connsiteY68" fmla="*/ 274768 h 2851475"/>
              <a:gd name="connsiteX69" fmla="*/ 978457 w 3881839"/>
              <a:gd name="connsiteY69" fmla="*/ 209637 h 2851475"/>
              <a:gd name="connsiteX70" fmla="*/ 1125225 w 3881839"/>
              <a:gd name="connsiteY70" fmla="*/ 150613 h 2851475"/>
              <a:gd name="connsiteX71" fmla="*/ 1270112 w 3881839"/>
              <a:gd name="connsiteY71" fmla="*/ 101766 h 2851475"/>
              <a:gd name="connsiteX72" fmla="*/ 1411236 w 3881839"/>
              <a:gd name="connsiteY72" fmla="*/ 63095 h 2851475"/>
              <a:gd name="connsiteX73" fmla="*/ 1556123 w 3881839"/>
              <a:gd name="connsiteY73" fmla="*/ 36636 h 2851475"/>
              <a:gd name="connsiteX74" fmla="*/ 1691601 w 3881839"/>
              <a:gd name="connsiteY74" fmla="*/ 16283 h 2851475"/>
              <a:gd name="connsiteX75" fmla="*/ 1827080 w 3881839"/>
              <a:gd name="connsiteY75" fmla="*/ 4071 h 285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881839" h="2851475">
                <a:moveTo>
                  <a:pt x="1947505" y="0"/>
                </a:moveTo>
                <a:lnTo>
                  <a:pt x="2079221" y="4071"/>
                </a:lnTo>
                <a:lnTo>
                  <a:pt x="2218462" y="10177"/>
                </a:lnTo>
                <a:lnTo>
                  <a:pt x="2365231" y="26459"/>
                </a:lnTo>
                <a:lnTo>
                  <a:pt x="2525171" y="48848"/>
                </a:lnTo>
                <a:lnTo>
                  <a:pt x="2686993" y="79377"/>
                </a:lnTo>
                <a:lnTo>
                  <a:pt x="2846933" y="118048"/>
                </a:lnTo>
                <a:lnTo>
                  <a:pt x="3006873" y="173002"/>
                </a:lnTo>
                <a:lnTo>
                  <a:pt x="3163050" y="232026"/>
                </a:lnTo>
                <a:lnTo>
                  <a:pt x="3307936" y="307333"/>
                </a:lnTo>
                <a:lnTo>
                  <a:pt x="3443415" y="394851"/>
                </a:lnTo>
                <a:lnTo>
                  <a:pt x="3569486" y="498652"/>
                </a:lnTo>
                <a:lnTo>
                  <a:pt x="3674858" y="612630"/>
                </a:lnTo>
                <a:lnTo>
                  <a:pt x="3720017" y="677760"/>
                </a:lnTo>
                <a:lnTo>
                  <a:pt x="3761414" y="746960"/>
                </a:lnTo>
                <a:lnTo>
                  <a:pt x="3795283" y="818196"/>
                </a:lnTo>
                <a:lnTo>
                  <a:pt x="3825390" y="893503"/>
                </a:lnTo>
                <a:lnTo>
                  <a:pt x="3851733" y="981021"/>
                </a:lnTo>
                <a:lnTo>
                  <a:pt x="3866786" y="1062434"/>
                </a:lnTo>
                <a:lnTo>
                  <a:pt x="3876194" y="1154023"/>
                </a:lnTo>
                <a:lnTo>
                  <a:pt x="3881839" y="1251718"/>
                </a:lnTo>
                <a:lnTo>
                  <a:pt x="3870549" y="1343307"/>
                </a:lnTo>
                <a:lnTo>
                  <a:pt x="3851733" y="1436932"/>
                </a:lnTo>
                <a:lnTo>
                  <a:pt x="3825390" y="1522415"/>
                </a:lnTo>
                <a:lnTo>
                  <a:pt x="3795283" y="1609934"/>
                </a:lnTo>
                <a:lnTo>
                  <a:pt x="3761414" y="1697452"/>
                </a:lnTo>
                <a:lnTo>
                  <a:pt x="3720017" y="1778865"/>
                </a:lnTo>
                <a:lnTo>
                  <a:pt x="3671094" y="1854171"/>
                </a:lnTo>
                <a:lnTo>
                  <a:pt x="3620290" y="1929478"/>
                </a:lnTo>
                <a:lnTo>
                  <a:pt x="3499864" y="2069915"/>
                </a:lnTo>
                <a:lnTo>
                  <a:pt x="3364386" y="2206281"/>
                </a:lnTo>
                <a:lnTo>
                  <a:pt x="3213854" y="2326364"/>
                </a:lnTo>
                <a:lnTo>
                  <a:pt x="3052032" y="2434236"/>
                </a:lnTo>
                <a:lnTo>
                  <a:pt x="2877039" y="2525825"/>
                </a:lnTo>
                <a:lnTo>
                  <a:pt x="2696401" y="2613343"/>
                </a:lnTo>
                <a:lnTo>
                  <a:pt x="2510118" y="2684579"/>
                </a:lnTo>
                <a:lnTo>
                  <a:pt x="2320072" y="2743603"/>
                </a:lnTo>
                <a:lnTo>
                  <a:pt x="2133788" y="2792451"/>
                </a:lnTo>
                <a:lnTo>
                  <a:pt x="1943742" y="2825016"/>
                </a:lnTo>
                <a:lnTo>
                  <a:pt x="1763104" y="2847404"/>
                </a:lnTo>
                <a:lnTo>
                  <a:pt x="1582466" y="2851475"/>
                </a:lnTo>
                <a:lnTo>
                  <a:pt x="1411236" y="2847404"/>
                </a:lnTo>
                <a:lnTo>
                  <a:pt x="1240006" y="2831122"/>
                </a:lnTo>
                <a:lnTo>
                  <a:pt x="1080066" y="2792451"/>
                </a:lnTo>
                <a:lnTo>
                  <a:pt x="918244" y="2743603"/>
                </a:lnTo>
                <a:lnTo>
                  <a:pt x="767712" y="2684579"/>
                </a:lnTo>
                <a:lnTo>
                  <a:pt x="628471" y="2607237"/>
                </a:lnTo>
                <a:lnTo>
                  <a:pt x="496755" y="2521754"/>
                </a:lnTo>
                <a:lnTo>
                  <a:pt x="381975" y="2424059"/>
                </a:lnTo>
                <a:lnTo>
                  <a:pt x="276602" y="2314152"/>
                </a:lnTo>
                <a:lnTo>
                  <a:pt x="186283" y="2189998"/>
                </a:lnTo>
                <a:lnTo>
                  <a:pt x="111017" y="2059738"/>
                </a:lnTo>
                <a:lnTo>
                  <a:pt x="54568" y="1919301"/>
                </a:lnTo>
                <a:lnTo>
                  <a:pt x="35752" y="1848065"/>
                </a:lnTo>
                <a:lnTo>
                  <a:pt x="20698" y="1772759"/>
                </a:lnTo>
                <a:lnTo>
                  <a:pt x="5645" y="1691346"/>
                </a:lnTo>
                <a:lnTo>
                  <a:pt x="0" y="1609934"/>
                </a:lnTo>
                <a:lnTo>
                  <a:pt x="0" y="1528521"/>
                </a:lnTo>
                <a:lnTo>
                  <a:pt x="9408" y="1441003"/>
                </a:lnTo>
                <a:lnTo>
                  <a:pt x="20698" y="1355519"/>
                </a:lnTo>
                <a:lnTo>
                  <a:pt x="39515" y="1268001"/>
                </a:lnTo>
                <a:lnTo>
                  <a:pt x="90319" y="1094999"/>
                </a:lnTo>
                <a:lnTo>
                  <a:pt x="159940" y="938280"/>
                </a:lnTo>
                <a:lnTo>
                  <a:pt x="240851" y="795808"/>
                </a:lnTo>
                <a:lnTo>
                  <a:pt x="340578" y="665548"/>
                </a:lnTo>
                <a:lnTo>
                  <a:pt x="451596" y="551570"/>
                </a:lnTo>
                <a:lnTo>
                  <a:pt x="572021" y="449805"/>
                </a:lnTo>
                <a:lnTo>
                  <a:pt x="703736" y="356180"/>
                </a:lnTo>
                <a:lnTo>
                  <a:pt x="839215" y="274768"/>
                </a:lnTo>
                <a:lnTo>
                  <a:pt x="978457" y="209637"/>
                </a:lnTo>
                <a:lnTo>
                  <a:pt x="1125225" y="150613"/>
                </a:lnTo>
                <a:lnTo>
                  <a:pt x="1270112" y="101766"/>
                </a:lnTo>
                <a:lnTo>
                  <a:pt x="1411236" y="63095"/>
                </a:lnTo>
                <a:lnTo>
                  <a:pt x="1556123" y="36636"/>
                </a:lnTo>
                <a:lnTo>
                  <a:pt x="1691601" y="16283"/>
                </a:lnTo>
                <a:lnTo>
                  <a:pt x="1827080" y="4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dirty="0"/>
              <a:t>Вставьте изображение дерева-символа колонии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CD626C9-ABA8-4D44-A611-C2D8E0BB87A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947892" y="2697163"/>
            <a:ext cx="1482916" cy="320675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ru-RU" noProof="0" dirty="0"/>
              <a:t>Подпись</a:t>
            </a:r>
          </a:p>
        </p:txBody>
      </p:sp>
      <p:sp>
        <p:nvSpPr>
          <p:cNvPr id="38" name="Текст 6">
            <a:extLst>
              <a:ext uri="{FF2B5EF4-FFF2-40B4-BE49-F238E27FC236}">
                <a16:creationId xmlns:a16="http://schemas.microsoft.com/office/drawing/2014/main" id="{53570E39-001F-4786-9E8E-0BD4D32189F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89641" y="4227810"/>
            <a:ext cx="1482916" cy="320675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ru-RU" noProof="0" dirty="0"/>
              <a:t>Подпись</a:t>
            </a:r>
          </a:p>
        </p:txBody>
      </p:sp>
      <p:sp>
        <p:nvSpPr>
          <p:cNvPr id="39" name="Текст 6">
            <a:extLst>
              <a:ext uri="{FF2B5EF4-FFF2-40B4-BE49-F238E27FC236}">
                <a16:creationId xmlns:a16="http://schemas.microsoft.com/office/drawing/2014/main" id="{A65B1D66-0C8D-478A-92E1-090A20AB1B9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521862" y="3760414"/>
            <a:ext cx="1482916" cy="320675"/>
          </a:xfrm>
        </p:spPr>
        <p:txBody>
          <a:bodyPr rtlCol="0"/>
          <a:lstStyle>
            <a:lvl1pPr marL="0" indent="0" algn="r">
              <a:buNone/>
              <a:defRPr sz="1600"/>
            </a:lvl1pPr>
          </a:lstStyle>
          <a:p>
            <a:pPr lvl="0" rtl="0"/>
            <a:r>
              <a:rPr lang="ru-RU" noProof="0" dirty="0"/>
              <a:t>Подпись</a:t>
            </a:r>
          </a:p>
        </p:txBody>
      </p:sp>
      <p:sp>
        <p:nvSpPr>
          <p:cNvPr id="40" name="Текст 6">
            <a:extLst>
              <a:ext uri="{FF2B5EF4-FFF2-40B4-BE49-F238E27FC236}">
                <a16:creationId xmlns:a16="http://schemas.microsoft.com/office/drawing/2014/main" id="{36887A15-7708-487E-8970-C03AC543C97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04941" y="5672658"/>
            <a:ext cx="1482916" cy="320675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ru-RU" noProof="0" dirty="0"/>
              <a:t>Подпись</a:t>
            </a:r>
          </a:p>
        </p:txBody>
      </p:sp>
      <p:sp>
        <p:nvSpPr>
          <p:cNvPr id="41" name="Текст 6">
            <a:extLst>
              <a:ext uri="{FF2B5EF4-FFF2-40B4-BE49-F238E27FC236}">
                <a16:creationId xmlns:a16="http://schemas.microsoft.com/office/drawing/2014/main" id="{7FFE2697-2CBC-40EB-901A-E5DDFECDE41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11784" y="6438660"/>
            <a:ext cx="1482916" cy="320675"/>
          </a:xfrm>
        </p:spPr>
        <p:txBody>
          <a:bodyPr rtlCol="0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ru-RU" noProof="0" dirty="0"/>
              <a:t>Подпись</a:t>
            </a:r>
          </a:p>
        </p:txBody>
      </p:sp>
    </p:spTree>
    <p:extLst>
      <p:ext uri="{BB962C8B-B14F-4D97-AF65-F5344CB8AC3E}">
        <p14:creationId xmlns:p14="http://schemas.microsoft.com/office/powerpoint/2010/main" val="372676188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5">
            <a:extLst>
              <a:ext uri="{FF2B5EF4-FFF2-40B4-BE49-F238E27FC236}">
                <a16:creationId xmlns:a16="http://schemas.microsoft.com/office/drawing/2014/main" id="{CACE694D-BAD8-4C0D-AFE9-67ABD7124C9E}"/>
              </a:ext>
            </a:extLst>
          </p:cNvPr>
          <p:cNvSpPr>
            <a:spLocks/>
          </p:cNvSpPr>
          <p:nvPr userDrawn="1"/>
        </p:nvSpPr>
        <p:spPr bwMode="auto">
          <a:xfrm>
            <a:off x="1194325" y="1536901"/>
            <a:ext cx="6831013" cy="4641850"/>
          </a:xfrm>
          <a:custGeom>
            <a:avLst/>
            <a:gdLst>
              <a:gd name="T0" fmla="*/ 22 w 4303"/>
              <a:gd name="T1" fmla="*/ 1534 h 2924"/>
              <a:gd name="T2" fmla="*/ 0 w 4303"/>
              <a:gd name="T3" fmla="*/ 1356 h 2924"/>
              <a:gd name="T4" fmla="*/ 6 w 4303"/>
              <a:gd name="T5" fmla="*/ 1189 h 2924"/>
              <a:gd name="T6" fmla="*/ 39 w 4303"/>
              <a:gd name="T7" fmla="*/ 1028 h 2924"/>
              <a:gd name="T8" fmla="*/ 122 w 4303"/>
              <a:gd name="T9" fmla="*/ 811 h 2924"/>
              <a:gd name="T10" fmla="*/ 306 w 4303"/>
              <a:gd name="T11" fmla="*/ 550 h 2924"/>
              <a:gd name="T12" fmla="*/ 551 w 4303"/>
              <a:gd name="T13" fmla="*/ 339 h 2924"/>
              <a:gd name="T14" fmla="*/ 852 w 4303"/>
              <a:gd name="T15" fmla="*/ 172 h 2924"/>
              <a:gd name="T16" fmla="*/ 1197 w 4303"/>
              <a:gd name="T17" fmla="*/ 61 h 2924"/>
              <a:gd name="T18" fmla="*/ 1564 w 4303"/>
              <a:gd name="T19" fmla="*/ 5 h 2924"/>
              <a:gd name="T20" fmla="*/ 1954 w 4303"/>
              <a:gd name="T21" fmla="*/ 5 h 2924"/>
              <a:gd name="T22" fmla="*/ 2366 w 4303"/>
              <a:gd name="T23" fmla="*/ 61 h 2924"/>
              <a:gd name="T24" fmla="*/ 2783 w 4303"/>
              <a:gd name="T25" fmla="*/ 172 h 2924"/>
              <a:gd name="T26" fmla="*/ 3190 w 4303"/>
              <a:gd name="T27" fmla="*/ 333 h 2924"/>
              <a:gd name="T28" fmla="*/ 3563 w 4303"/>
              <a:gd name="T29" fmla="*/ 539 h 2924"/>
              <a:gd name="T30" fmla="*/ 3880 w 4303"/>
              <a:gd name="T31" fmla="*/ 800 h 2924"/>
              <a:gd name="T32" fmla="*/ 4069 w 4303"/>
              <a:gd name="T33" fmla="*/ 1023 h 2924"/>
              <a:gd name="T34" fmla="*/ 4169 w 4303"/>
              <a:gd name="T35" fmla="*/ 1184 h 2924"/>
              <a:gd name="T36" fmla="*/ 4242 w 4303"/>
              <a:gd name="T37" fmla="*/ 1362 h 2924"/>
              <a:gd name="T38" fmla="*/ 4292 w 4303"/>
              <a:gd name="T39" fmla="*/ 1545 h 2924"/>
              <a:gd name="T40" fmla="*/ 4297 w 4303"/>
              <a:gd name="T41" fmla="*/ 1740 h 2924"/>
              <a:gd name="T42" fmla="*/ 4270 w 4303"/>
              <a:gd name="T43" fmla="*/ 1918 h 2924"/>
              <a:gd name="T44" fmla="*/ 4208 w 4303"/>
              <a:gd name="T45" fmla="*/ 2084 h 2924"/>
              <a:gd name="T46" fmla="*/ 4125 w 4303"/>
              <a:gd name="T47" fmla="*/ 2229 h 2924"/>
              <a:gd name="T48" fmla="*/ 3958 w 4303"/>
              <a:gd name="T49" fmla="*/ 2413 h 2924"/>
              <a:gd name="T50" fmla="*/ 3668 w 4303"/>
              <a:gd name="T51" fmla="*/ 2607 h 2924"/>
              <a:gd name="T52" fmla="*/ 3334 w 4303"/>
              <a:gd name="T53" fmla="*/ 2746 h 2924"/>
              <a:gd name="T54" fmla="*/ 2978 w 4303"/>
              <a:gd name="T55" fmla="*/ 2841 h 2924"/>
              <a:gd name="T56" fmla="*/ 2622 w 4303"/>
              <a:gd name="T57" fmla="*/ 2896 h 2924"/>
              <a:gd name="T58" fmla="*/ 2305 w 4303"/>
              <a:gd name="T59" fmla="*/ 2918 h 2924"/>
              <a:gd name="T60" fmla="*/ 2026 w 4303"/>
              <a:gd name="T61" fmla="*/ 2918 h 2924"/>
              <a:gd name="T62" fmla="*/ 1726 w 4303"/>
              <a:gd name="T63" fmla="*/ 2885 h 2924"/>
              <a:gd name="T64" fmla="*/ 1408 w 4303"/>
              <a:gd name="T65" fmla="*/ 2818 h 2924"/>
              <a:gd name="T66" fmla="*/ 1085 w 4303"/>
              <a:gd name="T67" fmla="*/ 2707 h 2924"/>
              <a:gd name="T68" fmla="*/ 779 w 4303"/>
              <a:gd name="T69" fmla="*/ 2557 h 2924"/>
              <a:gd name="T70" fmla="*/ 501 w 4303"/>
              <a:gd name="T71" fmla="*/ 2357 h 2924"/>
              <a:gd name="T72" fmla="*/ 267 w 4303"/>
              <a:gd name="T73" fmla="*/ 2107 h 2924"/>
              <a:gd name="T74" fmla="*/ 100 w 4303"/>
              <a:gd name="T75" fmla="*/ 1801 h 29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303" h="2924">
                <a:moveTo>
                  <a:pt x="45" y="1623"/>
                </a:moveTo>
                <a:lnTo>
                  <a:pt x="22" y="1534"/>
                </a:lnTo>
                <a:lnTo>
                  <a:pt x="11" y="1445"/>
                </a:lnTo>
                <a:lnTo>
                  <a:pt x="0" y="1356"/>
                </a:lnTo>
                <a:lnTo>
                  <a:pt x="0" y="1273"/>
                </a:lnTo>
                <a:lnTo>
                  <a:pt x="6" y="1189"/>
                </a:lnTo>
                <a:lnTo>
                  <a:pt x="22" y="1106"/>
                </a:lnTo>
                <a:lnTo>
                  <a:pt x="39" y="1028"/>
                </a:lnTo>
                <a:lnTo>
                  <a:pt x="61" y="956"/>
                </a:lnTo>
                <a:lnTo>
                  <a:pt x="122" y="811"/>
                </a:lnTo>
                <a:lnTo>
                  <a:pt x="206" y="678"/>
                </a:lnTo>
                <a:lnTo>
                  <a:pt x="306" y="550"/>
                </a:lnTo>
                <a:lnTo>
                  <a:pt x="423" y="439"/>
                </a:lnTo>
                <a:lnTo>
                  <a:pt x="551" y="339"/>
                </a:lnTo>
                <a:lnTo>
                  <a:pt x="696" y="250"/>
                </a:lnTo>
                <a:lnTo>
                  <a:pt x="852" y="172"/>
                </a:lnTo>
                <a:lnTo>
                  <a:pt x="1019" y="111"/>
                </a:lnTo>
                <a:lnTo>
                  <a:pt x="1197" y="61"/>
                </a:lnTo>
                <a:lnTo>
                  <a:pt x="1375" y="22"/>
                </a:lnTo>
                <a:lnTo>
                  <a:pt x="1564" y="5"/>
                </a:lnTo>
                <a:lnTo>
                  <a:pt x="1753" y="0"/>
                </a:lnTo>
                <a:lnTo>
                  <a:pt x="1954" y="5"/>
                </a:lnTo>
                <a:lnTo>
                  <a:pt x="2154" y="27"/>
                </a:lnTo>
                <a:lnTo>
                  <a:pt x="2366" y="61"/>
                </a:lnTo>
                <a:lnTo>
                  <a:pt x="2572" y="111"/>
                </a:lnTo>
                <a:lnTo>
                  <a:pt x="2783" y="172"/>
                </a:lnTo>
                <a:lnTo>
                  <a:pt x="2989" y="244"/>
                </a:lnTo>
                <a:lnTo>
                  <a:pt x="3190" y="333"/>
                </a:lnTo>
                <a:lnTo>
                  <a:pt x="3385" y="428"/>
                </a:lnTo>
                <a:lnTo>
                  <a:pt x="3563" y="539"/>
                </a:lnTo>
                <a:lnTo>
                  <a:pt x="3730" y="661"/>
                </a:lnTo>
                <a:lnTo>
                  <a:pt x="3880" y="800"/>
                </a:lnTo>
                <a:lnTo>
                  <a:pt x="4014" y="945"/>
                </a:lnTo>
                <a:lnTo>
                  <a:pt x="4069" y="1023"/>
                </a:lnTo>
                <a:lnTo>
                  <a:pt x="4125" y="1100"/>
                </a:lnTo>
                <a:lnTo>
                  <a:pt x="4169" y="1184"/>
                </a:lnTo>
                <a:lnTo>
                  <a:pt x="4208" y="1273"/>
                </a:lnTo>
                <a:lnTo>
                  <a:pt x="4242" y="1362"/>
                </a:lnTo>
                <a:lnTo>
                  <a:pt x="4270" y="1451"/>
                </a:lnTo>
                <a:lnTo>
                  <a:pt x="4292" y="1545"/>
                </a:lnTo>
                <a:lnTo>
                  <a:pt x="4303" y="1640"/>
                </a:lnTo>
                <a:lnTo>
                  <a:pt x="4297" y="1740"/>
                </a:lnTo>
                <a:lnTo>
                  <a:pt x="4286" y="1834"/>
                </a:lnTo>
                <a:lnTo>
                  <a:pt x="4270" y="1918"/>
                </a:lnTo>
                <a:lnTo>
                  <a:pt x="4242" y="2007"/>
                </a:lnTo>
                <a:lnTo>
                  <a:pt x="4208" y="2084"/>
                </a:lnTo>
                <a:lnTo>
                  <a:pt x="4169" y="2157"/>
                </a:lnTo>
                <a:lnTo>
                  <a:pt x="4125" y="2229"/>
                </a:lnTo>
                <a:lnTo>
                  <a:pt x="4075" y="2296"/>
                </a:lnTo>
                <a:lnTo>
                  <a:pt x="3958" y="2413"/>
                </a:lnTo>
                <a:lnTo>
                  <a:pt x="3819" y="2518"/>
                </a:lnTo>
                <a:lnTo>
                  <a:pt x="3668" y="2607"/>
                </a:lnTo>
                <a:lnTo>
                  <a:pt x="3507" y="2685"/>
                </a:lnTo>
                <a:lnTo>
                  <a:pt x="3334" y="2746"/>
                </a:lnTo>
                <a:lnTo>
                  <a:pt x="3156" y="2802"/>
                </a:lnTo>
                <a:lnTo>
                  <a:pt x="2978" y="2841"/>
                </a:lnTo>
                <a:lnTo>
                  <a:pt x="2800" y="2874"/>
                </a:lnTo>
                <a:lnTo>
                  <a:pt x="2622" y="2896"/>
                </a:lnTo>
                <a:lnTo>
                  <a:pt x="2460" y="2913"/>
                </a:lnTo>
                <a:lnTo>
                  <a:pt x="2305" y="2918"/>
                </a:lnTo>
                <a:lnTo>
                  <a:pt x="2160" y="2924"/>
                </a:lnTo>
                <a:lnTo>
                  <a:pt x="2026" y="2918"/>
                </a:lnTo>
                <a:lnTo>
                  <a:pt x="1876" y="2907"/>
                </a:lnTo>
                <a:lnTo>
                  <a:pt x="1726" y="2885"/>
                </a:lnTo>
                <a:lnTo>
                  <a:pt x="1564" y="2857"/>
                </a:lnTo>
                <a:lnTo>
                  <a:pt x="1408" y="2818"/>
                </a:lnTo>
                <a:lnTo>
                  <a:pt x="1247" y="2768"/>
                </a:lnTo>
                <a:lnTo>
                  <a:pt x="1085" y="2707"/>
                </a:lnTo>
                <a:lnTo>
                  <a:pt x="930" y="2640"/>
                </a:lnTo>
                <a:lnTo>
                  <a:pt x="779" y="2557"/>
                </a:lnTo>
                <a:lnTo>
                  <a:pt x="635" y="2463"/>
                </a:lnTo>
                <a:lnTo>
                  <a:pt x="501" y="2357"/>
                </a:lnTo>
                <a:lnTo>
                  <a:pt x="379" y="2240"/>
                </a:lnTo>
                <a:lnTo>
                  <a:pt x="267" y="2107"/>
                </a:lnTo>
                <a:lnTo>
                  <a:pt x="178" y="1962"/>
                </a:lnTo>
                <a:lnTo>
                  <a:pt x="100" y="1801"/>
                </a:lnTo>
                <a:lnTo>
                  <a:pt x="45" y="162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grpSp>
        <p:nvGrpSpPr>
          <p:cNvPr id="89" name="Группа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Полилиния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Полилиния 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Полилиния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Полилиния 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Полилиния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Полилиния 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Полилиния 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Полилиния 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Полилиния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Полилиния 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Полилиния 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Полилиния 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Полилиния 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Полилиния 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Полилиния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Полилиния 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Полилиния 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Полилиния 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Полилиния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78922" y="2954315"/>
            <a:ext cx="5566700" cy="1675949"/>
          </a:xfrm>
        </p:spPr>
        <p:txBody>
          <a:bodyPr bIns="0" rtlCol="0" anchor="ctr">
            <a:noAutofit/>
          </a:bodyPr>
          <a:lstStyle>
            <a:lvl1pPr algn="ctr">
              <a:lnSpc>
                <a:spcPct val="80000"/>
              </a:lnSpc>
              <a:defRPr sz="4000" spc="-15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1" name="Автофигура 3">
            <a:extLst>
              <a:ext uri="{FF2B5EF4-FFF2-40B4-BE49-F238E27FC236}">
                <a16:creationId xmlns:a16="http://schemas.microsoft.com/office/drawing/2014/main" id="{02FDAB33-915E-4BD4-A13F-8FD4F0F1565D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4976748" y="3964146"/>
            <a:ext cx="6831013" cy="465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37" name="Полилиния: фигура 36">
            <a:extLst>
              <a:ext uri="{FF2B5EF4-FFF2-40B4-BE49-F238E27FC236}">
                <a16:creationId xmlns:a16="http://schemas.microsoft.com/office/drawing/2014/main" id="{D19DC10D-AC77-4943-9096-2598F5878C12}"/>
              </a:ext>
            </a:extLst>
          </p:cNvPr>
          <p:cNvSpPr/>
          <p:nvPr userDrawn="1"/>
        </p:nvSpPr>
        <p:spPr>
          <a:xfrm>
            <a:off x="527465" y="-6705"/>
            <a:ext cx="11168286" cy="6847184"/>
          </a:xfrm>
          <a:custGeom>
            <a:avLst/>
            <a:gdLst>
              <a:gd name="connsiteX0" fmla="*/ 3449748 w 11168286"/>
              <a:gd name="connsiteY0" fmla="*/ 1543606 h 6847184"/>
              <a:gd name="connsiteX1" fmla="*/ 3149710 w 11168286"/>
              <a:gd name="connsiteY1" fmla="*/ 1551544 h 6847184"/>
              <a:gd name="connsiteX2" fmla="*/ 2849673 w 11168286"/>
              <a:gd name="connsiteY2" fmla="*/ 1578531 h 6847184"/>
              <a:gd name="connsiteX3" fmla="*/ 2567097 w 11168286"/>
              <a:gd name="connsiteY3" fmla="*/ 1640444 h 6847184"/>
              <a:gd name="connsiteX4" fmla="*/ 2284523 w 11168286"/>
              <a:gd name="connsiteY4" fmla="*/ 1719819 h 6847184"/>
              <a:gd name="connsiteX5" fmla="*/ 2019410 w 11168286"/>
              <a:gd name="connsiteY5" fmla="*/ 1816656 h 6847184"/>
              <a:gd name="connsiteX6" fmla="*/ 1771760 w 11168286"/>
              <a:gd name="connsiteY6" fmla="*/ 1940481 h 6847184"/>
              <a:gd name="connsiteX7" fmla="*/ 1541573 w 11168286"/>
              <a:gd name="connsiteY7" fmla="*/ 2081769 h 6847184"/>
              <a:gd name="connsiteX8" fmla="*/ 1338373 w 11168286"/>
              <a:gd name="connsiteY8" fmla="*/ 2240519 h 6847184"/>
              <a:gd name="connsiteX9" fmla="*/ 1152635 w 11168286"/>
              <a:gd name="connsiteY9" fmla="*/ 2416731 h 6847184"/>
              <a:gd name="connsiteX10" fmla="*/ 993885 w 11168286"/>
              <a:gd name="connsiteY10" fmla="*/ 2619931 h 6847184"/>
              <a:gd name="connsiteX11" fmla="*/ 860535 w 11168286"/>
              <a:gd name="connsiteY11" fmla="*/ 2831069 h 6847184"/>
              <a:gd name="connsiteX12" fmla="*/ 763698 w 11168286"/>
              <a:gd name="connsiteY12" fmla="*/ 3061256 h 6847184"/>
              <a:gd name="connsiteX13" fmla="*/ 728773 w 11168286"/>
              <a:gd name="connsiteY13" fmla="*/ 3175556 h 6847184"/>
              <a:gd name="connsiteX14" fmla="*/ 701785 w 11168286"/>
              <a:gd name="connsiteY14" fmla="*/ 3299381 h 6847184"/>
              <a:gd name="connsiteX15" fmla="*/ 676385 w 11168286"/>
              <a:gd name="connsiteY15" fmla="*/ 3431144 h 6847184"/>
              <a:gd name="connsiteX16" fmla="*/ 666860 w 11168286"/>
              <a:gd name="connsiteY16" fmla="*/ 3564494 h 6847184"/>
              <a:gd name="connsiteX17" fmla="*/ 666860 w 11168286"/>
              <a:gd name="connsiteY17" fmla="*/ 3696256 h 6847184"/>
              <a:gd name="connsiteX18" fmla="*/ 684323 w 11168286"/>
              <a:gd name="connsiteY18" fmla="*/ 3837544 h 6847184"/>
              <a:gd name="connsiteX19" fmla="*/ 701785 w 11168286"/>
              <a:gd name="connsiteY19" fmla="*/ 3978831 h 6847184"/>
              <a:gd name="connsiteX20" fmla="*/ 738298 w 11168286"/>
              <a:gd name="connsiteY20" fmla="*/ 4120119 h 6847184"/>
              <a:gd name="connsiteX21" fmla="*/ 825610 w 11168286"/>
              <a:gd name="connsiteY21" fmla="*/ 4402694 h 6847184"/>
              <a:gd name="connsiteX22" fmla="*/ 949435 w 11168286"/>
              <a:gd name="connsiteY22" fmla="*/ 4658281 h 6847184"/>
              <a:gd name="connsiteX23" fmla="*/ 1090723 w 11168286"/>
              <a:gd name="connsiteY23" fmla="*/ 4888469 h 6847184"/>
              <a:gd name="connsiteX24" fmla="*/ 1268523 w 11168286"/>
              <a:gd name="connsiteY24" fmla="*/ 5099606 h 6847184"/>
              <a:gd name="connsiteX25" fmla="*/ 1462198 w 11168286"/>
              <a:gd name="connsiteY25" fmla="*/ 5285344 h 6847184"/>
              <a:gd name="connsiteX26" fmla="*/ 1674923 w 11168286"/>
              <a:gd name="connsiteY26" fmla="*/ 5453619 h 6847184"/>
              <a:gd name="connsiteX27" fmla="*/ 1903522 w 11168286"/>
              <a:gd name="connsiteY27" fmla="*/ 5602844 h 6847184"/>
              <a:gd name="connsiteX28" fmla="*/ 2143235 w 11168286"/>
              <a:gd name="connsiteY28" fmla="*/ 5734606 h 6847184"/>
              <a:gd name="connsiteX29" fmla="*/ 2389298 w 11168286"/>
              <a:gd name="connsiteY29" fmla="*/ 5840969 h 6847184"/>
              <a:gd name="connsiteX30" fmla="*/ 2646473 w 11168286"/>
              <a:gd name="connsiteY30" fmla="*/ 5937806 h 6847184"/>
              <a:gd name="connsiteX31" fmla="*/ 2902060 w 11168286"/>
              <a:gd name="connsiteY31" fmla="*/ 6017181 h 6847184"/>
              <a:gd name="connsiteX32" fmla="*/ 3149710 w 11168286"/>
              <a:gd name="connsiteY32" fmla="*/ 6079094 h 6847184"/>
              <a:gd name="connsiteX33" fmla="*/ 3406885 w 11168286"/>
              <a:gd name="connsiteY33" fmla="*/ 6123544 h 6847184"/>
              <a:gd name="connsiteX34" fmla="*/ 3645010 w 11168286"/>
              <a:gd name="connsiteY34" fmla="*/ 6158469 h 6847184"/>
              <a:gd name="connsiteX35" fmla="*/ 3883135 w 11168286"/>
              <a:gd name="connsiteY35" fmla="*/ 6175931 h 6847184"/>
              <a:gd name="connsiteX36" fmla="*/ 4095861 w 11168286"/>
              <a:gd name="connsiteY36" fmla="*/ 6185456 h 6847184"/>
              <a:gd name="connsiteX37" fmla="*/ 4326048 w 11168286"/>
              <a:gd name="connsiteY37" fmla="*/ 6175931 h 6847184"/>
              <a:gd name="connsiteX38" fmla="*/ 4572111 w 11168286"/>
              <a:gd name="connsiteY38" fmla="*/ 6167994 h 6847184"/>
              <a:gd name="connsiteX39" fmla="*/ 4829285 w 11168286"/>
              <a:gd name="connsiteY39" fmla="*/ 6141006 h 6847184"/>
              <a:gd name="connsiteX40" fmla="*/ 5111860 w 11168286"/>
              <a:gd name="connsiteY40" fmla="*/ 6106081 h 6847184"/>
              <a:gd name="connsiteX41" fmla="*/ 5394435 w 11168286"/>
              <a:gd name="connsiteY41" fmla="*/ 6053694 h 6847184"/>
              <a:gd name="connsiteX42" fmla="*/ 5677010 w 11168286"/>
              <a:gd name="connsiteY42" fmla="*/ 5991781 h 6847184"/>
              <a:gd name="connsiteX43" fmla="*/ 5959585 w 11168286"/>
              <a:gd name="connsiteY43" fmla="*/ 5902881 h 6847184"/>
              <a:gd name="connsiteX44" fmla="*/ 6234223 w 11168286"/>
              <a:gd name="connsiteY44" fmla="*/ 5806044 h 6847184"/>
              <a:gd name="connsiteX45" fmla="*/ 6489810 w 11168286"/>
              <a:gd name="connsiteY45" fmla="*/ 5682219 h 6847184"/>
              <a:gd name="connsiteX46" fmla="*/ 6729523 w 11168286"/>
              <a:gd name="connsiteY46" fmla="*/ 5540931 h 6847184"/>
              <a:gd name="connsiteX47" fmla="*/ 6950185 w 11168286"/>
              <a:gd name="connsiteY47" fmla="*/ 5374244 h 6847184"/>
              <a:gd name="connsiteX48" fmla="*/ 7135923 w 11168286"/>
              <a:gd name="connsiteY48" fmla="*/ 5188506 h 6847184"/>
              <a:gd name="connsiteX49" fmla="*/ 7215298 w 11168286"/>
              <a:gd name="connsiteY49" fmla="*/ 5082144 h 6847184"/>
              <a:gd name="connsiteX50" fmla="*/ 7285148 w 11168286"/>
              <a:gd name="connsiteY50" fmla="*/ 4967844 h 6847184"/>
              <a:gd name="connsiteX51" fmla="*/ 7347060 w 11168286"/>
              <a:gd name="connsiteY51" fmla="*/ 4851956 h 6847184"/>
              <a:gd name="connsiteX52" fmla="*/ 7401035 w 11168286"/>
              <a:gd name="connsiteY52" fmla="*/ 4729719 h 6847184"/>
              <a:gd name="connsiteX53" fmla="*/ 7445485 w 11168286"/>
              <a:gd name="connsiteY53" fmla="*/ 4588431 h 6847184"/>
              <a:gd name="connsiteX54" fmla="*/ 7470885 w 11168286"/>
              <a:gd name="connsiteY54" fmla="*/ 4455081 h 6847184"/>
              <a:gd name="connsiteX55" fmla="*/ 7488348 w 11168286"/>
              <a:gd name="connsiteY55" fmla="*/ 4305856 h 6847184"/>
              <a:gd name="connsiteX56" fmla="*/ 7497873 w 11168286"/>
              <a:gd name="connsiteY56" fmla="*/ 4147106 h 6847184"/>
              <a:gd name="connsiteX57" fmla="*/ 7480410 w 11168286"/>
              <a:gd name="connsiteY57" fmla="*/ 3996294 h 6847184"/>
              <a:gd name="connsiteX58" fmla="*/ 7445485 w 11168286"/>
              <a:gd name="connsiteY58" fmla="*/ 3847069 h 6847184"/>
              <a:gd name="connsiteX59" fmla="*/ 7401035 w 11168286"/>
              <a:gd name="connsiteY59" fmla="*/ 3705781 h 6847184"/>
              <a:gd name="connsiteX60" fmla="*/ 7347060 w 11168286"/>
              <a:gd name="connsiteY60" fmla="*/ 3564494 h 6847184"/>
              <a:gd name="connsiteX61" fmla="*/ 7285148 w 11168286"/>
              <a:gd name="connsiteY61" fmla="*/ 3423206 h 6847184"/>
              <a:gd name="connsiteX62" fmla="*/ 7215298 w 11168286"/>
              <a:gd name="connsiteY62" fmla="*/ 3289856 h 6847184"/>
              <a:gd name="connsiteX63" fmla="*/ 7126398 w 11168286"/>
              <a:gd name="connsiteY63" fmla="*/ 3167619 h 6847184"/>
              <a:gd name="connsiteX64" fmla="*/ 7039085 w 11168286"/>
              <a:gd name="connsiteY64" fmla="*/ 3043794 h 6847184"/>
              <a:gd name="connsiteX65" fmla="*/ 6826360 w 11168286"/>
              <a:gd name="connsiteY65" fmla="*/ 2813606 h 6847184"/>
              <a:gd name="connsiteX66" fmla="*/ 6588235 w 11168286"/>
              <a:gd name="connsiteY66" fmla="*/ 2592944 h 6847184"/>
              <a:gd name="connsiteX67" fmla="*/ 6323123 w 11168286"/>
              <a:gd name="connsiteY67" fmla="*/ 2399269 h 6847184"/>
              <a:gd name="connsiteX68" fmla="*/ 6040548 w 11168286"/>
              <a:gd name="connsiteY68" fmla="*/ 2223056 h 6847184"/>
              <a:gd name="connsiteX69" fmla="*/ 5730985 w 11168286"/>
              <a:gd name="connsiteY69" fmla="*/ 2072244 h 6847184"/>
              <a:gd name="connsiteX70" fmla="*/ 5411899 w 11168286"/>
              <a:gd name="connsiteY70" fmla="*/ 1930956 h 6847184"/>
              <a:gd name="connsiteX71" fmla="*/ 5084873 w 11168286"/>
              <a:gd name="connsiteY71" fmla="*/ 1816656 h 6847184"/>
              <a:gd name="connsiteX72" fmla="*/ 4749910 w 11168286"/>
              <a:gd name="connsiteY72" fmla="*/ 1719819 h 6847184"/>
              <a:gd name="connsiteX73" fmla="*/ 4422885 w 11168286"/>
              <a:gd name="connsiteY73" fmla="*/ 1640444 h 6847184"/>
              <a:gd name="connsiteX74" fmla="*/ 4086335 w 11168286"/>
              <a:gd name="connsiteY74" fmla="*/ 1586469 h 6847184"/>
              <a:gd name="connsiteX75" fmla="*/ 3768835 w 11168286"/>
              <a:gd name="connsiteY75" fmla="*/ 1551544 h 6847184"/>
              <a:gd name="connsiteX76" fmla="*/ 3384196 w 11168286"/>
              <a:gd name="connsiteY76" fmla="*/ 0 h 6847184"/>
              <a:gd name="connsiteX77" fmla="*/ 9353938 w 11168286"/>
              <a:gd name="connsiteY77" fmla="*/ 0 h 6847184"/>
              <a:gd name="connsiteX78" fmla="*/ 9361842 w 11168286"/>
              <a:gd name="connsiteY78" fmla="*/ 3952 h 6847184"/>
              <a:gd name="connsiteX79" fmla="*/ 9738185 w 11168286"/>
              <a:gd name="connsiteY79" fmla="*/ 234949 h 6847184"/>
              <a:gd name="connsiteX80" fmla="*/ 10070404 w 11168286"/>
              <a:gd name="connsiteY80" fmla="*/ 494495 h 6847184"/>
              <a:gd name="connsiteX81" fmla="*/ 10374074 w 11168286"/>
              <a:gd name="connsiteY81" fmla="*/ 782592 h 6847184"/>
              <a:gd name="connsiteX82" fmla="*/ 10633620 w 11168286"/>
              <a:gd name="connsiteY82" fmla="*/ 1114811 h 6847184"/>
              <a:gd name="connsiteX83" fmla="*/ 10851639 w 11168286"/>
              <a:gd name="connsiteY83" fmla="*/ 1460008 h 6847184"/>
              <a:gd name="connsiteX84" fmla="*/ 11009963 w 11168286"/>
              <a:gd name="connsiteY84" fmla="*/ 1836350 h 6847184"/>
              <a:gd name="connsiteX85" fmla="*/ 11067063 w 11168286"/>
              <a:gd name="connsiteY85" fmla="*/ 2023224 h 6847184"/>
              <a:gd name="connsiteX86" fmla="*/ 11111186 w 11168286"/>
              <a:gd name="connsiteY86" fmla="*/ 2225670 h 6847184"/>
              <a:gd name="connsiteX87" fmla="*/ 11152713 w 11168286"/>
              <a:gd name="connsiteY87" fmla="*/ 2441094 h 6847184"/>
              <a:gd name="connsiteX88" fmla="*/ 11168286 w 11168286"/>
              <a:gd name="connsiteY88" fmla="*/ 2659113 h 6847184"/>
              <a:gd name="connsiteX89" fmla="*/ 11168286 w 11168286"/>
              <a:gd name="connsiteY89" fmla="*/ 2874537 h 6847184"/>
              <a:gd name="connsiteX90" fmla="*/ 11139736 w 11168286"/>
              <a:gd name="connsiteY90" fmla="*/ 3105533 h 6847184"/>
              <a:gd name="connsiteX91" fmla="*/ 11111186 w 11168286"/>
              <a:gd name="connsiteY91" fmla="*/ 3336529 h 6847184"/>
              <a:gd name="connsiteX92" fmla="*/ 11051490 w 11168286"/>
              <a:gd name="connsiteY92" fmla="*/ 3567526 h 6847184"/>
              <a:gd name="connsiteX93" fmla="*/ 10908739 w 11168286"/>
              <a:gd name="connsiteY93" fmla="*/ 4029518 h 6847184"/>
              <a:gd name="connsiteX94" fmla="*/ 10706293 w 11168286"/>
              <a:gd name="connsiteY94" fmla="*/ 4447388 h 6847184"/>
              <a:gd name="connsiteX95" fmla="*/ 10475297 w 11168286"/>
              <a:gd name="connsiteY95" fmla="*/ 4823731 h 6847184"/>
              <a:gd name="connsiteX96" fmla="*/ 10184605 w 11168286"/>
              <a:gd name="connsiteY96" fmla="*/ 5168927 h 6847184"/>
              <a:gd name="connsiteX97" fmla="*/ 9867958 w 11168286"/>
              <a:gd name="connsiteY97" fmla="*/ 5472597 h 6847184"/>
              <a:gd name="connsiteX98" fmla="*/ 9520166 w 11168286"/>
              <a:gd name="connsiteY98" fmla="*/ 5747716 h 6847184"/>
              <a:gd name="connsiteX99" fmla="*/ 9146419 w 11168286"/>
              <a:gd name="connsiteY99" fmla="*/ 5991690 h 6847184"/>
              <a:gd name="connsiteX100" fmla="*/ 8754503 w 11168286"/>
              <a:gd name="connsiteY100" fmla="*/ 6207113 h 6847184"/>
              <a:gd name="connsiteX101" fmla="*/ 8352207 w 11168286"/>
              <a:gd name="connsiteY101" fmla="*/ 6381009 h 6847184"/>
              <a:gd name="connsiteX102" fmla="*/ 7931741 w 11168286"/>
              <a:gd name="connsiteY102" fmla="*/ 6539333 h 6847184"/>
              <a:gd name="connsiteX103" fmla="*/ 7513871 w 11168286"/>
              <a:gd name="connsiteY103" fmla="*/ 6669106 h 6847184"/>
              <a:gd name="connsiteX104" fmla="*/ 7108979 w 11168286"/>
              <a:gd name="connsiteY104" fmla="*/ 6770329 h 6847184"/>
              <a:gd name="connsiteX105" fmla="*/ 6688513 w 11168286"/>
              <a:gd name="connsiteY105" fmla="*/ 6843002 h 6847184"/>
              <a:gd name="connsiteX106" fmla="*/ 6660000 w 11168286"/>
              <a:gd name="connsiteY106" fmla="*/ 6847184 h 6847184"/>
              <a:gd name="connsiteX107" fmla="*/ 4165817 w 11168286"/>
              <a:gd name="connsiteY107" fmla="*/ 6847184 h 6847184"/>
              <a:gd name="connsiteX108" fmla="*/ 3900984 w 11168286"/>
              <a:gd name="connsiteY108" fmla="*/ 6814452 h 6847184"/>
              <a:gd name="connsiteX109" fmla="*/ 3438991 w 11168286"/>
              <a:gd name="connsiteY109" fmla="*/ 6728802 h 6847184"/>
              <a:gd name="connsiteX110" fmla="*/ 2976998 w 11168286"/>
              <a:gd name="connsiteY110" fmla="*/ 6627579 h 6847184"/>
              <a:gd name="connsiteX111" fmla="*/ 2515006 w 11168286"/>
              <a:gd name="connsiteY111" fmla="*/ 6482233 h 6847184"/>
              <a:gd name="connsiteX112" fmla="*/ 2065990 w 11168286"/>
              <a:gd name="connsiteY112" fmla="*/ 6323909 h 6847184"/>
              <a:gd name="connsiteX113" fmla="*/ 1648120 w 11168286"/>
              <a:gd name="connsiteY113" fmla="*/ 6121463 h 6847184"/>
              <a:gd name="connsiteX114" fmla="*/ 1256205 w 11168286"/>
              <a:gd name="connsiteY114" fmla="*/ 5890467 h 6847184"/>
              <a:gd name="connsiteX115" fmla="*/ 895435 w 11168286"/>
              <a:gd name="connsiteY115" fmla="*/ 5617943 h 6847184"/>
              <a:gd name="connsiteX116" fmla="*/ 591766 w 11168286"/>
              <a:gd name="connsiteY116" fmla="*/ 5314273 h 6847184"/>
              <a:gd name="connsiteX117" fmla="*/ 461993 w 11168286"/>
              <a:gd name="connsiteY117" fmla="*/ 5140377 h 6847184"/>
              <a:gd name="connsiteX118" fmla="*/ 347792 w 11168286"/>
              <a:gd name="connsiteY118" fmla="*/ 4953504 h 6847184"/>
              <a:gd name="connsiteX119" fmla="*/ 246569 w 11168286"/>
              <a:gd name="connsiteY119" fmla="*/ 4764035 h 6847184"/>
              <a:gd name="connsiteX120" fmla="*/ 158323 w 11168286"/>
              <a:gd name="connsiteY120" fmla="*/ 4564184 h 6847184"/>
              <a:gd name="connsiteX121" fmla="*/ 85650 w 11168286"/>
              <a:gd name="connsiteY121" fmla="*/ 4333188 h 6847184"/>
              <a:gd name="connsiteX122" fmla="*/ 44123 w 11168286"/>
              <a:gd name="connsiteY122" fmla="*/ 4115169 h 6847184"/>
              <a:gd name="connsiteX123" fmla="*/ 15573 w 11168286"/>
              <a:gd name="connsiteY123" fmla="*/ 3871195 h 6847184"/>
              <a:gd name="connsiteX124" fmla="*/ 0 w 11168286"/>
              <a:gd name="connsiteY124" fmla="*/ 3611648 h 6847184"/>
              <a:gd name="connsiteX125" fmla="*/ 28550 w 11168286"/>
              <a:gd name="connsiteY125" fmla="*/ 3365079 h 6847184"/>
              <a:gd name="connsiteX126" fmla="*/ 85650 w 11168286"/>
              <a:gd name="connsiteY126" fmla="*/ 3121106 h 6847184"/>
              <a:gd name="connsiteX127" fmla="*/ 158323 w 11168286"/>
              <a:gd name="connsiteY127" fmla="*/ 2890109 h 6847184"/>
              <a:gd name="connsiteX128" fmla="*/ 246569 w 11168286"/>
              <a:gd name="connsiteY128" fmla="*/ 2659113 h 6847184"/>
              <a:gd name="connsiteX129" fmla="*/ 347792 w 11168286"/>
              <a:gd name="connsiteY129" fmla="*/ 2428116 h 6847184"/>
              <a:gd name="connsiteX130" fmla="*/ 461993 w 11168286"/>
              <a:gd name="connsiteY130" fmla="*/ 2210097 h 6847184"/>
              <a:gd name="connsiteX131" fmla="*/ 607339 w 11168286"/>
              <a:gd name="connsiteY131" fmla="*/ 2010247 h 6847184"/>
              <a:gd name="connsiteX132" fmla="*/ 750089 w 11168286"/>
              <a:gd name="connsiteY132" fmla="*/ 1807800 h 6847184"/>
              <a:gd name="connsiteX133" fmla="*/ 1097882 w 11168286"/>
              <a:gd name="connsiteY133" fmla="*/ 1431458 h 6847184"/>
              <a:gd name="connsiteX134" fmla="*/ 1487201 w 11168286"/>
              <a:gd name="connsiteY134" fmla="*/ 1070688 h 6847184"/>
              <a:gd name="connsiteX135" fmla="*/ 1920644 w 11168286"/>
              <a:gd name="connsiteY135" fmla="*/ 754042 h 6847184"/>
              <a:gd name="connsiteX136" fmla="*/ 2382637 w 11168286"/>
              <a:gd name="connsiteY136" fmla="*/ 465945 h 6847184"/>
              <a:gd name="connsiteX137" fmla="*/ 2888753 w 11168286"/>
              <a:gd name="connsiteY137" fmla="*/ 219376 h 6847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</a:cxnLst>
            <a:rect l="l" t="t" r="r" b="b"/>
            <a:pathLst>
              <a:path w="11168286" h="6847184">
                <a:moveTo>
                  <a:pt x="3449748" y="1543606"/>
                </a:moveTo>
                <a:lnTo>
                  <a:pt x="3149710" y="1551544"/>
                </a:lnTo>
                <a:lnTo>
                  <a:pt x="2849673" y="1578531"/>
                </a:lnTo>
                <a:lnTo>
                  <a:pt x="2567097" y="1640444"/>
                </a:lnTo>
                <a:lnTo>
                  <a:pt x="2284523" y="1719819"/>
                </a:lnTo>
                <a:lnTo>
                  <a:pt x="2019410" y="1816656"/>
                </a:lnTo>
                <a:lnTo>
                  <a:pt x="1771760" y="1940481"/>
                </a:lnTo>
                <a:lnTo>
                  <a:pt x="1541573" y="2081769"/>
                </a:lnTo>
                <a:lnTo>
                  <a:pt x="1338373" y="2240519"/>
                </a:lnTo>
                <a:lnTo>
                  <a:pt x="1152635" y="2416731"/>
                </a:lnTo>
                <a:lnTo>
                  <a:pt x="993885" y="2619931"/>
                </a:lnTo>
                <a:lnTo>
                  <a:pt x="860535" y="2831069"/>
                </a:lnTo>
                <a:lnTo>
                  <a:pt x="763698" y="3061256"/>
                </a:lnTo>
                <a:lnTo>
                  <a:pt x="728773" y="3175556"/>
                </a:lnTo>
                <a:lnTo>
                  <a:pt x="701785" y="3299381"/>
                </a:lnTo>
                <a:lnTo>
                  <a:pt x="676385" y="3431144"/>
                </a:lnTo>
                <a:lnTo>
                  <a:pt x="666860" y="3564494"/>
                </a:lnTo>
                <a:lnTo>
                  <a:pt x="666860" y="3696256"/>
                </a:lnTo>
                <a:lnTo>
                  <a:pt x="684323" y="3837544"/>
                </a:lnTo>
                <a:lnTo>
                  <a:pt x="701785" y="3978831"/>
                </a:lnTo>
                <a:lnTo>
                  <a:pt x="738298" y="4120119"/>
                </a:lnTo>
                <a:lnTo>
                  <a:pt x="825610" y="4402694"/>
                </a:lnTo>
                <a:lnTo>
                  <a:pt x="949435" y="4658281"/>
                </a:lnTo>
                <a:lnTo>
                  <a:pt x="1090723" y="4888469"/>
                </a:lnTo>
                <a:lnTo>
                  <a:pt x="1268523" y="5099606"/>
                </a:lnTo>
                <a:lnTo>
                  <a:pt x="1462198" y="5285344"/>
                </a:lnTo>
                <a:lnTo>
                  <a:pt x="1674923" y="5453619"/>
                </a:lnTo>
                <a:lnTo>
                  <a:pt x="1903522" y="5602844"/>
                </a:lnTo>
                <a:lnTo>
                  <a:pt x="2143235" y="5734606"/>
                </a:lnTo>
                <a:lnTo>
                  <a:pt x="2389298" y="5840969"/>
                </a:lnTo>
                <a:lnTo>
                  <a:pt x="2646473" y="5937806"/>
                </a:lnTo>
                <a:lnTo>
                  <a:pt x="2902060" y="6017181"/>
                </a:lnTo>
                <a:lnTo>
                  <a:pt x="3149710" y="6079094"/>
                </a:lnTo>
                <a:lnTo>
                  <a:pt x="3406885" y="6123544"/>
                </a:lnTo>
                <a:lnTo>
                  <a:pt x="3645010" y="6158469"/>
                </a:lnTo>
                <a:lnTo>
                  <a:pt x="3883135" y="6175931"/>
                </a:lnTo>
                <a:lnTo>
                  <a:pt x="4095861" y="6185456"/>
                </a:lnTo>
                <a:lnTo>
                  <a:pt x="4326048" y="6175931"/>
                </a:lnTo>
                <a:lnTo>
                  <a:pt x="4572111" y="6167994"/>
                </a:lnTo>
                <a:lnTo>
                  <a:pt x="4829285" y="6141006"/>
                </a:lnTo>
                <a:lnTo>
                  <a:pt x="5111860" y="6106081"/>
                </a:lnTo>
                <a:lnTo>
                  <a:pt x="5394435" y="6053694"/>
                </a:lnTo>
                <a:lnTo>
                  <a:pt x="5677010" y="5991781"/>
                </a:lnTo>
                <a:lnTo>
                  <a:pt x="5959585" y="5902881"/>
                </a:lnTo>
                <a:lnTo>
                  <a:pt x="6234223" y="5806044"/>
                </a:lnTo>
                <a:lnTo>
                  <a:pt x="6489810" y="5682219"/>
                </a:lnTo>
                <a:lnTo>
                  <a:pt x="6729523" y="5540931"/>
                </a:lnTo>
                <a:lnTo>
                  <a:pt x="6950185" y="5374244"/>
                </a:lnTo>
                <a:lnTo>
                  <a:pt x="7135923" y="5188506"/>
                </a:lnTo>
                <a:lnTo>
                  <a:pt x="7215298" y="5082144"/>
                </a:lnTo>
                <a:lnTo>
                  <a:pt x="7285148" y="4967844"/>
                </a:lnTo>
                <a:lnTo>
                  <a:pt x="7347060" y="4851956"/>
                </a:lnTo>
                <a:lnTo>
                  <a:pt x="7401035" y="4729719"/>
                </a:lnTo>
                <a:lnTo>
                  <a:pt x="7445485" y="4588431"/>
                </a:lnTo>
                <a:lnTo>
                  <a:pt x="7470885" y="4455081"/>
                </a:lnTo>
                <a:lnTo>
                  <a:pt x="7488348" y="4305856"/>
                </a:lnTo>
                <a:lnTo>
                  <a:pt x="7497873" y="4147106"/>
                </a:lnTo>
                <a:lnTo>
                  <a:pt x="7480410" y="3996294"/>
                </a:lnTo>
                <a:lnTo>
                  <a:pt x="7445485" y="3847069"/>
                </a:lnTo>
                <a:lnTo>
                  <a:pt x="7401035" y="3705781"/>
                </a:lnTo>
                <a:lnTo>
                  <a:pt x="7347060" y="3564494"/>
                </a:lnTo>
                <a:lnTo>
                  <a:pt x="7285148" y="3423206"/>
                </a:lnTo>
                <a:lnTo>
                  <a:pt x="7215298" y="3289856"/>
                </a:lnTo>
                <a:lnTo>
                  <a:pt x="7126398" y="3167619"/>
                </a:lnTo>
                <a:lnTo>
                  <a:pt x="7039085" y="3043794"/>
                </a:lnTo>
                <a:lnTo>
                  <a:pt x="6826360" y="2813606"/>
                </a:lnTo>
                <a:lnTo>
                  <a:pt x="6588235" y="2592944"/>
                </a:lnTo>
                <a:lnTo>
                  <a:pt x="6323123" y="2399269"/>
                </a:lnTo>
                <a:lnTo>
                  <a:pt x="6040548" y="2223056"/>
                </a:lnTo>
                <a:lnTo>
                  <a:pt x="5730985" y="2072244"/>
                </a:lnTo>
                <a:lnTo>
                  <a:pt x="5411899" y="1930956"/>
                </a:lnTo>
                <a:lnTo>
                  <a:pt x="5084873" y="1816656"/>
                </a:lnTo>
                <a:lnTo>
                  <a:pt x="4749910" y="1719819"/>
                </a:lnTo>
                <a:lnTo>
                  <a:pt x="4422885" y="1640444"/>
                </a:lnTo>
                <a:lnTo>
                  <a:pt x="4086335" y="1586469"/>
                </a:lnTo>
                <a:lnTo>
                  <a:pt x="3768835" y="1551544"/>
                </a:lnTo>
                <a:close/>
                <a:moveTo>
                  <a:pt x="3384196" y="0"/>
                </a:moveTo>
                <a:lnTo>
                  <a:pt x="9353938" y="0"/>
                </a:lnTo>
                <a:lnTo>
                  <a:pt x="9361842" y="3952"/>
                </a:lnTo>
                <a:lnTo>
                  <a:pt x="9738185" y="234949"/>
                </a:lnTo>
                <a:lnTo>
                  <a:pt x="10070404" y="494495"/>
                </a:lnTo>
                <a:lnTo>
                  <a:pt x="10374074" y="782592"/>
                </a:lnTo>
                <a:lnTo>
                  <a:pt x="10633620" y="1114811"/>
                </a:lnTo>
                <a:lnTo>
                  <a:pt x="10851639" y="1460008"/>
                </a:lnTo>
                <a:lnTo>
                  <a:pt x="11009963" y="1836350"/>
                </a:lnTo>
                <a:lnTo>
                  <a:pt x="11067063" y="2023224"/>
                </a:lnTo>
                <a:lnTo>
                  <a:pt x="11111186" y="2225670"/>
                </a:lnTo>
                <a:lnTo>
                  <a:pt x="11152713" y="2441094"/>
                </a:lnTo>
                <a:lnTo>
                  <a:pt x="11168286" y="2659113"/>
                </a:lnTo>
                <a:lnTo>
                  <a:pt x="11168286" y="2874537"/>
                </a:lnTo>
                <a:lnTo>
                  <a:pt x="11139736" y="3105533"/>
                </a:lnTo>
                <a:lnTo>
                  <a:pt x="11111186" y="3336529"/>
                </a:lnTo>
                <a:lnTo>
                  <a:pt x="11051490" y="3567526"/>
                </a:lnTo>
                <a:lnTo>
                  <a:pt x="10908739" y="4029518"/>
                </a:lnTo>
                <a:lnTo>
                  <a:pt x="10706293" y="4447388"/>
                </a:lnTo>
                <a:lnTo>
                  <a:pt x="10475297" y="4823731"/>
                </a:lnTo>
                <a:lnTo>
                  <a:pt x="10184605" y="5168927"/>
                </a:lnTo>
                <a:lnTo>
                  <a:pt x="9867958" y="5472597"/>
                </a:lnTo>
                <a:lnTo>
                  <a:pt x="9520166" y="5747716"/>
                </a:lnTo>
                <a:lnTo>
                  <a:pt x="9146419" y="5991690"/>
                </a:lnTo>
                <a:lnTo>
                  <a:pt x="8754503" y="6207113"/>
                </a:lnTo>
                <a:lnTo>
                  <a:pt x="8352207" y="6381009"/>
                </a:lnTo>
                <a:lnTo>
                  <a:pt x="7931741" y="6539333"/>
                </a:lnTo>
                <a:lnTo>
                  <a:pt x="7513871" y="6669106"/>
                </a:lnTo>
                <a:lnTo>
                  <a:pt x="7108979" y="6770329"/>
                </a:lnTo>
                <a:lnTo>
                  <a:pt x="6688513" y="6843002"/>
                </a:lnTo>
                <a:lnTo>
                  <a:pt x="6660000" y="6847184"/>
                </a:lnTo>
                <a:lnTo>
                  <a:pt x="4165817" y="6847184"/>
                </a:lnTo>
                <a:lnTo>
                  <a:pt x="3900984" y="6814452"/>
                </a:lnTo>
                <a:lnTo>
                  <a:pt x="3438991" y="6728802"/>
                </a:lnTo>
                <a:lnTo>
                  <a:pt x="2976998" y="6627579"/>
                </a:lnTo>
                <a:lnTo>
                  <a:pt x="2515006" y="6482233"/>
                </a:lnTo>
                <a:lnTo>
                  <a:pt x="2065990" y="6323909"/>
                </a:lnTo>
                <a:lnTo>
                  <a:pt x="1648120" y="6121463"/>
                </a:lnTo>
                <a:lnTo>
                  <a:pt x="1256205" y="5890467"/>
                </a:lnTo>
                <a:lnTo>
                  <a:pt x="895435" y="5617943"/>
                </a:lnTo>
                <a:lnTo>
                  <a:pt x="591766" y="5314273"/>
                </a:lnTo>
                <a:lnTo>
                  <a:pt x="461993" y="5140377"/>
                </a:lnTo>
                <a:lnTo>
                  <a:pt x="347792" y="4953504"/>
                </a:lnTo>
                <a:lnTo>
                  <a:pt x="246569" y="4764035"/>
                </a:lnTo>
                <a:lnTo>
                  <a:pt x="158323" y="4564184"/>
                </a:lnTo>
                <a:lnTo>
                  <a:pt x="85650" y="4333188"/>
                </a:lnTo>
                <a:lnTo>
                  <a:pt x="44123" y="4115169"/>
                </a:lnTo>
                <a:lnTo>
                  <a:pt x="15573" y="3871195"/>
                </a:lnTo>
                <a:lnTo>
                  <a:pt x="0" y="3611648"/>
                </a:lnTo>
                <a:lnTo>
                  <a:pt x="28550" y="3365079"/>
                </a:lnTo>
                <a:lnTo>
                  <a:pt x="85650" y="3121106"/>
                </a:lnTo>
                <a:lnTo>
                  <a:pt x="158323" y="2890109"/>
                </a:lnTo>
                <a:lnTo>
                  <a:pt x="246569" y="2659113"/>
                </a:lnTo>
                <a:lnTo>
                  <a:pt x="347792" y="2428116"/>
                </a:lnTo>
                <a:lnTo>
                  <a:pt x="461993" y="2210097"/>
                </a:lnTo>
                <a:lnTo>
                  <a:pt x="607339" y="2010247"/>
                </a:lnTo>
                <a:lnTo>
                  <a:pt x="750089" y="1807800"/>
                </a:lnTo>
                <a:lnTo>
                  <a:pt x="1097882" y="1431458"/>
                </a:lnTo>
                <a:lnTo>
                  <a:pt x="1487201" y="1070688"/>
                </a:lnTo>
                <a:lnTo>
                  <a:pt x="1920644" y="754042"/>
                </a:lnTo>
                <a:lnTo>
                  <a:pt x="2382637" y="465945"/>
                </a:lnTo>
                <a:lnTo>
                  <a:pt x="2888753" y="21937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63328" y="1631728"/>
            <a:ext cx="3198812" cy="1322587"/>
          </a:xfrm>
        </p:spPr>
        <p:txBody>
          <a:bodyPr t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pPr rtl="0"/>
            <a:fld id="{1C7784A8-B80A-48F0-B5C6-DD9395FBFCC4}" type="datetime1">
              <a:rPr lang="ru-RU" noProof="0" smtClean="0"/>
              <a:t>02.11.2024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 rtlCol="0"/>
          <a:lstStyle>
            <a:lvl1pPr algn="ctr">
              <a:defRPr/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 rtlCol="0"/>
          <a:lstStyle/>
          <a:p>
            <a:pPr rtl="0"/>
            <a:fld id="{A204E297-2C47-40A4-842B-FD18E4874900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629957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Группа 79"/>
          <p:cNvGrpSpPr/>
          <p:nvPr/>
        </p:nvGrpSpPr>
        <p:grpSpPr>
          <a:xfrm flipH="1">
            <a:off x="38100" y="0"/>
            <a:ext cx="12584114" cy="6853238"/>
            <a:chOff x="-417513" y="0"/>
            <a:chExt cx="12584114" cy="6853238"/>
          </a:xfrm>
        </p:grpSpPr>
        <p:sp>
          <p:nvSpPr>
            <p:cNvPr id="81" name="Полилиния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Полилиния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Полилиния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Полилиния 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Полилиния 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Полилиния 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Полилиния 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Полилиния 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Полилиния 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Полилиния 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Полилиния 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Полилиния 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Полилиния 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Полилиния 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Полилиния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Полилиния 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Полилиния 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Полилиния 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Полилиния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Полилиния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Полилиния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6" name="Номер слайда 5"/>
          <p:cNvSpPr>
            <a:spLocks noGrp="1"/>
          </p:cNvSpPr>
          <p:nvPr userDrawn="1">
            <p:ph type="sldNum" sz="quarter" idx="12"/>
          </p:nvPr>
        </p:nvSpPr>
        <p:spPr/>
        <p:txBody>
          <a:bodyPr rtlCol="0"/>
          <a:lstStyle/>
          <a:p>
            <a:pPr rtl="0"/>
            <a:fld id="{A204E297-2C47-40A4-842B-FD18E4874900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16" name="Равнобедренный треугольник 15">
            <a:extLst>
              <a:ext uri="{FF2B5EF4-FFF2-40B4-BE49-F238E27FC236}">
                <a16:creationId xmlns:a16="http://schemas.microsoft.com/office/drawing/2014/main" id="{E50B9CD5-BF82-4FA5-965C-3A2910331D2B}"/>
              </a:ext>
            </a:extLst>
          </p:cNvPr>
          <p:cNvSpPr/>
          <p:nvPr userDrawn="1"/>
        </p:nvSpPr>
        <p:spPr>
          <a:xfrm rot="16786340" flipV="1">
            <a:off x="2543487" y="816217"/>
            <a:ext cx="1335707" cy="69816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4" name="Полилиния: фигура 33">
            <a:extLst>
              <a:ext uri="{FF2B5EF4-FFF2-40B4-BE49-F238E27FC236}">
                <a16:creationId xmlns:a16="http://schemas.microsoft.com/office/drawing/2014/main" id="{C112C725-A112-4CA5-AF43-E92C44765DAD}"/>
              </a:ext>
            </a:extLst>
          </p:cNvPr>
          <p:cNvSpPr/>
          <p:nvPr userDrawn="1"/>
        </p:nvSpPr>
        <p:spPr>
          <a:xfrm flipV="1">
            <a:off x="1" y="0"/>
            <a:ext cx="3421063" cy="2408104"/>
          </a:xfrm>
          <a:custGeom>
            <a:avLst/>
            <a:gdLst>
              <a:gd name="connsiteX0" fmla="*/ 1612831 w 4537613"/>
              <a:gd name="connsiteY0" fmla="*/ 0 h 3194050"/>
              <a:gd name="connsiteX1" fmla="*/ 1842601 w 4537613"/>
              <a:gd name="connsiteY1" fmla="*/ 4707 h 3194050"/>
              <a:gd name="connsiteX2" fmla="*/ 2072371 w 4537613"/>
              <a:gd name="connsiteY2" fmla="*/ 30596 h 3194050"/>
              <a:gd name="connsiteX3" fmla="*/ 2314109 w 4537613"/>
              <a:gd name="connsiteY3" fmla="*/ 68253 h 3194050"/>
              <a:gd name="connsiteX4" fmla="*/ 2551059 w 4537613"/>
              <a:gd name="connsiteY4" fmla="*/ 124738 h 3194050"/>
              <a:gd name="connsiteX5" fmla="*/ 2792797 w 4537613"/>
              <a:gd name="connsiteY5" fmla="*/ 192991 h 3194050"/>
              <a:gd name="connsiteX6" fmla="*/ 3029747 w 4537613"/>
              <a:gd name="connsiteY6" fmla="*/ 275365 h 3194050"/>
              <a:gd name="connsiteX7" fmla="*/ 3259517 w 4537613"/>
              <a:gd name="connsiteY7" fmla="*/ 376568 h 3194050"/>
              <a:gd name="connsiteX8" fmla="*/ 3482107 w 4537613"/>
              <a:gd name="connsiteY8" fmla="*/ 482477 h 3194050"/>
              <a:gd name="connsiteX9" fmla="*/ 3687942 w 4537613"/>
              <a:gd name="connsiteY9" fmla="*/ 607215 h 3194050"/>
              <a:gd name="connsiteX10" fmla="*/ 3879418 w 4537613"/>
              <a:gd name="connsiteY10" fmla="*/ 746074 h 3194050"/>
              <a:gd name="connsiteX11" fmla="*/ 4051745 w 4537613"/>
              <a:gd name="connsiteY11" fmla="*/ 903762 h 3194050"/>
              <a:gd name="connsiteX12" fmla="*/ 4204925 w 4537613"/>
              <a:gd name="connsiteY12" fmla="*/ 1066157 h 3194050"/>
              <a:gd name="connsiteX13" fmla="*/ 4269548 w 4537613"/>
              <a:gd name="connsiteY13" fmla="*/ 1153238 h 3194050"/>
              <a:gd name="connsiteX14" fmla="*/ 4331778 w 4537613"/>
              <a:gd name="connsiteY14" fmla="*/ 1240319 h 3194050"/>
              <a:gd name="connsiteX15" fmla="*/ 4384433 w 4537613"/>
              <a:gd name="connsiteY15" fmla="*/ 1334461 h 3194050"/>
              <a:gd name="connsiteX16" fmla="*/ 4427515 w 4537613"/>
              <a:gd name="connsiteY16" fmla="*/ 1435663 h 3194050"/>
              <a:gd name="connsiteX17" fmla="*/ 4465810 w 4537613"/>
              <a:gd name="connsiteY17" fmla="*/ 1536866 h 3194050"/>
              <a:gd name="connsiteX18" fmla="*/ 4499318 w 4537613"/>
              <a:gd name="connsiteY18" fmla="*/ 1635715 h 3194050"/>
              <a:gd name="connsiteX19" fmla="*/ 4523253 w 4537613"/>
              <a:gd name="connsiteY19" fmla="*/ 1743978 h 3194050"/>
              <a:gd name="connsiteX20" fmla="*/ 4537613 w 4537613"/>
              <a:gd name="connsiteY20" fmla="*/ 1849887 h 3194050"/>
              <a:gd name="connsiteX21" fmla="*/ 4530433 w 4537613"/>
              <a:gd name="connsiteY21" fmla="*/ 1962858 h 3194050"/>
              <a:gd name="connsiteX22" fmla="*/ 4518466 w 4537613"/>
              <a:gd name="connsiteY22" fmla="*/ 2068767 h 3194050"/>
              <a:gd name="connsiteX23" fmla="*/ 4499318 w 4537613"/>
              <a:gd name="connsiteY23" fmla="*/ 2162909 h 3194050"/>
              <a:gd name="connsiteX24" fmla="*/ 4465810 w 4537613"/>
              <a:gd name="connsiteY24" fmla="*/ 2264111 h 3194050"/>
              <a:gd name="connsiteX25" fmla="*/ 4427515 w 4537613"/>
              <a:gd name="connsiteY25" fmla="*/ 2351193 h 3194050"/>
              <a:gd name="connsiteX26" fmla="*/ 4384433 w 4537613"/>
              <a:gd name="connsiteY26" fmla="*/ 2433567 h 3194050"/>
              <a:gd name="connsiteX27" fmla="*/ 4331778 w 4537613"/>
              <a:gd name="connsiteY27" fmla="*/ 2513587 h 3194050"/>
              <a:gd name="connsiteX28" fmla="*/ 4274335 w 4537613"/>
              <a:gd name="connsiteY28" fmla="*/ 2588901 h 3194050"/>
              <a:gd name="connsiteX29" fmla="*/ 4140302 w 4537613"/>
              <a:gd name="connsiteY29" fmla="*/ 2720699 h 3194050"/>
              <a:gd name="connsiteX30" fmla="*/ 3979942 w 4537613"/>
              <a:gd name="connsiteY30" fmla="*/ 2840730 h 3194050"/>
              <a:gd name="connsiteX31" fmla="*/ 3807614 w 4537613"/>
              <a:gd name="connsiteY31" fmla="*/ 2941933 h 3194050"/>
              <a:gd name="connsiteX32" fmla="*/ 3623320 w 4537613"/>
              <a:gd name="connsiteY32" fmla="*/ 3029014 h 3194050"/>
              <a:gd name="connsiteX33" fmla="*/ 3424664 w 4537613"/>
              <a:gd name="connsiteY33" fmla="*/ 3097267 h 3194050"/>
              <a:gd name="connsiteX34" fmla="*/ 3221222 w 4537613"/>
              <a:gd name="connsiteY34" fmla="*/ 3160812 h 3194050"/>
              <a:gd name="connsiteX35" fmla="*/ 3070007 w 4537613"/>
              <a:gd name="connsiteY35" fmla="*/ 3194050 h 3194050"/>
              <a:gd name="connsiteX36" fmla="*/ 1273362 w 4537613"/>
              <a:gd name="connsiteY36" fmla="*/ 3194050 h 3194050"/>
              <a:gd name="connsiteX37" fmla="*/ 1215520 w 4537613"/>
              <a:gd name="connsiteY37" fmla="*/ 3179641 h 3194050"/>
              <a:gd name="connsiteX38" fmla="*/ 1031226 w 4537613"/>
              <a:gd name="connsiteY38" fmla="*/ 3123156 h 3194050"/>
              <a:gd name="connsiteX39" fmla="*/ 844537 w 4537613"/>
              <a:gd name="connsiteY39" fmla="*/ 3054903 h 3194050"/>
              <a:gd name="connsiteX40" fmla="*/ 667423 w 4537613"/>
              <a:gd name="connsiteY40" fmla="*/ 2979589 h 3194050"/>
              <a:gd name="connsiteX41" fmla="*/ 495095 w 4537613"/>
              <a:gd name="connsiteY41" fmla="*/ 2885448 h 3194050"/>
              <a:gd name="connsiteX42" fmla="*/ 327554 w 4537613"/>
              <a:gd name="connsiteY42" fmla="*/ 2777184 h 3194050"/>
              <a:gd name="connsiteX43" fmla="*/ 174374 w 4537613"/>
              <a:gd name="connsiteY43" fmla="*/ 2659507 h 3194050"/>
              <a:gd name="connsiteX44" fmla="*/ 33161 w 4537613"/>
              <a:gd name="connsiteY44" fmla="*/ 2527709 h 3194050"/>
              <a:gd name="connsiteX45" fmla="*/ 0 w 4537613"/>
              <a:gd name="connsiteY45" fmla="*/ 2488332 h 3194050"/>
              <a:gd name="connsiteX46" fmla="*/ 0 w 4537613"/>
              <a:gd name="connsiteY46" fmla="*/ 575618 h 3194050"/>
              <a:gd name="connsiteX47" fmla="*/ 85817 w 4537613"/>
              <a:gd name="connsiteY47" fmla="*/ 494245 h 3194050"/>
              <a:gd name="connsiteX48" fmla="*/ 231817 w 4537613"/>
              <a:gd name="connsiteY48" fmla="*/ 381275 h 3194050"/>
              <a:gd name="connsiteX49" fmla="*/ 399358 w 4537613"/>
              <a:gd name="connsiteY49" fmla="*/ 282426 h 3194050"/>
              <a:gd name="connsiteX50" fmla="*/ 576472 w 4537613"/>
              <a:gd name="connsiteY50" fmla="*/ 192991 h 3194050"/>
              <a:gd name="connsiteX51" fmla="*/ 767947 w 4537613"/>
              <a:gd name="connsiteY51" fmla="*/ 124738 h 3194050"/>
              <a:gd name="connsiteX52" fmla="*/ 973783 w 4537613"/>
              <a:gd name="connsiteY52" fmla="*/ 68253 h 3194050"/>
              <a:gd name="connsiteX53" fmla="*/ 1177225 w 4537613"/>
              <a:gd name="connsiteY53" fmla="*/ 23536 h 3194050"/>
              <a:gd name="connsiteX54" fmla="*/ 1395028 w 4537613"/>
              <a:gd name="connsiteY54" fmla="*/ 4707 h 319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537613" h="3194050">
                <a:moveTo>
                  <a:pt x="1612831" y="0"/>
                </a:moveTo>
                <a:lnTo>
                  <a:pt x="1842601" y="4707"/>
                </a:lnTo>
                <a:lnTo>
                  <a:pt x="2072371" y="30596"/>
                </a:lnTo>
                <a:lnTo>
                  <a:pt x="2314109" y="68253"/>
                </a:lnTo>
                <a:lnTo>
                  <a:pt x="2551059" y="124738"/>
                </a:lnTo>
                <a:lnTo>
                  <a:pt x="2792797" y="192991"/>
                </a:lnTo>
                <a:lnTo>
                  <a:pt x="3029747" y="275365"/>
                </a:lnTo>
                <a:lnTo>
                  <a:pt x="3259517" y="376568"/>
                </a:lnTo>
                <a:lnTo>
                  <a:pt x="3482107" y="482477"/>
                </a:lnTo>
                <a:lnTo>
                  <a:pt x="3687942" y="607215"/>
                </a:lnTo>
                <a:lnTo>
                  <a:pt x="3879418" y="746074"/>
                </a:lnTo>
                <a:lnTo>
                  <a:pt x="4051745" y="903762"/>
                </a:lnTo>
                <a:lnTo>
                  <a:pt x="4204925" y="1066157"/>
                </a:lnTo>
                <a:lnTo>
                  <a:pt x="4269548" y="1153238"/>
                </a:lnTo>
                <a:lnTo>
                  <a:pt x="4331778" y="1240319"/>
                </a:lnTo>
                <a:lnTo>
                  <a:pt x="4384433" y="1334461"/>
                </a:lnTo>
                <a:lnTo>
                  <a:pt x="4427515" y="1435663"/>
                </a:lnTo>
                <a:lnTo>
                  <a:pt x="4465810" y="1536866"/>
                </a:lnTo>
                <a:lnTo>
                  <a:pt x="4499318" y="1635715"/>
                </a:lnTo>
                <a:lnTo>
                  <a:pt x="4523253" y="1743978"/>
                </a:lnTo>
                <a:lnTo>
                  <a:pt x="4537613" y="1849887"/>
                </a:lnTo>
                <a:lnTo>
                  <a:pt x="4530433" y="1962858"/>
                </a:lnTo>
                <a:lnTo>
                  <a:pt x="4518466" y="2068767"/>
                </a:lnTo>
                <a:lnTo>
                  <a:pt x="4499318" y="2162909"/>
                </a:lnTo>
                <a:lnTo>
                  <a:pt x="4465810" y="2264111"/>
                </a:lnTo>
                <a:lnTo>
                  <a:pt x="4427515" y="2351193"/>
                </a:lnTo>
                <a:lnTo>
                  <a:pt x="4384433" y="2433567"/>
                </a:lnTo>
                <a:lnTo>
                  <a:pt x="4331778" y="2513587"/>
                </a:lnTo>
                <a:lnTo>
                  <a:pt x="4274335" y="2588901"/>
                </a:lnTo>
                <a:lnTo>
                  <a:pt x="4140302" y="2720699"/>
                </a:lnTo>
                <a:lnTo>
                  <a:pt x="3979942" y="2840730"/>
                </a:lnTo>
                <a:lnTo>
                  <a:pt x="3807614" y="2941933"/>
                </a:lnTo>
                <a:lnTo>
                  <a:pt x="3623320" y="3029014"/>
                </a:lnTo>
                <a:lnTo>
                  <a:pt x="3424664" y="3097267"/>
                </a:lnTo>
                <a:lnTo>
                  <a:pt x="3221222" y="3160812"/>
                </a:lnTo>
                <a:lnTo>
                  <a:pt x="3070007" y="3194050"/>
                </a:lnTo>
                <a:lnTo>
                  <a:pt x="1273362" y="3194050"/>
                </a:lnTo>
                <a:lnTo>
                  <a:pt x="1215520" y="3179641"/>
                </a:lnTo>
                <a:lnTo>
                  <a:pt x="1031226" y="3123156"/>
                </a:lnTo>
                <a:lnTo>
                  <a:pt x="844537" y="3054903"/>
                </a:lnTo>
                <a:lnTo>
                  <a:pt x="667423" y="2979589"/>
                </a:lnTo>
                <a:lnTo>
                  <a:pt x="495095" y="2885448"/>
                </a:lnTo>
                <a:lnTo>
                  <a:pt x="327554" y="2777184"/>
                </a:lnTo>
                <a:lnTo>
                  <a:pt x="174374" y="2659507"/>
                </a:lnTo>
                <a:lnTo>
                  <a:pt x="33161" y="2527709"/>
                </a:lnTo>
                <a:lnTo>
                  <a:pt x="0" y="2488332"/>
                </a:lnTo>
                <a:lnTo>
                  <a:pt x="0" y="575618"/>
                </a:lnTo>
                <a:lnTo>
                  <a:pt x="85817" y="494245"/>
                </a:lnTo>
                <a:lnTo>
                  <a:pt x="231817" y="381275"/>
                </a:lnTo>
                <a:lnTo>
                  <a:pt x="399358" y="282426"/>
                </a:lnTo>
                <a:lnTo>
                  <a:pt x="576472" y="192991"/>
                </a:lnTo>
                <a:lnTo>
                  <a:pt x="767947" y="124738"/>
                </a:lnTo>
                <a:lnTo>
                  <a:pt x="973783" y="68253"/>
                </a:lnTo>
                <a:lnTo>
                  <a:pt x="1177225" y="23536"/>
                </a:lnTo>
                <a:lnTo>
                  <a:pt x="1395028" y="470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 1"/>
          <p:cNvSpPr>
            <a:spLocks noGrp="1"/>
          </p:cNvSpPr>
          <p:nvPr userDrawn="1">
            <p:ph type="title"/>
          </p:nvPr>
        </p:nvSpPr>
        <p:spPr>
          <a:xfrm>
            <a:off x="30662" y="-10806"/>
            <a:ext cx="3112552" cy="2456442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 userDrawn="1">
            <p:ph type="ftr" sz="quarter" idx="11"/>
          </p:nvPr>
        </p:nvSpPr>
        <p:spPr>
          <a:xfrm>
            <a:off x="800894" y="6227064"/>
            <a:ext cx="10588752" cy="320040"/>
          </a:xfrm>
        </p:spPr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31" name="Объект 2">
            <a:extLst>
              <a:ext uri="{FF2B5EF4-FFF2-40B4-BE49-F238E27FC236}">
                <a16:creationId xmlns:a16="http://schemas.microsoft.com/office/drawing/2014/main" id="{E62201C3-EEF2-4D1D-B8AB-52AA59DD67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0894" y="2445636"/>
            <a:ext cx="4536846" cy="358051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32" name="Объект 3">
            <a:extLst>
              <a:ext uri="{FF2B5EF4-FFF2-40B4-BE49-F238E27FC236}">
                <a16:creationId xmlns:a16="http://schemas.microsoft.com/office/drawing/2014/main" id="{33663903-41DD-413B-AB8C-9F42D238C61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460530" y="2445636"/>
            <a:ext cx="4536846" cy="3580515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1480368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Группа 79"/>
          <p:cNvGrpSpPr/>
          <p:nvPr/>
        </p:nvGrpSpPr>
        <p:grpSpPr>
          <a:xfrm flipH="1">
            <a:off x="38100" y="0"/>
            <a:ext cx="12584114" cy="6853238"/>
            <a:chOff x="-417513" y="0"/>
            <a:chExt cx="12584114" cy="6853238"/>
          </a:xfrm>
        </p:grpSpPr>
        <p:sp>
          <p:nvSpPr>
            <p:cNvPr id="81" name="Полилиния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Полилиния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Полилиния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Полилиния 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Полилиния 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Полилиния 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Полилиния 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Полилиния 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Полилиния 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Полилиния 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Полилиния 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Полилиния 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Полилиния 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Полилиния 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Полилиния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Полилиния 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Полилиния 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Полилиния 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Полилиния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Полилиния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Полилиния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6" name="Номер слайда 5"/>
          <p:cNvSpPr>
            <a:spLocks noGrp="1"/>
          </p:cNvSpPr>
          <p:nvPr userDrawn="1">
            <p:ph type="sldNum" sz="quarter" idx="12"/>
          </p:nvPr>
        </p:nvSpPr>
        <p:spPr/>
        <p:txBody>
          <a:bodyPr rtlCol="0"/>
          <a:lstStyle/>
          <a:p>
            <a:pPr rtl="0"/>
            <a:fld id="{A204E297-2C47-40A4-842B-FD18E4874900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16" name="Равнобедренный треугольник 15">
            <a:extLst>
              <a:ext uri="{FF2B5EF4-FFF2-40B4-BE49-F238E27FC236}">
                <a16:creationId xmlns:a16="http://schemas.microsoft.com/office/drawing/2014/main" id="{E50B9CD5-BF82-4FA5-965C-3A2910331D2B}"/>
              </a:ext>
            </a:extLst>
          </p:cNvPr>
          <p:cNvSpPr/>
          <p:nvPr userDrawn="1"/>
        </p:nvSpPr>
        <p:spPr>
          <a:xfrm rot="16786340" flipV="1">
            <a:off x="2543487" y="816217"/>
            <a:ext cx="1335707" cy="69816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4" name="Полилиния: фигура 33">
            <a:extLst>
              <a:ext uri="{FF2B5EF4-FFF2-40B4-BE49-F238E27FC236}">
                <a16:creationId xmlns:a16="http://schemas.microsoft.com/office/drawing/2014/main" id="{C112C725-A112-4CA5-AF43-E92C44765DAD}"/>
              </a:ext>
            </a:extLst>
          </p:cNvPr>
          <p:cNvSpPr/>
          <p:nvPr userDrawn="1"/>
        </p:nvSpPr>
        <p:spPr>
          <a:xfrm flipV="1">
            <a:off x="1" y="0"/>
            <a:ext cx="3421063" cy="2408104"/>
          </a:xfrm>
          <a:custGeom>
            <a:avLst/>
            <a:gdLst>
              <a:gd name="connsiteX0" fmla="*/ 1612831 w 4537613"/>
              <a:gd name="connsiteY0" fmla="*/ 0 h 3194050"/>
              <a:gd name="connsiteX1" fmla="*/ 1842601 w 4537613"/>
              <a:gd name="connsiteY1" fmla="*/ 4707 h 3194050"/>
              <a:gd name="connsiteX2" fmla="*/ 2072371 w 4537613"/>
              <a:gd name="connsiteY2" fmla="*/ 30596 h 3194050"/>
              <a:gd name="connsiteX3" fmla="*/ 2314109 w 4537613"/>
              <a:gd name="connsiteY3" fmla="*/ 68253 h 3194050"/>
              <a:gd name="connsiteX4" fmla="*/ 2551059 w 4537613"/>
              <a:gd name="connsiteY4" fmla="*/ 124738 h 3194050"/>
              <a:gd name="connsiteX5" fmla="*/ 2792797 w 4537613"/>
              <a:gd name="connsiteY5" fmla="*/ 192991 h 3194050"/>
              <a:gd name="connsiteX6" fmla="*/ 3029747 w 4537613"/>
              <a:gd name="connsiteY6" fmla="*/ 275365 h 3194050"/>
              <a:gd name="connsiteX7" fmla="*/ 3259517 w 4537613"/>
              <a:gd name="connsiteY7" fmla="*/ 376568 h 3194050"/>
              <a:gd name="connsiteX8" fmla="*/ 3482107 w 4537613"/>
              <a:gd name="connsiteY8" fmla="*/ 482477 h 3194050"/>
              <a:gd name="connsiteX9" fmla="*/ 3687942 w 4537613"/>
              <a:gd name="connsiteY9" fmla="*/ 607215 h 3194050"/>
              <a:gd name="connsiteX10" fmla="*/ 3879418 w 4537613"/>
              <a:gd name="connsiteY10" fmla="*/ 746074 h 3194050"/>
              <a:gd name="connsiteX11" fmla="*/ 4051745 w 4537613"/>
              <a:gd name="connsiteY11" fmla="*/ 903762 h 3194050"/>
              <a:gd name="connsiteX12" fmla="*/ 4204925 w 4537613"/>
              <a:gd name="connsiteY12" fmla="*/ 1066157 h 3194050"/>
              <a:gd name="connsiteX13" fmla="*/ 4269548 w 4537613"/>
              <a:gd name="connsiteY13" fmla="*/ 1153238 h 3194050"/>
              <a:gd name="connsiteX14" fmla="*/ 4331778 w 4537613"/>
              <a:gd name="connsiteY14" fmla="*/ 1240319 h 3194050"/>
              <a:gd name="connsiteX15" fmla="*/ 4384433 w 4537613"/>
              <a:gd name="connsiteY15" fmla="*/ 1334461 h 3194050"/>
              <a:gd name="connsiteX16" fmla="*/ 4427515 w 4537613"/>
              <a:gd name="connsiteY16" fmla="*/ 1435663 h 3194050"/>
              <a:gd name="connsiteX17" fmla="*/ 4465810 w 4537613"/>
              <a:gd name="connsiteY17" fmla="*/ 1536866 h 3194050"/>
              <a:gd name="connsiteX18" fmla="*/ 4499318 w 4537613"/>
              <a:gd name="connsiteY18" fmla="*/ 1635715 h 3194050"/>
              <a:gd name="connsiteX19" fmla="*/ 4523253 w 4537613"/>
              <a:gd name="connsiteY19" fmla="*/ 1743978 h 3194050"/>
              <a:gd name="connsiteX20" fmla="*/ 4537613 w 4537613"/>
              <a:gd name="connsiteY20" fmla="*/ 1849887 h 3194050"/>
              <a:gd name="connsiteX21" fmla="*/ 4530433 w 4537613"/>
              <a:gd name="connsiteY21" fmla="*/ 1962858 h 3194050"/>
              <a:gd name="connsiteX22" fmla="*/ 4518466 w 4537613"/>
              <a:gd name="connsiteY22" fmla="*/ 2068767 h 3194050"/>
              <a:gd name="connsiteX23" fmla="*/ 4499318 w 4537613"/>
              <a:gd name="connsiteY23" fmla="*/ 2162909 h 3194050"/>
              <a:gd name="connsiteX24" fmla="*/ 4465810 w 4537613"/>
              <a:gd name="connsiteY24" fmla="*/ 2264111 h 3194050"/>
              <a:gd name="connsiteX25" fmla="*/ 4427515 w 4537613"/>
              <a:gd name="connsiteY25" fmla="*/ 2351193 h 3194050"/>
              <a:gd name="connsiteX26" fmla="*/ 4384433 w 4537613"/>
              <a:gd name="connsiteY26" fmla="*/ 2433567 h 3194050"/>
              <a:gd name="connsiteX27" fmla="*/ 4331778 w 4537613"/>
              <a:gd name="connsiteY27" fmla="*/ 2513587 h 3194050"/>
              <a:gd name="connsiteX28" fmla="*/ 4274335 w 4537613"/>
              <a:gd name="connsiteY28" fmla="*/ 2588901 h 3194050"/>
              <a:gd name="connsiteX29" fmla="*/ 4140302 w 4537613"/>
              <a:gd name="connsiteY29" fmla="*/ 2720699 h 3194050"/>
              <a:gd name="connsiteX30" fmla="*/ 3979942 w 4537613"/>
              <a:gd name="connsiteY30" fmla="*/ 2840730 h 3194050"/>
              <a:gd name="connsiteX31" fmla="*/ 3807614 w 4537613"/>
              <a:gd name="connsiteY31" fmla="*/ 2941933 h 3194050"/>
              <a:gd name="connsiteX32" fmla="*/ 3623320 w 4537613"/>
              <a:gd name="connsiteY32" fmla="*/ 3029014 h 3194050"/>
              <a:gd name="connsiteX33" fmla="*/ 3424664 w 4537613"/>
              <a:gd name="connsiteY33" fmla="*/ 3097267 h 3194050"/>
              <a:gd name="connsiteX34" fmla="*/ 3221222 w 4537613"/>
              <a:gd name="connsiteY34" fmla="*/ 3160812 h 3194050"/>
              <a:gd name="connsiteX35" fmla="*/ 3070007 w 4537613"/>
              <a:gd name="connsiteY35" fmla="*/ 3194050 h 3194050"/>
              <a:gd name="connsiteX36" fmla="*/ 1273362 w 4537613"/>
              <a:gd name="connsiteY36" fmla="*/ 3194050 h 3194050"/>
              <a:gd name="connsiteX37" fmla="*/ 1215520 w 4537613"/>
              <a:gd name="connsiteY37" fmla="*/ 3179641 h 3194050"/>
              <a:gd name="connsiteX38" fmla="*/ 1031226 w 4537613"/>
              <a:gd name="connsiteY38" fmla="*/ 3123156 h 3194050"/>
              <a:gd name="connsiteX39" fmla="*/ 844537 w 4537613"/>
              <a:gd name="connsiteY39" fmla="*/ 3054903 h 3194050"/>
              <a:gd name="connsiteX40" fmla="*/ 667423 w 4537613"/>
              <a:gd name="connsiteY40" fmla="*/ 2979589 h 3194050"/>
              <a:gd name="connsiteX41" fmla="*/ 495095 w 4537613"/>
              <a:gd name="connsiteY41" fmla="*/ 2885448 h 3194050"/>
              <a:gd name="connsiteX42" fmla="*/ 327554 w 4537613"/>
              <a:gd name="connsiteY42" fmla="*/ 2777184 h 3194050"/>
              <a:gd name="connsiteX43" fmla="*/ 174374 w 4537613"/>
              <a:gd name="connsiteY43" fmla="*/ 2659507 h 3194050"/>
              <a:gd name="connsiteX44" fmla="*/ 33161 w 4537613"/>
              <a:gd name="connsiteY44" fmla="*/ 2527709 h 3194050"/>
              <a:gd name="connsiteX45" fmla="*/ 0 w 4537613"/>
              <a:gd name="connsiteY45" fmla="*/ 2488332 h 3194050"/>
              <a:gd name="connsiteX46" fmla="*/ 0 w 4537613"/>
              <a:gd name="connsiteY46" fmla="*/ 575618 h 3194050"/>
              <a:gd name="connsiteX47" fmla="*/ 85817 w 4537613"/>
              <a:gd name="connsiteY47" fmla="*/ 494245 h 3194050"/>
              <a:gd name="connsiteX48" fmla="*/ 231817 w 4537613"/>
              <a:gd name="connsiteY48" fmla="*/ 381275 h 3194050"/>
              <a:gd name="connsiteX49" fmla="*/ 399358 w 4537613"/>
              <a:gd name="connsiteY49" fmla="*/ 282426 h 3194050"/>
              <a:gd name="connsiteX50" fmla="*/ 576472 w 4537613"/>
              <a:gd name="connsiteY50" fmla="*/ 192991 h 3194050"/>
              <a:gd name="connsiteX51" fmla="*/ 767947 w 4537613"/>
              <a:gd name="connsiteY51" fmla="*/ 124738 h 3194050"/>
              <a:gd name="connsiteX52" fmla="*/ 973783 w 4537613"/>
              <a:gd name="connsiteY52" fmla="*/ 68253 h 3194050"/>
              <a:gd name="connsiteX53" fmla="*/ 1177225 w 4537613"/>
              <a:gd name="connsiteY53" fmla="*/ 23536 h 3194050"/>
              <a:gd name="connsiteX54" fmla="*/ 1395028 w 4537613"/>
              <a:gd name="connsiteY54" fmla="*/ 4707 h 319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537613" h="3194050">
                <a:moveTo>
                  <a:pt x="1612831" y="0"/>
                </a:moveTo>
                <a:lnTo>
                  <a:pt x="1842601" y="4707"/>
                </a:lnTo>
                <a:lnTo>
                  <a:pt x="2072371" y="30596"/>
                </a:lnTo>
                <a:lnTo>
                  <a:pt x="2314109" y="68253"/>
                </a:lnTo>
                <a:lnTo>
                  <a:pt x="2551059" y="124738"/>
                </a:lnTo>
                <a:lnTo>
                  <a:pt x="2792797" y="192991"/>
                </a:lnTo>
                <a:lnTo>
                  <a:pt x="3029747" y="275365"/>
                </a:lnTo>
                <a:lnTo>
                  <a:pt x="3259517" y="376568"/>
                </a:lnTo>
                <a:lnTo>
                  <a:pt x="3482107" y="482477"/>
                </a:lnTo>
                <a:lnTo>
                  <a:pt x="3687942" y="607215"/>
                </a:lnTo>
                <a:lnTo>
                  <a:pt x="3879418" y="746074"/>
                </a:lnTo>
                <a:lnTo>
                  <a:pt x="4051745" y="903762"/>
                </a:lnTo>
                <a:lnTo>
                  <a:pt x="4204925" y="1066157"/>
                </a:lnTo>
                <a:lnTo>
                  <a:pt x="4269548" y="1153238"/>
                </a:lnTo>
                <a:lnTo>
                  <a:pt x="4331778" y="1240319"/>
                </a:lnTo>
                <a:lnTo>
                  <a:pt x="4384433" y="1334461"/>
                </a:lnTo>
                <a:lnTo>
                  <a:pt x="4427515" y="1435663"/>
                </a:lnTo>
                <a:lnTo>
                  <a:pt x="4465810" y="1536866"/>
                </a:lnTo>
                <a:lnTo>
                  <a:pt x="4499318" y="1635715"/>
                </a:lnTo>
                <a:lnTo>
                  <a:pt x="4523253" y="1743978"/>
                </a:lnTo>
                <a:lnTo>
                  <a:pt x="4537613" y="1849887"/>
                </a:lnTo>
                <a:lnTo>
                  <a:pt x="4530433" y="1962858"/>
                </a:lnTo>
                <a:lnTo>
                  <a:pt x="4518466" y="2068767"/>
                </a:lnTo>
                <a:lnTo>
                  <a:pt x="4499318" y="2162909"/>
                </a:lnTo>
                <a:lnTo>
                  <a:pt x="4465810" y="2264111"/>
                </a:lnTo>
                <a:lnTo>
                  <a:pt x="4427515" y="2351193"/>
                </a:lnTo>
                <a:lnTo>
                  <a:pt x="4384433" y="2433567"/>
                </a:lnTo>
                <a:lnTo>
                  <a:pt x="4331778" y="2513587"/>
                </a:lnTo>
                <a:lnTo>
                  <a:pt x="4274335" y="2588901"/>
                </a:lnTo>
                <a:lnTo>
                  <a:pt x="4140302" y="2720699"/>
                </a:lnTo>
                <a:lnTo>
                  <a:pt x="3979942" y="2840730"/>
                </a:lnTo>
                <a:lnTo>
                  <a:pt x="3807614" y="2941933"/>
                </a:lnTo>
                <a:lnTo>
                  <a:pt x="3623320" y="3029014"/>
                </a:lnTo>
                <a:lnTo>
                  <a:pt x="3424664" y="3097267"/>
                </a:lnTo>
                <a:lnTo>
                  <a:pt x="3221222" y="3160812"/>
                </a:lnTo>
                <a:lnTo>
                  <a:pt x="3070007" y="3194050"/>
                </a:lnTo>
                <a:lnTo>
                  <a:pt x="1273362" y="3194050"/>
                </a:lnTo>
                <a:lnTo>
                  <a:pt x="1215520" y="3179641"/>
                </a:lnTo>
                <a:lnTo>
                  <a:pt x="1031226" y="3123156"/>
                </a:lnTo>
                <a:lnTo>
                  <a:pt x="844537" y="3054903"/>
                </a:lnTo>
                <a:lnTo>
                  <a:pt x="667423" y="2979589"/>
                </a:lnTo>
                <a:lnTo>
                  <a:pt x="495095" y="2885448"/>
                </a:lnTo>
                <a:lnTo>
                  <a:pt x="327554" y="2777184"/>
                </a:lnTo>
                <a:lnTo>
                  <a:pt x="174374" y="2659507"/>
                </a:lnTo>
                <a:lnTo>
                  <a:pt x="33161" y="2527709"/>
                </a:lnTo>
                <a:lnTo>
                  <a:pt x="0" y="2488332"/>
                </a:lnTo>
                <a:lnTo>
                  <a:pt x="0" y="575618"/>
                </a:lnTo>
                <a:lnTo>
                  <a:pt x="85817" y="494245"/>
                </a:lnTo>
                <a:lnTo>
                  <a:pt x="231817" y="381275"/>
                </a:lnTo>
                <a:lnTo>
                  <a:pt x="399358" y="282426"/>
                </a:lnTo>
                <a:lnTo>
                  <a:pt x="576472" y="192991"/>
                </a:lnTo>
                <a:lnTo>
                  <a:pt x="767947" y="124738"/>
                </a:lnTo>
                <a:lnTo>
                  <a:pt x="973783" y="68253"/>
                </a:lnTo>
                <a:lnTo>
                  <a:pt x="1177225" y="23536"/>
                </a:lnTo>
                <a:lnTo>
                  <a:pt x="1395028" y="470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 1"/>
          <p:cNvSpPr>
            <a:spLocks noGrp="1"/>
          </p:cNvSpPr>
          <p:nvPr userDrawn="1">
            <p:ph type="title"/>
          </p:nvPr>
        </p:nvSpPr>
        <p:spPr>
          <a:xfrm>
            <a:off x="30662" y="-10806"/>
            <a:ext cx="3112552" cy="2456442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 userDrawn="1">
            <p:ph type="ftr" sz="quarter" idx="11"/>
          </p:nvPr>
        </p:nvSpPr>
        <p:spPr>
          <a:xfrm>
            <a:off x="800894" y="6227064"/>
            <a:ext cx="10588752" cy="320040"/>
          </a:xfrm>
        </p:spPr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31" name="Объект 2">
            <a:extLst>
              <a:ext uri="{FF2B5EF4-FFF2-40B4-BE49-F238E27FC236}">
                <a16:creationId xmlns:a16="http://schemas.microsoft.com/office/drawing/2014/main" id="{E62201C3-EEF2-4D1D-B8AB-52AA59DD67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0893" y="2621849"/>
            <a:ext cx="9195593" cy="3404302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6451883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Группа 79"/>
          <p:cNvGrpSpPr/>
          <p:nvPr/>
        </p:nvGrpSpPr>
        <p:grpSpPr>
          <a:xfrm flipH="1">
            <a:off x="38100" y="0"/>
            <a:ext cx="12584114" cy="6853238"/>
            <a:chOff x="-417513" y="0"/>
            <a:chExt cx="12584114" cy="6853238"/>
          </a:xfrm>
        </p:grpSpPr>
        <p:sp>
          <p:nvSpPr>
            <p:cNvPr id="81" name="Полилиния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Полилиния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Полилиния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Полилиния 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Полилиния 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Полилиния 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Полилиния 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Полилиния 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Полилиния 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Полилиния 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Полилиния 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Полилиния 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Полилиния 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Полилиния 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Полилиния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Полилиния 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Полилиния 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Полилиния 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Полилиния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Полилиния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Полилиния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6" name="Номер слайда 5"/>
          <p:cNvSpPr>
            <a:spLocks noGrp="1"/>
          </p:cNvSpPr>
          <p:nvPr userDrawn="1">
            <p:ph type="sldNum" sz="quarter" idx="12"/>
          </p:nvPr>
        </p:nvSpPr>
        <p:spPr/>
        <p:txBody>
          <a:bodyPr rtlCol="0"/>
          <a:lstStyle/>
          <a:p>
            <a:pPr rtl="0"/>
            <a:fld id="{A204E297-2C47-40A4-842B-FD18E4874900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16" name="Равнобедренный треугольник 15">
            <a:extLst>
              <a:ext uri="{FF2B5EF4-FFF2-40B4-BE49-F238E27FC236}">
                <a16:creationId xmlns:a16="http://schemas.microsoft.com/office/drawing/2014/main" id="{E50B9CD5-BF82-4FA5-965C-3A2910331D2B}"/>
              </a:ext>
            </a:extLst>
          </p:cNvPr>
          <p:cNvSpPr/>
          <p:nvPr userDrawn="1"/>
        </p:nvSpPr>
        <p:spPr>
          <a:xfrm rot="16786340" flipV="1">
            <a:off x="2543487" y="816217"/>
            <a:ext cx="1335707" cy="69816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4" name="Полилиния: фигура 33">
            <a:extLst>
              <a:ext uri="{FF2B5EF4-FFF2-40B4-BE49-F238E27FC236}">
                <a16:creationId xmlns:a16="http://schemas.microsoft.com/office/drawing/2014/main" id="{C112C725-A112-4CA5-AF43-E92C44765DAD}"/>
              </a:ext>
            </a:extLst>
          </p:cNvPr>
          <p:cNvSpPr/>
          <p:nvPr userDrawn="1"/>
        </p:nvSpPr>
        <p:spPr>
          <a:xfrm flipV="1">
            <a:off x="1" y="0"/>
            <a:ext cx="3421063" cy="2408104"/>
          </a:xfrm>
          <a:custGeom>
            <a:avLst/>
            <a:gdLst>
              <a:gd name="connsiteX0" fmla="*/ 1612831 w 4537613"/>
              <a:gd name="connsiteY0" fmla="*/ 0 h 3194050"/>
              <a:gd name="connsiteX1" fmla="*/ 1842601 w 4537613"/>
              <a:gd name="connsiteY1" fmla="*/ 4707 h 3194050"/>
              <a:gd name="connsiteX2" fmla="*/ 2072371 w 4537613"/>
              <a:gd name="connsiteY2" fmla="*/ 30596 h 3194050"/>
              <a:gd name="connsiteX3" fmla="*/ 2314109 w 4537613"/>
              <a:gd name="connsiteY3" fmla="*/ 68253 h 3194050"/>
              <a:gd name="connsiteX4" fmla="*/ 2551059 w 4537613"/>
              <a:gd name="connsiteY4" fmla="*/ 124738 h 3194050"/>
              <a:gd name="connsiteX5" fmla="*/ 2792797 w 4537613"/>
              <a:gd name="connsiteY5" fmla="*/ 192991 h 3194050"/>
              <a:gd name="connsiteX6" fmla="*/ 3029747 w 4537613"/>
              <a:gd name="connsiteY6" fmla="*/ 275365 h 3194050"/>
              <a:gd name="connsiteX7" fmla="*/ 3259517 w 4537613"/>
              <a:gd name="connsiteY7" fmla="*/ 376568 h 3194050"/>
              <a:gd name="connsiteX8" fmla="*/ 3482107 w 4537613"/>
              <a:gd name="connsiteY8" fmla="*/ 482477 h 3194050"/>
              <a:gd name="connsiteX9" fmla="*/ 3687942 w 4537613"/>
              <a:gd name="connsiteY9" fmla="*/ 607215 h 3194050"/>
              <a:gd name="connsiteX10" fmla="*/ 3879418 w 4537613"/>
              <a:gd name="connsiteY10" fmla="*/ 746074 h 3194050"/>
              <a:gd name="connsiteX11" fmla="*/ 4051745 w 4537613"/>
              <a:gd name="connsiteY11" fmla="*/ 903762 h 3194050"/>
              <a:gd name="connsiteX12" fmla="*/ 4204925 w 4537613"/>
              <a:gd name="connsiteY12" fmla="*/ 1066157 h 3194050"/>
              <a:gd name="connsiteX13" fmla="*/ 4269548 w 4537613"/>
              <a:gd name="connsiteY13" fmla="*/ 1153238 h 3194050"/>
              <a:gd name="connsiteX14" fmla="*/ 4331778 w 4537613"/>
              <a:gd name="connsiteY14" fmla="*/ 1240319 h 3194050"/>
              <a:gd name="connsiteX15" fmla="*/ 4384433 w 4537613"/>
              <a:gd name="connsiteY15" fmla="*/ 1334461 h 3194050"/>
              <a:gd name="connsiteX16" fmla="*/ 4427515 w 4537613"/>
              <a:gd name="connsiteY16" fmla="*/ 1435663 h 3194050"/>
              <a:gd name="connsiteX17" fmla="*/ 4465810 w 4537613"/>
              <a:gd name="connsiteY17" fmla="*/ 1536866 h 3194050"/>
              <a:gd name="connsiteX18" fmla="*/ 4499318 w 4537613"/>
              <a:gd name="connsiteY18" fmla="*/ 1635715 h 3194050"/>
              <a:gd name="connsiteX19" fmla="*/ 4523253 w 4537613"/>
              <a:gd name="connsiteY19" fmla="*/ 1743978 h 3194050"/>
              <a:gd name="connsiteX20" fmla="*/ 4537613 w 4537613"/>
              <a:gd name="connsiteY20" fmla="*/ 1849887 h 3194050"/>
              <a:gd name="connsiteX21" fmla="*/ 4530433 w 4537613"/>
              <a:gd name="connsiteY21" fmla="*/ 1962858 h 3194050"/>
              <a:gd name="connsiteX22" fmla="*/ 4518466 w 4537613"/>
              <a:gd name="connsiteY22" fmla="*/ 2068767 h 3194050"/>
              <a:gd name="connsiteX23" fmla="*/ 4499318 w 4537613"/>
              <a:gd name="connsiteY23" fmla="*/ 2162909 h 3194050"/>
              <a:gd name="connsiteX24" fmla="*/ 4465810 w 4537613"/>
              <a:gd name="connsiteY24" fmla="*/ 2264111 h 3194050"/>
              <a:gd name="connsiteX25" fmla="*/ 4427515 w 4537613"/>
              <a:gd name="connsiteY25" fmla="*/ 2351193 h 3194050"/>
              <a:gd name="connsiteX26" fmla="*/ 4384433 w 4537613"/>
              <a:gd name="connsiteY26" fmla="*/ 2433567 h 3194050"/>
              <a:gd name="connsiteX27" fmla="*/ 4331778 w 4537613"/>
              <a:gd name="connsiteY27" fmla="*/ 2513587 h 3194050"/>
              <a:gd name="connsiteX28" fmla="*/ 4274335 w 4537613"/>
              <a:gd name="connsiteY28" fmla="*/ 2588901 h 3194050"/>
              <a:gd name="connsiteX29" fmla="*/ 4140302 w 4537613"/>
              <a:gd name="connsiteY29" fmla="*/ 2720699 h 3194050"/>
              <a:gd name="connsiteX30" fmla="*/ 3979942 w 4537613"/>
              <a:gd name="connsiteY30" fmla="*/ 2840730 h 3194050"/>
              <a:gd name="connsiteX31" fmla="*/ 3807614 w 4537613"/>
              <a:gd name="connsiteY31" fmla="*/ 2941933 h 3194050"/>
              <a:gd name="connsiteX32" fmla="*/ 3623320 w 4537613"/>
              <a:gd name="connsiteY32" fmla="*/ 3029014 h 3194050"/>
              <a:gd name="connsiteX33" fmla="*/ 3424664 w 4537613"/>
              <a:gd name="connsiteY33" fmla="*/ 3097267 h 3194050"/>
              <a:gd name="connsiteX34" fmla="*/ 3221222 w 4537613"/>
              <a:gd name="connsiteY34" fmla="*/ 3160812 h 3194050"/>
              <a:gd name="connsiteX35" fmla="*/ 3070007 w 4537613"/>
              <a:gd name="connsiteY35" fmla="*/ 3194050 h 3194050"/>
              <a:gd name="connsiteX36" fmla="*/ 1273362 w 4537613"/>
              <a:gd name="connsiteY36" fmla="*/ 3194050 h 3194050"/>
              <a:gd name="connsiteX37" fmla="*/ 1215520 w 4537613"/>
              <a:gd name="connsiteY37" fmla="*/ 3179641 h 3194050"/>
              <a:gd name="connsiteX38" fmla="*/ 1031226 w 4537613"/>
              <a:gd name="connsiteY38" fmla="*/ 3123156 h 3194050"/>
              <a:gd name="connsiteX39" fmla="*/ 844537 w 4537613"/>
              <a:gd name="connsiteY39" fmla="*/ 3054903 h 3194050"/>
              <a:gd name="connsiteX40" fmla="*/ 667423 w 4537613"/>
              <a:gd name="connsiteY40" fmla="*/ 2979589 h 3194050"/>
              <a:gd name="connsiteX41" fmla="*/ 495095 w 4537613"/>
              <a:gd name="connsiteY41" fmla="*/ 2885448 h 3194050"/>
              <a:gd name="connsiteX42" fmla="*/ 327554 w 4537613"/>
              <a:gd name="connsiteY42" fmla="*/ 2777184 h 3194050"/>
              <a:gd name="connsiteX43" fmla="*/ 174374 w 4537613"/>
              <a:gd name="connsiteY43" fmla="*/ 2659507 h 3194050"/>
              <a:gd name="connsiteX44" fmla="*/ 33161 w 4537613"/>
              <a:gd name="connsiteY44" fmla="*/ 2527709 h 3194050"/>
              <a:gd name="connsiteX45" fmla="*/ 0 w 4537613"/>
              <a:gd name="connsiteY45" fmla="*/ 2488332 h 3194050"/>
              <a:gd name="connsiteX46" fmla="*/ 0 w 4537613"/>
              <a:gd name="connsiteY46" fmla="*/ 575618 h 3194050"/>
              <a:gd name="connsiteX47" fmla="*/ 85817 w 4537613"/>
              <a:gd name="connsiteY47" fmla="*/ 494245 h 3194050"/>
              <a:gd name="connsiteX48" fmla="*/ 231817 w 4537613"/>
              <a:gd name="connsiteY48" fmla="*/ 381275 h 3194050"/>
              <a:gd name="connsiteX49" fmla="*/ 399358 w 4537613"/>
              <a:gd name="connsiteY49" fmla="*/ 282426 h 3194050"/>
              <a:gd name="connsiteX50" fmla="*/ 576472 w 4537613"/>
              <a:gd name="connsiteY50" fmla="*/ 192991 h 3194050"/>
              <a:gd name="connsiteX51" fmla="*/ 767947 w 4537613"/>
              <a:gd name="connsiteY51" fmla="*/ 124738 h 3194050"/>
              <a:gd name="connsiteX52" fmla="*/ 973783 w 4537613"/>
              <a:gd name="connsiteY52" fmla="*/ 68253 h 3194050"/>
              <a:gd name="connsiteX53" fmla="*/ 1177225 w 4537613"/>
              <a:gd name="connsiteY53" fmla="*/ 23536 h 3194050"/>
              <a:gd name="connsiteX54" fmla="*/ 1395028 w 4537613"/>
              <a:gd name="connsiteY54" fmla="*/ 4707 h 319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537613" h="3194050">
                <a:moveTo>
                  <a:pt x="1612831" y="0"/>
                </a:moveTo>
                <a:lnTo>
                  <a:pt x="1842601" y="4707"/>
                </a:lnTo>
                <a:lnTo>
                  <a:pt x="2072371" y="30596"/>
                </a:lnTo>
                <a:lnTo>
                  <a:pt x="2314109" y="68253"/>
                </a:lnTo>
                <a:lnTo>
                  <a:pt x="2551059" y="124738"/>
                </a:lnTo>
                <a:lnTo>
                  <a:pt x="2792797" y="192991"/>
                </a:lnTo>
                <a:lnTo>
                  <a:pt x="3029747" y="275365"/>
                </a:lnTo>
                <a:lnTo>
                  <a:pt x="3259517" y="376568"/>
                </a:lnTo>
                <a:lnTo>
                  <a:pt x="3482107" y="482477"/>
                </a:lnTo>
                <a:lnTo>
                  <a:pt x="3687942" y="607215"/>
                </a:lnTo>
                <a:lnTo>
                  <a:pt x="3879418" y="746074"/>
                </a:lnTo>
                <a:lnTo>
                  <a:pt x="4051745" y="903762"/>
                </a:lnTo>
                <a:lnTo>
                  <a:pt x="4204925" y="1066157"/>
                </a:lnTo>
                <a:lnTo>
                  <a:pt x="4269548" y="1153238"/>
                </a:lnTo>
                <a:lnTo>
                  <a:pt x="4331778" y="1240319"/>
                </a:lnTo>
                <a:lnTo>
                  <a:pt x="4384433" y="1334461"/>
                </a:lnTo>
                <a:lnTo>
                  <a:pt x="4427515" y="1435663"/>
                </a:lnTo>
                <a:lnTo>
                  <a:pt x="4465810" y="1536866"/>
                </a:lnTo>
                <a:lnTo>
                  <a:pt x="4499318" y="1635715"/>
                </a:lnTo>
                <a:lnTo>
                  <a:pt x="4523253" y="1743978"/>
                </a:lnTo>
                <a:lnTo>
                  <a:pt x="4537613" y="1849887"/>
                </a:lnTo>
                <a:lnTo>
                  <a:pt x="4530433" y="1962858"/>
                </a:lnTo>
                <a:lnTo>
                  <a:pt x="4518466" y="2068767"/>
                </a:lnTo>
                <a:lnTo>
                  <a:pt x="4499318" y="2162909"/>
                </a:lnTo>
                <a:lnTo>
                  <a:pt x="4465810" y="2264111"/>
                </a:lnTo>
                <a:lnTo>
                  <a:pt x="4427515" y="2351193"/>
                </a:lnTo>
                <a:lnTo>
                  <a:pt x="4384433" y="2433567"/>
                </a:lnTo>
                <a:lnTo>
                  <a:pt x="4331778" y="2513587"/>
                </a:lnTo>
                <a:lnTo>
                  <a:pt x="4274335" y="2588901"/>
                </a:lnTo>
                <a:lnTo>
                  <a:pt x="4140302" y="2720699"/>
                </a:lnTo>
                <a:lnTo>
                  <a:pt x="3979942" y="2840730"/>
                </a:lnTo>
                <a:lnTo>
                  <a:pt x="3807614" y="2941933"/>
                </a:lnTo>
                <a:lnTo>
                  <a:pt x="3623320" y="3029014"/>
                </a:lnTo>
                <a:lnTo>
                  <a:pt x="3424664" y="3097267"/>
                </a:lnTo>
                <a:lnTo>
                  <a:pt x="3221222" y="3160812"/>
                </a:lnTo>
                <a:lnTo>
                  <a:pt x="3070007" y="3194050"/>
                </a:lnTo>
                <a:lnTo>
                  <a:pt x="1273362" y="3194050"/>
                </a:lnTo>
                <a:lnTo>
                  <a:pt x="1215520" y="3179641"/>
                </a:lnTo>
                <a:lnTo>
                  <a:pt x="1031226" y="3123156"/>
                </a:lnTo>
                <a:lnTo>
                  <a:pt x="844537" y="3054903"/>
                </a:lnTo>
                <a:lnTo>
                  <a:pt x="667423" y="2979589"/>
                </a:lnTo>
                <a:lnTo>
                  <a:pt x="495095" y="2885448"/>
                </a:lnTo>
                <a:lnTo>
                  <a:pt x="327554" y="2777184"/>
                </a:lnTo>
                <a:lnTo>
                  <a:pt x="174374" y="2659507"/>
                </a:lnTo>
                <a:lnTo>
                  <a:pt x="33161" y="2527709"/>
                </a:lnTo>
                <a:lnTo>
                  <a:pt x="0" y="2488332"/>
                </a:lnTo>
                <a:lnTo>
                  <a:pt x="0" y="575618"/>
                </a:lnTo>
                <a:lnTo>
                  <a:pt x="85817" y="494245"/>
                </a:lnTo>
                <a:lnTo>
                  <a:pt x="231817" y="381275"/>
                </a:lnTo>
                <a:lnTo>
                  <a:pt x="399358" y="282426"/>
                </a:lnTo>
                <a:lnTo>
                  <a:pt x="576472" y="192991"/>
                </a:lnTo>
                <a:lnTo>
                  <a:pt x="767947" y="124738"/>
                </a:lnTo>
                <a:lnTo>
                  <a:pt x="973783" y="68253"/>
                </a:lnTo>
                <a:lnTo>
                  <a:pt x="1177225" y="23536"/>
                </a:lnTo>
                <a:lnTo>
                  <a:pt x="1395028" y="470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 1"/>
          <p:cNvSpPr>
            <a:spLocks noGrp="1"/>
          </p:cNvSpPr>
          <p:nvPr userDrawn="1">
            <p:ph type="title"/>
          </p:nvPr>
        </p:nvSpPr>
        <p:spPr>
          <a:xfrm>
            <a:off x="30662" y="-10806"/>
            <a:ext cx="3112552" cy="2456442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 userDrawn="1">
            <p:ph type="ftr" sz="quarter" idx="11"/>
          </p:nvPr>
        </p:nvSpPr>
        <p:spPr>
          <a:xfrm>
            <a:off x="800894" y="6227064"/>
            <a:ext cx="10588752" cy="320040"/>
          </a:xfrm>
        </p:spPr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33" name="Текст 2">
            <a:extLst>
              <a:ext uri="{FF2B5EF4-FFF2-40B4-BE49-F238E27FC236}">
                <a16:creationId xmlns:a16="http://schemas.microsoft.com/office/drawing/2014/main" id="{B3CED86B-1675-4502-81E2-29470C91D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218494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5" name="Объект 3">
            <a:extLst>
              <a:ext uri="{FF2B5EF4-FFF2-40B4-BE49-F238E27FC236}">
                <a16:creationId xmlns:a16="http://schemas.microsoft.com/office/drawing/2014/main" id="{6B321C66-0786-4114-8D84-352D88D945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047301"/>
            <a:ext cx="5157787" cy="3142362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36" name="Текст 4">
            <a:extLst>
              <a:ext uri="{FF2B5EF4-FFF2-40B4-BE49-F238E27FC236}">
                <a16:creationId xmlns:a16="http://schemas.microsoft.com/office/drawing/2014/main" id="{8B189B09-DC60-4BD7-ACA7-13DDE9E0FF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218494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7" name="Объект 5">
            <a:extLst>
              <a:ext uri="{FF2B5EF4-FFF2-40B4-BE49-F238E27FC236}">
                <a16:creationId xmlns:a16="http://schemas.microsoft.com/office/drawing/2014/main" id="{719BE1EB-4126-4D9C-9A27-D8AA795B0E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47301"/>
            <a:ext cx="5183188" cy="3142362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418312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Группа 79"/>
          <p:cNvGrpSpPr/>
          <p:nvPr/>
        </p:nvGrpSpPr>
        <p:grpSpPr>
          <a:xfrm flipH="1">
            <a:off x="38100" y="0"/>
            <a:ext cx="12584114" cy="6853238"/>
            <a:chOff x="-417513" y="0"/>
            <a:chExt cx="12584114" cy="6853238"/>
          </a:xfrm>
        </p:grpSpPr>
        <p:sp>
          <p:nvSpPr>
            <p:cNvPr id="81" name="Полилиния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Полилиния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Полилиния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Полилиния 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Полилиния 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Полилиния 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Полилиния 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Полилиния 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Полилиния 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Полилиния 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Полилиния 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Полилиния 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Полилиния 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Полилиния 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Полилиния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Полилиния 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Полилиния 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Полилиния 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Полилиния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Полилиния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Полилиния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6" name="Номер слайда 5"/>
          <p:cNvSpPr>
            <a:spLocks noGrp="1"/>
          </p:cNvSpPr>
          <p:nvPr userDrawn="1">
            <p:ph type="sldNum" sz="quarter" idx="12"/>
          </p:nvPr>
        </p:nvSpPr>
        <p:spPr/>
        <p:txBody>
          <a:bodyPr rtlCol="0"/>
          <a:lstStyle/>
          <a:p>
            <a:pPr rtl="0"/>
            <a:fld id="{A204E297-2C47-40A4-842B-FD18E4874900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16" name="Равнобедренный треугольник 15">
            <a:extLst>
              <a:ext uri="{FF2B5EF4-FFF2-40B4-BE49-F238E27FC236}">
                <a16:creationId xmlns:a16="http://schemas.microsoft.com/office/drawing/2014/main" id="{E50B9CD5-BF82-4FA5-965C-3A2910331D2B}"/>
              </a:ext>
            </a:extLst>
          </p:cNvPr>
          <p:cNvSpPr/>
          <p:nvPr userDrawn="1"/>
        </p:nvSpPr>
        <p:spPr>
          <a:xfrm rot="16786340" flipV="1">
            <a:off x="2543487" y="816217"/>
            <a:ext cx="1335707" cy="69816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4" name="Полилиния: фигура 33">
            <a:extLst>
              <a:ext uri="{FF2B5EF4-FFF2-40B4-BE49-F238E27FC236}">
                <a16:creationId xmlns:a16="http://schemas.microsoft.com/office/drawing/2014/main" id="{C112C725-A112-4CA5-AF43-E92C44765DAD}"/>
              </a:ext>
            </a:extLst>
          </p:cNvPr>
          <p:cNvSpPr/>
          <p:nvPr userDrawn="1"/>
        </p:nvSpPr>
        <p:spPr>
          <a:xfrm flipV="1">
            <a:off x="1" y="0"/>
            <a:ext cx="3421063" cy="2408104"/>
          </a:xfrm>
          <a:custGeom>
            <a:avLst/>
            <a:gdLst>
              <a:gd name="connsiteX0" fmla="*/ 1612831 w 4537613"/>
              <a:gd name="connsiteY0" fmla="*/ 0 h 3194050"/>
              <a:gd name="connsiteX1" fmla="*/ 1842601 w 4537613"/>
              <a:gd name="connsiteY1" fmla="*/ 4707 h 3194050"/>
              <a:gd name="connsiteX2" fmla="*/ 2072371 w 4537613"/>
              <a:gd name="connsiteY2" fmla="*/ 30596 h 3194050"/>
              <a:gd name="connsiteX3" fmla="*/ 2314109 w 4537613"/>
              <a:gd name="connsiteY3" fmla="*/ 68253 h 3194050"/>
              <a:gd name="connsiteX4" fmla="*/ 2551059 w 4537613"/>
              <a:gd name="connsiteY4" fmla="*/ 124738 h 3194050"/>
              <a:gd name="connsiteX5" fmla="*/ 2792797 w 4537613"/>
              <a:gd name="connsiteY5" fmla="*/ 192991 h 3194050"/>
              <a:gd name="connsiteX6" fmla="*/ 3029747 w 4537613"/>
              <a:gd name="connsiteY6" fmla="*/ 275365 h 3194050"/>
              <a:gd name="connsiteX7" fmla="*/ 3259517 w 4537613"/>
              <a:gd name="connsiteY7" fmla="*/ 376568 h 3194050"/>
              <a:gd name="connsiteX8" fmla="*/ 3482107 w 4537613"/>
              <a:gd name="connsiteY8" fmla="*/ 482477 h 3194050"/>
              <a:gd name="connsiteX9" fmla="*/ 3687942 w 4537613"/>
              <a:gd name="connsiteY9" fmla="*/ 607215 h 3194050"/>
              <a:gd name="connsiteX10" fmla="*/ 3879418 w 4537613"/>
              <a:gd name="connsiteY10" fmla="*/ 746074 h 3194050"/>
              <a:gd name="connsiteX11" fmla="*/ 4051745 w 4537613"/>
              <a:gd name="connsiteY11" fmla="*/ 903762 h 3194050"/>
              <a:gd name="connsiteX12" fmla="*/ 4204925 w 4537613"/>
              <a:gd name="connsiteY12" fmla="*/ 1066157 h 3194050"/>
              <a:gd name="connsiteX13" fmla="*/ 4269548 w 4537613"/>
              <a:gd name="connsiteY13" fmla="*/ 1153238 h 3194050"/>
              <a:gd name="connsiteX14" fmla="*/ 4331778 w 4537613"/>
              <a:gd name="connsiteY14" fmla="*/ 1240319 h 3194050"/>
              <a:gd name="connsiteX15" fmla="*/ 4384433 w 4537613"/>
              <a:gd name="connsiteY15" fmla="*/ 1334461 h 3194050"/>
              <a:gd name="connsiteX16" fmla="*/ 4427515 w 4537613"/>
              <a:gd name="connsiteY16" fmla="*/ 1435663 h 3194050"/>
              <a:gd name="connsiteX17" fmla="*/ 4465810 w 4537613"/>
              <a:gd name="connsiteY17" fmla="*/ 1536866 h 3194050"/>
              <a:gd name="connsiteX18" fmla="*/ 4499318 w 4537613"/>
              <a:gd name="connsiteY18" fmla="*/ 1635715 h 3194050"/>
              <a:gd name="connsiteX19" fmla="*/ 4523253 w 4537613"/>
              <a:gd name="connsiteY19" fmla="*/ 1743978 h 3194050"/>
              <a:gd name="connsiteX20" fmla="*/ 4537613 w 4537613"/>
              <a:gd name="connsiteY20" fmla="*/ 1849887 h 3194050"/>
              <a:gd name="connsiteX21" fmla="*/ 4530433 w 4537613"/>
              <a:gd name="connsiteY21" fmla="*/ 1962858 h 3194050"/>
              <a:gd name="connsiteX22" fmla="*/ 4518466 w 4537613"/>
              <a:gd name="connsiteY22" fmla="*/ 2068767 h 3194050"/>
              <a:gd name="connsiteX23" fmla="*/ 4499318 w 4537613"/>
              <a:gd name="connsiteY23" fmla="*/ 2162909 h 3194050"/>
              <a:gd name="connsiteX24" fmla="*/ 4465810 w 4537613"/>
              <a:gd name="connsiteY24" fmla="*/ 2264111 h 3194050"/>
              <a:gd name="connsiteX25" fmla="*/ 4427515 w 4537613"/>
              <a:gd name="connsiteY25" fmla="*/ 2351193 h 3194050"/>
              <a:gd name="connsiteX26" fmla="*/ 4384433 w 4537613"/>
              <a:gd name="connsiteY26" fmla="*/ 2433567 h 3194050"/>
              <a:gd name="connsiteX27" fmla="*/ 4331778 w 4537613"/>
              <a:gd name="connsiteY27" fmla="*/ 2513587 h 3194050"/>
              <a:gd name="connsiteX28" fmla="*/ 4274335 w 4537613"/>
              <a:gd name="connsiteY28" fmla="*/ 2588901 h 3194050"/>
              <a:gd name="connsiteX29" fmla="*/ 4140302 w 4537613"/>
              <a:gd name="connsiteY29" fmla="*/ 2720699 h 3194050"/>
              <a:gd name="connsiteX30" fmla="*/ 3979942 w 4537613"/>
              <a:gd name="connsiteY30" fmla="*/ 2840730 h 3194050"/>
              <a:gd name="connsiteX31" fmla="*/ 3807614 w 4537613"/>
              <a:gd name="connsiteY31" fmla="*/ 2941933 h 3194050"/>
              <a:gd name="connsiteX32" fmla="*/ 3623320 w 4537613"/>
              <a:gd name="connsiteY32" fmla="*/ 3029014 h 3194050"/>
              <a:gd name="connsiteX33" fmla="*/ 3424664 w 4537613"/>
              <a:gd name="connsiteY33" fmla="*/ 3097267 h 3194050"/>
              <a:gd name="connsiteX34" fmla="*/ 3221222 w 4537613"/>
              <a:gd name="connsiteY34" fmla="*/ 3160812 h 3194050"/>
              <a:gd name="connsiteX35" fmla="*/ 3070007 w 4537613"/>
              <a:gd name="connsiteY35" fmla="*/ 3194050 h 3194050"/>
              <a:gd name="connsiteX36" fmla="*/ 1273362 w 4537613"/>
              <a:gd name="connsiteY36" fmla="*/ 3194050 h 3194050"/>
              <a:gd name="connsiteX37" fmla="*/ 1215520 w 4537613"/>
              <a:gd name="connsiteY37" fmla="*/ 3179641 h 3194050"/>
              <a:gd name="connsiteX38" fmla="*/ 1031226 w 4537613"/>
              <a:gd name="connsiteY38" fmla="*/ 3123156 h 3194050"/>
              <a:gd name="connsiteX39" fmla="*/ 844537 w 4537613"/>
              <a:gd name="connsiteY39" fmla="*/ 3054903 h 3194050"/>
              <a:gd name="connsiteX40" fmla="*/ 667423 w 4537613"/>
              <a:gd name="connsiteY40" fmla="*/ 2979589 h 3194050"/>
              <a:gd name="connsiteX41" fmla="*/ 495095 w 4537613"/>
              <a:gd name="connsiteY41" fmla="*/ 2885448 h 3194050"/>
              <a:gd name="connsiteX42" fmla="*/ 327554 w 4537613"/>
              <a:gd name="connsiteY42" fmla="*/ 2777184 h 3194050"/>
              <a:gd name="connsiteX43" fmla="*/ 174374 w 4537613"/>
              <a:gd name="connsiteY43" fmla="*/ 2659507 h 3194050"/>
              <a:gd name="connsiteX44" fmla="*/ 33161 w 4537613"/>
              <a:gd name="connsiteY44" fmla="*/ 2527709 h 3194050"/>
              <a:gd name="connsiteX45" fmla="*/ 0 w 4537613"/>
              <a:gd name="connsiteY45" fmla="*/ 2488332 h 3194050"/>
              <a:gd name="connsiteX46" fmla="*/ 0 w 4537613"/>
              <a:gd name="connsiteY46" fmla="*/ 575618 h 3194050"/>
              <a:gd name="connsiteX47" fmla="*/ 85817 w 4537613"/>
              <a:gd name="connsiteY47" fmla="*/ 494245 h 3194050"/>
              <a:gd name="connsiteX48" fmla="*/ 231817 w 4537613"/>
              <a:gd name="connsiteY48" fmla="*/ 381275 h 3194050"/>
              <a:gd name="connsiteX49" fmla="*/ 399358 w 4537613"/>
              <a:gd name="connsiteY49" fmla="*/ 282426 h 3194050"/>
              <a:gd name="connsiteX50" fmla="*/ 576472 w 4537613"/>
              <a:gd name="connsiteY50" fmla="*/ 192991 h 3194050"/>
              <a:gd name="connsiteX51" fmla="*/ 767947 w 4537613"/>
              <a:gd name="connsiteY51" fmla="*/ 124738 h 3194050"/>
              <a:gd name="connsiteX52" fmla="*/ 973783 w 4537613"/>
              <a:gd name="connsiteY52" fmla="*/ 68253 h 3194050"/>
              <a:gd name="connsiteX53" fmla="*/ 1177225 w 4537613"/>
              <a:gd name="connsiteY53" fmla="*/ 23536 h 3194050"/>
              <a:gd name="connsiteX54" fmla="*/ 1395028 w 4537613"/>
              <a:gd name="connsiteY54" fmla="*/ 4707 h 3194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537613" h="3194050">
                <a:moveTo>
                  <a:pt x="1612831" y="0"/>
                </a:moveTo>
                <a:lnTo>
                  <a:pt x="1842601" y="4707"/>
                </a:lnTo>
                <a:lnTo>
                  <a:pt x="2072371" y="30596"/>
                </a:lnTo>
                <a:lnTo>
                  <a:pt x="2314109" y="68253"/>
                </a:lnTo>
                <a:lnTo>
                  <a:pt x="2551059" y="124738"/>
                </a:lnTo>
                <a:lnTo>
                  <a:pt x="2792797" y="192991"/>
                </a:lnTo>
                <a:lnTo>
                  <a:pt x="3029747" y="275365"/>
                </a:lnTo>
                <a:lnTo>
                  <a:pt x="3259517" y="376568"/>
                </a:lnTo>
                <a:lnTo>
                  <a:pt x="3482107" y="482477"/>
                </a:lnTo>
                <a:lnTo>
                  <a:pt x="3687942" y="607215"/>
                </a:lnTo>
                <a:lnTo>
                  <a:pt x="3879418" y="746074"/>
                </a:lnTo>
                <a:lnTo>
                  <a:pt x="4051745" y="903762"/>
                </a:lnTo>
                <a:lnTo>
                  <a:pt x="4204925" y="1066157"/>
                </a:lnTo>
                <a:lnTo>
                  <a:pt x="4269548" y="1153238"/>
                </a:lnTo>
                <a:lnTo>
                  <a:pt x="4331778" y="1240319"/>
                </a:lnTo>
                <a:lnTo>
                  <a:pt x="4384433" y="1334461"/>
                </a:lnTo>
                <a:lnTo>
                  <a:pt x="4427515" y="1435663"/>
                </a:lnTo>
                <a:lnTo>
                  <a:pt x="4465810" y="1536866"/>
                </a:lnTo>
                <a:lnTo>
                  <a:pt x="4499318" y="1635715"/>
                </a:lnTo>
                <a:lnTo>
                  <a:pt x="4523253" y="1743978"/>
                </a:lnTo>
                <a:lnTo>
                  <a:pt x="4537613" y="1849887"/>
                </a:lnTo>
                <a:lnTo>
                  <a:pt x="4530433" y="1962858"/>
                </a:lnTo>
                <a:lnTo>
                  <a:pt x="4518466" y="2068767"/>
                </a:lnTo>
                <a:lnTo>
                  <a:pt x="4499318" y="2162909"/>
                </a:lnTo>
                <a:lnTo>
                  <a:pt x="4465810" y="2264111"/>
                </a:lnTo>
                <a:lnTo>
                  <a:pt x="4427515" y="2351193"/>
                </a:lnTo>
                <a:lnTo>
                  <a:pt x="4384433" y="2433567"/>
                </a:lnTo>
                <a:lnTo>
                  <a:pt x="4331778" y="2513587"/>
                </a:lnTo>
                <a:lnTo>
                  <a:pt x="4274335" y="2588901"/>
                </a:lnTo>
                <a:lnTo>
                  <a:pt x="4140302" y="2720699"/>
                </a:lnTo>
                <a:lnTo>
                  <a:pt x="3979942" y="2840730"/>
                </a:lnTo>
                <a:lnTo>
                  <a:pt x="3807614" y="2941933"/>
                </a:lnTo>
                <a:lnTo>
                  <a:pt x="3623320" y="3029014"/>
                </a:lnTo>
                <a:lnTo>
                  <a:pt x="3424664" y="3097267"/>
                </a:lnTo>
                <a:lnTo>
                  <a:pt x="3221222" y="3160812"/>
                </a:lnTo>
                <a:lnTo>
                  <a:pt x="3070007" y="3194050"/>
                </a:lnTo>
                <a:lnTo>
                  <a:pt x="1273362" y="3194050"/>
                </a:lnTo>
                <a:lnTo>
                  <a:pt x="1215520" y="3179641"/>
                </a:lnTo>
                <a:lnTo>
                  <a:pt x="1031226" y="3123156"/>
                </a:lnTo>
                <a:lnTo>
                  <a:pt x="844537" y="3054903"/>
                </a:lnTo>
                <a:lnTo>
                  <a:pt x="667423" y="2979589"/>
                </a:lnTo>
                <a:lnTo>
                  <a:pt x="495095" y="2885448"/>
                </a:lnTo>
                <a:lnTo>
                  <a:pt x="327554" y="2777184"/>
                </a:lnTo>
                <a:lnTo>
                  <a:pt x="174374" y="2659507"/>
                </a:lnTo>
                <a:lnTo>
                  <a:pt x="33161" y="2527709"/>
                </a:lnTo>
                <a:lnTo>
                  <a:pt x="0" y="2488332"/>
                </a:lnTo>
                <a:lnTo>
                  <a:pt x="0" y="575618"/>
                </a:lnTo>
                <a:lnTo>
                  <a:pt x="85817" y="494245"/>
                </a:lnTo>
                <a:lnTo>
                  <a:pt x="231817" y="381275"/>
                </a:lnTo>
                <a:lnTo>
                  <a:pt x="399358" y="282426"/>
                </a:lnTo>
                <a:lnTo>
                  <a:pt x="576472" y="192991"/>
                </a:lnTo>
                <a:lnTo>
                  <a:pt x="767947" y="124738"/>
                </a:lnTo>
                <a:lnTo>
                  <a:pt x="973783" y="68253"/>
                </a:lnTo>
                <a:lnTo>
                  <a:pt x="1177225" y="23536"/>
                </a:lnTo>
                <a:lnTo>
                  <a:pt x="1395028" y="470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 1"/>
          <p:cNvSpPr>
            <a:spLocks noGrp="1"/>
          </p:cNvSpPr>
          <p:nvPr userDrawn="1">
            <p:ph type="title"/>
          </p:nvPr>
        </p:nvSpPr>
        <p:spPr>
          <a:xfrm>
            <a:off x="30662" y="-10806"/>
            <a:ext cx="3112552" cy="2456442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 userDrawn="1">
            <p:ph type="ftr" sz="quarter" idx="11"/>
          </p:nvPr>
        </p:nvSpPr>
        <p:spPr>
          <a:xfrm>
            <a:off x="800894" y="6227064"/>
            <a:ext cx="10588752" cy="320040"/>
          </a:xfrm>
        </p:spPr>
        <p:txBody>
          <a:bodyPr rtlCol="0"/>
          <a:lstStyle/>
          <a:p>
            <a:pPr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563514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0C895FDC-2C4F-4DDB-8BAF-F96F3F29E496}"/>
              </a:ext>
            </a:extLst>
          </p:cNvPr>
          <p:cNvGrpSpPr/>
          <p:nvPr userDrawn="1"/>
        </p:nvGrpSpPr>
        <p:grpSpPr>
          <a:xfrm>
            <a:off x="3975193" y="1"/>
            <a:ext cx="8918389" cy="6858000"/>
            <a:chOff x="-9741005" y="76962"/>
            <a:chExt cx="8918389" cy="7010413"/>
          </a:xfrm>
        </p:grpSpPr>
        <p:sp>
          <p:nvSpPr>
            <p:cNvPr id="19" name="Полилиния 5">
              <a:extLst>
                <a:ext uri="{FF2B5EF4-FFF2-40B4-BE49-F238E27FC236}">
                  <a16:creationId xmlns:a16="http://schemas.microsoft.com/office/drawing/2014/main" id="{F6F62C76-F2A2-4C4A-A2CF-7478D192F41F}"/>
                </a:ext>
              </a:extLst>
            </p:cNvPr>
            <p:cNvSpPr/>
            <p:nvPr/>
          </p:nvSpPr>
          <p:spPr bwMode="auto">
            <a:xfrm flipH="1">
              <a:off x="-9741005" y="76962"/>
              <a:ext cx="6166080" cy="70104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Полилиния 8">
              <a:extLst>
                <a:ext uri="{FF2B5EF4-FFF2-40B4-BE49-F238E27FC236}">
                  <a16:creationId xmlns:a16="http://schemas.microsoft.com/office/drawing/2014/main" id="{C2FEE6D6-C66B-46A2-9717-D94CD2EEC516}"/>
                </a:ext>
              </a:extLst>
            </p:cNvPr>
            <p:cNvSpPr/>
            <p:nvPr/>
          </p:nvSpPr>
          <p:spPr bwMode="auto">
            <a:xfrm flipH="1">
              <a:off x="-9147964" y="76962"/>
              <a:ext cx="5869560" cy="70104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Полилиния 11">
              <a:extLst>
                <a:ext uri="{FF2B5EF4-FFF2-40B4-BE49-F238E27FC236}">
                  <a16:creationId xmlns:a16="http://schemas.microsoft.com/office/drawing/2014/main" id="{50F8CA4D-DFF0-446B-B60D-6C59383E60CB}"/>
                </a:ext>
              </a:extLst>
            </p:cNvPr>
            <p:cNvSpPr/>
            <p:nvPr/>
          </p:nvSpPr>
          <p:spPr bwMode="auto">
            <a:xfrm flipH="1">
              <a:off x="-8869187" y="76962"/>
              <a:ext cx="5780859" cy="70104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Полилиния 14">
              <a:extLst>
                <a:ext uri="{FF2B5EF4-FFF2-40B4-BE49-F238E27FC236}">
                  <a16:creationId xmlns:a16="http://schemas.microsoft.com/office/drawing/2014/main" id="{FE92DF35-F9F7-40F5-989F-13D90C622383}"/>
                </a:ext>
              </a:extLst>
            </p:cNvPr>
            <p:cNvSpPr/>
            <p:nvPr/>
          </p:nvSpPr>
          <p:spPr bwMode="auto">
            <a:xfrm flipH="1">
              <a:off x="-8268545" y="76962"/>
              <a:ext cx="5180216" cy="70104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Полилиния 16">
              <a:extLst>
                <a:ext uri="{FF2B5EF4-FFF2-40B4-BE49-F238E27FC236}">
                  <a16:creationId xmlns:a16="http://schemas.microsoft.com/office/drawing/2014/main" id="{59DC02A7-D065-41E9-BB83-3E6B87C8FCDA}"/>
                </a:ext>
              </a:extLst>
            </p:cNvPr>
            <p:cNvSpPr/>
            <p:nvPr/>
          </p:nvSpPr>
          <p:spPr bwMode="auto">
            <a:xfrm flipH="1">
              <a:off x="-8065797" y="76962"/>
              <a:ext cx="5157408" cy="70104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" name="Полилиния 18">
              <a:extLst>
                <a:ext uri="{FF2B5EF4-FFF2-40B4-BE49-F238E27FC236}">
                  <a16:creationId xmlns:a16="http://schemas.microsoft.com/office/drawing/2014/main" id="{B956E204-209F-4483-A2D7-FDD5857C793A}"/>
                </a:ext>
              </a:extLst>
            </p:cNvPr>
            <p:cNvSpPr/>
            <p:nvPr/>
          </p:nvSpPr>
          <p:spPr bwMode="auto">
            <a:xfrm flipH="1">
              <a:off x="-7723660" y="76962"/>
              <a:ext cx="5461530" cy="70104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4" name="Полилиния 20">
              <a:extLst>
                <a:ext uri="{FF2B5EF4-FFF2-40B4-BE49-F238E27FC236}">
                  <a16:creationId xmlns:a16="http://schemas.microsoft.com/office/drawing/2014/main" id="{63C141C1-7D94-41BC-9125-3049CE0F4262}"/>
                </a:ext>
              </a:extLst>
            </p:cNvPr>
            <p:cNvSpPr/>
            <p:nvPr/>
          </p:nvSpPr>
          <p:spPr bwMode="auto">
            <a:xfrm flipH="1">
              <a:off x="-6783414" y="76962"/>
              <a:ext cx="4338811" cy="70104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5" name="Полилиния 21">
              <a:extLst>
                <a:ext uri="{FF2B5EF4-FFF2-40B4-BE49-F238E27FC236}">
                  <a16:creationId xmlns:a16="http://schemas.microsoft.com/office/drawing/2014/main" id="{DF161C9E-F9BD-426C-AC90-44428E88D146}"/>
                </a:ext>
              </a:extLst>
            </p:cNvPr>
            <p:cNvSpPr/>
            <p:nvPr/>
          </p:nvSpPr>
          <p:spPr bwMode="auto">
            <a:xfrm flipH="1">
              <a:off x="-6608545" y="76962"/>
              <a:ext cx="4701225" cy="70104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6" name="Полилиния 22">
              <a:extLst>
                <a:ext uri="{FF2B5EF4-FFF2-40B4-BE49-F238E27FC236}">
                  <a16:creationId xmlns:a16="http://schemas.microsoft.com/office/drawing/2014/main" id="{5F6A9DD0-9049-4E35-AB52-2295FAD07BE0}"/>
                </a:ext>
              </a:extLst>
            </p:cNvPr>
            <p:cNvSpPr/>
            <p:nvPr userDrawn="1"/>
          </p:nvSpPr>
          <p:spPr bwMode="auto">
            <a:xfrm flipH="1">
              <a:off x="-4659626" y="76962"/>
              <a:ext cx="3837010" cy="70104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7" name="Полилиния 23">
              <a:extLst>
                <a:ext uri="{FF2B5EF4-FFF2-40B4-BE49-F238E27FC236}">
                  <a16:creationId xmlns:a16="http://schemas.microsoft.com/office/drawing/2014/main" id="{844EE558-A987-4D5F-9409-50DA793C924A}"/>
                </a:ext>
              </a:extLst>
            </p:cNvPr>
            <p:cNvSpPr/>
            <p:nvPr userDrawn="1"/>
          </p:nvSpPr>
          <p:spPr bwMode="auto">
            <a:xfrm flipH="1">
              <a:off x="-4340299" y="86719"/>
              <a:ext cx="2828337" cy="3276730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Полилиния 25">
              <a:extLst>
                <a:ext uri="{FF2B5EF4-FFF2-40B4-BE49-F238E27FC236}">
                  <a16:creationId xmlns:a16="http://schemas.microsoft.com/office/drawing/2014/main" id="{BA0CA8CE-37BE-4004-9F24-18C47C58A73A}"/>
                </a:ext>
              </a:extLst>
            </p:cNvPr>
            <p:cNvSpPr/>
            <p:nvPr userDrawn="1"/>
          </p:nvSpPr>
          <p:spPr bwMode="auto">
            <a:xfrm flipH="1">
              <a:off x="-4005764" y="76962"/>
              <a:ext cx="2493803" cy="2283141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11" name="Полилиния 5">
            <a:extLst>
              <a:ext uri="{FF2B5EF4-FFF2-40B4-BE49-F238E27FC236}">
                <a16:creationId xmlns:a16="http://schemas.microsoft.com/office/drawing/2014/main" id="{36060E0F-19CE-4CEB-BA56-3FDAE5648A59}"/>
              </a:ext>
            </a:extLst>
          </p:cNvPr>
          <p:cNvSpPr>
            <a:spLocks/>
          </p:cNvSpPr>
          <p:nvPr userDrawn="1"/>
        </p:nvSpPr>
        <p:spPr bwMode="auto">
          <a:xfrm>
            <a:off x="8733805" y="2029597"/>
            <a:ext cx="3372491" cy="2997562"/>
          </a:xfrm>
          <a:custGeom>
            <a:avLst/>
            <a:gdLst>
              <a:gd name="T0" fmla="*/ 11 w 2063"/>
              <a:gd name="T1" fmla="*/ 735 h 1401"/>
              <a:gd name="T2" fmla="*/ 0 w 2063"/>
              <a:gd name="T3" fmla="*/ 650 h 1401"/>
              <a:gd name="T4" fmla="*/ 3 w 2063"/>
              <a:gd name="T5" fmla="*/ 570 h 1401"/>
              <a:gd name="T6" fmla="*/ 19 w 2063"/>
              <a:gd name="T7" fmla="*/ 493 h 1401"/>
              <a:gd name="T8" fmla="*/ 59 w 2063"/>
              <a:gd name="T9" fmla="*/ 389 h 1401"/>
              <a:gd name="T10" fmla="*/ 147 w 2063"/>
              <a:gd name="T11" fmla="*/ 264 h 1401"/>
              <a:gd name="T12" fmla="*/ 264 w 2063"/>
              <a:gd name="T13" fmla="*/ 162 h 1401"/>
              <a:gd name="T14" fmla="*/ 408 w 2063"/>
              <a:gd name="T15" fmla="*/ 82 h 1401"/>
              <a:gd name="T16" fmla="*/ 574 w 2063"/>
              <a:gd name="T17" fmla="*/ 29 h 1401"/>
              <a:gd name="T18" fmla="*/ 750 w 2063"/>
              <a:gd name="T19" fmla="*/ 2 h 1401"/>
              <a:gd name="T20" fmla="*/ 937 w 2063"/>
              <a:gd name="T21" fmla="*/ 2 h 1401"/>
              <a:gd name="T22" fmla="*/ 1134 w 2063"/>
              <a:gd name="T23" fmla="*/ 29 h 1401"/>
              <a:gd name="T24" fmla="*/ 1334 w 2063"/>
              <a:gd name="T25" fmla="*/ 82 h 1401"/>
              <a:gd name="T26" fmla="*/ 1529 w 2063"/>
              <a:gd name="T27" fmla="*/ 160 h 1401"/>
              <a:gd name="T28" fmla="*/ 1708 w 2063"/>
              <a:gd name="T29" fmla="*/ 258 h 1401"/>
              <a:gd name="T30" fmla="*/ 1860 w 2063"/>
              <a:gd name="T31" fmla="*/ 384 h 1401"/>
              <a:gd name="T32" fmla="*/ 1951 w 2063"/>
              <a:gd name="T33" fmla="*/ 490 h 1401"/>
              <a:gd name="T34" fmla="*/ 1999 w 2063"/>
              <a:gd name="T35" fmla="*/ 567 h 1401"/>
              <a:gd name="T36" fmla="*/ 2033 w 2063"/>
              <a:gd name="T37" fmla="*/ 653 h 1401"/>
              <a:gd name="T38" fmla="*/ 2057 w 2063"/>
              <a:gd name="T39" fmla="*/ 741 h 1401"/>
              <a:gd name="T40" fmla="*/ 2060 w 2063"/>
              <a:gd name="T41" fmla="*/ 834 h 1401"/>
              <a:gd name="T42" fmla="*/ 2047 w 2063"/>
              <a:gd name="T43" fmla="*/ 919 h 1401"/>
              <a:gd name="T44" fmla="*/ 2017 w 2063"/>
              <a:gd name="T45" fmla="*/ 999 h 1401"/>
              <a:gd name="T46" fmla="*/ 1977 w 2063"/>
              <a:gd name="T47" fmla="*/ 1068 h 1401"/>
              <a:gd name="T48" fmla="*/ 1897 w 2063"/>
              <a:gd name="T49" fmla="*/ 1156 h 1401"/>
              <a:gd name="T50" fmla="*/ 1758 w 2063"/>
              <a:gd name="T51" fmla="*/ 1250 h 1401"/>
              <a:gd name="T52" fmla="*/ 1598 w 2063"/>
              <a:gd name="T53" fmla="*/ 1316 h 1401"/>
              <a:gd name="T54" fmla="*/ 1428 w 2063"/>
              <a:gd name="T55" fmla="*/ 1362 h 1401"/>
              <a:gd name="T56" fmla="*/ 1257 w 2063"/>
              <a:gd name="T57" fmla="*/ 1388 h 1401"/>
              <a:gd name="T58" fmla="*/ 1105 w 2063"/>
              <a:gd name="T59" fmla="*/ 1399 h 1401"/>
              <a:gd name="T60" fmla="*/ 971 w 2063"/>
              <a:gd name="T61" fmla="*/ 1399 h 1401"/>
              <a:gd name="T62" fmla="*/ 827 w 2063"/>
              <a:gd name="T63" fmla="*/ 1383 h 1401"/>
              <a:gd name="T64" fmla="*/ 675 w 2063"/>
              <a:gd name="T65" fmla="*/ 1351 h 1401"/>
              <a:gd name="T66" fmla="*/ 520 w 2063"/>
              <a:gd name="T67" fmla="*/ 1298 h 1401"/>
              <a:gd name="T68" fmla="*/ 374 w 2063"/>
              <a:gd name="T69" fmla="*/ 1226 h 1401"/>
              <a:gd name="T70" fmla="*/ 240 w 2063"/>
              <a:gd name="T71" fmla="*/ 1130 h 1401"/>
              <a:gd name="T72" fmla="*/ 128 w 2063"/>
              <a:gd name="T73" fmla="*/ 1010 h 1401"/>
              <a:gd name="T74" fmla="*/ 48 w 2063"/>
              <a:gd name="T75" fmla="*/ 863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063" h="1401">
                <a:moveTo>
                  <a:pt x="21" y="778"/>
                </a:moveTo>
                <a:lnTo>
                  <a:pt x="11" y="735"/>
                </a:lnTo>
                <a:lnTo>
                  <a:pt x="5" y="693"/>
                </a:lnTo>
                <a:lnTo>
                  <a:pt x="0" y="650"/>
                </a:lnTo>
                <a:lnTo>
                  <a:pt x="0" y="610"/>
                </a:lnTo>
                <a:lnTo>
                  <a:pt x="3" y="570"/>
                </a:lnTo>
                <a:lnTo>
                  <a:pt x="11" y="530"/>
                </a:lnTo>
                <a:lnTo>
                  <a:pt x="19" y="493"/>
                </a:lnTo>
                <a:lnTo>
                  <a:pt x="29" y="458"/>
                </a:lnTo>
                <a:lnTo>
                  <a:pt x="59" y="389"/>
                </a:lnTo>
                <a:lnTo>
                  <a:pt x="99" y="325"/>
                </a:lnTo>
                <a:lnTo>
                  <a:pt x="147" y="264"/>
                </a:lnTo>
                <a:lnTo>
                  <a:pt x="203" y="210"/>
                </a:lnTo>
                <a:lnTo>
                  <a:pt x="264" y="162"/>
                </a:lnTo>
                <a:lnTo>
                  <a:pt x="334" y="120"/>
                </a:lnTo>
                <a:lnTo>
                  <a:pt x="408" y="82"/>
                </a:lnTo>
                <a:lnTo>
                  <a:pt x="488" y="53"/>
                </a:lnTo>
                <a:lnTo>
                  <a:pt x="574" y="29"/>
                </a:lnTo>
                <a:lnTo>
                  <a:pt x="659" y="10"/>
                </a:lnTo>
                <a:lnTo>
                  <a:pt x="750" y="2"/>
                </a:lnTo>
                <a:lnTo>
                  <a:pt x="841" y="0"/>
                </a:lnTo>
                <a:lnTo>
                  <a:pt x="937" y="2"/>
                </a:lnTo>
                <a:lnTo>
                  <a:pt x="1033" y="13"/>
                </a:lnTo>
                <a:lnTo>
                  <a:pt x="1134" y="29"/>
                </a:lnTo>
                <a:lnTo>
                  <a:pt x="1233" y="53"/>
                </a:lnTo>
                <a:lnTo>
                  <a:pt x="1334" y="82"/>
                </a:lnTo>
                <a:lnTo>
                  <a:pt x="1433" y="117"/>
                </a:lnTo>
                <a:lnTo>
                  <a:pt x="1529" y="160"/>
                </a:lnTo>
                <a:lnTo>
                  <a:pt x="1622" y="205"/>
                </a:lnTo>
                <a:lnTo>
                  <a:pt x="1708" y="258"/>
                </a:lnTo>
                <a:lnTo>
                  <a:pt x="1788" y="317"/>
                </a:lnTo>
                <a:lnTo>
                  <a:pt x="1860" y="384"/>
                </a:lnTo>
                <a:lnTo>
                  <a:pt x="1924" y="453"/>
                </a:lnTo>
                <a:lnTo>
                  <a:pt x="1951" y="490"/>
                </a:lnTo>
                <a:lnTo>
                  <a:pt x="1977" y="527"/>
                </a:lnTo>
                <a:lnTo>
                  <a:pt x="1999" y="567"/>
                </a:lnTo>
                <a:lnTo>
                  <a:pt x="2017" y="610"/>
                </a:lnTo>
                <a:lnTo>
                  <a:pt x="2033" y="653"/>
                </a:lnTo>
                <a:lnTo>
                  <a:pt x="2047" y="695"/>
                </a:lnTo>
                <a:lnTo>
                  <a:pt x="2057" y="741"/>
                </a:lnTo>
                <a:lnTo>
                  <a:pt x="2063" y="786"/>
                </a:lnTo>
                <a:lnTo>
                  <a:pt x="2060" y="834"/>
                </a:lnTo>
                <a:lnTo>
                  <a:pt x="2055" y="879"/>
                </a:lnTo>
                <a:lnTo>
                  <a:pt x="2047" y="919"/>
                </a:lnTo>
                <a:lnTo>
                  <a:pt x="2033" y="962"/>
                </a:lnTo>
                <a:lnTo>
                  <a:pt x="2017" y="999"/>
                </a:lnTo>
                <a:lnTo>
                  <a:pt x="1999" y="1034"/>
                </a:lnTo>
                <a:lnTo>
                  <a:pt x="1977" y="1068"/>
                </a:lnTo>
                <a:lnTo>
                  <a:pt x="1953" y="1100"/>
                </a:lnTo>
                <a:lnTo>
                  <a:pt x="1897" y="1156"/>
                </a:lnTo>
                <a:lnTo>
                  <a:pt x="1830" y="1207"/>
                </a:lnTo>
                <a:lnTo>
                  <a:pt x="1758" y="1250"/>
                </a:lnTo>
                <a:lnTo>
                  <a:pt x="1681" y="1287"/>
                </a:lnTo>
                <a:lnTo>
                  <a:pt x="1598" y="1316"/>
                </a:lnTo>
                <a:lnTo>
                  <a:pt x="1513" y="1343"/>
                </a:lnTo>
                <a:lnTo>
                  <a:pt x="1428" y="1362"/>
                </a:lnTo>
                <a:lnTo>
                  <a:pt x="1342" y="1377"/>
                </a:lnTo>
                <a:lnTo>
                  <a:pt x="1257" y="1388"/>
                </a:lnTo>
                <a:lnTo>
                  <a:pt x="1179" y="1396"/>
                </a:lnTo>
                <a:lnTo>
                  <a:pt x="1105" y="1399"/>
                </a:lnTo>
                <a:lnTo>
                  <a:pt x="1035" y="1401"/>
                </a:lnTo>
                <a:lnTo>
                  <a:pt x="971" y="1399"/>
                </a:lnTo>
                <a:lnTo>
                  <a:pt x="899" y="1393"/>
                </a:lnTo>
                <a:lnTo>
                  <a:pt x="827" y="1383"/>
                </a:lnTo>
                <a:lnTo>
                  <a:pt x="750" y="1370"/>
                </a:lnTo>
                <a:lnTo>
                  <a:pt x="675" y="1351"/>
                </a:lnTo>
                <a:lnTo>
                  <a:pt x="598" y="1327"/>
                </a:lnTo>
                <a:lnTo>
                  <a:pt x="520" y="1298"/>
                </a:lnTo>
                <a:lnTo>
                  <a:pt x="446" y="1266"/>
                </a:lnTo>
                <a:lnTo>
                  <a:pt x="374" y="1226"/>
                </a:lnTo>
                <a:lnTo>
                  <a:pt x="304" y="1180"/>
                </a:lnTo>
                <a:lnTo>
                  <a:pt x="240" y="1130"/>
                </a:lnTo>
                <a:lnTo>
                  <a:pt x="181" y="1074"/>
                </a:lnTo>
                <a:lnTo>
                  <a:pt x="128" y="1010"/>
                </a:lnTo>
                <a:lnTo>
                  <a:pt x="85" y="940"/>
                </a:lnTo>
                <a:lnTo>
                  <a:pt x="48" y="863"/>
                </a:lnTo>
                <a:lnTo>
                  <a:pt x="21" y="7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6" name="Равнобедренный треугольник 15">
            <a:extLst>
              <a:ext uri="{FF2B5EF4-FFF2-40B4-BE49-F238E27FC236}">
                <a16:creationId xmlns:a16="http://schemas.microsoft.com/office/drawing/2014/main" id="{E50B9CD5-BF82-4FA5-965C-3A2910331D2B}"/>
              </a:ext>
            </a:extLst>
          </p:cNvPr>
          <p:cNvSpPr/>
          <p:nvPr userDrawn="1"/>
        </p:nvSpPr>
        <p:spPr>
          <a:xfrm rot="10800000">
            <a:off x="9539001" y="4459774"/>
            <a:ext cx="1722593" cy="92602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204E297-2C47-40A4-842B-FD18E4874900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 userDrawn="1">
            <p:ph type="title"/>
          </p:nvPr>
        </p:nvSpPr>
        <p:spPr>
          <a:xfrm>
            <a:off x="8951262" y="2349925"/>
            <a:ext cx="2937576" cy="2456442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AEF0598-4986-4C3D-A0BD-127B9AD43830}"/>
              </a:ext>
            </a:extLst>
          </p:cNvPr>
          <p:cNvSpPr/>
          <p:nvPr userDrawn="1"/>
        </p:nvSpPr>
        <p:spPr>
          <a:xfrm>
            <a:off x="0" y="-677"/>
            <a:ext cx="8592786" cy="68586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0DCF0D3-B035-4370-AF75-8F68471253A5}" type="datetime1">
              <a:rPr lang="ru-RU" noProof="0" smtClean="0"/>
              <a:t>02.11.2024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A4314920-E619-4EFC-ABED-C6607FFDCEFC}"/>
              </a:ext>
            </a:extLst>
          </p:cNvPr>
          <p:cNvCxnSpPr>
            <a:cxnSpLocks/>
          </p:cNvCxnSpPr>
          <p:nvPr userDrawn="1"/>
        </p:nvCxnSpPr>
        <p:spPr>
          <a:xfrm>
            <a:off x="8592786" y="-677"/>
            <a:ext cx="0" cy="6858677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олилиния 5">
            <a:extLst>
              <a:ext uri="{FF2B5EF4-FFF2-40B4-BE49-F238E27FC236}">
                <a16:creationId xmlns:a16="http://schemas.microsoft.com/office/drawing/2014/main" id="{1A7CEEF1-5681-4130-870F-528E3DBED1C2}"/>
              </a:ext>
            </a:extLst>
          </p:cNvPr>
          <p:cNvSpPr>
            <a:spLocks/>
          </p:cNvSpPr>
          <p:nvPr userDrawn="1"/>
        </p:nvSpPr>
        <p:spPr bwMode="auto">
          <a:xfrm>
            <a:off x="10582987" y="1893639"/>
            <a:ext cx="1060897" cy="708455"/>
          </a:xfrm>
          <a:custGeom>
            <a:avLst/>
            <a:gdLst>
              <a:gd name="T0" fmla="*/ 11 w 2063"/>
              <a:gd name="T1" fmla="*/ 735 h 1401"/>
              <a:gd name="T2" fmla="*/ 0 w 2063"/>
              <a:gd name="T3" fmla="*/ 650 h 1401"/>
              <a:gd name="T4" fmla="*/ 3 w 2063"/>
              <a:gd name="T5" fmla="*/ 570 h 1401"/>
              <a:gd name="T6" fmla="*/ 19 w 2063"/>
              <a:gd name="T7" fmla="*/ 493 h 1401"/>
              <a:gd name="T8" fmla="*/ 59 w 2063"/>
              <a:gd name="T9" fmla="*/ 389 h 1401"/>
              <a:gd name="T10" fmla="*/ 147 w 2063"/>
              <a:gd name="T11" fmla="*/ 264 h 1401"/>
              <a:gd name="T12" fmla="*/ 264 w 2063"/>
              <a:gd name="T13" fmla="*/ 162 h 1401"/>
              <a:gd name="T14" fmla="*/ 408 w 2063"/>
              <a:gd name="T15" fmla="*/ 82 h 1401"/>
              <a:gd name="T16" fmla="*/ 574 w 2063"/>
              <a:gd name="T17" fmla="*/ 29 h 1401"/>
              <a:gd name="T18" fmla="*/ 750 w 2063"/>
              <a:gd name="T19" fmla="*/ 2 h 1401"/>
              <a:gd name="T20" fmla="*/ 937 w 2063"/>
              <a:gd name="T21" fmla="*/ 2 h 1401"/>
              <a:gd name="T22" fmla="*/ 1134 w 2063"/>
              <a:gd name="T23" fmla="*/ 29 h 1401"/>
              <a:gd name="T24" fmla="*/ 1334 w 2063"/>
              <a:gd name="T25" fmla="*/ 82 h 1401"/>
              <a:gd name="T26" fmla="*/ 1529 w 2063"/>
              <a:gd name="T27" fmla="*/ 160 h 1401"/>
              <a:gd name="T28" fmla="*/ 1708 w 2063"/>
              <a:gd name="T29" fmla="*/ 258 h 1401"/>
              <a:gd name="T30" fmla="*/ 1860 w 2063"/>
              <a:gd name="T31" fmla="*/ 384 h 1401"/>
              <a:gd name="T32" fmla="*/ 1951 w 2063"/>
              <a:gd name="T33" fmla="*/ 490 h 1401"/>
              <a:gd name="T34" fmla="*/ 1999 w 2063"/>
              <a:gd name="T35" fmla="*/ 567 h 1401"/>
              <a:gd name="T36" fmla="*/ 2033 w 2063"/>
              <a:gd name="T37" fmla="*/ 653 h 1401"/>
              <a:gd name="T38" fmla="*/ 2057 w 2063"/>
              <a:gd name="T39" fmla="*/ 741 h 1401"/>
              <a:gd name="T40" fmla="*/ 2060 w 2063"/>
              <a:gd name="T41" fmla="*/ 834 h 1401"/>
              <a:gd name="T42" fmla="*/ 2047 w 2063"/>
              <a:gd name="T43" fmla="*/ 919 h 1401"/>
              <a:gd name="T44" fmla="*/ 2017 w 2063"/>
              <a:gd name="T45" fmla="*/ 999 h 1401"/>
              <a:gd name="T46" fmla="*/ 1977 w 2063"/>
              <a:gd name="T47" fmla="*/ 1068 h 1401"/>
              <a:gd name="T48" fmla="*/ 1897 w 2063"/>
              <a:gd name="T49" fmla="*/ 1156 h 1401"/>
              <a:gd name="T50" fmla="*/ 1758 w 2063"/>
              <a:gd name="T51" fmla="*/ 1250 h 1401"/>
              <a:gd name="T52" fmla="*/ 1598 w 2063"/>
              <a:gd name="T53" fmla="*/ 1316 h 1401"/>
              <a:gd name="T54" fmla="*/ 1428 w 2063"/>
              <a:gd name="T55" fmla="*/ 1362 h 1401"/>
              <a:gd name="T56" fmla="*/ 1257 w 2063"/>
              <a:gd name="T57" fmla="*/ 1388 h 1401"/>
              <a:gd name="T58" fmla="*/ 1105 w 2063"/>
              <a:gd name="T59" fmla="*/ 1399 h 1401"/>
              <a:gd name="T60" fmla="*/ 971 w 2063"/>
              <a:gd name="T61" fmla="*/ 1399 h 1401"/>
              <a:gd name="T62" fmla="*/ 827 w 2063"/>
              <a:gd name="T63" fmla="*/ 1383 h 1401"/>
              <a:gd name="T64" fmla="*/ 675 w 2063"/>
              <a:gd name="T65" fmla="*/ 1351 h 1401"/>
              <a:gd name="T66" fmla="*/ 520 w 2063"/>
              <a:gd name="T67" fmla="*/ 1298 h 1401"/>
              <a:gd name="T68" fmla="*/ 374 w 2063"/>
              <a:gd name="T69" fmla="*/ 1226 h 1401"/>
              <a:gd name="T70" fmla="*/ 240 w 2063"/>
              <a:gd name="T71" fmla="*/ 1130 h 1401"/>
              <a:gd name="T72" fmla="*/ 128 w 2063"/>
              <a:gd name="T73" fmla="*/ 1010 h 1401"/>
              <a:gd name="T74" fmla="*/ 48 w 2063"/>
              <a:gd name="T75" fmla="*/ 863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063" h="1401">
                <a:moveTo>
                  <a:pt x="21" y="778"/>
                </a:moveTo>
                <a:lnTo>
                  <a:pt x="11" y="735"/>
                </a:lnTo>
                <a:lnTo>
                  <a:pt x="5" y="693"/>
                </a:lnTo>
                <a:lnTo>
                  <a:pt x="0" y="650"/>
                </a:lnTo>
                <a:lnTo>
                  <a:pt x="0" y="610"/>
                </a:lnTo>
                <a:lnTo>
                  <a:pt x="3" y="570"/>
                </a:lnTo>
                <a:lnTo>
                  <a:pt x="11" y="530"/>
                </a:lnTo>
                <a:lnTo>
                  <a:pt x="19" y="493"/>
                </a:lnTo>
                <a:lnTo>
                  <a:pt x="29" y="458"/>
                </a:lnTo>
                <a:lnTo>
                  <a:pt x="59" y="389"/>
                </a:lnTo>
                <a:lnTo>
                  <a:pt x="99" y="325"/>
                </a:lnTo>
                <a:lnTo>
                  <a:pt x="147" y="264"/>
                </a:lnTo>
                <a:lnTo>
                  <a:pt x="203" y="210"/>
                </a:lnTo>
                <a:lnTo>
                  <a:pt x="264" y="162"/>
                </a:lnTo>
                <a:lnTo>
                  <a:pt x="334" y="120"/>
                </a:lnTo>
                <a:lnTo>
                  <a:pt x="408" y="82"/>
                </a:lnTo>
                <a:lnTo>
                  <a:pt x="488" y="53"/>
                </a:lnTo>
                <a:lnTo>
                  <a:pt x="574" y="29"/>
                </a:lnTo>
                <a:lnTo>
                  <a:pt x="659" y="10"/>
                </a:lnTo>
                <a:lnTo>
                  <a:pt x="750" y="2"/>
                </a:lnTo>
                <a:lnTo>
                  <a:pt x="841" y="0"/>
                </a:lnTo>
                <a:lnTo>
                  <a:pt x="937" y="2"/>
                </a:lnTo>
                <a:lnTo>
                  <a:pt x="1033" y="13"/>
                </a:lnTo>
                <a:lnTo>
                  <a:pt x="1134" y="29"/>
                </a:lnTo>
                <a:lnTo>
                  <a:pt x="1233" y="53"/>
                </a:lnTo>
                <a:lnTo>
                  <a:pt x="1334" y="82"/>
                </a:lnTo>
                <a:lnTo>
                  <a:pt x="1433" y="117"/>
                </a:lnTo>
                <a:lnTo>
                  <a:pt x="1529" y="160"/>
                </a:lnTo>
                <a:lnTo>
                  <a:pt x="1622" y="205"/>
                </a:lnTo>
                <a:lnTo>
                  <a:pt x="1708" y="258"/>
                </a:lnTo>
                <a:lnTo>
                  <a:pt x="1788" y="317"/>
                </a:lnTo>
                <a:lnTo>
                  <a:pt x="1860" y="384"/>
                </a:lnTo>
                <a:lnTo>
                  <a:pt x="1924" y="453"/>
                </a:lnTo>
                <a:lnTo>
                  <a:pt x="1951" y="490"/>
                </a:lnTo>
                <a:lnTo>
                  <a:pt x="1977" y="527"/>
                </a:lnTo>
                <a:lnTo>
                  <a:pt x="1999" y="567"/>
                </a:lnTo>
                <a:lnTo>
                  <a:pt x="2017" y="610"/>
                </a:lnTo>
                <a:lnTo>
                  <a:pt x="2033" y="653"/>
                </a:lnTo>
                <a:lnTo>
                  <a:pt x="2047" y="695"/>
                </a:lnTo>
                <a:lnTo>
                  <a:pt x="2057" y="741"/>
                </a:lnTo>
                <a:lnTo>
                  <a:pt x="2063" y="786"/>
                </a:lnTo>
                <a:lnTo>
                  <a:pt x="2060" y="834"/>
                </a:lnTo>
                <a:lnTo>
                  <a:pt x="2055" y="879"/>
                </a:lnTo>
                <a:lnTo>
                  <a:pt x="2047" y="919"/>
                </a:lnTo>
                <a:lnTo>
                  <a:pt x="2033" y="962"/>
                </a:lnTo>
                <a:lnTo>
                  <a:pt x="2017" y="999"/>
                </a:lnTo>
                <a:lnTo>
                  <a:pt x="1999" y="1034"/>
                </a:lnTo>
                <a:lnTo>
                  <a:pt x="1977" y="1068"/>
                </a:lnTo>
                <a:lnTo>
                  <a:pt x="1953" y="1100"/>
                </a:lnTo>
                <a:lnTo>
                  <a:pt x="1897" y="1156"/>
                </a:lnTo>
                <a:lnTo>
                  <a:pt x="1830" y="1207"/>
                </a:lnTo>
                <a:lnTo>
                  <a:pt x="1758" y="1250"/>
                </a:lnTo>
                <a:lnTo>
                  <a:pt x="1681" y="1287"/>
                </a:lnTo>
                <a:lnTo>
                  <a:pt x="1598" y="1316"/>
                </a:lnTo>
                <a:lnTo>
                  <a:pt x="1513" y="1343"/>
                </a:lnTo>
                <a:lnTo>
                  <a:pt x="1428" y="1362"/>
                </a:lnTo>
                <a:lnTo>
                  <a:pt x="1342" y="1377"/>
                </a:lnTo>
                <a:lnTo>
                  <a:pt x="1257" y="1388"/>
                </a:lnTo>
                <a:lnTo>
                  <a:pt x="1179" y="1396"/>
                </a:lnTo>
                <a:lnTo>
                  <a:pt x="1105" y="1399"/>
                </a:lnTo>
                <a:lnTo>
                  <a:pt x="1035" y="1401"/>
                </a:lnTo>
                <a:lnTo>
                  <a:pt x="971" y="1399"/>
                </a:lnTo>
                <a:lnTo>
                  <a:pt x="899" y="1393"/>
                </a:lnTo>
                <a:lnTo>
                  <a:pt x="827" y="1383"/>
                </a:lnTo>
                <a:lnTo>
                  <a:pt x="750" y="1370"/>
                </a:lnTo>
                <a:lnTo>
                  <a:pt x="675" y="1351"/>
                </a:lnTo>
                <a:lnTo>
                  <a:pt x="598" y="1327"/>
                </a:lnTo>
                <a:lnTo>
                  <a:pt x="520" y="1298"/>
                </a:lnTo>
                <a:lnTo>
                  <a:pt x="446" y="1266"/>
                </a:lnTo>
                <a:lnTo>
                  <a:pt x="374" y="1226"/>
                </a:lnTo>
                <a:lnTo>
                  <a:pt x="304" y="1180"/>
                </a:lnTo>
                <a:lnTo>
                  <a:pt x="240" y="1130"/>
                </a:lnTo>
                <a:lnTo>
                  <a:pt x="181" y="1074"/>
                </a:lnTo>
                <a:lnTo>
                  <a:pt x="128" y="1010"/>
                </a:lnTo>
                <a:lnTo>
                  <a:pt x="85" y="940"/>
                </a:lnTo>
                <a:lnTo>
                  <a:pt x="48" y="863"/>
                </a:lnTo>
                <a:lnTo>
                  <a:pt x="21" y="778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23" name="Рисунок 2">
            <a:extLst>
              <a:ext uri="{FF2B5EF4-FFF2-40B4-BE49-F238E27FC236}">
                <a16:creationId xmlns:a16="http://schemas.microsoft.com/office/drawing/2014/main" id="{D4EB48B4-8AD9-4F11-89AF-BD12EA5899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4672" y="813816"/>
            <a:ext cx="7498080" cy="4572000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4" name="Текст 3">
            <a:extLst>
              <a:ext uri="{FF2B5EF4-FFF2-40B4-BE49-F238E27FC236}">
                <a16:creationId xmlns:a16="http://schemas.microsoft.com/office/drawing/2014/main" id="{D31FDF18-13E5-4AD8-9512-81D8CF871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4671" y="5385816"/>
            <a:ext cx="7498080" cy="484632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822230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0C895FDC-2C4F-4DDB-8BAF-F96F3F29E496}"/>
              </a:ext>
            </a:extLst>
          </p:cNvPr>
          <p:cNvGrpSpPr/>
          <p:nvPr userDrawn="1"/>
        </p:nvGrpSpPr>
        <p:grpSpPr>
          <a:xfrm>
            <a:off x="3975193" y="1"/>
            <a:ext cx="8918389" cy="6858000"/>
            <a:chOff x="-9741005" y="76962"/>
            <a:chExt cx="8918389" cy="7010413"/>
          </a:xfrm>
        </p:grpSpPr>
        <p:sp>
          <p:nvSpPr>
            <p:cNvPr id="19" name="Полилиния 5">
              <a:extLst>
                <a:ext uri="{FF2B5EF4-FFF2-40B4-BE49-F238E27FC236}">
                  <a16:creationId xmlns:a16="http://schemas.microsoft.com/office/drawing/2014/main" id="{F6F62C76-F2A2-4C4A-A2CF-7478D192F41F}"/>
                </a:ext>
              </a:extLst>
            </p:cNvPr>
            <p:cNvSpPr/>
            <p:nvPr/>
          </p:nvSpPr>
          <p:spPr bwMode="auto">
            <a:xfrm flipH="1">
              <a:off x="-9741005" y="76962"/>
              <a:ext cx="6166080" cy="70104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Полилиния 8">
              <a:extLst>
                <a:ext uri="{FF2B5EF4-FFF2-40B4-BE49-F238E27FC236}">
                  <a16:creationId xmlns:a16="http://schemas.microsoft.com/office/drawing/2014/main" id="{C2FEE6D6-C66B-46A2-9717-D94CD2EEC516}"/>
                </a:ext>
              </a:extLst>
            </p:cNvPr>
            <p:cNvSpPr/>
            <p:nvPr/>
          </p:nvSpPr>
          <p:spPr bwMode="auto">
            <a:xfrm flipH="1">
              <a:off x="-9147964" y="76962"/>
              <a:ext cx="5869560" cy="70104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Полилиния 11">
              <a:extLst>
                <a:ext uri="{FF2B5EF4-FFF2-40B4-BE49-F238E27FC236}">
                  <a16:creationId xmlns:a16="http://schemas.microsoft.com/office/drawing/2014/main" id="{50F8CA4D-DFF0-446B-B60D-6C59383E60CB}"/>
                </a:ext>
              </a:extLst>
            </p:cNvPr>
            <p:cNvSpPr/>
            <p:nvPr/>
          </p:nvSpPr>
          <p:spPr bwMode="auto">
            <a:xfrm flipH="1">
              <a:off x="-8869187" y="76962"/>
              <a:ext cx="5780859" cy="70104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Полилиния 14">
              <a:extLst>
                <a:ext uri="{FF2B5EF4-FFF2-40B4-BE49-F238E27FC236}">
                  <a16:creationId xmlns:a16="http://schemas.microsoft.com/office/drawing/2014/main" id="{FE92DF35-F9F7-40F5-989F-13D90C622383}"/>
                </a:ext>
              </a:extLst>
            </p:cNvPr>
            <p:cNvSpPr/>
            <p:nvPr/>
          </p:nvSpPr>
          <p:spPr bwMode="auto">
            <a:xfrm flipH="1">
              <a:off x="-8268545" y="76962"/>
              <a:ext cx="5180216" cy="70104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Полилиния 16">
              <a:extLst>
                <a:ext uri="{FF2B5EF4-FFF2-40B4-BE49-F238E27FC236}">
                  <a16:creationId xmlns:a16="http://schemas.microsoft.com/office/drawing/2014/main" id="{59DC02A7-D065-41E9-BB83-3E6B87C8FCDA}"/>
                </a:ext>
              </a:extLst>
            </p:cNvPr>
            <p:cNvSpPr/>
            <p:nvPr/>
          </p:nvSpPr>
          <p:spPr bwMode="auto">
            <a:xfrm flipH="1">
              <a:off x="-8065797" y="76962"/>
              <a:ext cx="5157408" cy="70104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2" name="Полилиния 18">
              <a:extLst>
                <a:ext uri="{FF2B5EF4-FFF2-40B4-BE49-F238E27FC236}">
                  <a16:creationId xmlns:a16="http://schemas.microsoft.com/office/drawing/2014/main" id="{B956E204-209F-4483-A2D7-FDD5857C793A}"/>
                </a:ext>
              </a:extLst>
            </p:cNvPr>
            <p:cNvSpPr/>
            <p:nvPr/>
          </p:nvSpPr>
          <p:spPr bwMode="auto">
            <a:xfrm flipH="1">
              <a:off x="-7723660" y="76962"/>
              <a:ext cx="5461530" cy="70104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4" name="Полилиния 20">
              <a:extLst>
                <a:ext uri="{FF2B5EF4-FFF2-40B4-BE49-F238E27FC236}">
                  <a16:creationId xmlns:a16="http://schemas.microsoft.com/office/drawing/2014/main" id="{63C141C1-7D94-41BC-9125-3049CE0F4262}"/>
                </a:ext>
              </a:extLst>
            </p:cNvPr>
            <p:cNvSpPr/>
            <p:nvPr/>
          </p:nvSpPr>
          <p:spPr bwMode="auto">
            <a:xfrm flipH="1">
              <a:off x="-6783414" y="76962"/>
              <a:ext cx="4338811" cy="70104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5" name="Полилиния 21">
              <a:extLst>
                <a:ext uri="{FF2B5EF4-FFF2-40B4-BE49-F238E27FC236}">
                  <a16:creationId xmlns:a16="http://schemas.microsoft.com/office/drawing/2014/main" id="{DF161C9E-F9BD-426C-AC90-44428E88D146}"/>
                </a:ext>
              </a:extLst>
            </p:cNvPr>
            <p:cNvSpPr/>
            <p:nvPr/>
          </p:nvSpPr>
          <p:spPr bwMode="auto">
            <a:xfrm flipH="1">
              <a:off x="-6608545" y="76962"/>
              <a:ext cx="4701225" cy="70104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6" name="Полилиния 22">
              <a:extLst>
                <a:ext uri="{FF2B5EF4-FFF2-40B4-BE49-F238E27FC236}">
                  <a16:creationId xmlns:a16="http://schemas.microsoft.com/office/drawing/2014/main" id="{5F6A9DD0-9049-4E35-AB52-2295FAD07BE0}"/>
                </a:ext>
              </a:extLst>
            </p:cNvPr>
            <p:cNvSpPr/>
            <p:nvPr userDrawn="1"/>
          </p:nvSpPr>
          <p:spPr bwMode="auto">
            <a:xfrm flipH="1">
              <a:off x="-4659626" y="76962"/>
              <a:ext cx="3837010" cy="70104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7" name="Полилиния 23">
              <a:extLst>
                <a:ext uri="{FF2B5EF4-FFF2-40B4-BE49-F238E27FC236}">
                  <a16:creationId xmlns:a16="http://schemas.microsoft.com/office/drawing/2014/main" id="{844EE558-A987-4D5F-9409-50DA793C924A}"/>
                </a:ext>
              </a:extLst>
            </p:cNvPr>
            <p:cNvSpPr/>
            <p:nvPr userDrawn="1"/>
          </p:nvSpPr>
          <p:spPr bwMode="auto">
            <a:xfrm flipH="1">
              <a:off x="-4340299" y="86719"/>
              <a:ext cx="2828337" cy="3276730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Полилиния 25">
              <a:extLst>
                <a:ext uri="{FF2B5EF4-FFF2-40B4-BE49-F238E27FC236}">
                  <a16:creationId xmlns:a16="http://schemas.microsoft.com/office/drawing/2014/main" id="{BA0CA8CE-37BE-4004-9F24-18C47C58A73A}"/>
                </a:ext>
              </a:extLst>
            </p:cNvPr>
            <p:cNvSpPr/>
            <p:nvPr userDrawn="1"/>
          </p:nvSpPr>
          <p:spPr bwMode="auto">
            <a:xfrm flipH="1">
              <a:off x="-4005764" y="76962"/>
              <a:ext cx="2493803" cy="2283141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11" name="Полилиния 5">
            <a:extLst>
              <a:ext uri="{FF2B5EF4-FFF2-40B4-BE49-F238E27FC236}">
                <a16:creationId xmlns:a16="http://schemas.microsoft.com/office/drawing/2014/main" id="{36060E0F-19CE-4CEB-BA56-3FDAE5648A59}"/>
              </a:ext>
            </a:extLst>
          </p:cNvPr>
          <p:cNvSpPr>
            <a:spLocks/>
          </p:cNvSpPr>
          <p:nvPr userDrawn="1"/>
        </p:nvSpPr>
        <p:spPr bwMode="auto">
          <a:xfrm>
            <a:off x="8733805" y="2029597"/>
            <a:ext cx="3372491" cy="2997562"/>
          </a:xfrm>
          <a:custGeom>
            <a:avLst/>
            <a:gdLst>
              <a:gd name="T0" fmla="*/ 11 w 2063"/>
              <a:gd name="T1" fmla="*/ 735 h 1401"/>
              <a:gd name="T2" fmla="*/ 0 w 2063"/>
              <a:gd name="T3" fmla="*/ 650 h 1401"/>
              <a:gd name="T4" fmla="*/ 3 w 2063"/>
              <a:gd name="T5" fmla="*/ 570 h 1401"/>
              <a:gd name="T6" fmla="*/ 19 w 2063"/>
              <a:gd name="T7" fmla="*/ 493 h 1401"/>
              <a:gd name="T8" fmla="*/ 59 w 2063"/>
              <a:gd name="T9" fmla="*/ 389 h 1401"/>
              <a:gd name="T10" fmla="*/ 147 w 2063"/>
              <a:gd name="T11" fmla="*/ 264 h 1401"/>
              <a:gd name="T12" fmla="*/ 264 w 2063"/>
              <a:gd name="T13" fmla="*/ 162 h 1401"/>
              <a:gd name="T14" fmla="*/ 408 w 2063"/>
              <a:gd name="T15" fmla="*/ 82 h 1401"/>
              <a:gd name="T16" fmla="*/ 574 w 2063"/>
              <a:gd name="T17" fmla="*/ 29 h 1401"/>
              <a:gd name="T18" fmla="*/ 750 w 2063"/>
              <a:gd name="T19" fmla="*/ 2 h 1401"/>
              <a:gd name="T20" fmla="*/ 937 w 2063"/>
              <a:gd name="T21" fmla="*/ 2 h 1401"/>
              <a:gd name="T22" fmla="*/ 1134 w 2063"/>
              <a:gd name="T23" fmla="*/ 29 h 1401"/>
              <a:gd name="T24" fmla="*/ 1334 w 2063"/>
              <a:gd name="T25" fmla="*/ 82 h 1401"/>
              <a:gd name="T26" fmla="*/ 1529 w 2063"/>
              <a:gd name="T27" fmla="*/ 160 h 1401"/>
              <a:gd name="T28" fmla="*/ 1708 w 2063"/>
              <a:gd name="T29" fmla="*/ 258 h 1401"/>
              <a:gd name="T30" fmla="*/ 1860 w 2063"/>
              <a:gd name="T31" fmla="*/ 384 h 1401"/>
              <a:gd name="T32" fmla="*/ 1951 w 2063"/>
              <a:gd name="T33" fmla="*/ 490 h 1401"/>
              <a:gd name="T34" fmla="*/ 1999 w 2063"/>
              <a:gd name="T35" fmla="*/ 567 h 1401"/>
              <a:gd name="T36" fmla="*/ 2033 w 2063"/>
              <a:gd name="T37" fmla="*/ 653 h 1401"/>
              <a:gd name="T38" fmla="*/ 2057 w 2063"/>
              <a:gd name="T39" fmla="*/ 741 h 1401"/>
              <a:gd name="T40" fmla="*/ 2060 w 2063"/>
              <a:gd name="T41" fmla="*/ 834 h 1401"/>
              <a:gd name="T42" fmla="*/ 2047 w 2063"/>
              <a:gd name="T43" fmla="*/ 919 h 1401"/>
              <a:gd name="T44" fmla="*/ 2017 w 2063"/>
              <a:gd name="T45" fmla="*/ 999 h 1401"/>
              <a:gd name="T46" fmla="*/ 1977 w 2063"/>
              <a:gd name="T47" fmla="*/ 1068 h 1401"/>
              <a:gd name="T48" fmla="*/ 1897 w 2063"/>
              <a:gd name="T49" fmla="*/ 1156 h 1401"/>
              <a:gd name="T50" fmla="*/ 1758 w 2063"/>
              <a:gd name="T51" fmla="*/ 1250 h 1401"/>
              <a:gd name="T52" fmla="*/ 1598 w 2063"/>
              <a:gd name="T53" fmla="*/ 1316 h 1401"/>
              <a:gd name="T54" fmla="*/ 1428 w 2063"/>
              <a:gd name="T55" fmla="*/ 1362 h 1401"/>
              <a:gd name="T56" fmla="*/ 1257 w 2063"/>
              <a:gd name="T57" fmla="*/ 1388 h 1401"/>
              <a:gd name="T58" fmla="*/ 1105 w 2063"/>
              <a:gd name="T59" fmla="*/ 1399 h 1401"/>
              <a:gd name="T60" fmla="*/ 971 w 2063"/>
              <a:gd name="T61" fmla="*/ 1399 h 1401"/>
              <a:gd name="T62" fmla="*/ 827 w 2063"/>
              <a:gd name="T63" fmla="*/ 1383 h 1401"/>
              <a:gd name="T64" fmla="*/ 675 w 2063"/>
              <a:gd name="T65" fmla="*/ 1351 h 1401"/>
              <a:gd name="T66" fmla="*/ 520 w 2063"/>
              <a:gd name="T67" fmla="*/ 1298 h 1401"/>
              <a:gd name="T68" fmla="*/ 374 w 2063"/>
              <a:gd name="T69" fmla="*/ 1226 h 1401"/>
              <a:gd name="T70" fmla="*/ 240 w 2063"/>
              <a:gd name="T71" fmla="*/ 1130 h 1401"/>
              <a:gd name="T72" fmla="*/ 128 w 2063"/>
              <a:gd name="T73" fmla="*/ 1010 h 1401"/>
              <a:gd name="T74" fmla="*/ 48 w 2063"/>
              <a:gd name="T75" fmla="*/ 863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063" h="1401">
                <a:moveTo>
                  <a:pt x="21" y="778"/>
                </a:moveTo>
                <a:lnTo>
                  <a:pt x="11" y="735"/>
                </a:lnTo>
                <a:lnTo>
                  <a:pt x="5" y="693"/>
                </a:lnTo>
                <a:lnTo>
                  <a:pt x="0" y="650"/>
                </a:lnTo>
                <a:lnTo>
                  <a:pt x="0" y="610"/>
                </a:lnTo>
                <a:lnTo>
                  <a:pt x="3" y="570"/>
                </a:lnTo>
                <a:lnTo>
                  <a:pt x="11" y="530"/>
                </a:lnTo>
                <a:lnTo>
                  <a:pt x="19" y="493"/>
                </a:lnTo>
                <a:lnTo>
                  <a:pt x="29" y="458"/>
                </a:lnTo>
                <a:lnTo>
                  <a:pt x="59" y="389"/>
                </a:lnTo>
                <a:lnTo>
                  <a:pt x="99" y="325"/>
                </a:lnTo>
                <a:lnTo>
                  <a:pt x="147" y="264"/>
                </a:lnTo>
                <a:lnTo>
                  <a:pt x="203" y="210"/>
                </a:lnTo>
                <a:lnTo>
                  <a:pt x="264" y="162"/>
                </a:lnTo>
                <a:lnTo>
                  <a:pt x="334" y="120"/>
                </a:lnTo>
                <a:lnTo>
                  <a:pt x="408" y="82"/>
                </a:lnTo>
                <a:lnTo>
                  <a:pt x="488" y="53"/>
                </a:lnTo>
                <a:lnTo>
                  <a:pt x="574" y="29"/>
                </a:lnTo>
                <a:lnTo>
                  <a:pt x="659" y="10"/>
                </a:lnTo>
                <a:lnTo>
                  <a:pt x="750" y="2"/>
                </a:lnTo>
                <a:lnTo>
                  <a:pt x="841" y="0"/>
                </a:lnTo>
                <a:lnTo>
                  <a:pt x="937" y="2"/>
                </a:lnTo>
                <a:lnTo>
                  <a:pt x="1033" y="13"/>
                </a:lnTo>
                <a:lnTo>
                  <a:pt x="1134" y="29"/>
                </a:lnTo>
                <a:lnTo>
                  <a:pt x="1233" y="53"/>
                </a:lnTo>
                <a:lnTo>
                  <a:pt x="1334" y="82"/>
                </a:lnTo>
                <a:lnTo>
                  <a:pt x="1433" y="117"/>
                </a:lnTo>
                <a:lnTo>
                  <a:pt x="1529" y="160"/>
                </a:lnTo>
                <a:lnTo>
                  <a:pt x="1622" y="205"/>
                </a:lnTo>
                <a:lnTo>
                  <a:pt x="1708" y="258"/>
                </a:lnTo>
                <a:lnTo>
                  <a:pt x="1788" y="317"/>
                </a:lnTo>
                <a:lnTo>
                  <a:pt x="1860" y="384"/>
                </a:lnTo>
                <a:lnTo>
                  <a:pt x="1924" y="453"/>
                </a:lnTo>
                <a:lnTo>
                  <a:pt x="1951" y="490"/>
                </a:lnTo>
                <a:lnTo>
                  <a:pt x="1977" y="527"/>
                </a:lnTo>
                <a:lnTo>
                  <a:pt x="1999" y="567"/>
                </a:lnTo>
                <a:lnTo>
                  <a:pt x="2017" y="610"/>
                </a:lnTo>
                <a:lnTo>
                  <a:pt x="2033" y="653"/>
                </a:lnTo>
                <a:lnTo>
                  <a:pt x="2047" y="695"/>
                </a:lnTo>
                <a:lnTo>
                  <a:pt x="2057" y="741"/>
                </a:lnTo>
                <a:lnTo>
                  <a:pt x="2063" y="786"/>
                </a:lnTo>
                <a:lnTo>
                  <a:pt x="2060" y="834"/>
                </a:lnTo>
                <a:lnTo>
                  <a:pt x="2055" y="879"/>
                </a:lnTo>
                <a:lnTo>
                  <a:pt x="2047" y="919"/>
                </a:lnTo>
                <a:lnTo>
                  <a:pt x="2033" y="962"/>
                </a:lnTo>
                <a:lnTo>
                  <a:pt x="2017" y="999"/>
                </a:lnTo>
                <a:lnTo>
                  <a:pt x="1999" y="1034"/>
                </a:lnTo>
                <a:lnTo>
                  <a:pt x="1977" y="1068"/>
                </a:lnTo>
                <a:lnTo>
                  <a:pt x="1953" y="1100"/>
                </a:lnTo>
                <a:lnTo>
                  <a:pt x="1897" y="1156"/>
                </a:lnTo>
                <a:lnTo>
                  <a:pt x="1830" y="1207"/>
                </a:lnTo>
                <a:lnTo>
                  <a:pt x="1758" y="1250"/>
                </a:lnTo>
                <a:lnTo>
                  <a:pt x="1681" y="1287"/>
                </a:lnTo>
                <a:lnTo>
                  <a:pt x="1598" y="1316"/>
                </a:lnTo>
                <a:lnTo>
                  <a:pt x="1513" y="1343"/>
                </a:lnTo>
                <a:lnTo>
                  <a:pt x="1428" y="1362"/>
                </a:lnTo>
                <a:lnTo>
                  <a:pt x="1342" y="1377"/>
                </a:lnTo>
                <a:lnTo>
                  <a:pt x="1257" y="1388"/>
                </a:lnTo>
                <a:lnTo>
                  <a:pt x="1179" y="1396"/>
                </a:lnTo>
                <a:lnTo>
                  <a:pt x="1105" y="1399"/>
                </a:lnTo>
                <a:lnTo>
                  <a:pt x="1035" y="1401"/>
                </a:lnTo>
                <a:lnTo>
                  <a:pt x="971" y="1399"/>
                </a:lnTo>
                <a:lnTo>
                  <a:pt x="899" y="1393"/>
                </a:lnTo>
                <a:lnTo>
                  <a:pt x="827" y="1383"/>
                </a:lnTo>
                <a:lnTo>
                  <a:pt x="750" y="1370"/>
                </a:lnTo>
                <a:lnTo>
                  <a:pt x="675" y="1351"/>
                </a:lnTo>
                <a:lnTo>
                  <a:pt x="598" y="1327"/>
                </a:lnTo>
                <a:lnTo>
                  <a:pt x="520" y="1298"/>
                </a:lnTo>
                <a:lnTo>
                  <a:pt x="446" y="1266"/>
                </a:lnTo>
                <a:lnTo>
                  <a:pt x="374" y="1226"/>
                </a:lnTo>
                <a:lnTo>
                  <a:pt x="304" y="1180"/>
                </a:lnTo>
                <a:lnTo>
                  <a:pt x="240" y="1130"/>
                </a:lnTo>
                <a:lnTo>
                  <a:pt x="181" y="1074"/>
                </a:lnTo>
                <a:lnTo>
                  <a:pt x="128" y="1010"/>
                </a:lnTo>
                <a:lnTo>
                  <a:pt x="85" y="940"/>
                </a:lnTo>
                <a:lnTo>
                  <a:pt x="48" y="863"/>
                </a:lnTo>
                <a:lnTo>
                  <a:pt x="21" y="7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16" name="Равнобедренный треугольник 15">
            <a:extLst>
              <a:ext uri="{FF2B5EF4-FFF2-40B4-BE49-F238E27FC236}">
                <a16:creationId xmlns:a16="http://schemas.microsoft.com/office/drawing/2014/main" id="{E50B9CD5-BF82-4FA5-965C-3A2910331D2B}"/>
              </a:ext>
            </a:extLst>
          </p:cNvPr>
          <p:cNvSpPr/>
          <p:nvPr userDrawn="1"/>
        </p:nvSpPr>
        <p:spPr>
          <a:xfrm rot="10800000">
            <a:off x="9539001" y="4459774"/>
            <a:ext cx="1722593" cy="92602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204E297-2C47-40A4-842B-FD18E4874900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 userDrawn="1">
            <p:ph type="title"/>
          </p:nvPr>
        </p:nvSpPr>
        <p:spPr>
          <a:xfrm>
            <a:off x="8951262" y="2349925"/>
            <a:ext cx="2937576" cy="2456442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AEF0598-4986-4C3D-A0BD-127B9AD43830}"/>
              </a:ext>
            </a:extLst>
          </p:cNvPr>
          <p:cNvSpPr/>
          <p:nvPr userDrawn="1"/>
        </p:nvSpPr>
        <p:spPr>
          <a:xfrm>
            <a:off x="0" y="-677"/>
            <a:ext cx="8592786" cy="68586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F0AF813-CDB9-438D-B5A0-36EDD179D8E6}" type="datetime1">
              <a:rPr lang="ru-RU" noProof="0" smtClean="0"/>
              <a:t>02.11.2024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A4314920-E619-4EFC-ABED-C6607FFDCEFC}"/>
              </a:ext>
            </a:extLst>
          </p:cNvPr>
          <p:cNvCxnSpPr>
            <a:cxnSpLocks/>
          </p:cNvCxnSpPr>
          <p:nvPr userDrawn="1"/>
        </p:nvCxnSpPr>
        <p:spPr>
          <a:xfrm>
            <a:off x="8592786" y="-677"/>
            <a:ext cx="0" cy="6858677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олилиния 5">
            <a:extLst>
              <a:ext uri="{FF2B5EF4-FFF2-40B4-BE49-F238E27FC236}">
                <a16:creationId xmlns:a16="http://schemas.microsoft.com/office/drawing/2014/main" id="{1A7CEEF1-5681-4130-870F-528E3DBED1C2}"/>
              </a:ext>
            </a:extLst>
          </p:cNvPr>
          <p:cNvSpPr>
            <a:spLocks/>
          </p:cNvSpPr>
          <p:nvPr userDrawn="1"/>
        </p:nvSpPr>
        <p:spPr bwMode="auto">
          <a:xfrm>
            <a:off x="10582987" y="1893639"/>
            <a:ext cx="1060897" cy="708455"/>
          </a:xfrm>
          <a:custGeom>
            <a:avLst/>
            <a:gdLst>
              <a:gd name="T0" fmla="*/ 11 w 2063"/>
              <a:gd name="T1" fmla="*/ 735 h 1401"/>
              <a:gd name="T2" fmla="*/ 0 w 2063"/>
              <a:gd name="T3" fmla="*/ 650 h 1401"/>
              <a:gd name="T4" fmla="*/ 3 w 2063"/>
              <a:gd name="T5" fmla="*/ 570 h 1401"/>
              <a:gd name="T6" fmla="*/ 19 w 2063"/>
              <a:gd name="T7" fmla="*/ 493 h 1401"/>
              <a:gd name="T8" fmla="*/ 59 w 2063"/>
              <a:gd name="T9" fmla="*/ 389 h 1401"/>
              <a:gd name="T10" fmla="*/ 147 w 2063"/>
              <a:gd name="T11" fmla="*/ 264 h 1401"/>
              <a:gd name="T12" fmla="*/ 264 w 2063"/>
              <a:gd name="T13" fmla="*/ 162 h 1401"/>
              <a:gd name="T14" fmla="*/ 408 w 2063"/>
              <a:gd name="T15" fmla="*/ 82 h 1401"/>
              <a:gd name="T16" fmla="*/ 574 w 2063"/>
              <a:gd name="T17" fmla="*/ 29 h 1401"/>
              <a:gd name="T18" fmla="*/ 750 w 2063"/>
              <a:gd name="T19" fmla="*/ 2 h 1401"/>
              <a:gd name="T20" fmla="*/ 937 w 2063"/>
              <a:gd name="T21" fmla="*/ 2 h 1401"/>
              <a:gd name="T22" fmla="*/ 1134 w 2063"/>
              <a:gd name="T23" fmla="*/ 29 h 1401"/>
              <a:gd name="T24" fmla="*/ 1334 w 2063"/>
              <a:gd name="T25" fmla="*/ 82 h 1401"/>
              <a:gd name="T26" fmla="*/ 1529 w 2063"/>
              <a:gd name="T27" fmla="*/ 160 h 1401"/>
              <a:gd name="T28" fmla="*/ 1708 w 2063"/>
              <a:gd name="T29" fmla="*/ 258 h 1401"/>
              <a:gd name="T30" fmla="*/ 1860 w 2063"/>
              <a:gd name="T31" fmla="*/ 384 h 1401"/>
              <a:gd name="T32" fmla="*/ 1951 w 2063"/>
              <a:gd name="T33" fmla="*/ 490 h 1401"/>
              <a:gd name="T34" fmla="*/ 1999 w 2063"/>
              <a:gd name="T35" fmla="*/ 567 h 1401"/>
              <a:gd name="T36" fmla="*/ 2033 w 2063"/>
              <a:gd name="T37" fmla="*/ 653 h 1401"/>
              <a:gd name="T38" fmla="*/ 2057 w 2063"/>
              <a:gd name="T39" fmla="*/ 741 h 1401"/>
              <a:gd name="T40" fmla="*/ 2060 w 2063"/>
              <a:gd name="T41" fmla="*/ 834 h 1401"/>
              <a:gd name="T42" fmla="*/ 2047 w 2063"/>
              <a:gd name="T43" fmla="*/ 919 h 1401"/>
              <a:gd name="T44" fmla="*/ 2017 w 2063"/>
              <a:gd name="T45" fmla="*/ 999 h 1401"/>
              <a:gd name="T46" fmla="*/ 1977 w 2063"/>
              <a:gd name="T47" fmla="*/ 1068 h 1401"/>
              <a:gd name="T48" fmla="*/ 1897 w 2063"/>
              <a:gd name="T49" fmla="*/ 1156 h 1401"/>
              <a:gd name="T50" fmla="*/ 1758 w 2063"/>
              <a:gd name="T51" fmla="*/ 1250 h 1401"/>
              <a:gd name="T52" fmla="*/ 1598 w 2063"/>
              <a:gd name="T53" fmla="*/ 1316 h 1401"/>
              <a:gd name="T54" fmla="*/ 1428 w 2063"/>
              <a:gd name="T55" fmla="*/ 1362 h 1401"/>
              <a:gd name="T56" fmla="*/ 1257 w 2063"/>
              <a:gd name="T57" fmla="*/ 1388 h 1401"/>
              <a:gd name="T58" fmla="*/ 1105 w 2063"/>
              <a:gd name="T59" fmla="*/ 1399 h 1401"/>
              <a:gd name="T60" fmla="*/ 971 w 2063"/>
              <a:gd name="T61" fmla="*/ 1399 h 1401"/>
              <a:gd name="T62" fmla="*/ 827 w 2063"/>
              <a:gd name="T63" fmla="*/ 1383 h 1401"/>
              <a:gd name="T64" fmla="*/ 675 w 2063"/>
              <a:gd name="T65" fmla="*/ 1351 h 1401"/>
              <a:gd name="T66" fmla="*/ 520 w 2063"/>
              <a:gd name="T67" fmla="*/ 1298 h 1401"/>
              <a:gd name="T68" fmla="*/ 374 w 2063"/>
              <a:gd name="T69" fmla="*/ 1226 h 1401"/>
              <a:gd name="T70" fmla="*/ 240 w 2063"/>
              <a:gd name="T71" fmla="*/ 1130 h 1401"/>
              <a:gd name="T72" fmla="*/ 128 w 2063"/>
              <a:gd name="T73" fmla="*/ 1010 h 1401"/>
              <a:gd name="T74" fmla="*/ 48 w 2063"/>
              <a:gd name="T75" fmla="*/ 863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063" h="1401">
                <a:moveTo>
                  <a:pt x="21" y="778"/>
                </a:moveTo>
                <a:lnTo>
                  <a:pt x="11" y="735"/>
                </a:lnTo>
                <a:lnTo>
                  <a:pt x="5" y="693"/>
                </a:lnTo>
                <a:lnTo>
                  <a:pt x="0" y="650"/>
                </a:lnTo>
                <a:lnTo>
                  <a:pt x="0" y="610"/>
                </a:lnTo>
                <a:lnTo>
                  <a:pt x="3" y="570"/>
                </a:lnTo>
                <a:lnTo>
                  <a:pt x="11" y="530"/>
                </a:lnTo>
                <a:lnTo>
                  <a:pt x="19" y="493"/>
                </a:lnTo>
                <a:lnTo>
                  <a:pt x="29" y="458"/>
                </a:lnTo>
                <a:lnTo>
                  <a:pt x="59" y="389"/>
                </a:lnTo>
                <a:lnTo>
                  <a:pt x="99" y="325"/>
                </a:lnTo>
                <a:lnTo>
                  <a:pt x="147" y="264"/>
                </a:lnTo>
                <a:lnTo>
                  <a:pt x="203" y="210"/>
                </a:lnTo>
                <a:lnTo>
                  <a:pt x="264" y="162"/>
                </a:lnTo>
                <a:lnTo>
                  <a:pt x="334" y="120"/>
                </a:lnTo>
                <a:lnTo>
                  <a:pt x="408" y="82"/>
                </a:lnTo>
                <a:lnTo>
                  <a:pt x="488" y="53"/>
                </a:lnTo>
                <a:lnTo>
                  <a:pt x="574" y="29"/>
                </a:lnTo>
                <a:lnTo>
                  <a:pt x="659" y="10"/>
                </a:lnTo>
                <a:lnTo>
                  <a:pt x="750" y="2"/>
                </a:lnTo>
                <a:lnTo>
                  <a:pt x="841" y="0"/>
                </a:lnTo>
                <a:lnTo>
                  <a:pt x="937" y="2"/>
                </a:lnTo>
                <a:lnTo>
                  <a:pt x="1033" y="13"/>
                </a:lnTo>
                <a:lnTo>
                  <a:pt x="1134" y="29"/>
                </a:lnTo>
                <a:lnTo>
                  <a:pt x="1233" y="53"/>
                </a:lnTo>
                <a:lnTo>
                  <a:pt x="1334" y="82"/>
                </a:lnTo>
                <a:lnTo>
                  <a:pt x="1433" y="117"/>
                </a:lnTo>
                <a:lnTo>
                  <a:pt x="1529" y="160"/>
                </a:lnTo>
                <a:lnTo>
                  <a:pt x="1622" y="205"/>
                </a:lnTo>
                <a:lnTo>
                  <a:pt x="1708" y="258"/>
                </a:lnTo>
                <a:lnTo>
                  <a:pt x="1788" y="317"/>
                </a:lnTo>
                <a:lnTo>
                  <a:pt x="1860" y="384"/>
                </a:lnTo>
                <a:lnTo>
                  <a:pt x="1924" y="453"/>
                </a:lnTo>
                <a:lnTo>
                  <a:pt x="1951" y="490"/>
                </a:lnTo>
                <a:lnTo>
                  <a:pt x="1977" y="527"/>
                </a:lnTo>
                <a:lnTo>
                  <a:pt x="1999" y="567"/>
                </a:lnTo>
                <a:lnTo>
                  <a:pt x="2017" y="610"/>
                </a:lnTo>
                <a:lnTo>
                  <a:pt x="2033" y="653"/>
                </a:lnTo>
                <a:lnTo>
                  <a:pt x="2047" y="695"/>
                </a:lnTo>
                <a:lnTo>
                  <a:pt x="2057" y="741"/>
                </a:lnTo>
                <a:lnTo>
                  <a:pt x="2063" y="786"/>
                </a:lnTo>
                <a:lnTo>
                  <a:pt x="2060" y="834"/>
                </a:lnTo>
                <a:lnTo>
                  <a:pt x="2055" y="879"/>
                </a:lnTo>
                <a:lnTo>
                  <a:pt x="2047" y="919"/>
                </a:lnTo>
                <a:lnTo>
                  <a:pt x="2033" y="962"/>
                </a:lnTo>
                <a:lnTo>
                  <a:pt x="2017" y="999"/>
                </a:lnTo>
                <a:lnTo>
                  <a:pt x="1999" y="1034"/>
                </a:lnTo>
                <a:lnTo>
                  <a:pt x="1977" y="1068"/>
                </a:lnTo>
                <a:lnTo>
                  <a:pt x="1953" y="1100"/>
                </a:lnTo>
                <a:lnTo>
                  <a:pt x="1897" y="1156"/>
                </a:lnTo>
                <a:lnTo>
                  <a:pt x="1830" y="1207"/>
                </a:lnTo>
                <a:lnTo>
                  <a:pt x="1758" y="1250"/>
                </a:lnTo>
                <a:lnTo>
                  <a:pt x="1681" y="1287"/>
                </a:lnTo>
                <a:lnTo>
                  <a:pt x="1598" y="1316"/>
                </a:lnTo>
                <a:lnTo>
                  <a:pt x="1513" y="1343"/>
                </a:lnTo>
                <a:lnTo>
                  <a:pt x="1428" y="1362"/>
                </a:lnTo>
                <a:lnTo>
                  <a:pt x="1342" y="1377"/>
                </a:lnTo>
                <a:lnTo>
                  <a:pt x="1257" y="1388"/>
                </a:lnTo>
                <a:lnTo>
                  <a:pt x="1179" y="1396"/>
                </a:lnTo>
                <a:lnTo>
                  <a:pt x="1105" y="1399"/>
                </a:lnTo>
                <a:lnTo>
                  <a:pt x="1035" y="1401"/>
                </a:lnTo>
                <a:lnTo>
                  <a:pt x="971" y="1399"/>
                </a:lnTo>
                <a:lnTo>
                  <a:pt x="899" y="1393"/>
                </a:lnTo>
                <a:lnTo>
                  <a:pt x="827" y="1383"/>
                </a:lnTo>
                <a:lnTo>
                  <a:pt x="750" y="1370"/>
                </a:lnTo>
                <a:lnTo>
                  <a:pt x="675" y="1351"/>
                </a:lnTo>
                <a:lnTo>
                  <a:pt x="598" y="1327"/>
                </a:lnTo>
                <a:lnTo>
                  <a:pt x="520" y="1298"/>
                </a:lnTo>
                <a:lnTo>
                  <a:pt x="446" y="1266"/>
                </a:lnTo>
                <a:lnTo>
                  <a:pt x="374" y="1226"/>
                </a:lnTo>
                <a:lnTo>
                  <a:pt x="304" y="1180"/>
                </a:lnTo>
                <a:lnTo>
                  <a:pt x="240" y="1130"/>
                </a:lnTo>
                <a:lnTo>
                  <a:pt x="181" y="1074"/>
                </a:lnTo>
                <a:lnTo>
                  <a:pt x="128" y="1010"/>
                </a:lnTo>
                <a:lnTo>
                  <a:pt x="85" y="940"/>
                </a:lnTo>
                <a:lnTo>
                  <a:pt x="48" y="863"/>
                </a:lnTo>
                <a:lnTo>
                  <a:pt x="21" y="778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noProof="0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FEE379EE-5441-4454-9D47-873DDEB948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811782"/>
            <a:ext cx="7493278" cy="4573682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24" name="Текст 3">
            <a:extLst>
              <a:ext uri="{FF2B5EF4-FFF2-40B4-BE49-F238E27FC236}">
                <a16:creationId xmlns:a16="http://schemas.microsoft.com/office/drawing/2014/main" id="{85A7519E-9093-47E3-8322-B4A5761E7D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2089" y="5385464"/>
            <a:ext cx="7493279" cy="483185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9500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Группа 79"/>
          <p:cNvGrpSpPr/>
          <p:nvPr/>
        </p:nvGrpSpPr>
        <p:grpSpPr>
          <a:xfrm flipH="1">
            <a:off x="38100" y="0"/>
            <a:ext cx="12584114" cy="6853238"/>
            <a:chOff x="-417513" y="0"/>
            <a:chExt cx="12584114" cy="6853238"/>
          </a:xfrm>
        </p:grpSpPr>
        <p:sp>
          <p:nvSpPr>
            <p:cNvPr id="81" name="Полилиния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Полилиния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Полилиния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Полилиния 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Полилиния 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Полилиния 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Полилиния 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Полилиния 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Полилиния 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Полилиния 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Полилиния 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Полилиния 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Полилиния 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Полилиния 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Полилиния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Полилиния 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Полилиния 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Полилиния 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Полилиния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Полилиния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Полилиния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6" name="Номер слайда 5"/>
          <p:cNvSpPr>
            <a:spLocks noGrp="1"/>
          </p:cNvSpPr>
          <p:nvPr userDrawn="1">
            <p:ph type="sldNum" sz="quarter" idx="12"/>
          </p:nvPr>
        </p:nvSpPr>
        <p:spPr/>
        <p:txBody>
          <a:bodyPr rtlCol="0"/>
          <a:lstStyle/>
          <a:p>
            <a:pPr rtl="0"/>
            <a:fld id="{A204E297-2C47-40A4-842B-FD18E4874900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 userDrawn="1">
            <p:ph type="ftr" sz="quarter" idx="11"/>
          </p:nvPr>
        </p:nvSpPr>
        <p:spPr>
          <a:xfrm>
            <a:off x="800894" y="6227064"/>
            <a:ext cx="10588752" cy="320040"/>
          </a:xfrm>
        </p:spPr>
        <p:txBody>
          <a:bodyPr rtlCol="0"/>
          <a:lstStyle/>
          <a:p>
            <a:pPr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230022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 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rtlCol="0"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 rtlCol="0"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237FE10E-7688-4AAF-A536-CFA480B79A70}" type="datetime1">
              <a:rPr lang="ru-RU" noProof="0" smtClean="0"/>
              <a:t>02.11.2024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  <p:cxnSp>
        <p:nvCxnSpPr>
          <p:cNvPr id="8" name="Прямая соединительная линия 7"/>
          <p:cNvCxnSpPr/>
          <p:nvPr/>
        </p:nvCxnSpPr>
        <p:spPr>
          <a:xfrm>
            <a:off x="1731519" y="3733800"/>
            <a:ext cx="874800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99266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C41B39D-2E41-46D3-8A6B-C11F4FFB853B}" type="datetime1">
              <a:rPr lang="ru-RU" noProof="0" smtClean="0"/>
              <a:t>02.11.2024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27089853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rtlCol="0"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327A68C-9EA6-43C7-A486-2FF969F5CF0B}" type="datetime1">
              <a:rPr lang="ru-RU" noProof="0" smtClean="0"/>
              <a:t>02.11.2024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  <p:cxnSp>
        <p:nvCxnSpPr>
          <p:cNvPr id="7" name="Прямая соединительная линия 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207299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8E31FF-6F7A-41B1-8150-330EFD452CD8}" type="datetime1">
              <a:rPr lang="ru-RU" noProof="0" smtClean="0"/>
              <a:t>02.11.2024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9013741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86512C5-AF41-4407-9A8D-FDA3CFFC0857}" type="datetime1">
              <a:rPr lang="ru-RU" noProof="0" smtClean="0"/>
              <a:t>02.11.2024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12540548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1E0AC5F-13FB-4523-BF00-501B04C3BB6D}" type="datetime1">
              <a:rPr lang="ru-RU" noProof="0" smtClean="0"/>
              <a:t>02.11.2024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5871675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137AEC7-9978-4A4E-9DC4-1AF2565A2397}" type="datetime1">
              <a:rPr lang="ru-RU" noProof="0" smtClean="0"/>
              <a:t>02.11.2024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9956304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rtlCol="0"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D854DC3-8A14-43B0-9E50-152D156F7AFE}" type="datetime1">
              <a:rPr lang="ru-RU" noProof="0" smtClean="0"/>
              <a:t>02.11.2024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7948483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rtlCol="0"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rtlCol="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9C322A6-A07A-4901-8F30-4396EF66C96C}" type="datetime1">
              <a:rPr lang="ru-RU" noProof="0" smtClean="0"/>
              <a:t>02.11.2024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29084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62BD50-8A1F-4CA2-B30E-81FABBC9C978}" type="datetime1">
              <a:rPr lang="ru-RU" noProof="0" smtClean="0"/>
              <a:t>02.11.2024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8561064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 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718929F-6FE6-41F1-B055-03150648DDBF}" type="datetime1">
              <a:rPr lang="ru-RU" noProof="0" smtClean="0"/>
              <a:t>02.11.2024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72384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EED84C6-50E6-6C43-8031-AFF6268E0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4360" y="1825625"/>
            <a:ext cx="10382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D41FC0AE-253D-D242-9C88-017078F8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65125"/>
            <a:ext cx="10401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/>
              <a:t>Образец заголовка</a:t>
            </a:r>
          </a:p>
        </p:txBody>
      </p:sp>
      <p:sp>
        <p:nvSpPr>
          <p:cNvPr id="30" name="Дата 3">
            <a:extLst>
              <a:ext uri="{FF2B5EF4-FFF2-40B4-BE49-F238E27FC236}">
                <a16:creationId xmlns:a16="http://schemas.microsoft.com/office/drawing/2014/main" id="{EF47083A-6D76-4B4D-87CA-E08E212F7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lang="ru-RU" sz="1100" b="0" i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endParaRPr lang="ru-RU" dirty="0">
              <a:latin typeface="+mn-lt"/>
            </a:endParaRPr>
          </a:p>
        </p:txBody>
      </p:sp>
      <p:sp>
        <p:nvSpPr>
          <p:cNvPr id="32" name="Номер слайда 5">
            <a:extLst>
              <a:ext uri="{FF2B5EF4-FFF2-40B4-BE49-F238E27FC236}">
                <a16:creationId xmlns:a16="http://schemas.microsoft.com/office/drawing/2014/main" id="{C8ADA0DF-3751-9A48-8A21-59F01C782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4360" y="6332220"/>
            <a:ext cx="52324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lang="ru-RU" sz="1100" b="1" i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294A09A9-5501-47C1-A89A-A340965A2BE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01238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lang="ru-RU" sz="4400" b="1" i="0" kern="1200" spc="100" baseline="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 lang="ru-RU">
          <a:solidFill>
            <a:schemeClr val="tx2"/>
          </a:solidFill>
        </a:defRPr>
      </a:lvl2pPr>
      <a:lvl3pPr eaLnBrk="1" hangingPunct="1">
        <a:defRPr lang="ru-RU">
          <a:solidFill>
            <a:schemeClr val="tx2"/>
          </a:solidFill>
        </a:defRPr>
      </a:lvl3pPr>
      <a:lvl4pPr eaLnBrk="1" hangingPunct="1">
        <a:defRPr lang="ru-RU">
          <a:solidFill>
            <a:schemeClr val="tx2"/>
          </a:solidFill>
        </a:defRPr>
      </a:lvl4pPr>
      <a:lvl5pPr eaLnBrk="1" hangingPunct="1">
        <a:defRPr lang="ru-RU">
          <a:solidFill>
            <a:schemeClr val="tx2"/>
          </a:solidFill>
        </a:defRPr>
      </a:lvl5pPr>
      <a:lvl6pPr eaLnBrk="1" hangingPunct="1">
        <a:defRPr lang="ru-RU">
          <a:solidFill>
            <a:schemeClr val="tx2"/>
          </a:solidFill>
        </a:defRPr>
      </a:lvl6pPr>
      <a:lvl7pPr eaLnBrk="1" hangingPunct="1">
        <a:defRPr lang="ru-RU">
          <a:solidFill>
            <a:schemeClr val="tx2"/>
          </a:solidFill>
        </a:defRPr>
      </a:lvl7pPr>
      <a:lvl8pPr eaLnBrk="1" hangingPunct="1">
        <a:defRPr lang="ru-RU">
          <a:solidFill>
            <a:schemeClr val="tx2"/>
          </a:solidFill>
        </a:defRPr>
      </a:lvl8pPr>
      <a:lvl9pPr eaLnBrk="1" hangingPunct="1">
        <a:defRPr lang="ru-RU">
          <a:solidFill>
            <a:schemeClr val="tx2"/>
          </a:solidFill>
        </a:defRPr>
      </a:lvl9pPr>
    </p:titleStyle>
    <p:bodyStyle>
      <a:lvl1pPr marL="228600" indent="-283464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ru-RU" sz="28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24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20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45B175-C851-453B-B2A0-9A5CFCADC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65F4A2-0E4F-4E49-A0BF-BEEC72203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328AA27-3F13-4BFD-B949-21CF319108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1FC33C0B-D095-4792-AFED-13C1A29AC593}" type="datetime1">
              <a:rPr lang="ru-RU" noProof="0" smtClean="0"/>
              <a:t>02.11.2024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EE99A2-0FED-42D4-9FBD-08CC1C3F81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2468D4-5440-4CE2-BAB3-61D83F628C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ACEC5C30-0B3A-4B13-ADDD-7C63C8AA921B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2633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A4BA345-61FC-424D-9688-A8F2886EF1B8}" type="datetime1">
              <a:rPr lang="ru-RU" noProof="0" smtClean="0"/>
              <a:t>02.11.2024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A204E297-2C47-40A4-842B-FD18E4874900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059539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hf sldNum="0" hdr="0" ftr="0" dt="0"/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fld id="{05E6433C-341A-4F8B-9476-F9C3E096DC01}" type="datetime1">
              <a:rPr lang="ru-RU" noProof="0" smtClean="0"/>
              <a:t>02.11.2024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fld id="{6D22F896-40B5-4ADD-8801-0D06FADFA095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52495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00663" y="3150606"/>
            <a:ext cx="9200451" cy="227652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-Д</a:t>
            </a:r>
            <a:r>
              <a:rPr lang="kk-K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ӘРІС</a:t>
            </a:r>
            <a:endParaRPr lang="ru-KZ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k-KZ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Эксперименттік есептер (сандық және сапалық есепттер)</a:t>
            </a:r>
          </a:p>
          <a:p>
            <a:br>
              <a:rPr lang="ru-RU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280321" y="13914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400" b="1">
                <a:latin typeface="Arial" panose="020B0604020202020204" pitchFamily="34" charset="0"/>
                <a:cs typeface="Arial" panose="020B0604020202020204" pitchFamily="34" charset="0"/>
              </a:rPr>
              <a:t>Л.Н. ГУМИЛЕВ АТЫНДАҒЫ ЕУРАЗИЯ ҰЛТТЫҚ УНИВЕРСИТЕТІ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0D8B4D-5BAE-40BA-A19C-B0A77C9A1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kk-KZ" sz="3600" dirty="0"/>
              <a:t>Қ</a:t>
            </a:r>
            <a:r>
              <a:rPr lang="ru-RU" sz="3600" dirty="0" err="1"/>
              <a:t>орытынды</a:t>
            </a:r>
            <a:endParaRPr lang="ru-RU" sz="3600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893BFB9-C6C3-418B-A237-8BE9AD8A694A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 rtlCol="0"/>
          <a:lstStyle/>
          <a:p>
            <a:pPr rtl="0"/>
            <a:r>
              <a:rPr lang="kk-KZ" dirty="0"/>
              <a:t>.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6A8D9F-393F-4CE7-A2A3-7AEFB83814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algn="just" rtl="0">
              <a:buFontTx/>
              <a:buChar char="-"/>
            </a:pPr>
            <a:r>
              <a:rPr lang="ru-RU" b="1" dirty="0" err="1"/>
              <a:t>Сандық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сапалық</a:t>
            </a:r>
            <a:r>
              <a:rPr lang="ru-RU" b="1" dirty="0"/>
              <a:t> </a:t>
            </a:r>
            <a:r>
              <a:rPr lang="ru-RU" b="1" dirty="0" err="1"/>
              <a:t>эксперименттер</a:t>
            </a:r>
            <a:r>
              <a:rPr lang="ru-RU" b="1" dirty="0"/>
              <a:t> </a:t>
            </a:r>
            <a:r>
              <a:rPr lang="ru-RU" b="1" dirty="0" err="1"/>
              <a:t>ғылыми</a:t>
            </a:r>
            <a:r>
              <a:rPr lang="ru-RU" b="1" dirty="0"/>
              <a:t> </a:t>
            </a:r>
            <a:r>
              <a:rPr lang="ru-RU" b="1" dirty="0" err="1"/>
              <a:t>зерттеулердің</a:t>
            </a:r>
            <a:r>
              <a:rPr lang="ru-RU" b="1" dirty="0"/>
              <a:t> </a:t>
            </a:r>
            <a:r>
              <a:rPr lang="ru-RU" b="1" dirty="0" err="1"/>
              <a:t>маңызды</a:t>
            </a:r>
            <a:r>
              <a:rPr lang="ru-RU" b="1" dirty="0"/>
              <a:t> </a:t>
            </a:r>
            <a:r>
              <a:rPr lang="ru-RU" b="1" dirty="0" err="1"/>
              <a:t>құралдары</a:t>
            </a:r>
            <a:r>
              <a:rPr lang="ru-RU" b="1" dirty="0"/>
              <a:t>.</a:t>
            </a:r>
          </a:p>
          <a:p>
            <a:pPr algn="just" rtl="0">
              <a:buFontTx/>
              <a:buChar char="-"/>
            </a:pPr>
            <a:r>
              <a:rPr lang="ru-RU" b="1" dirty="0" err="1"/>
              <a:t>Сандық</a:t>
            </a:r>
            <a:r>
              <a:rPr lang="ru-RU" b="1" dirty="0"/>
              <a:t> </a:t>
            </a:r>
            <a:r>
              <a:rPr lang="ru-RU" b="1" dirty="0" err="1"/>
              <a:t>эксперименттер</a:t>
            </a:r>
            <a:r>
              <a:rPr lang="ru-RU" b="1" dirty="0"/>
              <a:t> </a:t>
            </a:r>
            <a:r>
              <a:rPr lang="ru-RU" b="1" dirty="0" err="1"/>
              <a:t>нақты</a:t>
            </a:r>
            <a:r>
              <a:rPr lang="ru-RU" b="1" dirty="0"/>
              <a:t> </a:t>
            </a:r>
            <a:r>
              <a:rPr lang="ru-RU" b="1" dirty="0" err="1"/>
              <a:t>нәтижелер</a:t>
            </a:r>
            <a:r>
              <a:rPr lang="ru-RU" b="1" dirty="0"/>
              <a:t> мен </a:t>
            </a:r>
            <a:r>
              <a:rPr lang="ru-RU" b="1" dirty="0" err="1"/>
              <a:t>статистикалық</a:t>
            </a:r>
            <a:r>
              <a:rPr lang="ru-RU" b="1" dirty="0"/>
              <a:t> </a:t>
            </a:r>
            <a:r>
              <a:rPr lang="ru-RU" b="1" dirty="0" err="1"/>
              <a:t>мәліметтерді</a:t>
            </a:r>
            <a:r>
              <a:rPr lang="ru-RU" b="1" dirty="0"/>
              <a:t> </a:t>
            </a:r>
            <a:r>
              <a:rPr lang="ru-RU" b="1" dirty="0" err="1"/>
              <a:t>береді</a:t>
            </a:r>
            <a:r>
              <a:rPr lang="ru-RU" b="1" dirty="0"/>
              <a:t>.</a:t>
            </a:r>
          </a:p>
          <a:p>
            <a:pPr algn="just" rtl="0">
              <a:buFontTx/>
              <a:buChar char="-"/>
            </a:pPr>
            <a:r>
              <a:rPr lang="ru-RU" b="1" dirty="0" err="1"/>
              <a:t>Сапалық</a:t>
            </a:r>
            <a:r>
              <a:rPr lang="ru-RU" b="1" dirty="0"/>
              <a:t> </a:t>
            </a:r>
            <a:r>
              <a:rPr lang="ru-RU" b="1" dirty="0" err="1"/>
              <a:t>эксперименттер</a:t>
            </a:r>
            <a:r>
              <a:rPr lang="ru-RU" b="1" dirty="0"/>
              <a:t> </a:t>
            </a:r>
            <a:r>
              <a:rPr lang="ru-RU" b="1" dirty="0" err="1"/>
              <a:t>құбылыстарды</a:t>
            </a:r>
            <a:r>
              <a:rPr lang="ru-RU" b="1" dirty="0"/>
              <a:t> </a:t>
            </a:r>
            <a:r>
              <a:rPr lang="ru-RU" b="1" dirty="0" err="1"/>
              <a:t>терең</a:t>
            </a:r>
            <a:r>
              <a:rPr lang="ru-RU" b="1" dirty="0"/>
              <a:t> </a:t>
            </a:r>
            <a:r>
              <a:rPr lang="ru-RU" b="1" dirty="0" err="1"/>
              <a:t>түсінуге</a:t>
            </a:r>
            <a:r>
              <a:rPr lang="ru-RU" b="1" dirty="0"/>
              <a:t> </a:t>
            </a:r>
            <a:r>
              <a:rPr lang="ru-RU" b="1" dirty="0" err="1"/>
              <a:t>мүмкіндік</a:t>
            </a:r>
            <a:r>
              <a:rPr lang="ru-RU" b="1" dirty="0"/>
              <a:t> </a:t>
            </a:r>
            <a:r>
              <a:rPr lang="ru-RU" b="1" dirty="0" err="1"/>
              <a:t>береді</a:t>
            </a:r>
            <a:r>
              <a:rPr lang="ru-RU" b="1" dirty="0"/>
              <a:t>.</a:t>
            </a:r>
          </a:p>
          <a:p>
            <a:pPr algn="just" rtl="0">
              <a:buFontTx/>
              <a:buChar char="-"/>
            </a:pPr>
            <a:r>
              <a:rPr lang="ru-RU" b="1" dirty="0" err="1"/>
              <a:t>Оларды</a:t>
            </a:r>
            <a:r>
              <a:rPr lang="ru-RU" b="1" dirty="0"/>
              <a:t> </a:t>
            </a:r>
            <a:r>
              <a:rPr lang="ru-RU" b="1" dirty="0" err="1"/>
              <a:t>бірге</a:t>
            </a:r>
            <a:r>
              <a:rPr lang="ru-RU" b="1" dirty="0"/>
              <a:t> </a:t>
            </a:r>
            <a:r>
              <a:rPr lang="ru-RU" b="1" dirty="0" err="1"/>
              <a:t>қолдану</a:t>
            </a:r>
            <a:r>
              <a:rPr lang="ru-RU" b="1" dirty="0"/>
              <a:t> </a:t>
            </a:r>
            <a:r>
              <a:rPr lang="ru-RU" b="1" dirty="0" err="1"/>
              <a:t>зерттеу</a:t>
            </a:r>
            <a:r>
              <a:rPr lang="ru-RU" b="1" dirty="0"/>
              <a:t> </a:t>
            </a:r>
            <a:r>
              <a:rPr lang="ru-RU" b="1" dirty="0" err="1"/>
              <a:t>нәтижелерінің</a:t>
            </a:r>
            <a:r>
              <a:rPr lang="ru-RU" b="1" dirty="0"/>
              <a:t> </a:t>
            </a:r>
            <a:r>
              <a:rPr lang="ru-RU" b="1" dirty="0" err="1"/>
              <a:t>толықтығы</a:t>
            </a:r>
            <a:r>
              <a:rPr lang="ru-RU" b="1" dirty="0"/>
              <a:t> мен </a:t>
            </a:r>
            <a:r>
              <a:rPr lang="ru-RU" b="1" dirty="0" err="1"/>
              <a:t>дәлдігін</a:t>
            </a:r>
            <a:r>
              <a:rPr lang="ru-RU" b="1" dirty="0"/>
              <a:t> </a:t>
            </a:r>
            <a:r>
              <a:rPr lang="ru-RU" b="1" dirty="0" err="1"/>
              <a:t>арттырады</a:t>
            </a:r>
            <a:r>
              <a:rPr lang="ru-RU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346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A46187-C298-E78A-4AD7-8CCA14BF0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E88F604-0C3A-4F5A-0AA4-F937034C6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4285EA-5DE1-140B-DAE6-46976FC5C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DAD815-90C9-F3AF-EA12-3524E21B0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A58E470-D019-3D2D-BCDC-215AF3D5E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C234BE4A-8785-0AA5-C89D-EA29BA71D5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0DE71A6-A108-73B6-6A32-90DBDA4C72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7DFDF658-90D9-5639-1182-337C74D3E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A627B768-BAD5-83AC-6320-29D43A77D5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E0FE3DDC-101C-46E6-53E8-72A7B7077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47591BD1-BBEA-C6C7-CEDD-CC776E94F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476E98B-087F-600E-9196-55CE6CD795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CC41CBC7-A95B-6B6E-F0B9-02371822B8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309F0154-BA4F-E2DD-1851-4731838B14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38FBB581-1157-6F48-98D7-B8894B0167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4B56DFEF-ACB4-7F82-A324-7BAE459816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2191D0C7-CE28-E89D-1732-B7DEC4E69F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138972D-CD75-B5AE-7E55-453EE009B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12540003-9245-1102-C034-88F759A8A5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25950B57-0136-3FE1-7668-21CBC88CFE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2E74406-678E-4627-2779-F792610A8D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71C2A0F4-113D-2C96-ADB6-332FFD32F0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6702088-9274-EEA4-AA43-0C5C9F2AA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90F44E10-471F-144C-27EE-6FFA827BA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E6D71B6D-4410-8087-FC8F-340B9D1919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5810FC93-771F-AD9C-2A66-2CB9193C6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3FF9B804-672E-47E4-9DFC-D1A712B05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BBA84C9C-8D5B-C9CF-2A06-0966993B3F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F5D3D16-1380-E8E7-3592-5660B2F4A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0198BBF4-EAA8-ED81-9E11-F066D57813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911432E9-D71A-1247-ADD4-98F2DECEE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3EFBF75A-F062-DA4E-94A6-4BB0269583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623530C0-3CF8-40CA-7926-1E5B10B25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9D8DF327-9568-4252-0B23-03CCEAF36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7815B1D5-40B7-2C41-FE37-D25651EF00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ECF85E9-5522-EA61-2C0C-7D9607635F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E7FD430F-316D-3ABB-39B3-1EB7198E8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F8914D9-1783-BED2-9D1C-21DC1D4069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D296D303-790F-D861-1D63-49E6108DC2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D67286FF-B773-45D2-2489-792CF9F837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C42AB3C6-3877-A337-FB28-2ED03B5E80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FA7B419-A051-B11A-6A8D-74305EE05B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09E8ADA4-694D-1464-253B-6D5F53959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0" name="Объект 2">
            <a:extLst>
              <a:ext uri="{FF2B5EF4-FFF2-40B4-BE49-F238E27FC236}">
                <a16:creationId xmlns:a16="http://schemas.microsoft.com/office/drawing/2014/main" id="{52247159-BDF0-493E-2762-F2215E0D6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216" y="1112375"/>
            <a:ext cx="8420400" cy="4652896"/>
          </a:xfrm>
        </p:spPr>
        <p:txBody>
          <a:bodyPr anchor="ctr">
            <a:normAutofit/>
          </a:bodyPr>
          <a:lstStyle/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kk-KZ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Сандық эксперимент дегеніміз не және оның негізгі ерекшеліктері қандай?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kk-KZ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Сандық эксперименттерде деректерді жинау үшін қандай өлшеу құралдары қолданылады?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kk-KZ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Сандық эксперименттердің нәтижелерін талдау үшін қандай әдістер қолданылады?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kk-KZ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Сандық эксперименттердің дәлдік пен объективтілікке қалай әсер ететінін түсіндіріңіз.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kk-KZ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Сапалық эксперименттер арқылы алынған нәтижелерді қалай талдаймыз және қорытындылаймыз?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kk-KZ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Сапалық эксперименттер физика сабақтарында қандай мақсатпен қолданылады?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kk-KZ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Сапалық эксперименттердің нәтижелерін нақты деректерге айналдыру мүмкін бе?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r>
              <a:rPr lang="kk-KZ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Мысал келтіріңіз: физикадағы қай құбылысты сапалық эксперимент арқылы зерттеуге болады?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F00F18-E379-EA72-5E22-C02C1F4A08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393" y="3174500"/>
            <a:ext cx="2788253" cy="3485317"/>
          </a:xfrm>
          <a:prstGeom prst="rect">
            <a:avLst/>
          </a:prstGeom>
        </p:spPr>
      </p:pic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824BAE6E-CCEC-BD23-0F64-1308F875DDA0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02321A8C-8DD7-9A45-71E4-D0316D3DA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Дәріс бойынша сұрақтар: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99973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" name="Rectangle 111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19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33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Заголовок 1">
            <a:extLst>
              <a:ext uri="{FF2B5EF4-FFF2-40B4-BE49-F238E27FC236}">
                <a16:creationId xmlns:a16="http://schemas.microsoft.com/office/drawing/2014/main" id="{274D7792-7E79-4D67-987E-3064A6930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НАЗАРЛАРЫҢЫЗҒА РАҚМЕТ!</a:t>
            </a:r>
          </a:p>
        </p:txBody>
      </p:sp>
    </p:spTree>
    <p:extLst>
      <p:ext uri="{BB962C8B-B14F-4D97-AF65-F5344CB8AC3E}">
        <p14:creationId xmlns:p14="http://schemas.microsoft.com/office/powerpoint/2010/main" val="221710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99752" y="2665501"/>
            <a:ext cx="5947247" cy="2625247"/>
          </a:xfrm>
        </p:spPr>
        <p:txBody>
          <a:bodyPr anchor="ctr">
            <a:normAutofit fontScale="92500" lnSpcReduction="20000"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Сандық эксперименттер және оның маңызы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Санды эксперименттерді мектеп физика курсында қолдану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Сапалық эксперименттер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Сапалық эксперименттерді мектеп физика курсында қолдану</a:t>
            </a:r>
            <a:endParaRPr lang="en-US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1045001" y="1866478"/>
            <a:ext cx="3696376" cy="120032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indent="0">
              <a:buNone/>
            </a:pPr>
            <a:r>
              <a:rPr lang="kk-KZ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ДӘРІС ЖОСПАРЫ</a:t>
            </a:r>
            <a:r>
              <a:rPr lang="ru-RU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CFB95D-8C09-DE24-39F9-8657558EA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39071C6-44FC-74E8-E08F-60D46180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26B29D-6A3B-5742-FCE4-7AEE447D8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02217F-A08A-BE07-2497-CE5F76501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45D36B2-44CA-041F-F0B7-C5DEAC6ED6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45D4CF0-BCF8-A47F-DDCC-C63EE34C01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982BEE1-E9B0-8A08-425F-964F857187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ADE3E8A1-1ADD-937A-90E7-C4C26FB495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45B81036-B91D-083D-0276-D8A425429C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E8BD86CA-D182-AC56-6F84-D6B6CEA074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E22C35BE-04A1-13CA-F5D0-2D6247B599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99B2EA-6137-B3A4-DD9D-E422A6B867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C02CFA4-7C0A-DB87-78C7-35A0DFE78E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8FB3F99-77B5-DF80-1E91-6CAE50959E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2CE93A75-1D6A-5601-D3A6-F2657D0153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9E7BD88-4B2B-72E0-60CF-ABE67C181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0A3BFE44-3B82-F790-14F7-1D4DAE534A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76A261E-A213-4BC0-0D07-C667094A4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5BE4CCB8-006F-5B6C-061B-E6FFB2DB8C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23111588-E34A-82DE-3CED-B5CD4487CC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6BE7E12-219C-E041-DA40-864A1F0D7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F8958868-3911-8400-BC06-9A038CEA45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22FFC618-A344-C1EF-D117-428E04EFCC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008F59FA-7C34-1EC2-12C9-D08474ED83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1F831F62-6762-364C-3110-20B47A074C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9FC084F3-148A-F673-E836-813010269E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19CB56FB-8650-1B24-1133-4A600A1324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477A1773-04DD-8E92-8E40-22FD35B12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F9349DD5-75DD-45E2-2E4F-96BBA996D6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DB05FF76-519C-1C6E-9F13-F5630F815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1788426-569C-C69A-8045-637A177F47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9D1F248E-979D-7E52-E32E-96633C819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45526868-FEB2-212F-FBD4-C102EF64D0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9F00597E-F590-D39B-3E05-B44566553F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1C1F8419-7F1B-9D6B-9D7E-89EF5B491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FBDD76FF-706A-2663-41B9-F64913816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30875EC1-A0E5-3D82-2A0A-005D2BC71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EA76ACE7-1776-78EF-7DF5-C3E3F2998F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43350E49-1E78-DCB3-C395-50E9283E32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ABCB87F4-1A90-5318-B5DF-D330CB9ED3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C9BF6676-2BD6-02B9-E03A-A53E6C334D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C96CB253-22AB-CA28-10AF-FD4AE60C8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637720D2-290D-3208-9BDF-D1DCF81AA9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0" name="Объект 2">
            <a:extLst>
              <a:ext uri="{FF2B5EF4-FFF2-40B4-BE49-F238E27FC236}">
                <a16:creationId xmlns:a16="http://schemas.microsoft.com/office/drawing/2014/main" id="{1B5023FE-7A31-8E59-5133-383421B7F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716" y="1248029"/>
            <a:ext cx="5500858" cy="5112567"/>
          </a:xfrm>
        </p:spPr>
        <p:txBody>
          <a:bodyPr anchor="ctr">
            <a:normAutofit/>
          </a:bodyPr>
          <a:lstStyle/>
          <a:p>
            <a:pPr marL="571500" indent="-34290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Сандық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эксперименттер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нақты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өлшемдер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мен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статистикалық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деректерге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негізделеді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571500" indent="-34290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Нәтижелерді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сандық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көрсеткіштер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арқылы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бағалайды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571500" indent="-34290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Көбіне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математикалық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және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статистикалық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талдаулар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қолданылады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571500" indent="-34290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Мақсаты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—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дәлелді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нәтижелер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алу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үшін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нақты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және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объективті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деректер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жинау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6EEDA70C-FC23-966F-0D9D-A86BA7BDAB11}"/>
              </a:ext>
            </a:extLst>
          </p:cNvPr>
          <p:cNvSpPr/>
          <p:nvPr/>
        </p:nvSpPr>
        <p:spPr>
          <a:xfrm>
            <a:off x="1328380" y="248765"/>
            <a:ext cx="9259635" cy="71002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E7F5239-7AA0-7A52-86A9-A2955A15D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508" y="289241"/>
            <a:ext cx="9975272" cy="66954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ВАКУУМДЫҚ ТЕХНИКАСЫНЫҢ ДАМУ ТАРИХЫ</a:t>
            </a:r>
          </a:p>
        </p:txBody>
      </p:sp>
      <p:sp>
        <p:nvSpPr>
          <p:cNvPr id="54" name="Скругленный прямоугольник 4">
            <a:extLst>
              <a:ext uri="{FF2B5EF4-FFF2-40B4-BE49-F238E27FC236}">
                <a16:creationId xmlns:a16="http://schemas.microsoft.com/office/drawing/2014/main" id="{63647FF7-A2BC-4E58-AF37-5B0FCF773F98}"/>
              </a:ext>
            </a:extLst>
          </p:cNvPr>
          <p:cNvSpPr/>
          <p:nvPr/>
        </p:nvSpPr>
        <p:spPr>
          <a:xfrm>
            <a:off x="1290220" y="248765"/>
            <a:ext cx="10133300" cy="710023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64FEFF4-B1D0-4A53-A124-477B24611299}"/>
              </a:ext>
            </a:extLst>
          </p:cNvPr>
          <p:cNvSpPr txBox="1"/>
          <p:nvPr/>
        </p:nvSpPr>
        <p:spPr>
          <a:xfrm>
            <a:off x="1328380" y="301609"/>
            <a:ext cx="103166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Сандық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эксперименттер</a:t>
            </a:r>
            <a:endParaRPr lang="ru-KZ" sz="3200" dirty="0"/>
          </a:p>
        </p:txBody>
      </p:sp>
      <p:pic>
        <p:nvPicPr>
          <p:cNvPr id="5" name="Рисунок 4" descr="Изображение выглядит как текст, снимок экрана, число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5D09FC2D-A5C3-7883-E225-AEE4C24E37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118" y="1343161"/>
            <a:ext cx="5376391" cy="446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1187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5346ED-721D-85EE-2F1B-A31D0912D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278129"/>
            <a:ext cx="9778365" cy="1494596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kk-KZ" dirty="0"/>
              <a:t>С</a:t>
            </a:r>
            <a:r>
              <a:rPr lang="ru-RU" dirty="0" err="1"/>
              <a:t>андық</a:t>
            </a:r>
            <a:r>
              <a:rPr lang="ru-RU" dirty="0"/>
              <a:t> </a:t>
            </a:r>
            <a:r>
              <a:rPr lang="ru-RU" dirty="0" err="1"/>
              <a:t>эксперименттерді</a:t>
            </a:r>
            <a:r>
              <a:rPr lang="ru-RU" dirty="0"/>
              <a:t> </a:t>
            </a:r>
            <a:r>
              <a:rPr lang="ru-RU" dirty="0" err="1"/>
              <a:t>физикада</a:t>
            </a:r>
            <a:r>
              <a:rPr lang="ru-RU" dirty="0"/>
              <a:t> </a:t>
            </a:r>
            <a:r>
              <a:rPr lang="ru-RU" dirty="0" err="1"/>
              <a:t>қолдану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097449-5B72-ADA0-3B2D-1CBC160D6B9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94361" y="2676525"/>
            <a:ext cx="3506860" cy="3597470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өлшенетін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жинауға</a:t>
            </a:r>
            <a:r>
              <a:rPr lang="ru-RU" dirty="0"/>
              <a:t>, </a:t>
            </a:r>
            <a:r>
              <a:rPr lang="ru-RU" dirty="0" err="1"/>
              <a:t>табиғат</a:t>
            </a:r>
            <a:r>
              <a:rPr lang="ru-RU" dirty="0"/>
              <a:t> </a:t>
            </a:r>
            <a:r>
              <a:rPr lang="ru-RU" dirty="0" err="1"/>
              <a:t>заңдарын</a:t>
            </a:r>
            <a:r>
              <a:rPr lang="ru-RU" dirty="0"/>
              <a:t> </a:t>
            </a:r>
            <a:r>
              <a:rPr lang="ru-RU" dirty="0" err="1"/>
              <a:t>тексеруге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күрделі</a:t>
            </a:r>
            <a:r>
              <a:rPr lang="ru-RU" dirty="0"/>
              <a:t> 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құбылыстарды</a:t>
            </a:r>
            <a:r>
              <a:rPr lang="ru-RU" dirty="0"/>
              <a:t> </a:t>
            </a:r>
            <a:r>
              <a:rPr lang="ru-RU" dirty="0" err="1"/>
              <a:t>зерттеуге</a:t>
            </a:r>
            <a:r>
              <a:rPr lang="ru-RU" dirty="0"/>
              <a:t> </a:t>
            </a:r>
            <a:r>
              <a:rPr lang="ru-RU" dirty="0" err="1"/>
              <a:t>мүмкіндік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 </a:t>
            </a:r>
            <a:r>
              <a:rPr lang="ru-RU" dirty="0" err="1"/>
              <a:t>Сандық</a:t>
            </a:r>
            <a:r>
              <a:rPr lang="ru-RU" dirty="0"/>
              <a:t> </a:t>
            </a:r>
            <a:r>
              <a:rPr lang="ru-RU" dirty="0" err="1"/>
              <a:t>эксперименттер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физикада</a:t>
            </a:r>
            <a:r>
              <a:rPr lang="ru-RU" dirty="0"/>
              <a:t> </a:t>
            </a:r>
            <a:r>
              <a:rPr lang="ru-RU" dirty="0" err="1"/>
              <a:t>алынған</a:t>
            </a:r>
            <a:r>
              <a:rPr lang="ru-RU" dirty="0"/>
              <a:t> </a:t>
            </a:r>
            <a:r>
              <a:rPr lang="ru-RU" dirty="0" err="1"/>
              <a:t>нәтижелер</a:t>
            </a:r>
            <a:r>
              <a:rPr lang="ru-RU" dirty="0"/>
              <a:t> </a:t>
            </a:r>
            <a:r>
              <a:rPr lang="ru-RU" dirty="0" err="1"/>
              <a:t>сандық</a:t>
            </a:r>
            <a:r>
              <a:rPr lang="ru-RU" dirty="0"/>
              <a:t> </a:t>
            </a:r>
            <a:r>
              <a:rPr lang="ru-RU" dirty="0" err="1"/>
              <a:t>дәлдікке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,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болжау</a:t>
            </a:r>
            <a:r>
              <a:rPr lang="ru-RU" dirty="0"/>
              <a:t>, </a:t>
            </a:r>
            <a:r>
              <a:rPr lang="ru-RU" dirty="0" err="1"/>
              <a:t>есептеу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модельдеу</a:t>
            </a:r>
            <a:r>
              <a:rPr lang="ru-RU" dirty="0"/>
              <a:t> </a:t>
            </a:r>
            <a:r>
              <a:rPr lang="ru-RU" dirty="0" err="1"/>
              <a:t>процестерінде</a:t>
            </a:r>
            <a:r>
              <a:rPr lang="ru-RU" dirty="0"/>
              <a:t> </a:t>
            </a:r>
            <a:r>
              <a:rPr lang="ru-RU" dirty="0" err="1"/>
              <a:t>маңызды</a:t>
            </a:r>
            <a:r>
              <a:rPr lang="ru-RU" dirty="0"/>
              <a:t>.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1FC7B50-71A6-D8BE-C032-5EB4CF5706D5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753069" y="2317687"/>
            <a:ext cx="5870295" cy="3847666"/>
          </a:xfrm>
        </p:spPr>
        <p:txBody>
          <a:bodyPr rtlCol="0">
            <a:normAutofit fontScale="77500" lnSpcReduction="20000"/>
          </a:bodyPr>
          <a:lstStyle>
            <a:defPPr>
              <a:defRPr lang="ru-RU"/>
            </a:defPPr>
          </a:lstStyle>
          <a:p>
            <a:pPr rtl="0"/>
            <a:r>
              <a:rPr lang="kk-KZ" dirty="0"/>
              <a:t>        Сандық эксперименттерді физикада қолдануға мысалдар:</a:t>
            </a:r>
          </a:p>
          <a:p>
            <a:pPr marL="457200" indent="-457200" rtl="0">
              <a:buAutoNum type="arabicPeriod"/>
            </a:pPr>
            <a:r>
              <a:rPr lang="ru-RU" dirty="0" err="1"/>
              <a:t>Қозғалыс</a:t>
            </a:r>
            <a:r>
              <a:rPr lang="ru-RU" dirty="0"/>
              <a:t> </a:t>
            </a:r>
            <a:r>
              <a:rPr lang="ru-RU" dirty="0" err="1"/>
              <a:t>заңдарын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: - </a:t>
            </a:r>
            <a:r>
              <a:rPr lang="ru-RU" dirty="0" err="1"/>
              <a:t>Ньютонның</a:t>
            </a:r>
            <a:r>
              <a:rPr lang="ru-RU" dirty="0"/>
              <a:t> </a:t>
            </a:r>
            <a:r>
              <a:rPr lang="ru-RU" dirty="0" err="1"/>
              <a:t>екінші</a:t>
            </a:r>
            <a:r>
              <a:rPr lang="ru-RU" dirty="0"/>
              <a:t> </a:t>
            </a:r>
            <a:r>
              <a:rPr lang="ru-RU" dirty="0" err="1"/>
              <a:t>заңы</a:t>
            </a:r>
            <a:r>
              <a:rPr lang="ru-RU" dirty="0"/>
              <a:t> \( </a:t>
            </a:r>
            <a:r>
              <a:rPr lang="en-US" dirty="0"/>
              <a:t>F = ma \) </a:t>
            </a:r>
            <a:r>
              <a:rPr lang="ru-RU" dirty="0" err="1"/>
              <a:t>сияқты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заңдарды</a:t>
            </a:r>
            <a:r>
              <a:rPr lang="ru-RU" dirty="0"/>
              <a:t> </a:t>
            </a:r>
            <a:r>
              <a:rPr lang="ru-RU" dirty="0" err="1"/>
              <a:t>тексеру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физикада</a:t>
            </a:r>
            <a:r>
              <a:rPr lang="ru-RU" dirty="0"/>
              <a:t> </a:t>
            </a:r>
            <a:r>
              <a:rPr lang="ru-RU" dirty="0" err="1"/>
              <a:t>сандық</a:t>
            </a:r>
            <a:r>
              <a:rPr lang="ru-RU" dirty="0"/>
              <a:t> </a:t>
            </a:r>
            <a:r>
              <a:rPr lang="ru-RU" dirty="0" err="1"/>
              <a:t>эксперименттер</a:t>
            </a:r>
            <a:r>
              <a:rPr lang="ru-RU" dirty="0"/>
              <a:t> </a:t>
            </a:r>
            <a:r>
              <a:rPr lang="ru-RU" dirty="0" err="1"/>
              <a:t>жүргізіледі</a:t>
            </a:r>
            <a:r>
              <a:rPr lang="ru-RU" dirty="0"/>
              <a:t>.   - </a:t>
            </a:r>
            <a:r>
              <a:rPr lang="ru-RU" dirty="0" err="1"/>
              <a:t>Мысалы</a:t>
            </a:r>
            <a:r>
              <a:rPr lang="ru-RU" dirty="0"/>
              <a:t>, </a:t>
            </a:r>
            <a:r>
              <a:rPr lang="ru-RU" dirty="0" err="1"/>
              <a:t>дененің</a:t>
            </a:r>
            <a:r>
              <a:rPr lang="ru-RU" dirty="0"/>
              <a:t> </a:t>
            </a:r>
            <a:r>
              <a:rPr lang="ru-RU" dirty="0" err="1"/>
              <a:t>қозғалысын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үдеу</a:t>
            </a:r>
            <a:r>
              <a:rPr lang="ru-RU" dirty="0"/>
              <a:t>, </a:t>
            </a:r>
            <a:r>
              <a:rPr lang="ru-RU" dirty="0" err="1"/>
              <a:t>уақыт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жылдамдықты</a:t>
            </a:r>
            <a:r>
              <a:rPr lang="ru-RU" dirty="0"/>
              <a:t> </a:t>
            </a:r>
            <a:r>
              <a:rPr lang="ru-RU" dirty="0" err="1"/>
              <a:t>өлшеп</a:t>
            </a:r>
            <a:r>
              <a:rPr lang="ru-RU" dirty="0"/>
              <a:t>,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сандық</a:t>
            </a:r>
            <a:r>
              <a:rPr lang="ru-RU" dirty="0"/>
              <a:t> </a:t>
            </a:r>
            <a:r>
              <a:rPr lang="ru-RU" dirty="0" err="1"/>
              <a:t>мәндер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анықтайды</a:t>
            </a:r>
            <a:endParaRPr lang="ru-RU" dirty="0"/>
          </a:p>
          <a:p>
            <a:pPr marL="457200" indent="-457200" rtl="0">
              <a:buAutoNum type="arabicPeriod"/>
            </a:pPr>
            <a:r>
              <a:rPr lang="ru-RU" dirty="0"/>
              <a:t>Электр </a:t>
            </a:r>
            <a:r>
              <a:rPr lang="ru-RU" dirty="0" err="1"/>
              <a:t>және</a:t>
            </a:r>
            <a:r>
              <a:rPr lang="ru-RU" dirty="0"/>
              <a:t> магнетизм </a:t>
            </a:r>
            <a:r>
              <a:rPr lang="ru-RU" dirty="0" err="1"/>
              <a:t>құбылыстарын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:   - Ток </a:t>
            </a:r>
            <a:r>
              <a:rPr lang="ru-RU" dirty="0" err="1"/>
              <a:t>күші</a:t>
            </a:r>
            <a:r>
              <a:rPr lang="ru-RU" dirty="0"/>
              <a:t>, </a:t>
            </a:r>
            <a:r>
              <a:rPr lang="ru-RU" dirty="0" err="1"/>
              <a:t>кернеу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кедергі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тексеру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Ом </a:t>
            </a:r>
            <a:r>
              <a:rPr lang="ru-RU" dirty="0" err="1"/>
              <a:t>заңының</a:t>
            </a:r>
            <a:r>
              <a:rPr lang="ru-RU" dirty="0"/>
              <a:t> </a:t>
            </a:r>
            <a:r>
              <a:rPr lang="ru-RU" dirty="0" err="1"/>
              <a:t>сандық</a:t>
            </a:r>
            <a:r>
              <a:rPr lang="ru-RU" dirty="0"/>
              <a:t> </a:t>
            </a:r>
            <a:r>
              <a:rPr lang="ru-RU" dirty="0" err="1"/>
              <a:t>эксперименттері</a:t>
            </a:r>
            <a:r>
              <a:rPr lang="ru-RU" dirty="0"/>
              <a:t> </a:t>
            </a:r>
            <a:r>
              <a:rPr lang="ru-RU" dirty="0" err="1"/>
              <a:t>өткізіледі</a:t>
            </a:r>
            <a:r>
              <a:rPr lang="ru-RU" dirty="0"/>
              <a:t>.   - </a:t>
            </a:r>
            <a:r>
              <a:rPr lang="ru-RU" dirty="0" err="1"/>
              <a:t>Өлшеу</a:t>
            </a:r>
            <a:r>
              <a:rPr lang="ru-RU" dirty="0"/>
              <a:t> </a:t>
            </a:r>
            <a:r>
              <a:rPr lang="ru-RU" dirty="0" err="1"/>
              <a:t>құралдары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алынып</a:t>
            </a:r>
            <a:r>
              <a:rPr lang="ru-RU" dirty="0"/>
              <a:t>, </a:t>
            </a:r>
            <a:r>
              <a:rPr lang="ru-RU" dirty="0" err="1"/>
              <a:t>материалдардың</a:t>
            </a:r>
            <a:r>
              <a:rPr lang="ru-RU" dirty="0"/>
              <a:t> </a:t>
            </a:r>
            <a:r>
              <a:rPr lang="ru-RU" dirty="0" err="1"/>
              <a:t>электр</a:t>
            </a:r>
            <a:r>
              <a:rPr lang="ru-RU" dirty="0"/>
              <a:t> </a:t>
            </a:r>
            <a:r>
              <a:rPr lang="ru-RU" dirty="0" err="1"/>
              <a:t>өткізгіштік</a:t>
            </a:r>
            <a:r>
              <a:rPr lang="ru-RU" dirty="0"/>
              <a:t> </a:t>
            </a:r>
            <a:r>
              <a:rPr lang="ru-RU" dirty="0" err="1"/>
              <a:t>қасиеттері</a:t>
            </a:r>
            <a:r>
              <a:rPr lang="ru-RU" dirty="0"/>
              <a:t> </a:t>
            </a:r>
            <a:r>
              <a:rPr lang="ru-RU" dirty="0" err="1"/>
              <a:t>зерттеледі</a:t>
            </a:r>
            <a:r>
              <a:rPr lang="ru-RU" dirty="0"/>
              <a:t>.</a:t>
            </a:r>
          </a:p>
          <a:p>
            <a:pPr marL="457200" indent="-457200" rtl="0">
              <a:buAutoNum type="arabicPeriod"/>
            </a:pPr>
            <a:r>
              <a:rPr lang="ru-RU" dirty="0"/>
              <a:t> </a:t>
            </a:r>
            <a:r>
              <a:rPr lang="ru-RU" dirty="0" err="1"/>
              <a:t>Оптикалық</a:t>
            </a:r>
            <a:r>
              <a:rPr lang="ru-RU" dirty="0"/>
              <a:t> </a:t>
            </a:r>
            <a:r>
              <a:rPr lang="ru-RU" dirty="0" err="1"/>
              <a:t>құбылыстарды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:   - </a:t>
            </a:r>
            <a:r>
              <a:rPr lang="ru-RU" dirty="0" err="1"/>
              <a:t>Жарықтың</a:t>
            </a:r>
            <a:r>
              <a:rPr lang="ru-RU" dirty="0"/>
              <a:t> сыну, </a:t>
            </a:r>
            <a:r>
              <a:rPr lang="ru-RU" dirty="0" err="1"/>
              <a:t>шағылу</a:t>
            </a:r>
            <a:r>
              <a:rPr lang="ru-RU" dirty="0"/>
              <a:t>, интерференция </a:t>
            </a:r>
            <a:r>
              <a:rPr lang="ru-RU" dirty="0" err="1"/>
              <a:t>және</a:t>
            </a:r>
            <a:r>
              <a:rPr lang="ru-RU" dirty="0"/>
              <a:t> дифракция </a:t>
            </a:r>
            <a:r>
              <a:rPr lang="ru-RU" dirty="0" err="1"/>
              <a:t>заңдылықтарын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сандық</a:t>
            </a:r>
            <a:r>
              <a:rPr lang="ru-RU" dirty="0"/>
              <a:t> </a:t>
            </a:r>
            <a:r>
              <a:rPr lang="ru-RU" dirty="0" err="1"/>
              <a:t>әдістер</a:t>
            </a:r>
            <a:r>
              <a:rPr lang="ru-RU" dirty="0"/>
              <a:t> </a:t>
            </a:r>
            <a:r>
              <a:rPr lang="ru-RU" dirty="0" err="1"/>
              <a:t>қолданылады</a:t>
            </a:r>
            <a:r>
              <a:rPr lang="ru-RU" dirty="0"/>
              <a:t>.   - </a:t>
            </a:r>
            <a:r>
              <a:rPr lang="ru-RU" dirty="0" err="1"/>
              <a:t>Мысалы</a:t>
            </a:r>
            <a:r>
              <a:rPr lang="ru-RU" dirty="0"/>
              <a:t>, интерференция </a:t>
            </a:r>
            <a:r>
              <a:rPr lang="ru-RU" dirty="0" err="1"/>
              <a:t>құбылысын</a:t>
            </a:r>
            <a:r>
              <a:rPr lang="ru-RU" dirty="0"/>
              <a:t> </a:t>
            </a:r>
            <a:r>
              <a:rPr lang="ru-RU" dirty="0" err="1"/>
              <a:t>зерттегенде</a:t>
            </a:r>
            <a:r>
              <a:rPr lang="ru-RU" dirty="0"/>
              <a:t> </a:t>
            </a:r>
            <a:r>
              <a:rPr lang="ru-RU" dirty="0" err="1"/>
              <a:t>жарық</a:t>
            </a:r>
            <a:r>
              <a:rPr lang="ru-RU" dirty="0"/>
              <a:t> </a:t>
            </a:r>
            <a:r>
              <a:rPr lang="ru-RU" dirty="0" err="1"/>
              <a:t>толқындарының</a:t>
            </a:r>
            <a:r>
              <a:rPr lang="ru-RU" dirty="0"/>
              <a:t> </a:t>
            </a:r>
            <a:r>
              <a:rPr lang="ru-RU" dirty="0" err="1"/>
              <a:t>ұзындығы</a:t>
            </a:r>
            <a:r>
              <a:rPr lang="ru-RU" dirty="0"/>
              <a:t> мен </a:t>
            </a:r>
            <a:r>
              <a:rPr lang="ru-RU" dirty="0" err="1"/>
              <a:t>жол</a:t>
            </a:r>
            <a:r>
              <a:rPr lang="ru-RU" dirty="0"/>
              <a:t> </a:t>
            </a:r>
            <a:r>
              <a:rPr lang="ru-RU" dirty="0" err="1"/>
              <a:t>айырмашылығын</a:t>
            </a:r>
            <a:r>
              <a:rPr lang="ru-RU" dirty="0"/>
              <a:t> </a:t>
            </a:r>
            <a:r>
              <a:rPr lang="ru-RU" dirty="0" err="1"/>
              <a:t>өлшеп</a:t>
            </a:r>
            <a:r>
              <a:rPr lang="ru-RU" dirty="0"/>
              <a:t>, </a:t>
            </a:r>
            <a:r>
              <a:rPr lang="ru-RU" dirty="0" err="1"/>
              <a:t>толқындардың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әсерін</a:t>
            </a:r>
            <a:r>
              <a:rPr lang="ru-RU" dirty="0"/>
              <a:t> </a:t>
            </a:r>
            <a:r>
              <a:rPr lang="ru-RU" dirty="0" err="1"/>
              <a:t>сандық</a:t>
            </a:r>
            <a:r>
              <a:rPr lang="ru-RU" dirty="0"/>
              <a:t>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/>
              <a:t>бағалайды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84842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422F1F77-43F6-4E7F-B5CC-D4277C4FBB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0936665"/>
              </p:ext>
            </p:extLst>
          </p:nvPr>
        </p:nvGraphicFramePr>
        <p:xfrm>
          <a:off x="1818203" y="95618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78C71B44-3E97-47CD-0616-1F9CB90903F9}"/>
              </a:ext>
            </a:extLst>
          </p:cNvPr>
          <p:cNvSpPr/>
          <p:nvPr/>
        </p:nvSpPr>
        <p:spPr>
          <a:xfrm>
            <a:off x="1276302" y="276680"/>
            <a:ext cx="9294031" cy="629744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10DB87E-5E05-7F32-74E8-663B56197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302" y="220793"/>
            <a:ext cx="9211802" cy="784957"/>
          </a:xfrm>
        </p:spPr>
        <p:txBody>
          <a:bodyPr>
            <a:normAutofit fontScale="90000"/>
          </a:bodyPr>
          <a:lstStyle/>
          <a:p>
            <a:pPr algn="ctr"/>
            <a:r>
              <a:rPr lang="kk-KZ" sz="3200" dirty="0"/>
              <a:t>Сандық эксперименттердің физика сабағындағы маңызы</a:t>
            </a:r>
            <a:endParaRPr lang="ru-KZ" sz="3200" dirty="0"/>
          </a:p>
        </p:txBody>
      </p:sp>
    </p:spTree>
    <p:extLst>
      <p:ext uri="{BB962C8B-B14F-4D97-AF65-F5344CB8AC3E}">
        <p14:creationId xmlns:p14="http://schemas.microsoft.com/office/powerpoint/2010/main" val="4900118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84" y="365125"/>
            <a:ext cx="8814949" cy="1020055"/>
          </a:xfrm>
        </p:spPr>
        <p:txBody>
          <a:bodyPr rtlCol="0">
            <a:normAutofit/>
          </a:bodyPr>
          <a:lstStyle/>
          <a:p>
            <a:pPr rtl="0"/>
            <a:r>
              <a:rPr lang="kk-KZ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2.Сапалық эксперименттер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749" y="2174950"/>
            <a:ext cx="8378529" cy="3141933"/>
          </a:xfrm>
        </p:spPr>
        <p:txBody>
          <a:bodyPr vert="horz" lIns="91440" tIns="45720" rIns="91440" bIns="45720" rtlCol="0" anchor="t">
            <a:normAutofit/>
          </a:bodyPr>
          <a:lstStyle/>
          <a:p>
            <a:pPr rtl="0">
              <a:buFontTx/>
              <a:buChar char="-"/>
            </a:pP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Сапалық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эксперименттер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сипаттамалар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мен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сапалық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мәліметтерге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сүйенеді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.</a:t>
            </a:r>
          </a:p>
          <a:p>
            <a:pPr rtl="0">
              <a:buFontTx/>
              <a:buChar char="-"/>
            </a:pP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Деректерді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сандық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мәндерге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емес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,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сипаттауларға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негіздеп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түсіндіреді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.</a:t>
            </a:r>
          </a:p>
          <a:p>
            <a:pPr rtl="0">
              <a:buFontTx/>
              <a:buChar char="-"/>
            </a:pP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Көбіне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бақылаулар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,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сұхбаттар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немесе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анкета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әдістері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қолданылады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.- </a:t>
            </a:r>
          </a:p>
          <a:p>
            <a:pPr rtl="0">
              <a:buFontTx/>
              <a:buChar char="-"/>
            </a:pP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Мақсаты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—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құбылыстардың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мәнін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түсіну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және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олардың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негізгі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қасиеттерін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 </a:t>
            </a:r>
            <a:r>
              <a:rPr lang="ru-RU" sz="2400" dirty="0" err="1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анықтау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Tahoma"/>
                <a:ea typeface="Tahoma"/>
                <a:cs typeface="Tahoma"/>
              </a:rPr>
              <a:t>.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798EA88B-C439-4F17-9585-820972CE0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072561" y="12962"/>
            <a:ext cx="3668917" cy="6941127"/>
            <a:chOff x="9009186" y="0"/>
            <a:chExt cx="3668917" cy="6941127"/>
          </a:xfrm>
        </p:grpSpPr>
        <p:grpSp>
          <p:nvGrpSpPr>
            <p:cNvPr id="10" name="Группа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9055676" y="0"/>
              <a:ext cx="3136324" cy="6858000"/>
              <a:chOff x="9055676" y="0"/>
              <a:chExt cx="3136324" cy="6858000"/>
            </a:xfrm>
          </p:grpSpPr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>
                <a:off x="9221932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>
                <a:off x="9055676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>
                <a:off x="9221932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>
                <a:off x="9336233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>
                <a:off x="9336233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11" name="Графический объект 10" descr="Буфер обмена">
              <a:extLst>
                <a:ext uri="{FF2B5EF4-FFF2-40B4-BE49-F238E27FC236}">
                  <a16:creationId xmlns:a16="http://schemas.microsoft.com/office/drawing/2014/main" id="{4F58D0C9-D25F-4044-8F1B-4190E5A1BD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009186" y="3272210"/>
              <a:ext cx="3668917" cy="3668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04991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84" y="365125"/>
            <a:ext cx="8378529" cy="1346943"/>
          </a:xfrm>
        </p:spPr>
        <p:txBody>
          <a:bodyPr rtlCol="0">
            <a:normAutofit/>
          </a:bodyPr>
          <a:lstStyle/>
          <a:p>
            <a:pPr algn="ctr" rtl="0"/>
            <a:r>
              <a:rPr lang="kk-KZ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С</a:t>
            </a:r>
            <a:r>
              <a:rPr lang="ru-RU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апалық</a:t>
            </a:r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эксперименттерді</a:t>
            </a:r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физика </a:t>
            </a:r>
            <a:r>
              <a:rPr lang="ru-RU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сабағында</a:t>
            </a:r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қолданудың</a:t>
            </a:r>
            <a:r>
              <a:rPr lang="ru-RU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маңызы</a:t>
            </a:r>
            <a:endParaRPr lang="ru-RU" sz="3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D32CE14B-3BA1-4454-827F-251611057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9583329"/>
              </p:ext>
            </p:extLst>
          </p:nvPr>
        </p:nvGraphicFramePr>
        <p:xfrm>
          <a:off x="1069120" y="1914621"/>
          <a:ext cx="7210716" cy="4943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AEA098C1-E19E-4D03-9A35-14569BC7C1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899813" y="0"/>
            <a:ext cx="3884322" cy="6858000"/>
            <a:chOff x="8899813" y="0"/>
            <a:chExt cx="3884322" cy="6858000"/>
          </a:xfrm>
        </p:grpSpPr>
        <p:grpSp>
          <p:nvGrpSpPr>
            <p:cNvPr id="10" name="Группа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9055676" y="0"/>
              <a:ext cx="3136324" cy="6858000"/>
              <a:chOff x="9055676" y="0"/>
              <a:chExt cx="3136324" cy="6858000"/>
            </a:xfrm>
          </p:grpSpPr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>
                <a:off x="9221932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>
                <a:off x="9055676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>
                <a:off x="9221932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>
                <a:off x="9336233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>
                <a:off x="9336233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13" name="Графический объект 12" descr="Лабораторный стакан">
              <a:extLst>
                <a:ext uri="{FF2B5EF4-FFF2-40B4-BE49-F238E27FC236}">
                  <a16:creationId xmlns:a16="http://schemas.microsoft.com/office/drawing/2014/main" id="{BF2CC76A-FBA9-49E0-9F1C-2C5299495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899813" y="2973678"/>
              <a:ext cx="3884322" cy="38843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975064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73E1A7-382A-49F0-ADB4-BF190BB8E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88641"/>
            <a:ext cx="3419999" cy="2456442"/>
          </a:xfrm>
        </p:spPr>
        <p:txBody>
          <a:bodyPr rtlCol="0"/>
          <a:lstStyle/>
          <a:p>
            <a:pPr rtl="0"/>
            <a:r>
              <a:rPr lang="kk-KZ" dirty="0"/>
              <a:t>Физика курсынан мысалдар:</a:t>
            </a:r>
            <a:endParaRPr lang="ru-RU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9E9B34AE-511E-4AFC-87B5-E52A25A4727C}"/>
              </a:ext>
            </a:extLst>
          </p:cNvPr>
          <p:cNvSpPr>
            <a:spLocks noGrp="1" noChangeAspect="1"/>
          </p:cNvSpPr>
          <p:nvPr>
            <p:ph type="body" sz="quarter" idx="18"/>
          </p:nvPr>
        </p:nvSpPr>
        <p:spPr>
          <a:xfrm>
            <a:off x="870768" y="469900"/>
            <a:ext cx="691971" cy="691971"/>
          </a:xfrm>
        </p:spPr>
        <p:txBody>
          <a:bodyPr rtlCol="0"/>
          <a:lstStyle/>
          <a:p>
            <a:pPr rtl="0"/>
            <a:r>
              <a:rPr lang="ru-RU" sz="2400" dirty="0"/>
              <a:t>1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5AE7952-3B10-47E2-8E7C-F1652C0E0D9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00894" y="1191436"/>
            <a:ext cx="3420000" cy="460945"/>
          </a:xfrm>
        </p:spPr>
        <p:txBody>
          <a:bodyPr rtlCol="0"/>
          <a:lstStyle/>
          <a:p>
            <a:pPr rtl="0"/>
            <a:r>
              <a:rPr lang="ru-RU" dirty="0" err="1"/>
              <a:t>Механка</a:t>
            </a:r>
            <a:r>
              <a:rPr lang="ru-RU" dirty="0"/>
              <a:t> </a:t>
            </a:r>
            <a:r>
              <a:rPr lang="ru-RU" dirty="0" err="1"/>
              <a:t>тарауы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:</a:t>
            </a:r>
          </a:p>
          <a:p>
            <a:pPr rtl="0"/>
            <a:r>
              <a:rPr lang="ru-RU" dirty="0"/>
              <a:t>	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597827-04F8-4181-935E-18C5990985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0894" y="1813292"/>
            <a:ext cx="3309093" cy="2188339"/>
          </a:xfrm>
        </p:spPr>
        <p:txBody>
          <a:bodyPr rtlCol="0"/>
          <a:lstStyle/>
          <a:p>
            <a:pPr marL="0" indent="0" rtl="0">
              <a:buNone/>
            </a:pPr>
            <a:r>
              <a:rPr lang="ru-RU" sz="1400" dirty="0"/>
              <a:t>Дене </a:t>
            </a:r>
            <a:r>
              <a:rPr lang="ru-RU" sz="1400" dirty="0" err="1"/>
              <a:t>қозғалысын</a:t>
            </a:r>
            <a:r>
              <a:rPr lang="ru-RU" sz="1400" dirty="0"/>
              <a:t> </a:t>
            </a:r>
            <a:r>
              <a:rPr lang="ru-RU" sz="1400" dirty="0" err="1"/>
              <a:t>бақылау</a:t>
            </a:r>
            <a:r>
              <a:rPr lang="ru-RU" sz="1400" dirty="0"/>
              <a:t>: </a:t>
            </a:r>
            <a:r>
              <a:rPr lang="ru-RU" sz="1400" dirty="0" err="1"/>
              <a:t>Мысалы</a:t>
            </a:r>
            <a:r>
              <a:rPr lang="ru-RU" sz="1400" dirty="0"/>
              <a:t>, </a:t>
            </a:r>
            <a:r>
              <a:rPr lang="ru-RU" sz="1400" dirty="0" err="1"/>
              <a:t>әртүрлі</a:t>
            </a:r>
            <a:r>
              <a:rPr lang="ru-RU" sz="1400" dirty="0"/>
              <a:t> </a:t>
            </a:r>
            <a:r>
              <a:rPr lang="ru-RU" sz="1400" dirty="0" err="1"/>
              <a:t>беттердегі</a:t>
            </a:r>
            <a:r>
              <a:rPr lang="ru-RU" sz="1400" dirty="0"/>
              <a:t> (</a:t>
            </a:r>
            <a:r>
              <a:rPr lang="ru-RU" sz="1400" dirty="0" err="1"/>
              <a:t>тегіс</a:t>
            </a:r>
            <a:r>
              <a:rPr lang="ru-RU" sz="1400" dirty="0"/>
              <a:t>, </a:t>
            </a:r>
            <a:r>
              <a:rPr lang="ru-RU" sz="1400" dirty="0" err="1"/>
              <a:t>кедір-бұдыр</a:t>
            </a:r>
            <a:r>
              <a:rPr lang="ru-RU" sz="1400" dirty="0"/>
              <a:t>) </a:t>
            </a:r>
            <a:r>
              <a:rPr lang="ru-RU" sz="1400" dirty="0" err="1"/>
              <a:t>дененің</a:t>
            </a:r>
            <a:r>
              <a:rPr lang="ru-RU" sz="1400" dirty="0"/>
              <a:t> </a:t>
            </a:r>
            <a:r>
              <a:rPr lang="ru-RU" sz="1400" dirty="0" err="1"/>
              <a:t>қозғалыс</a:t>
            </a:r>
            <a:r>
              <a:rPr lang="ru-RU" sz="1400" dirty="0"/>
              <a:t> </a:t>
            </a:r>
            <a:r>
              <a:rPr lang="ru-RU" sz="1400" dirty="0" err="1"/>
              <a:t>сипаттамаларын</a:t>
            </a:r>
            <a:r>
              <a:rPr lang="ru-RU" sz="1400" dirty="0"/>
              <a:t> </a:t>
            </a:r>
            <a:r>
              <a:rPr lang="ru-RU" sz="1400" dirty="0" err="1"/>
              <a:t>салыстыру</a:t>
            </a:r>
            <a:r>
              <a:rPr lang="ru-RU" sz="1400" dirty="0"/>
              <a:t>. </a:t>
            </a:r>
            <a:r>
              <a:rPr lang="ru-RU" sz="1400" dirty="0" err="1"/>
              <a:t>Оқушылар</a:t>
            </a:r>
            <a:r>
              <a:rPr lang="ru-RU" sz="1400" dirty="0"/>
              <a:t> </a:t>
            </a:r>
            <a:r>
              <a:rPr lang="ru-RU" sz="1400" dirty="0" err="1"/>
              <a:t>үйкеліс</a:t>
            </a:r>
            <a:r>
              <a:rPr lang="ru-RU" sz="1400" dirty="0"/>
              <a:t> </a:t>
            </a:r>
            <a:r>
              <a:rPr lang="ru-RU" sz="1400" dirty="0" err="1"/>
              <a:t>күші</a:t>
            </a:r>
            <a:r>
              <a:rPr lang="ru-RU" sz="1400" dirty="0"/>
              <a:t> </a:t>
            </a:r>
            <a:r>
              <a:rPr lang="ru-RU" sz="1400" dirty="0" err="1"/>
              <a:t>әсерін</a:t>
            </a:r>
            <a:r>
              <a:rPr lang="ru-RU" sz="1400" dirty="0"/>
              <a:t> </a:t>
            </a:r>
            <a:r>
              <a:rPr lang="ru-RU" sz="1400" dirty="0" err="1"/>
              <a:t>байқап</a:t>
            </a:r>
            <a:r>
              <a:rPr lang="ru-RU" sz="1400" dirty="0"/>
              <a:t>, </a:t>
            </a:r>
            <a:r>
              <a:rPr lang="ru-RU" sz="1400" dirty="0" err="1"/>
              <a:t>оның</a:t>
            </a:r>
            <a:r>
              <a:rPr lang="ru-RU" sz="1400" dirty="0"/>
              <a:t> </a:t>
            </a:r>
            <a:r>
              <a:rPr lang="ru-RU" sz="1400" dirty="0" err="1"/>
              <a:t>дененің</a:t>
            </a:r>
            <a:r>
              <a:rPr lang="ru-RU" sz="1400" dirty="0"/>
              <a:t> </a:t>
            </a:r>
            <a:r>
              <a:rPr lang="ru-RU" sz="1400" dirty="0" err="1"/>
              <a:t>қозғалысына</a:t>
            </a:r>
            <a:r>
              <a:rPr lang="ru-RU" sz="1400" dirty="0"/>
              <a:t> </a:t>
            </a:r>
            <a:r>
              <a:rPr lang="ru-RU" sz="1400" dirty="0" err="1"/>
              <a:t>қалай</a:t>
            </a:r>
            <a:r>
              <a:rPr lang="ru-RU" sz="1400" dirty="0"/>
              <a:t> </a:t>
            </a:r>
            <a:r>
              <a:rPr lang="ru-RU" sz="1400" dirty="0" err="1"/>
              <a:t>әсер</a:t>
            </a:r>
            <a:r>
              <a:rPr lang="ru-RU" sz="1400" dirty="0"/>
              <a:t> </a:t>
            </a:r>
            <a:r>
              <a:rPr lang="ru-RU" sz="1400" dirty="0" err="1"/>
              <a:t>ететінін</a:t>
            </a:r>
            <a:r>
              <a:rPr lang="ru-RU" sz="1400" dirty="0"/>
              <a:t> </a:t>
            </a:r>
            <a:r>
              <a:rPr lang="ru-RU" sz="1400" dirty="0" err="1"/>
              <a:t>сапалы</a:t>
            </a:r>
            <a:r>
              <a:rPr lang="ru-RU" sz="1400" dirty="0"/>
              <a:t> </a:t>
            </a:r>
            <a:r>
              <a:rPr lang="ru-RU" sz="1400" dirty="0" err="1"/>
              <a:t>түрде</a:t>
            </a:r>
            <a:r>
              <a:rPr lang="ru-RU" sz="1400" dirty="0"/>
              <a:t> </a:t>
            </a:r>
            <a:r>
              <a:rPr lang="ru-RU" sz="1400" dirty="0" err="1"/>
              <a:t>түсінеді</a:t>
            </a:r>
            <a:r>
              <a:rPr lang="ru-RU" sz="1400" dirty="0"/>
              <a:t>.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0D0E55E6-7F4E-4D34-A101-AED886857C79}"/>
              </a:ext>
            </a:extLst>
          </p:cNvPr>
          <p:cNvSpPr>
            <a:spLocks noGrp="1" noChangeAspect="1"/>
          </p:cNvSpPr>
          <p:nvPr>
            <p:ph type="body" sz="quarter" idx="19"/>
          </p:nvPr>
        </p:nvSpPr>
        <p:spPr>
          <a:xfrm>
            <a:off x="4475112" y="469900"/>
            <a:ext cx="691971" cy="691971"/>
          </a:xfrm>
          <a:solidFill>
            <a:schemeClr val="tx1">
              <a:lumMod val="85000"/>
              <a:lumOff val="15000"/>
            </a:schemeClr>
          </a:solidFill>
        </p:spPr>
        <p:txBody>
          <a:bodyPr rtlCol="0"/>
          <a:lstStyle/>
          <a:p>
            <a:pPr rtl="0"/>
            <a:r>
              <a:rPr lang="ru-RU" sz="240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661C1FD6-AE9B-4DC9-8418-8E649F1468C8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4387159" y="1191436"/>
            <a:ext cx="3420000" cy="460945"/>
          </a:xfrm>
        </p:spPr>
        <p:txBody>
          <a:bodyPr rtlCol="0"/>
          <a:lstStyle/>
          <a:p>
            <a:pPr rtl="0"/>
            <a:r>
              <a:rPr lang="kk-KZ" dirty="0"/>
              <a:t>О</a:t>
            </a:r>
            <a:r>
              <a:rPr lang="ru-RU" dirty="0" err="1"/>
              <a:t>птика</a:t>
            </a:r>
            <a:r>
              <a:rPr lang="ru-RU" dirty="0"/>
              <a:t> </a:t>
            </a:r>
            <a:r>
              <a:rPr lang="ru-RU" dirty="0" err="1"/>
              <a:t>тарауы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: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68EBD9-6460-4BD4-A725-E0003EEB681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387157" y="1652381"/>
            <a:ext cx="3309093" cy="2892459"/>
          </a:xfrm>
        </p:spPr>
        <p:txBody>
          <a:bodyPr rtlCol="0"/>
          <a:lstStyle/>
          <a:p>
            <a:pPr marL="0" indent="0" rtl="0">
              <a:buNone/>
            </a:pPr>
            <a:r>
              <a:rPr lang="ru-RU" sz="1600" dirty="0" err="1"/>
              <a:t>Жарықтың</a:t>
            </a:r>
            <a:r>
              <a:rPr lang="ru-RU" sz="1600" dirty="0"/>
              <a:t> </a:t>
            </a:r>
            <a:r>
              <a:rPr lang="ru-RU" sz="1600" dirty="0" err="1"/>
              <a:t>шағылуы</a:t>
            </a:r>
            <a:r>
              <a:rPr lang="ru-RU" sz="1600" dirty="0"/>
              <a:t> мен </a:t>
            </a:r>
            <a:r>
              <a:rPr lang="ru-RU" sz="1600" dirty="0" err="1"/>
              <a:t>сынуын</a:t>
            </a:r>
            <a:r>
              <a:rPr lang="ru-RU" sz="1600" dirty="0"/>
              <a:t> </a:t>
            </a:r>
            <a:r>
              <a:rPr lang="ru-RU" sz="1600" dirty="0" err="1"/>
              <a:t>бақылау</a:t>
            </a:r>
            <a:r>
              <a:rPr lang="ru-RU" sz="1600" dirty="0"/>
              <a:t>*: </a:t>
            </a:r>
            <a:r>
              <a:rPr lang="ru-RU" sz="1600" dirty="0" err="1"/>
              <a:t>Әйнек</a:t>
            </a:r>
            <a:r>
              <a:rPr lang="ru-RU" sz="1600" dirty="0"/>
              <a:t> </a:t>
            </a:r>
            <a:r>
              <a:rPr lang="ru-RU" sz="1600" dirty="0" err="1"/>
              <a:t>немесе</a:t>
            </a:r>
            <a:r>
              <a:rPr lang="ru-RU" sz="1600" dirty="0"/>
              <a:t> </a:t>
            </a:r>
            <a:r>
              <a:rPr lang="ru-RU" sz="1600" dirty="0" err="1"/>
              <a:t>судың</a:t>
            </a:r>
            <a:r>
              <a:rPr lang="ru-RU" sz="1600" dirty="0"/>
              <a:t> </a:t>
            </a:r>
            <a:r>
              <a:rPr lang="ru-RU" sz="1600" dirty="0" err="1"/>
              <a:t>бетіне</a:t>
            </a:r>
            <a:r>
              <a:rPr lang="ru-RU" sz="1600" dirty="0"/>
              <a:t> лазер </a:t>
            </a:r>
            <a:r>
              <a:rPr lang="ru-RU" sz="1600" dirty="0" err="1"/>
              <a:t>сәулесін</a:t>
            </a:r>
            <a:r>
              <a:rPr lang="ru-RU" sz="1600" dirty="0"/>
              <a:t> </a:t>
            </a:r>
            <a:r>
              <a:rPr lang="ru-RU" sz="1600" dirty="0" err="1"/>
              <a:t>бағыттау</a:t>
            </a:r>
            <a:r>
              <a:rPr lang="ru-RU" sz="1600" dirty="0"/>
              <a:t> </a:t>
            </a:r>
            <a:r>
              <a:rPr lang="ru-RU" sz="1600" dirty="0" err="1"/>
              <a:t>арқылы</a:t>
            </a:r>
            <a:r>
              <a:rPr lang="ru-RU" sz="1600" dirty="0"/>
              <a:t> </a:t>
            </a:r>
            <a:r>
              <a:rPr lang="ru-RU" sz="1600" dirty="0" err="1"/>
              <a:t>жарықтың</a:t>
            </a:r>
            <a:r>
              <a:rPr lang="ru-RU" sz="1600" dirty="0"/>
              <a:t> </a:t>
            </a:r>
            <a:r>
              <a:rPr lang="ru-RU" sz="1600" dirty="0" err="1"/>
              <a:t>шағылу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сыну </a:t>
            </a:r>
            <a:r>
              <a:rPr lang="ru-RU" sz="1600" dirty="0" err="1"/>
              <a:t>құбылыстарын</a:t>
            </a:r>
            <a:r>
              <a:rPr lang="ru-RU" sz="1600" dirty="0"/>
              <a:t> </a:t>
            </a:r>
            <a:r>
              <a:rPr lang="ru-RU" sz="1600" dirty="0" err="1"/>
              <a:t>бақылау</a:t>
            </a:r>
            <a:r>
              <a:rPr lang="ru-RU" sz="1600" dirty="0"/>
              <a:t>. </a:t>
            </a:r>
            <a:r>
              <a:rPr lang="ru-RU" sz="1600" dirty="0" err="1"/>
              <a:t>Оқушылар</a:t>
            </a:r>
            <a:r>
              <a:rPr lang="ru-RU" sz="1600" dirty="0"/>
              <a:t> </a:t>
            </a:r>
            <a:r>
              <a:rPr lang="ru-RU" sz="1600" dirty="0" err="1"/>
              <a:t>жарық</a:t>
            </a:r>
            <a:r>
              <a:rPr lang="ru-RU" sz="1600" dirty="0"/>
              <a:t> </a:t>
            </a:r>
            <a:r>
              <a:rPr lang="ru-RU" sz="1600" dirty="0" err="1"/>
              <a:t>сәулесінің</a:t>
            </a:r>
            <a:r>
              <a:rPr lang="ru-RU" sz="1600" dirty="0"/>
              <a:t> </a:t>
            </a:r>
            <a:r>
              <a:rPr lang="ru-RU" sz="1600" dirty="0" err="1"/>
              <a:t>ортаға</a:t>
            </a:r>
            <a:r>
              <a:rPr lang="ru-RU" sz="1600" dirty="0"/>
              <a:t> </a:t>
            </a:r>
            <a:r>
              <a:rPr lang="ru-RU" sz="1600" dirty="0" err="1"/>
              <a:t>байланысты</a:t>
            </a:r>
            <a:r>
              <a:rPr lang="ru-RU" sz="1600" dirty="0"/>
              <a:t> </a:t>
            </a:r>
            <a:r>
              <a:rPr lang="ru-RU" sz="1600" dirty="0" err="1"/>
              <a:t>қалай</a:t>
            </a:r>
            <a:r>
              <a:rPr lang="ru-RU" sz="1600" dirty="0"/>
              <a:t> </a:t>
            </a:r>
            <a:r>
              <a:rPr lang="ru-RU" sz="1600" dirty="0" err="1"/>
              <a:t>өзгеретінін</a:t>
            </a:r>
            <a:r>
              <a:rPr lang="ru-RU" sz="1600" dirty="0"/>
              <a:t> </a:t>
            </a:r>
            <a:r>
              <a:rPr lang="ru-RU" sz="1600" dirty="0" err="1"/>
              <a:t>көреді</a:t>
            </a:r>
            <a:r>
              <a:rPr lang="ru-RU" sz="1600" dirty="0"/>
              <a:t>.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0255BBC3-2645-4B68-A025-3CCB03ACA930}"/>
              </a:ext>
            </a:extLst>
          </p:cNvPr>
          <p:cNvSpPr>
            <a:spLocks noGrp="1" noChangeAspect="1"/>
          </p:cNvSpPr>
          <p:nvPr>
            <p:ph type="body" sz="quarter" idx="20"/>
          </p:nvPr>
        </p:nvSpPr>
        <p:spPr>
          <a:xfrm>
            <a:off x="8055639" y="469900"/>
            <a:ext cx="691971" cy="691971"/>
          </a:xfrm>
          <a:solidFill>
            <a:schemeClr val="accent5">
              <a:lumMod val="75000"/>
            </a:schemeClr>
          </a:solidFill>
        </p:spPr>
        <p:txBody>
          <a:bodyPr rtlCol="0"/>
          <a:lstStyle/>
          <a:p>
            <a:pPr rtl="0"/>
            <a:r>
              <a:rPr lang="ru-RU" sz="240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4CF3F135-97CF-4F51-9AA5-BFE76E2D0B9B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7973424" y="1191436"/>
            <a:ext cx="3420000" cy="460945"/>
          </a:xfrm>
        </p:spPr>
        <p:txBody>
          <a:bodyPr rtlCol="0"/>
          <a:lstStyle/>
          <a:p>
            <a:pPr rtl="0"/>
            <a:r>
              <a:rPr lang="ru-RU" dirty="0"/>
              <a:t>Электр </a:t>
            </a:r>
            <a:r>
              <a:rPr lang="ru-RU" dirty="0" err="1"/>
              <a:t>және</a:t>
            </a:r>
            <a:r>
              <a:rPr lang="ru-RU" dirty="0"/>
              <a:t> магнетизм 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BA33AD6D-4BB3-459F-B884-43A15E94A72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73424" y="1813292"/>
            <a:ext cx="3309091" cy="2731548"/>
          </a:xfrm>
        </p:spPr>
        <p:txBody>
          <a:bodyPr rtlCol="0"/>
          <a:lstStyle/>
          <a:p>
            <a:pPr marL="0" indent="0" rtl="0">
              <a:buNone/>
            </a:pPr>
            <a:r>
              <a:rPr lang="ru-RU" sz="1600" dirty="0"/>
              <a:t>Магнит </a:t>
            </a:r>
            <a:r>
              <a:rPr lang="ru-RU" sz="1600" dirty="0" err="1"/>
              <a:t>өрісін</a:t>
            </a:r>
            <a:r>
              <a:rPr lang="ru-RU" sz="1600" dirty="0"/>
              <a:t> </a:t>
            </a:r>
            <a:r>
              <a:rPr lang="ru-RU" sz="1600" dirty="0" err="1"/>
              <a:t>бақылау</a:t>
            </a:r>
            <a:r>
              <a:rPr lang="ru-RU" sz="1600" dirty="0"/>
              <a:t>: </a:t>
            </a:r>
            <a:r>
              <a:rPr lang="ru-RU" sz="1600" dirty="0" err="1"/>
              <a:t>Темір</a:t>
            </a:r>
            <a:r>
              <a:rPr lang="ru-RU" sz="1600" dirty="0"/>
              <a:t> </a:t>
            </a:r>
            <a:r>
              <a:rPr lang="ru-RU" sz="1600" dirty="0" err="1"/>
              <a:t>үгінділерін</a:t>
            </a:r>
            <a:r>
              <a:rPr lang="ru-RU" sz="1600" dirty="0"/>
              <a:t> </a:t>
            </a:r>
            <a:r>
              <a:rPr lang="ru-RU" sz="1600" dirty="0" err="1"/>
              <a:t>магниттің</a:t>
            </a:r>
            <a:r>
              <a:rPr lang="ru-RU" sz="1600" dirty="0"/>
              <a:t> </a:t>
            </a:r>
            <a:r>
              <a:rPr lang="ru-RU" sz="1600" dirty="0" err="1"/>
              <a:t>айналасына</a:t>
            </a:r>
            <a:r>
              <a:rPr lang="ru-RU" sz="1600" dirty="0"/>
              <a:t> </a:t>
            </a:r>
            <a:r>
              <a:rPr lang="ru-RU" sz="1600" dirty="0" err="1"/>
              <a:t>шашып</a:t>
            </a:r>
            <a:r>
              <a:rPr lang="ru-RU" sz="1600" dirty="0"/>
              <a:t>, магнит </a:t>
            </a:r>
            <a:r>
              <a:rPr lang="ru-RU" sz="1600" dirty="0" err="1"/>
              <a:t>өрісінің</a:t>
            </a:r>
            <a:r>
              <a:rPr lang="ru-RU" sz="1600" dirty="0"/>
              <a:t> </a:t>
            </a:r>
            <a:r>
              <a:rPr lang="ru-RU" sz="1600" dirty="0" err="1"/>
              <a:t>сызықтарын</a:t>
            </a:r>
            <a:r>
              <a:rPr lang="ru-RU" sz="1600" dirty="0"/>
              <a:t> </a:t>
            </a:r>
            <a:r>
              <a:rPr lang="ru-RU" sz="1600" dirty="0" err="1"/>
              <a:t>көру</a:t>
            </a:r>
            <a:r>
              <a:rPr lang="ru-RU" sz="1600" dirty="0"/>
              <a:t>. </a:t>
            </a:r>
            <a:r>
              <a:rPr lang="ru-RU" sz="1600" dirty="0" err="1"/>
              <a:t>Оқушылар</a:t>
            </a:r>
            <a:r>
              <a:rPr lang="ru-RU" sz="1600" dirty="0"/>
              <a:t> магнит </a:t>
            </a:r>
            <a:r>
              <a:rPr lang="ru-RU" sz="1600" dirty="0" err="1"/>
              <a:t>өрісінің</a:t>
            </a:r>
            <a:r>
              <a:rPr lang="ru-RU" sz="1600" dirty="0"/>
              <a:t> </a:t>
            </a:r>
            <a:r>
              <a:rPr lang="ru-RU" sz="1600" dirty="0" err="1"/>
              <a:t>табиғатын</a:t>
            </a:r>
            <a:r>
              <a:rPr lang="ru-RU" sz="1600" dirty="0"/>
              <a:t> </a:t>
            </a:r>
            <a:r>
              <a:rPr lang="ru-RU" sz="1600" dirty="0" err="1"/>
              <a:t>сапалық</a:t>
            </a:r>
            <a:r>
              <a:rPr lang="ru-RU" sz="1600" dirty="0"/>
              <a:t> </a:t>
            </a:r>
            <a:r>
              <a:rPr lang="ru-RU" sz="1600" dirty="0" err="1"/>
              <a:t>тұрғыда</a:t>
            </a:r>
            <a:r>
              <a:rPr lang="ru-RU" sz="1600" dirty="0"/>
              <a:t> </a:t>
            </a:r>
            <a:r>
              <a:rPr lang="ru-RU" sz="1600" dirty="0" err="1"/>
              <a:t>көре</a:t>
            </a:r>
            <a:r>
              <a:rPr lang="ru-RU" sz="1600" dirty="0"/>
              <a:t> </a:t>
            </a:r>
            <a:r>
              <a:rPr lang="ru-RU" sz="1600" dirty="0" err="1"/>
              <a:t>алады</a:t>
            </a:r>
            <a:r>
              <a:rPr lang="ru-RU" sz="1600" dirty="0"/>
              <a:t>.</a:t>
            </a:r>
          </a:p>
        </p:txBody>
      </p:sp>
      <p:sp>
        <p:nvSpPr>
          <p:cNvPr id="14" name="Объект 6">
            <a:extLst>
              <a:ext uri="{FF2B5EF4-FFF2-40B4-BE49-F238E27FC236}">
                <a16:creationId xmlns:a16="http://schemas.microsoft.com/office/drawing/2014/main" id="{A22C6227-33AC-4B8E-9805-E4A5B3398ECE}"/>
              </a:ext>
            </a:extLst>
          </p:cNvPr>
          <p:cNvSpPr txBox="1">
            <a:spLocks/>
          </p:cNvSpPr>
          <p:nvPr/>
        </p:nvSpPr>
        <p:spPr>
          <a:xfrm>
            <a:off x="4387159" y="4351280"/>
            <a:ext cx="3420000" cy="4609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B6F4"/>
              </a:buClr>
              <a:buSzPct val="110000"/>
              <a:buFont typeface="Wingdings" panose="05000000000000000000" pitchFamily="2" charset="2"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" name="Объект 3">
            <a:extLst>
              <a:ext uri="{FF2B5EF4-FFF2-40B4-BE49-F238E27FC236}">
                <a16:creationId xmlns:a16="http://schemas.microsoft.com/office/drawing/2014/main" id="{238CE8B3-176C-4DA0-B2DE-EC5F9E68C61E}"/>
              </a:ext>
            </a:extLst>
          </p:cNvPr>
          <p:cNvSpPr txBox="1">
            <a:spLocks/>
          </p:cNvSpPr>
          <p:nvPr/>
        </p:nvSpPr>
        <p:spPr>
          <a:xfrm>
            <a:off x="4387159" y="4961666"/>
            <a:ext cx="3309091" cy="16146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10B6F4"/>
              </a:buClr>
              <a:buSzPct val="110000"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15" name="Объект 7">
            <a:extLst>
              <a:ext uri="{FF2B5EF4-FFF2-40B4-BE49-F238E27FC236}">
                <a16:creationId xmlns:a16="http://schemas.microsoft.com/office/drawing/2014/main" id="{961517EE-A586-412B-85CB-6F57B715CE11}"/>
              </a:ext>
            </a:extLst>
          </p:cNvPr>
          <p:cNvSpPr txBox="1">
            <a:spLocks/>
          </p:cNvSpPr>
          <p:nvPr/>
        </p:nvSpPr>
        <p:spPr>
          <a:xfrm>
            <a:off x="7973424" y="4339809"/>
            <a:ext cx="3420000" cy="4609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10B6F4"/>
              </a:buClr>
              <a:buSzPct val="110000"/>
              <a:buFont typeface="Wingdings" panose="05000000000000000000" pitchFamily="2" charset="2"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22311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153DD3-C27C-457D-ADDD-066D01CB9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766" y="244867"/>
            <a:ext cx="9875520" cy="1356360"/>
          </a:xfrm>
        </p:spPr>
        <p:txBody>
          <a:bodyPr rtlCol="0">
            <a:normAutofit/>
          </a:bodyPr>
          <a:lstStyle/>
          <a:p>
            <a:pPr rtl="0"/>
            <a:r>
              <a:rPr lang="ru-RU" sz="4000" dirty="0" err="1">
                <a:latin typeface="Rockwell" panose="02060603020205020403" pitchFamily="18" charset="0"/>
              </a:rPr>
              <a:t>Сандық</a:t>
            </a:r>
            <a:r>
              <a:rPr lang="ru-RU" sz="4000" dirty="0">
                <a:latin typeface="Rockwell" panose="02060603020205020403" pitchFamily="18" charset="0"/>
              </a:rPr>
              <a:t> </a:t>
            </a:r>
            <a:r>
              <a:rPr lang="ru-RU" sz="4000" dirty="0" err="1">
                <a:latin typeface="Rockwell" panose="02060603020205020403" pitchFamily="18" charset="0"/>
              </a:rPr>
              <a:t>және</a:t>
            </a:r>
            <a:r>
              <a:rPr lang="ru-RU" sz="4000" dirty="0">
                <a:latin typeface="Rockwell" panose="02060603020205020403" pitchFamily="18" charset="0"/>
              </a:rPr>
              <a:t> </a:t>
            </a:r>
            <a:r>
              <a:rPr lang="ru-RU" sz="4000" dirty="0" err="1">
                <a:latin typeface="Rockwell" panose="02060603020205020403" pitchFamily="18" charset="0"/>
              </a:rPr>
              <a:t>сапалық</a:t>
            </a:r>
            <a:r>
              <a:rPr lang="ru-RU" sz="4000" dirty="0">
                <a:latin typeface="Rockwell" panose="02060603020205020403" pitchFamily="18" charset="0"/>
              </a:rPr>
              <a:t> </a:t>
            </a:r>
            <a:r>
              <a:rPr lang="ru-RU" sz="4000" dirty="0" err="1">
                <a:latin typeface="Rockwell" panose="02060603020205020403" pitchFamily="18" charset="0"/>
              </a:rPr>
              <a:t>эксперменттердің</a:t>
            </a:r>
            <a:r>
              <a:rPr lang="ru-RU" sz="4000" dirty="0">
                <a:latin typeface="Rockwell" panose="02060603020205020403" pitchFamily="18" charset="0"/>
              </a:rPr>
              <a:t>: 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31F44B22-324B-4DE8-B32C-8531218490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9092636"/>
              </p:ext>
            </p:extLst>
          </p:nvPr>
        </p:nvGraphicFramePr>
        <p:xfrm>
          <a:off x="1086416" y="1388303"/>
          <a:ext cx="9945916" cy="44358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9584">
                  <a:extLst>
                    <a:ext uri="{9D8B030D-6E8A-4147-A177-3AD203B41FA5}">
                      <a16:colId xmlns:a16="http://schemas.microsoft.com/office/drawing/2014/main" val="743422230"/>
                    </a:ext>
                  </a:extLst>
                </a:gridCol>
                <a:gridCol w="4936332">
                  <a:extLst>
                    <a:ext uri="{9D8B030D-6E8A-4147-A177-3AD203B41FA5}">
                      <a16:colId xmlns:a16="http://schemas.microsoft.com/office/drawing/2014/main" val="777156215"/>
                    </a:ext>
                  </a:extLst>
                </a:gridCol>
              </a:tblGrid>
              <a:tr h="472727">
                <a:tc>
                  <a:txBody>
                    <a:bodyPr/>
                    <a:lstStyle/>
                    <a:p>
                      <a:pPr algn="l" rtl="0"/>
                      <a:r>
                        <a:rPr lang="ru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Артықшылықтары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ru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Кемшіліктері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6822786"/>
                  </a:ext>
                </a:extLst>
              </a:tr>
              <a:tr h="39631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" sz="18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Сапалық экспенимент: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Тереңірек түсіну;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Адамның жеке көзқарастарын ескеруге мүмкіндік береді;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8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</a:t>
                      </a:r>
                      <a:r>
                        <a:rPr lang="ru" sz="1800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андық эксперименттер: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Дәлдік және қайталанушылық;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" sz="18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Объективтілік және нақтылық;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1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Сапалық эксперимент: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Субъективті болуы мүмкін;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Нәтижелерді сандық дәлелдермен растай алмау мүмкін;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" b="1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Сандық эксперимент: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Құбылыстың мәнін түсінуді шектейді;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2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Кейбір жағдайларда сандық мәліметтер жеткіліксіз болуы мүмкін;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7393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15864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Пользовательская">
  <a:themeElements>
    <a:clrScheme name="Swiss">
      <a:dk1>
        <a:srgbClr val="000000"/>
      </a:dk1>
      <a:lt1>
        <a:srgbClr val="FFFFFF"/>
      </a:lt1>
      <a:dk2>
        <a:srgbClr val="E4E4E4"/>
      </a:dk2>
      <a:lt2>
        <a:srgbClr val="7CA655"/>
      </a:lt2>
      <a:accent1>
        <a:srgbClr val="A9D4DB"/>
      </a:accent1>
      <a:accent2>
        <a:srgbClr val="FBE284"/>
      </a:accent2>
      <a:accent3>
        <a:srgbClr val="4495A2"/>
      </a:accent3>
      <a:accent4>
        <a:srgbClr val="AA5881"/>
      </a:accent4>
      <a:accent5>
        <a:srgbClr val="E06742"/>
      </a:accent5>
      <a:accent6>
        <a:srgbClr val="F9D448"/>
      </a:accent6>
      <a:hlink>
        <a:srgbClr val="4495A2"/>
      </a:hlink>
      <a:folHlink>
        <a:srgbClr val="AA5881"/>
      </a:folHlink>
    </a:clrScheme>
    <a:fontScheme name="Custom 175">
      <a:majorFont>
        <a:latin typeface="Franklin Gothic Demi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2332796_TF78853419_Win32" id="{64F198E1-15ED-4C37-8B7E-9AFB96C99CBF}" vid="{515DDF0C-3F45-451B-B34F-9EB95F7A6FE3}"/>
    </a:ext>
  </a:extLst>
</a:theme>
</file>

<file path=ppt/theme/theme3.xml><?xml version="1.0" encoding="utf-8"?>
<a:theme xmlns:a="http://schemas.openxmlformats.org/drawingml/2006/main" name="1_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1155050_TF33787325_Win32" id="{76F13981-158B-4154-915F-337A3D78FEDF}" vid="{0D0A8D7B-D44F-4F3A-A6B1-4A418CCFC37A}"/>
    </a:ext>
  </a:extLst>
</a:theme>
</file>

<file path=ppt/theme/theme4.xml><?xml version="1.0" encoding="utf-8"?>
<a:theme xmlns:a="http://schemas.openxmlformats.org/drawingml/2006/main" name="Атлас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10B6F4"/>
      </a:accent1>
      <a:accent2>
        <a:srgbClr val="3C78C3"/>
      </a:accent2>
      <a:accent3>
        <a:srgbClr val="9F52D0"/>
      </a:accent3>
      <a:accent4>
        <a:srgbClr val="D64198"/>
      </a:accent4>
      <a:accent5>
        <a:srgbClr val="DA2228"/>
      </a:accent5>
      <a:accent6>
        <a:srgbClr val="F18318"/>
      </a:accent6>
      <a:hlink>
        <a:srgbClr val="38DDEC"/>
      </a:hlink>
      <a:folHlink>
        <a:srgbClr val="A8DEE8"/>
      </a:folHlink>
    </a:clrScheme>
    <a:fontScheme name="Custom 166">
      <a:majorFont>
        <a:latin typeface="Rockwell"/>
        <a:ea typeface=""/>
        <a:cs typeface=""/>
      </a:majorFont>
      <a:minorFont>
        <a:latin typeface="Calibri Light"/>
        <a:ea typeface=""/>
        <a:cs typeface="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0478442_TF78283625" id="{A6BBB57A-45CC-4BC1-9493-29074E484891}" vid="{192556B6-7A46-4AE7-8831-83DBD5A43726}"/>
    </a:ext>
  </a:extLst>
</a:theme>
</file>

<file path=ppt/theme/theme5.xml><?xml version="1.0" encoding="utf-8"?>
<a:theme xmlns:a="http://schemas.openxmlformats.org/drawingml/2006/main" name="Основа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0450641_TF55885775" id="{C33D0CBF-F9CA-4A34-9E2D-8151EEE2EF8B}" vid="{3CA81E6F-428E-4031-9363-DE23986DC266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4475</TotalTime>
  <Words>768</Words>
  <Application>Microsoft Office PowerPoint</Application>
  <PresentationFormat>Широкоэкранный</PresentationFormat>
  <Paragraphs>98</Paragraphs>
  <Slides>12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12</vt:i4>
      </vt:variant>
    </vt:vector>
  </HeadingPairs>
  <TitlesOfParts>
    <vt:vector size="28" baseType="lpstr">
      <vt:lpstr>Aptos</vt:lpstr>
      <vt:lpstr>Arial</vt:lpstr>
      <vt:lpstr>Calibri</vt:lpstr>
      <vt:lpstr>Calibri Light</vt:lpstr>
      <vt:lpstr>Corbel</vt:lpstr>
      <vt:lpstr>Franklin Gothic Book</vt:lpstr>
      <vt:lpstr>Franklin Gothic Demi</vt:lpstr>
      <vt:lpstr>Rockwell</vt:lpstr>
      <vt:lpstr>Tahoma</vt:lpstr>
      <vt:lpstr>Times New Roman</vt:lpstr>
      <vt:lpstr>Wingdings</vt:lpstr>
      <vt:lpstr>Тема Office</vt:lpstr>
      <vt:lpstr>Пользовательская</vt:lpstr>
      <vt:lpstr>1_Тема Office</vt:lpstr>
      <vt:lpstr>Атлас</vt:lpstr>
      <vt:lpstr>Основа</vt:lpstr>
      <vt:lpstr>Презентация PowerPoint</vt:lpstr>
      <vt:lpstr>Презентация PowerPoint</vt:lpstr>
      <vt:lpstr>1. ВАКУУМДЫҚ ТЕХНИКАСЫНЫҢ ДАМУ ТАРИХЫ</vt:lpstr>
      <vt:lpstr>Сандық эксперименттерді физикада қолдану</vt:lpstr>
      <vt:lpstr>Сандық эксперименттердің физика сабағындағы маңызы</vt:lpstr>
      <vt:lpstr>2.Сапалық эксперименттер</vt:lpstr>
      <vt:lpstr>Сапалық эксперименттерді физика сабағында қолданудың маңызы</vt:lpstr>
      <vt:lpstr>Физика курсынан мысалдар:</vt:lpstr>
      <vt:lpstr>Сандық және сапалық эксперменттердің: </vt:lpstr>
      <vt:lpstr>Қорытынды</vt:lpstr>
      <vt:lpstr>Дәріс бойынша сұрақтар:</vt:lpstr>
      <vt:lpstr>НАЗАРЛАРЫҢЫЗҒА РАҚМЕТ!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Пользователь</cp:lastModifiedBy>
  <cp:revision>112</cp:revision>
  <dcterms:created xsi:type="dcterms:W3CDTF">2021-11-16T03:16:23Z</dcterms:created>
  <dcterms:modified xsi:type="dcterms:W3CDTF">2024-11-02T15:12:00Z</dcterms:modified>
</cp:coreProperties>
</file>