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4" r:id="rId4"/>
    <p:sldMasterId id="2147483702" r:id="rId5"/>
  </p:sldMasterIdLst>
  <p:notesMasterIdLst>
    <p:notesMasterId r:id="rId18"/>
  </p:notesMasterIdLst>
  <p:sldIdLst>
    <p:sldId id="256" r:id="rId6"/>
    <p:sldId id="261" r:id="rId7"/>
    <p:sldId id="323" r:id="rId8"/>
    <p:sldId id="408" r:id="rId9"/>
    <p:sldId id="311" r:id="rId10"/>
    <p:sldId id="410" r:id="rId11"/>
    <p:sldId id="259" r:id="rId12"/>
    <p:sldId id="271" r:id="rId13"/>
    <p:sldId id="265" r:id="rId14"/>
    <p:sldId id="274" r:id="rId15"/>
    <p:sldId id="344" r:id="rId16"/>
    <p:sldId id="25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0099FF"/>
    <a:srgbClr val="CC3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3D272-DE9F-4721-B672-F1994C487D49}" type="doc">
      <dgm:prSet loTypeId="urn:microsoft.com/office/officeart/2005/8/layout/cycle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96D7CD6A-9D19-4A5A-BE07-E203DC3E99A6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kk-KZ" sz="24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Модельдеу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A0A9C-477B-40F7-B136-84605D858554}" type="parTrans" cxnId="{D1512917-C192-4681-8D33-4862D4E45B62}">
      <dgm:prSet/>
      <dgm:spPr/>
      <dgm:t>
        <a:bodyPr/>
        <a:lstStyle/>
        <a:p>
          <a:endParaRPr lang="ru-KZ"/>
        </a:p>
      </dgm:t>
    </dgm:pt>
    <dgm:pt modelId="{1B0BE80D-10A9-4E62-8400-E2E9FEB311F2}" type="sibTrans" cxnId="{D1512917-C192-4681-8D33-4862D4E45B62}">
      <dgm:prSet/>
      <dgm:spPr/>
      <dgm:t>
        <a:bodyPr/>
        <a:lstStyle/>
        <a:p>
          <a:endParaRPr lang="ru-KZ"/>
        </a:p>
      </dgm:t>
    </dgm:pt>
    <dgm:pt modelId="{9B2BE6B9-79A5-4BD1-9680-AAA041FA366B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kk-KZ" sz="24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Теорияны тексеру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821BD4-665B-4A69-B8B3-8DB9FC1178A5}" type="parTrans" cxnId="{2CEC2C31-6B32-445E-AF95-6EB7D741AEA3}">
      <dgm:prSet/>
      <dgm:spPr/>
      <dgm:t>
        <a:bodyPr/>
        <a:lstStyle/>
        <a:p>
          <a:endParaRPr lang="ru-KZ"/>
        </a:p>
      </dgm:t>
    </dgm:pt>
    <dgm:pt modelId="{A141A02A-8A61-4189-ADD7-CC084A88B6C9}" type="sibTrans" cxnId="{2CEC2C31-6B32-445E-AF95-6EB7D741AEA3}">
      <dgm:prSet/>
      <dgm:spPr/>
      <dgm:t>
        <a:bodyPr/>
        <a:lstStyle/>
        <a:p>
          <a:endParaRPr lang="ru-KZ"/>
        </a:p>
      </dgm:t>
    </dgm:pt>
    <dgm:pt modelId="{A663B8B8-DB93-4D4A-96FB-CA116ED219D3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kk-KZ" sz="24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Технологиялық даму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F55073-D912-4210-A64B-B13ECE9E9E91}" type="parTrans" cxnId="{C8B27F86-BAC0-438B-A332-3C3DEC1773D3}">
      <dgm:prSet/>
      <dgm:spPr/>
      <dgm:t>
        <a:bodyPr/>
        <a:lstStyle/>
        <a:p>
          <a:endParaRPr lang="ru-KZ"/>
        </a:p>
      </dgm:t>
    </dgm:pt>
    <dgm:pt modelId="{94C0BD9C-FEF8-4063-B632-CD2D609220ED}" type="sibTrans" cxnId="{C8B27F86-BAC0-438B-A332-3C3DEC1773D3}">
      <dgm:prSet/>
      <dgm:spPr/>
      <dgm:t>
        <a:bodyPr/>
        <a:lstStyle/>
        <a:p>
          <a:endParaRPr lang="ru-KZ"/>
        </a:p>
      </dgm:t>
    </dgm:pt>
    <dgm:pt modelId="{A0EFFEE9-7BD9-4E2A-9A04-E294DF4C0CC9}">
      <dgm:prSet phldrT="[Текст]" custT="1"/>
      <dgm:spPr/>
      <dgm:t>
        <a:bodyPr/>
        <a:lstStyle/>
        <a:p>
          <a:r>
            <a:rPr lang="kk-KZ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Нақтылық</a:t>
          </a:r>
          <a:endParaRPr lang="ru-KZ" sz="2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5E86E4-9B8B-410A-A171-16AD5E5B7C34}" type="sibTrans" cxnId="{B1269DAF-4B5A-470A-B170-DF381F456D3D}">
      <dgm:prSet/>
      <dgm:spPr>
        <a:solidFill>
          <a:srgbClr val="0099FF"/>
        </a:solidFill>
      </dgm:spPr>
      <dgm:t>
        <a:bodyPr/>
        <a:lstStyle/>
        <a:p>
          <a:endParaRPr lang="ru-KZ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D736A7-0D64-4B06-8491-089DBA3EBFF8}" type="parTrans" cxnId="{B1269DAF-4B5A-470A-B170-DF381F456D3D}">
      <dgm:prSet/>
      <dgm:spPr/>
      <dgm:t>
        <a:bodyPr/>
        <a:lstStyle/>
        <a:p>
          <a:endParaRPr lang="ru-KZ"/>
        </a:p>
      </dgm:t>
    </dgm:pt>
    <dgm:pt modelId="{00A33A8A-E683-424F-A16D-936EA01DB98F}" type="pres">
      <dgm:prSet presAssocID="{52C3D272-DE9F-4721-B672-F1994C487D49}" presName="Name0" presStyleCnt="0">
        <dgm:presLayoutVars>
          <dgm:dir/>
          <dgm:resizeHandles val="exact"/>
        </dgm:presLayoutVars>
      </dgm:prSet>
      <dgm:spPr/>
    </dgm:pt>
    <dgm:pt modelId="{C697D8A1-068E-48F4-8CB8-9041BE77E72A}" type="pres">
      <dgm:prSet presAssocID="{52C3D272-DE9F-4721-B672-F1994C487D49}" presName="cycle" presStyleCnt="0"/>
      <dgm:spPr/>
    </dgm:pt>
    <dgm:pt modelId="{01B80854-80D5-4B0C-AA42-135202AEED30}" type="pres">
      <dgm:prSet presAssocID="{A0EFFEE9-7BD9-4E2A-9A04-E294DF4C0CC9}" presName="nodeFirstNode" presStyleLbl="node1" presStyleIdx="0" presStyleCnt="4">
        <dgm:presLayoutVars>
          <dgm:bulletEnabled val="1"/>
        </dgm:presLayoutVars>
      </dgm:prSet>
      <dgm:spPr/>
    </dgm:pt>
    <dgm:pt modelId="{F266000B-6AEE-4A51-8EE8-1CF2D38B1636}" type="pres">
      <dgm:prSet presAssocID="{A65E86E4-9B8B-410A-A171-16AD5E5B7C34}" presName="sibTransFirstNode" presStyleLbl="bgShp" presStyleIdx="0" presStyleCnt="1" custScaleX="116932"/>
      <dgm:spPr/>
    </dgm:pt>
    <dgm:pt modelId="{F0183EF6-BC7E-48AA-B89D-894D24626B73}" type="pres">
      <dgm:prSet presAssocID="{96D7CD6A-9D19-4A5A-BE07-E203DC3E99A6}" presName="nodeFollowingNodes" presStyleLbl="node1" presStyleIdx="1" presStyleCnt="4" custScaleX="108652" custRadScaleRad="128175" custRadScaleInc="-944">
        <dgm:presLayoutVars>
          <dgm:bulletEnabled val="1"/>
        </dgm:presLayoutVars>
      </dgm:prSet>
      <dgm:spPr/>
    </dgm:pt>
    <dgm:pt modelId="{3BA7E308-906E-4D52-B614-D4E020E651DE}" type="pres">
      <dgm:prSet presAssocID="{9B2BE6B9-79A5-4BD1-9680-AAA041FA366B}" presName="nodeFollowingNodes" presStyleLbl="node1" presStyleIdx="2" presStyleCnt="4" custRadScaleRad="109006" custRadScaleInc="-4503">
        <dgm:presLayoutVars>
          <dgm:bulletEnabled val="1"/>
        </dgm:presLayoutVars>
      </dgm:prSet>
      <dgm:spPr/>
    </dgm:pt>
    <dgm:pt modelId="{40B33C97-F5D3-40B5-B94E-4C7C16BA98EE}" type="pres">
      <dgm:prSet presAssocID="{A663B8B8-DB93-4D4A-96FB-CA116ED219D3}" presName="nodeFollowingNodes" presStyleLbl="node1" presStyleIdx="3" presStyleCnt="4" custRadScaleRad="124431" custRadScaleInc="-394">
        <dgm:presLayoutVars>
          <dgm:bulletEnabled val="1"/>
        </dgm:presLayoutVars>
      </dgm:prSet>
      <dgm:spPr/>
    </dgm:pt>
  </dgm:ptLst>
  <dgm:cxnLst>
    <dgm:cxn modelId="{3FF02A00-ABE3-440C-851E-96C9A8811F96}" type="presOf" srcId="{A0EFFEE9-7BD9-4E2A-9A04-E294DF4C0CC9}" destId="{01B80854-80D5-4B0C-AA42-135202AEED30}" srcOrd="0" destOrd="0" presId="urn:microsoft.com/office/officeart/2005/8/layout/cycle3"/>
    <dgm:cxn modelId="{D1512917-C192-4681-8D33-4862D4E45B62}" srcId="{52C3D272-DE9F-4721-B672-F1994C487D49}" destId="{96D7CD6A-9D19-4A5A-BE07-E203DC3E99A6}" srcOrd="1" destOrd="0" parTransId="{890A0A9C-477B-40F7-B136-84605D858554}" sibTransId="{1B0BE80D-10A9-4E62-8400-E2E9FEB311F2}"/>
    <dgm:cxn modelId="{B5F0F320-85B3-4DAD-A812-DC65B25A22A5}" type="presOf" srcId="{52C3D272-DE9F-4721-B672-F1994C487D49}" destId="{00A33A8A-E683-424F-A16D-936EA01DB98F}" srcOrd="0" destOrd="0" presId="urn:microsoft.com/office/officeart/2005/8/layout/cycle3"/>
    <dgm:cxn modelId="{2CEC2C31-6B32-445E-AF95-6EB7D741AEA3}" srcId="{52C3D272-DE9F-4721-B672-F1994C487D49}" destId="{9B2BE6B9-79A5-4BD1-9680-AAA041FA366B}" srcOrd="2" destOrd="0" parTransId="{6F821BD4-665B-4A69-B8B3-8DB9FC1178A5}" sibTransId="{A141A02A-8A61-4189-ADD7-CC084A88B6C9}"/>
    <dgm:cxn modelId="{C103635B-FACB-4BE5-9D38-69AF82CAF1F3}" type="presOf" srcId="{96D7CD6A-9D19-4A5A-BE07-E203DC3E99A6}" destId="{F0183EF6-BC7E-48AA-B89D-894D24626B73}" srcOrd="0" destOrd="0" presId="urn:microsoft.com/office/officeart/2005/8/layout/cycle3"/>
    <dgm:cxn modelId="{F93B0054-D1D7-4302-BAC7-45EB0599617A}" type="presOf" srcId="{A65E86E4-9B8B-410A-A171-16AD5E5B7C34}" destId="{F266000B-6AEE-4A51-8EE8-1CF2D38B1636}" srcOrd="0" destOrd="0" presId="urn:microsoft.com/office/officeart/2005/8/layout/cycle3"/>
    <dgm:cxn modelId="{C8B27F86-BAC0-438B-A332-3C3DEC1773D3}" srcId="{52C3D272-DE9F-4721-B672-F1994C487D49}" destId="{A663B8B8-DB93-4D4A-96FB-CA116ED219D3}" srcOrd="3" destOrd="0" parTransId="{F6F55073-D912-4210-A64B-B13ECE9E9E91}" sibTransId="{94C0BD9C-FEF8-4063-B632-CD2D609220ED}"/>
    <dgm:cxn modelId="{63D4029C-2978-403D-A130-942232787489}" type="presOf" srcId="{9B2BE6B9-79A5-4BD1-9680-AAA041FA366B}" destId="{3BA7E308-906E-4D52-B614-D4E020E651DE}" srcOrd="0" destOrd="0" presId="urn:microsoft.com/office/officeart/2005/8/layout/cycle3"/>
    <dgm:cxn modelId="{58C8F5A0-19D0-4895-9A1C-85838A0A7165}" type="presOf" srcId="{A663B8B8-DB93-4D4A-96FB-CA116ED219D3}" destId="{40B33C97-F5D3-40B5-B94E-4C7C16BA98EE}" srcOrd="0" destOrd="0" presId="urn:microsoft.com/office/officeart/2005/8/layout/cycle3"/>
    <dgm:cxn modelId="{B1269DAF-4B5A-470A-B170-DF381F456D3D}" srcId="{52C3D272-DE9F-4721-B672-F1994C487D49}" destId="{A0EFFEE9-7BD9-4E2A-9A04-E294DF4C0CC9}" srcOrd="0" destOrd="0" parTransId="{D6D736A7-0D64-4B06-8491-089DBA3EBFF8}" sibTransId="{A65E86E4-9B8B-410A-A171-16AD5E5B7C34}"/>
    <dgm:cxn modelId="{63984AB8-11B4-4F85-B94F-4D8B80F417A5}" type="presParOf" srcId="{00A33A8A-E683-424F-A16D-936EA01DB98F}" destId="{C697D8A1-068E-48F4-8CB8-9041BE77E72A}" srcOrd="0" destOrd="0" presId="urn:microsoft.com/office/officeart/2005/8/layout/cycle3"/>
    <dgm:cxn modelId="{91791F01-BE01-44A0-8C05-4B381C8182E2}" type="presParOf" srcId="{C697D8A1-068E-48F4-8CB8-9041BE77E72A}" destId="{01B80854-80D5-4B0C-AA42-135202AEED30}" srcOrd="0" destOrd="0" presId="urn:microsoft.com/office/officeart/2005/8/layout/cycle3"/>
    <dgm:cxn modelId="{274934F0-8D73-4B12-A170-71272706B19D}" type="presParOf" srcId="{C697D8A1-068E-48F4-8CB8-9041BE77E72A}" destId="{F266000B-6AEE-4A51-8EE8-1CF2D38B1636}" srcOrd="1" destOrd="0" presId="urn:microsoft.com/office/officeart/2005/8/layout/cycle3"/>
    <dgm:cxn modelId="{B89549AC-F0C9-4BCF-8833-6A068AC4DD42}" type="presParOf" srcId="{C697D8A1-068E-48F4-8CB8-9041BE77E72A}" destId="{F0183EF6-BC7E-48AA-B89D-894D24626B73}" srcOrd="2" destOrd="0" presId="urn:microsoft.com/office/officeart/2005/8/layout/cycle3"/>
    <dgm:cxn modelId="{3000FF0D-1B42-4DFD-A4E0-20F4D87CBB7D}" type="presParOf" srcId="{C697D8A1-068E-48F4-8CB8-9041BE77E72A}" destId="{3BA7E308-906E-4D52-B614-D4E020E651DE}" srcOrd="3" destOrd="0" presId="urn:microsoft.com/office/officeart/2005/8/layout/cycle3"/>
    <dgm:cxn modelId="{8254E2CC-42F4-48ED-BC6B-94CB38F0A690}" type="presParOf" srcId="{C697D8A1-068E-48F4-8CB8-9041BE77E72A}" destId="{40B33C97-F5D3-40B5-B94E-4C7C16BA98EE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36A90-6B59-45AD-BBA1-85AFD032E8F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20EFBB7-0769-4554-96E3-51B5B6698D5A}">
      <dgm:prSet phldrT="[Text]"/>
      <dgm:spPr>
        <a:solidFill>
          <a:schemeClr val="accent5">
            <a:lumMod val="50000"/>
          </a:schemeClr>
        </a:solidFill>
      </dgm:spPr>
      <dgm:t>
        <a:bodyPr rtlCol="0"/>
        <a:lstStyle/>
        <a:p>
          <a:pPr rtl="0"/>
          <a:r>
            <a:rPr lang="kk-KZ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Құбылыстарды түсіну</a:t>
          </a:r>
          <a:endParaRPr lang="ru-RU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DFE748-686E-4A08-944E-9D07F9FA6B48}" type="parTrans" cxnId="{17C9D25A-BC5F-418E-9A4A-29DD9C57BD39}">
      <dgm:prSet/>
      <dgm:spPr/>
      <dgm:t>
        <a:bodyPr rtlCol="0"/>
        <a:lstStyle/>
        <a:p>
          <a:pPr rtl="0"/>
          <a:endParaRPr lang="ru-RU" noProof="0" dirty="0"/>
        </a:p>
      </dgm:t>
    </dgm:pt>
    <dgm:pt modelId="{FD3AFE35-532F-4AE8-BAB4-DFA3B4B611F6}" type="sibTrans" cxnId="{17C9D25A-BC5F-418E-9A4A-29DD9C57BD39}">
      <dgm:prSet/>
      <dgm:spPr/>
      <dgm:t>
        <a:bodyPr rtlCol="0"/>
        <a:lstStyle/>
        <a:p>
          <a:pPr rtl="0"/>
          <a:endParaRPr lang="ru-RU" noProof="0" dirty="0"/>
        </a:p>
      </dgm:t>
    </dgm:pt>
    <dgm:pt modelId="{4A4045ED-A119-4AA6-9C68-5FB2FD000427}">
      <dgm:prSet phldrT="[Text]"/>
      <dgm:spPr>
        <a:solidFill>
          <a:schemeClr val="accent4">
            <a:lumMod val="50000"/>
          </a:schemeClr>
        </a:solidFill>
      </dgm:spPr>
      <dgm:t>
        <a:bodyPr rtlCol="0"/>
        <a:lstStyle/>
        <a:p>
          <a:pPr rtl="0"/>
          <a:r>
            <a:rPr lang="kk-KZ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Теорияны тәжірибемен байланыстыру</a:t>
          </a:r>
          <a:endParaRPr lang="ru-RU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FC7164-9B18-4D91-8BCD-E06AEDF44A1B}" type="parTrans" cxnId="{1BD59E24-EEF8-4998-8DB1-3343142CAF57}">
      <dgm:prSet/>
      <dgm:spPr/>
      <dgm:t>
        <a:bodyPr rtlCol="0"/>
        <a:lstStyle/>
        <a:p>
          <a:pPr rtl="0"/>
          <a:endParaRPr lang="ru-RU" noProof="0" dirty="0"/>
        </a:p>
      </dgm:t>
    </dgm:pt>
    <dgm:pt modelId="{858335E1-0756-4935-AE41-5B216DCCD948}" type="sibTrans" cxnId="{1BD59E24-EEF8-4998-8DB1-3343142CAF57}">
      <dgm:prSet/>
      <dgm:spPr/>
      <dgm:t>
        <a:bodyPr rtlCol="0"/>
        <a:lstStyle/>
        <a:p>
          <a:pPr rtl="0"/>
          <a:endParaRPr lang="ru-RU" noProof="0" dirty="0"/>
        </a:p>
      </dgm:t>
    </dgm:pt>
    <dgm:pt modelId="{A533B6C7-3203-4AEE-95BC-E867D49C88B5}">
      <dgm:prSet phldrT="[Text]"/>
      <dgm:spPr>
        <a:solidFill>
          <a:schemeClr val="accent2">
            <a:lumMod val="75000"/>
          </a:schemeClr>
        </a:solidFill>
      </dgm:spPr>
      <dgm:t>
        <a:bodyPr rtlCol="0"/>
        <a:lstStyle/>
        <a:p>
          <a:pPr rtl="0"/>
          <a:r>
            <a:rPr lang="kk-KZ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Танымдық қызығушылықты арттыру</a:t>
          </a:r>
          <a:endParaRPr lang="ru-RU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4EAA8A-B09B-42FE-8301-99FBFB2B9BD8}" type="sibTrans" cxnId="{0FE563DE-8338-4B45-BCFD-251C8642CABA}">
      <dgm:prSet/>
      <dgm:spPr/>
      <dgm:t>
        <a:bodyPr rtlCol="0"/>
        <a:lstStyle/>
        <a:p>
          <a:pPr rtl="0"/>
          <a:endParaRPr lang="ru-RU" noProof="0" dirty="0"/>
        </a:p>
      </dgm:t>
    </dgm:pt>
    <dgm:pt modelId="{4FCAF1A9-8A97-45AC-B4A5-B91AEE5BC9BB}" type="parTrans" cxnId="{0FE563DE-8338-4B45-BCFD-251C8642CABA}">
      <dgm:prSet/>
      <dgm:spPr/>
      <dgm:t>
        <a:bodyPr rtlCol="0"/>
        <a:lstStyle/>
        <a:p>
          <a:pPr rtl="0"/>
          <a:endParaRPr lang="ru-RU" noProof="0" dirty="0"/>
        </a:p>
      </dgm:t>
    </dgm:pt>
    <dgm:pt modelId="{A76621D6-7EF2-49C8-980E-AF50898B37F1}" type="pres">
      <dgm:prSet presAssocID="{2A136A90-6B59-45AD-BBA1-85AFD032E8F8}" presName="Name0" presStyleCnt="0">
        <dgm:presLayoutVars>
          <dgm:dir/>
          <dgm:resizeHandles val="exact"/>
        </dgm:presLayoutVars>
      </dgm:prSet>
      <dgm:spPr/>
    </dgm:pt>
    <dgm:pt modelId="{AEB93063-9BDF-4BFA-A6D4-B968F3674E1C}" type="pres">
      <dgm:prSet presAssocID="{620EFBB7-0769-4554-96E3-51B5B6698D5A}" presName="node" presStyleLbl="node1" presStyleIdx="0" presStyleCnt="3">
        <dgm:presLayoutVars>
          <dgm:bulletEnabled val="1"/>
        </dgm:presLayoutVars>
      </dgm:prSet>
      <dgm:spPr/>
    </dgm:pt>
    <dgm:pt modelId="{DE51393E-4449-45D5-9ED1-0EFB74581A9B}" type="pres">
      <dgm:prSet presAssocID="{FD3AFE35-532F-4AE8-BAB4-DFA3B4B611F6}" presName="sibTrans" presStyleCnt="0"/>
      <dgm:spPr/>
    </dgm:pt>
    <dgm:pt modelId="{C03E936A-7810-4C0A-B553-420B80CF7D53}" type="pres">
      <dgm:prSet presAssocID="{A533B6C7-3203-4AEE-95BC-E867D49C88B5}" presName="node" presStyleLbl="node1" presStyleIdx="1" presStyleCnt="3">
        <dgm:presLayoutVars>
          <dgm:bulletEnabled val="1"/>
        </dgm:presLayoutVars>
      </dgm:prSet>
      <dgm:spPr/>
    </dgm:pt>
    <dgm:pt modelId="{044C94FE-2C70-4E37-9120-576B084FD895}" type="pres">
      <dgm:prSet presAssocID="{634EAA8A-B09B-42FE-8301-99FBFB2B9BD8}" presName="sibTrans" presStyleCnt="0"/>
      <dgm:spPr/>
    </dgm:pt>
    <dgm:pt modelId="{D2390CFD-86EB-4C5A-BA37-A4D41D067C93}" type="pres">
      <dgm:prSet presAssocID="{4A4045ED-A119-4AA6-9C68-5FB2FD000427}" presName="node" presStyleLbl="node1" presStyleIdx="2" presStyleCnt="3">
        <dgm:presLayoutVars>
          <dgm:bulletEnabled val="1"/>
        </dgm:presLayoutVars>
      </dgm:prSet>
      <dgm:spPr/>
    </dgm:pt>
  </dgm:ptLst>
  <dgm:cxnLst>
    <dgm:cxn modelId="{1BD59E24-EEF8-4998-8DB1-3343142CAF57}" srcId="{2A136A90-6B59-45AD-BBA1-85AFD032E8F8}" destId="{4A4045ED-A119-4AA6-9C68-5FB2FD000427}" srcOrd="2" destOrd="0" parTransId="{3AFC7164-9B18-4D91-8BCD-E06AEDF44A1B}" sibTransId="{858335E1-0756-4935-AE41-5B216DCCD948}"/>
    <dgm:cxn modelId="{BF6C5B45-CDEF-45BE-9A8C-5DD20B2A8D6E}" type="presOf" srcId="{2A136A90-6B59-45AD-BBA1-85AFD032E8F8}" destId="{A76621D6-7EF2-49C8-980E-AF50898B37F1}" srcOrd="0" destOrd="0" presId="urn:microsoft.com/office/officeart/2005/8/layout/hList6"/>
    <dgm:cxn modelId="{17C9D25A-BC5F-418E-9A4A-29DD9C57BD39}" srcId="{2A136A90-6B59-45AD-BBA1-85AFD032E8F8}" destId="{620EFBB7-0769-4554-96E3-51B5B6698D5A}" srcOrd="0" destOrd="0" parTransId="{B5DFE748-686E-4A08-944E-9D07F9FA6B48}" sibTransId="{FD3AFE35-532F-4AE8-BAB4-DFA3B4B611F6}"/>
    <dgm:cxn modelId="{9622EF86-DC48-45E2-AF18-A7E2F072DEBA}" type="presOf" srcId="{4A4045ED-A119-4AA6-9C68-5FB2FD000427}" destId="{D2390CFD-86EB-4C5A-BA37-A4D41D067C93}" srcOrd="0" destOrd="0" presId="urn:microsoft.com/office/officeart/2005/8/layout/hList6"/>
    <dgm:cxn modelId="{63689495-9D40-4F00-B1D5-C6B0C210EF9B}" type="presOf" srcId="{620EFBB7-0769-4554-96E3-51B5B6698D5A}" destId="{AEB93063-9BDF-4BFA-A6D4-B968F3674E1C}" srcOrd="0" destOrd="0" presId="urn:microsoft.com/office/officeart/2005/8/layout/hList6"/>
    <dgm:cxn modelId="{15F0A7B6-63A5-4B37-B0E0-79BC9826D763}" type="presOf" srcId="{A533B6C7-3203-4AEE-95BC-E867D49C88B5}" destId="{C03E936A-7810-4C0A-B553-420B80CF7D53}" srcOrd="0" destOrd="0" presId="urn:microsoft.com/office/officeart/2005/8/layout/hList6"/>
    <dgm:cxn modelId="{0FE563DE-8338-4B45-BCFD-251C8642CABA}" srcId="{2A136A90-6B59-45AD-BBA1-85AFD032E8F8}" destId="{A533B6C7-3203-4AEE-95BC-E867D49C88B5}" srcOrd="1" destOrd="0" parTransId="{4FCAF1A9-8A97-45AC-B4A5-B91AEE5BC9BB}" sibTransId="{634EAA8A-B09B-42FE-8301-99FBFB2B9BD8}"/>
    <dgm:cxn modelId="{74A99559-CC9F-4361-B404-13C407B4FB75}" type="presParOf" srcId="{A76621D6-7EF2-49C8-980E-AF50898B37F1}" destId="{AEB93063-9BDF-4BFA-A6D4-B968F3674E1C}" srcOrd="0" destOrd="0" presId="urn:microsoft.com/office/officeart/2005/8/layout/hList6"/>
    <dgm:cxn modelId="{5F96B0AE-0498-47E3-A643-746EE94EA1F9}" type="presParOf" srcId="{A76621D6-7EF2-49C8-980E-AF50898B37F1}" destId="{DE51393E-4449-45D5-9ED1-0EFB74581A9B}" srcOrd="1" destOrd="0" presId="urn:microsoft.com/office/officeart/2005/8/layout/hList6"/>
    <dgm:cxn modelId="{0318348B-2C93-4954-8F45-465B092533BB}" type="presParOf" srcId="{A76621D6-7EF2-49C8-980E-AF50898B37F1}" destId="{C03E936A-7810-4C0A-B553-420B80CF7D53}" srcOrd="2" destOrd="0" presId="urn:microsoft.com/office/officeart/2005/8/layout/hList6"/>
    <dgm:cxn modelId="{9C9B88CF-BF82-44DE-B4E7-B6C083368910}" type="presParOf" srcId="{A76621D6-7EF2-49C8-980E-AF50898B37F1}" destId="{044C94FE-2C70-4E37-9120-576B084FD895}" srcOrd="3" destOrd="0" presId="urn:microsoft.com/office/officeart/2005/8/layout/hList6"/>
    <dgm:cxn modelId="{EF7DB8EA-BC2C-4724-BD47-1F1DA2AFE55D}" type="presParOf" srcId="{A76621D6-7EF2-49C8-980E-AF50898B37F1}" destId="{D2390CFD-86EB-4C5A-BA37-A4D41D067C9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6000B-6AEE-4A51-8EE8-1CF2D38B1636}">
      <dsp:nvSpPr>
        <dsp:cNvPr id="0" name=""/>
        <dsp:cNvSpPr/>
      </dsp:nvSpPr>
      <dsp:spPr>
        <a:xfrm>
          <a:off x="963582" y="-125479"/>
          <a:ext cx="6053869" cy="5177256"/>
        </a:xfrm>
        <a:prstGeom prst="circularArrow">
          <a:avLst>
            <a:gd name="adj1" fmla="val 4668"/>
            <a:gd name="adj2" fmla="val 272909"/>
            <a:gd name="adj3" fmla="val 12888704"/>
            <a:gd name="adj4" fmla="val 17991876"/>
            <a:gd name="adj5" fmla="val 4847"/>
          </a:avLst>
        </a:prstGeom>
        <a:solidFill>
          <a:srgbClr val="0099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80854-80D5-4B0C-AA42-135202AEED30}">
      <dsp:nvSpPr>
        <dsp:cNvPr id="0" name=""/>
        <dsp:cNvSpPr/>
      </dsp:nvSpPr>
      <dsp:spPr>
        <a:xfrm>
          <a:off x="2291892" y="1042"/>
          <a:ext cx="3397249" cy="169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Нақтылық</a:t>
          </a:r>
          <a:endParaRPr lang="ru-KZ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74812" y="83962"/>
        <a:ext cx="3231409" cy="1532784"/>
      </dsp:txXfrm>
    </dsp:sp>
    <dsp:sp modelId="{F0183EF6-BC7E-48AA-B89D-894D24626B73}">
      <dsp:nvSpPr>
        <dsp:cNvPr id="0" name=""/>
        <dsp:cNvSpPr/>
      </dsp:nvSpPr>
      <dsp:spPr>
        <a:xfrm>
          <a:off x="4436819" y="1831755"/>
          <a:ext cx="3691180" cy="169862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Модельдеу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9739" y="1914675"/>
        <a:ext cx="3525340" cy="1532784"/>
      </dsp:txXfrm>
    </dsp:sp>
    <dsp:sp modelId="{3BA7E308-906E-4D52-B614-D4E020E651DE}">
      <dsp:nvSpPr>
        <dsp:cNvPr id="0" name=""/>
        <dsp:cNvSpPr/>
      </dsp:nvSpPr>
      <dsp:spPr>
        <a:xfrm>
          <a:off x="2406497" y="3720042"/>
          <a:ext cx="3397249" cy="1698624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Теорияны тексеру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9417" y="3802962"/>
        <a:ext cx="3231409" cy="1532784"/>
      </dsp:txXfrm>
    </dsp:sp>
    <dsp:sp modelId="{40B33C97-F5D3-40B5-B94E-4C7C16BA98EE}">
      <dsp:nvSpPr>
        <dsp:cNvPr id="0" name=""/>
        <dsp:cNvSpPr/>
      </dsp:nvSpPr>
      <dsp:spPr>
        <a:xfrm>
          <a:off x="0" y="1871473"/>
          <a:ext cx="3397249" cy="1698624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Технологиялық даму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920" y="1954393"/>
        <a:ext cx="3231409" cy="1532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93063-9BDF-4BFA-A6D4-B968F3674E1C}">
      <dsp:nvSpPr>
        <dsp:cNvPr id="0" name=""/>
        <dsp:cNvSpPr/>
      </dsp:nvSpPr>
      <dsp:spPr>
        <a:xfrm rot="16200000">
          <a:off x="-1326530" y="1327410"/>
          <a:ext cx="4943379" cy="2288557"/>
        </a:xfrm>
        <a:prstGeom prst="flowChartManualOperation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860" bIns="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Құбылыстарды түсіну</a:t>
          </a:r>
          <a:endParaRPr lang="ru-RU" sz="20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881" y="988675"/>
        <a:ext cx="2288557" cy="2966027"/>
      </dsp:txXfrm>
    </dsp:sp>
    <dsp:sp modelId="{C03E936A-7810-4C0A-B553-420B80CF7D53}">
      <dsp:nvSpPr>
        <dsp:cNvPr id="0" name=""/>
        <dsp:cNvSpPr/>
      </dsp:nvSpPr>
      <dsp:spPr>
        <a:xfrm rot="16200000">
          <a:off x="1133668" y="1327410"/>
          <a:ext cx="4943379" cy="2288557"/>
        </a:xfrm>
        <a:prstGeom prst="flowChartManualOperati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860" bIns="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Танымдық қызығушылықты арттыру</a:t>
          </a:r>
          <a:endParaRPr lang="ru-RU" sz="20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2461079" y="988675"/>
        <a:ext cx="2288557" cy="2966027"/>
      </dsp:txXfrm>
    </dsp:sp>
    <dsp:sp modelId="{D2390CFD-86EB-4C5A-BA37-A4D41D067C93}">
      <dsp:nvSpPr>
        <dsp:cNvPr id="0" name=""/>
        <dsp:cNvSpPr/>
      </dsp:nvSpPr>
      <dsp:spPr>
        <a:xfrm rot="16200000">
          <a:off x="3593867" y="1327410"/>
          <a:ext cx="4943379" cy="2288557"/>
        </a:xfrm>
        <a:prstGeom prst="flowChartManualOperation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860" bIns="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Теорияны тәжірибемен байланыстыру</a:t>
          </a:r>
          <a:endParaRPr lang="ru-RU" sz="20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4921278" y="988675"/>
        <a:ext cx="2288557" cy="2966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D58F7-1B9E-4897-A8B2-2EEB38D1331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852AC-2A77-4A40-957A-C310CB10E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2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9C7E07-3C67-C64C-8DA0-0404F630397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55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92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Каковы правила и законы вашей колонии? Подумайте, что помогает поселенцам оставаться в безопасности и вести здоровую, счастливую жизнь.</a:t>
            </a:r>
          </a:p>
          <a:p>
            <a:pPr rtl="0"/>
            <a:endParaRPr lang="ru-RU"/>
          </a:p>
          <a:p>
            <a:pPr rtl="0"/>
            <a:r>
              <a:rPr lang="ru-RU"/>
              <a:t>В каждой фигуре: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укажите название правила или закона;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опишите, почему этот закон важен для колонии и поселенцев;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объясните последствия нарушения этого правила или закона.</a:t>
            </a:r>
          </a:p>
          <a:p>
            <a:pPr rtl="0"/>
            <a:endParaRPr lang="ru-RU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Чтобы добавить фигуры, сначала щелкните последнюю фигуру, а затем выберите "Работа с рисунками SmartArt" -&gt; "Дизайн" -&gt; "Добавить фигуру после".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3BD131-499C-46F9-A30E-AFCC6C068DA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543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62A795-6F94-4A96-B820-B9038480D0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2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Как называется гимн вашей колонии? </a:t>
            </a:r>
          </a:p>
          <a:p>
            <a:pPr rtl="0"/>
            <a:endParaRPr lang="ru-RU"/>
          </a:p>
          <a:p>
            <a:pPr rtl="0"/>
            <a:r>
              <a:rPr lang="ru-RU"/>
              <a:t>Напишите текст песни, а если вас посетило вдохновение, используйте компьютерную программу или живые инструменты, чтобы записать к ней музыку!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Чтобы вставить звуковой файл, нажмите "Запись" -&gt; "Звук" -&gt; "Звуковой файл на моем компьютере" и выберите файл.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3BD131-499C-46F9-A30E-AFCC6C068DA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32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ru-RU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053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Автофигура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 spc="50" baseline="0"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2" name="Объект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ru-RU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lang="ru-RU" sz="2000"/>
            </a:lvl2pPr>
            <a:lvl3pPr indent="-283464">
              <a:spcBef>
                <a:spcPts val="1800"/>
              </a:spcBef>
              <a:defRPr lang="ru-RU" sz="2000"/>
            </a:lvl3pPr>
            <a:lvl4pPr indent="-283464">
              <a:spcBef>
                <a:spcPts val="1800"/>
              </a:spcBef>
              <a:defRPr lang="ru-RU" sz="2000"/>
            </a:lvl4pPr>
            <a:lvl5pPr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3" name="Номер слайда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42" name="Дата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39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 rtlCol="0">
            <a:noAutofit/>
          </a:bodyPr>
          <a:lstStyle>
            <a:lvl1pPr marL="0" indent="0" algn="ctr">
              <a:buNone/>
              <a:defRPr lang="ru-RU"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272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>
          <p15:clr>
            <a:srgbClr val="FBAE40"/>
          </p15:clr>
        </p15:guide>
        <p15:guide id="4" pos="4560">
          <p15:clr>
            <a:srgbClr val="FBAE40"/>
          </p15:clr>
        </p15:guide>
        <p15:guide id="8" orient="horz" pos="184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ru-RU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2000"/>
            </a:lvl1pPr>
          </a:lstStyle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18" name="Текст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ru-RU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ru-RU" sz="4000"/>
            </a:lvl2pPr>
            <a:lvl3pPr>
              <a:defRPr lang="ru-RU" sz="4000"/>
            </a:lvl3pPr>
            <a:lvl4pPr>
              <a:defRPr lang="ru-RU" sz="4000"/>
            </a:lvl4pPr>
            <a:lvl5pPr>
              <a:defRPr lang="ru-RU" sz="4000"/>
            </a:lvl5pPr>
          </a:lstStyle>
          <a:p>
            <a:pPr lvl="0" rtl="0"/>
            <a:r>
              <a:rPr lang="ru-RU"/>
              <a:t>Текст слайда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873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Полилиния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2" name="Объект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lang="ru-RU" sz="2000"/>
            </a:lvl1pPr>
            <a:lvl2pPr indent="-283464">
              <a:spcBef>
                <a:spcPts val="1800"/>
              </a:spcBef>
              <a:defRPr lang="ru-RU" sz="2000"/>
            </a:lvl2pPr>
            <a:lvl3pPr indent="-283464">
              <a:spcBef>
                <a:spcPts val="1800"/>
              </a:spcBef>
              <a:defRPr lang="ru-RU" sz="2000"/>
            </a:lvl3pPr>
            <a:lvl4pPr indent="-283464">
              <a:spcBef>
                <a:spcPts val="1800"/>
              </a:spcBef>
              <a:defRPr lang="ru-RU" sz="2000"/>
            </a:lvl4pPr>
            <a:lvl5pPr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2972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ru-RU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Текст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ru-RU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ru-RU" sz="4000"/>
            </a:lvl2pPr>
            <a:lvl3pPr>
              <a:defRPr lang="ru-RU" sz="4000"/>
            </a:lvl3pPr>
            <a:lvl4pPr>
              <a:defRPr lang="ru-RU" sz="4000"/>
            </a:lvl4pPr>
            <a:lvl5pPr>
              <a:defRPr lang="ru-RU" sz="4000"/>
            </a:lvl5pPr>
          </a:lstStyle>
          <a:p>
            <a:pPr lvl="0" rtl="0"/>
            <a:r>
              <a:rPr lang="ru-RU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635830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ва объекта содержимого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Полилиния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2" name="Объект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marL="283464" indent="-283464">
              <a:spcBef>
                <a:spcPts val="1800"/>
              </a:spcBef>
              <a:defRPr lang="ru-RU" sz="2000"/>
            </a:lvl2pPr>
            <a:lvl3pPr marL="594360" indent="-283464">
              <a:spcBef>
                <a:spcPts val="1800"/>
              </a:spcBef>
              <a:defRPr lang="ru-RU" sz="2000"/>
            </a:lvl3pPr>
            <a:lvl4pPr marL="822960" indent="-283464">
              <a:spcBef>
                <a:spcPts val="1800"/>
              </a:spcBef>
              <a:defRPr lang="ru-RU" sz="2000"/>
            </a:lvl4pPr>
            <a:lvl5pPr marL="1005840"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 dirty="0"/>
              <a:t>Щелкните, чтобы добавить содержимое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marL="283464" indent="-283464">
              <a:spcBef>
                <a:spcPts val="1800"/>
              </a:spcBef>
              <a:defRPr lang="ru-RU" sz="2000"/>
            </a:lvl2pPr>
            <a:lvl3pPr marL="548640" indent="-283464">
              <a:spcBef>
                <a:spcPts val="1800"/>
              </a:spcBef>
              <a:defRPr lang="ru-RU" sz="2000"/>
            </a:lvl3pPr>
            <a:lvl4pPr marL="822960" indent="-283464">
              <a:spcBef>
                <a:spcPts val="1800"/>
              </a:spcBef>
              <a:defRPr lang="ru-RU" sz="2000"/>
            </a:lvl4pPr>
            <a:lvl5pPr marL="1005840"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700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Автофигура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" name="Полилиния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" name="Полилиния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бъект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 rtlCol="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lang="ru-RU"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lang="ru-RU"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lang="ru-RU" sz="2000"/>
            </a:lvl3pPr>
            <a:lvl4pPr marL="1371600" indent="0">
              <a:spcBef>
                <a:spcPts val="1800"/>
              </a:spcBef>
              <a:buFont typeface="+mj-lt"/>
              <a:buNone/>
              <a:defRPr lang="ru-RU"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endParaRPr lang="ru-RU" dirty="0"/>
          </a:p>
        </p:txBody>
      </p:sp>
      <p:sp>
        <p:nvSpPr>
          <p:cNvPr id="2" name="Объект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marL="283464" indent="-283464">
              <a:spcBef>
                <a:spcPts val="1800"/>
              </a:spcBef>
              <a:defRPr lang="ru-RU" sz="2000"/>
            </a:lvl2pPr>
            <a:lvl3pPr marL="548640" indent="-283464">
              <a:spcBef>
                <a:spcPts val="1800"/>
              </a:spcBef>
              <a:defRPr lang="ru-RU" sz="2000"/>
            </a:lvl3pPr>
            <a:lvl4pPr marL="822960" indent="-283464">
              <a:spcBef>
                <a:spcPts val="1800"/>
              </a:spcBef>
              <a:defRPr lang="ru-RU" sz="2000"/>
            </a:lvl4pPr>
            <a:lvl5pPr marL="1005840"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9805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содержимое и рисунок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indent="-283464">
              <a:spcBef>
                <a:spcPts val="1800"/>
              </a:spcBef>
              <a:defRPr lang="ru-RU" sz="2000"/>
            </a:lvl2pPr>
            <a:lvl3pPr indent="-283464">
              <a:spcBef>
                <a:spcPts val="1800"/>
              </a:spcBef>
              <a:defRPr lang="ru-RU" sz="2000"/>
            </a:lvl3pPr>
            <a:lvl4pPr indent="-283464">
              <a:spcBef>
                <a:spcPts val="1800"/>
              </a:spcBef>
              <a:defRPr lang="ru-RU" sz="2000"/>
            </a:lvl4pPr>
            <a:lvl5pPr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2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1542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содержимое и табли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Полилиния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" name="Полилиния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бъект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marL="457200" indent="0">
              <a:spcBef>
                <a:spcPts val="1800"/>
              </a:spcBef>
              <a:buNone/>
              <a:defRPr lang="ru-RU" sz="2000"/>
            </a:lvl2pPr>
            <a:lvl3pPr marL="914400" indent="0">
              <a:spcBef>
                <a:spcPts val="1800"/>
              </a:spcBef>
              <a:buNone/>
              <a:defRPr lang="ru-RU" sz="2000"/>
            </a:lvl3pPr>
            <a:lvl4pPr marL="1371600" indent="0">
              <a:spcBef>
                <a:spcPts val="1800"/>
              </a:spcBef>
              <a:buNone/>
              <a:defRPr lang="ru-RU" sz="2000"/>
            </a:lvl4pPr>
            <a:lvl5pPr marL="1828800" indent="0">
              <a:spcBef>
                <a:spcPts val="1800"/>
              </a:spcBef>
              <a:buNone/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ru-RU" sz="2000"/>
            </a:lvl1pPr>
            <a:lvl2pPr>
              <a:spcBef>
                <a:spcPts val="600"/>
              </a:spcBef>
              <a:defRPr lang="ru-RU" sz="2000"/>
            </a:lvl2pPr>
            <a:lvl3pPr>
              <a:spcBef>
                <a:spcPts val="1800"/>
              </a:spcBef>
              <a:defRPr lang="ru-RU" sz="2000"/>
            </a:lvl3pPr>
            <a:lvl4pPr>
              <a:spcBef>
                <a:spcPts val="1800"/>
              </a:spcBef>
              <a:defRPr lang="ru-RU" sz="2000"/>
            </a:lvl4pPr>
            <a:lvl5pPr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7919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ва объекта содержимого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Полилиния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ru-RU" sz="2000"/>
            </a:lvl1pPr>
            <a:lvl2pPr>
              <a:spcBef>
                <a:spcPts val="600"/>
              </a:spcBef>
              <a:defRPr lang="ru-RU" sz="2000"/>
            </a:lvl2pPr>
            <a:lvl3pPr>
              <a:spcBef>
                <a:spcPts val="1800"/>
              </a:spcBef>
              <a:defRPr lang="ru-RU" sz="2000"/>
            </a:lvl3pPr>
            <a:lvl4pPr>
              <a:spcBef>
                <a:spcPts val="1800"/>
              </a:spcBef>
              <a:defRPr lang="ru-RU" sz="2000"/>
            </a:lvl4pPr>
            <a:lvl5pPr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 rtlCol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lang="ru-RU" sz="2000"/>
            </a:lvl1pPr>
            <a:lvl2pPr>
              <a:spcBef>
                <a:spcPts val="1800"/>
              </a:spcBef>
              <a:defRPr lang="ru-RU" sz="2000"/>
            </a:lvl2pPr>
            <a:lvl3pPr>
              <a:spcBef>
                <a:spcPts val="1800"/>
              </a:spcBef>
              <a:defRPr lang="ru-RU" sz="2000"/>
            </a:lvl3pPr>
            <a:lvl4pPr>
              <a:spcBef>
                <a:spcPts val="1800"/>
              </a:spcBef>
              <a:defRPr lang="ru-RU" sz="2000"/>
            </a:lvl4pPr>
            <a:lvl5pPr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3339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9" name="Местозаполнитель таблицы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 rtlCol="0">
            <a:noAutofit/>
          </a:bodyPr>
          <a:lstStyle>
            <a:lvl1pPr>
              <a:defRPr lang="ru-RU"/>
            </a:lvl1pPr>
          </a:lstStyle>
          <a:p>
            <a:pPr rtl="0"/>
            <a:r>
              <a:rPr lang="ru-RU"/>
              <a:t>Вставка таблицы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55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ru-RU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8" name="Текст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ru-RU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ru-RU" sz="4000"/>
            </a:lvl2pPr>
            <a:lvl3pPr>
              <a:defRPr lang="ru-RU" sz="4000"/>
            </a:lvl3pPr>
            <a:lvl4pPr>
              <a:defRPr lang="ru-RU" sz="4000"/>
            </a:lvl4pPr>
            <a:lvl5pPr>
              <a:defRPr lang="ru-RU" sz="4000"/>
            </a:lvl5pPr>
          </a:lstStyle>
          <a:p>
            <a:pPr lvl="0" rtl="0"/>
            <a:r>
              <a:rPr lang="ru-RU"/>
              <a:t>Текст слайда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401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BADECF-5CB5-4E4A-8BF7-F90FD2B754A6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54962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783856-70AE-47CB-BB1B-0841441E3F72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75435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B23228-57D1-4577-8EB3-42AC559E021D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29418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8A38EB-212D-456C-9C18-60AA6B0105FC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95897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240F4D-1C24-45DE-B752-F9981BEA955C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61854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9CC91E-A81B-401F-BC32-ECD38BACB339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11467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20733B-724B-4709-AD4E-2F1DD80E4373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03539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3B8F56-CA37-4309-A4CD-8BA0ACAD0318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89163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A9040F-893C-438F-817C-2F0A604A65EB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67568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Поли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 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 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 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Полилиния 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Полилиния 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Поли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Полилиния 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Полилиния 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Полилиния 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Поли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1" name="Автофигура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4BECC0D0-8CDD-4D07-AD6D-C068B70D810D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432886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(черн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>
            <a:off x="261938" y="0"/>
            <a:ext cx="4360863" cy="6843713"/>
            <a:chOff x="261938" y="0"/>
            <a:chExt cx="4360863" cy="6843713"/>
          </a:xfrm>
        </p:grpSpPr>
        <p:sp>
          <p:nvSpPr>
            <p:cNvPr id="87" name="Полилиния 11"/>
            <p:cNvSpPr/>
            <p:nvPr userDrawn="1"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E49FDF-E7B0-4A57-9F67-6F5D2C82F1E7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369605" y="1879719"/>
            <a:ext cx="4937664" cy="3297318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1957388" y="4621333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3" name="Полилиния: фигура 42">
            <a:extLst>
              <a:ext uri="{FF2B5EF4-FFF2-40B4-BE49-F238E27FC236}">
                <a16:creationId xmlns:a16="http://schemas.microsoft.com/office/drawing/2014/main" id="{4463ED2E-F436-4C78-9D09-ECC568CAECB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407031" y="0"/>
            <a:ext cx="8784969" cy="6858000"/>
          </a:xfrm>
          <a:custGeom>
            <a:avLst/>
            <a:gdLst>
              <a:gd name="connsiteX0" fmla="*/ 5588301 w 8784969"/>
              <a:gd name="connsiteY0" fmla="*/ 0 h 6858000"/>
              <a:gd name="connsiteX1" fmla="*/ 1468988 w 8784969"/>
              <a:gd name="connsiteY1" fmla="*/ 0 h 6858000"/>
              <a:gd name="connsiteX2" fmla="*/ 1156162 w 8784969"/>
              <a:gd name="connsiteY2" fmla="*/ 199232 h 6858000"/>
              <a:gd name="connsiteX3" fmla="*/ 847304 w 8784969"/>
              <a:gd name="connsiteY3" fmla="*/ 429068 h 6858000"/>
              <a:gd name="connsiteX4" fmla="*/ 578156 w 8784969"/>
              <a:gd name="connsiteY4" fmla="*/ 691737 h 6858000"/>
              <a:gd name="connsiteX5" fmla="*/ 331069 w 8784969"/>
              <a:gd name="connsiteY5" fmla="*/ 987239 h 6858000"/>
              <a:gd name="connsiteX6" fmla="*/ 119280 w 8784969"/>
              <a:gd name="connsiteY6" fmla="*/ 1321048 h 6858000"/>
              <a:gd name="connsiteX7" fmla="*/ 0 w 8784969"/>
              <a:gd name="connsiteY7" fmla="*/ 1557746 h 6858000"/>
              <a:gd name="connsiteX8" fmla="*/ 0 w 8784969"/>
              <a:gd name="connsiteY8" fmla="*/ 4538060 h 6858000"/>
              <a:gd name="connsiteX9" fmla="*/ 57509 w 8784969"/>
              <a:gd name="connsiteY9" fmla="*/ 4686493 h 6858000"/>
              <a:gd name="connsiteX10" fmla="*/ 247236 w 8784969"/>
              <a:gd name="connsiteY10" fmla="*/ 5069552 h 6858000"/>
              <a:gd name="connsiteX11" fmla="*/ 481086 w 8784969"/>
              <a:gd name="connsiteY11" fmla="*/ 5419777 h 6858000"/>
              <a:gd name="connsiteX12" fmla="*/ 741410 w 8784969"/>
              <a:gd name="connsiteY12" fmla="*/ 5726224 h 6858000"/>
              <a:gd name="connsiteX13" fmla="*/ 1023795 w 8784969"/>
              <a:gd name="connsiteY13" fmla="*/ 5999838 h 6858000"/>
              <a:gd name="connsiteX14" fmla="*/ 1332653 w 8784969"/>
              <a:gd name="connsiteY14" fmla="*/ 6251562 h 6858000"/>
              <a:gd name="connsiteX15" fmla="*/ 1650336 w 8784969"/>
              <a:gd name="connsiteY15" fmla="*/ 6470453 h 6858000"/>
              <a:gd name="connsiteX16" fmla="*/ 1976844 w 8784969"/>
              <a:gd name="connsiteY16" fmla="*/ 6645566 h 6858000"/>
              <a:gd name="connsiteX17" fmla="*/ 2321000 w 8784969"/>
              <a:gd name="connsiteY17" fmla="*/ 6804261 h 6858000"/>
              <a:gd name="connsiteX18" fmla="*/ 2460016 w 8784969"/>
              <a:gd name="connsiteY18" fmla="*/ 6858000 h 6858000"/>
              <a:gd name="connsiteX19" fmla="*/ 6444063 w 8784969"/>
              <a:gd name="connsiteY19" fmla="*/ 6858000 h 6858000"/>
              <a:gd name="connsiteX20" fmla="*/ 6733266 w 8784969"/>
              <a:gd name="connsiteY20" fmla="*/ 6744066 h 6858000"/>
              <a:gd name="connsiteX21" fmla="*/ 7099484 w 8784969"/>
              <a:gd name="connsiteY21" fmla="*/ 6585371 h 6858000"/>
              <a:gd name="connsiteX22" fmla="*/ 7439228 w 8784969"/>
              <a:gd name="connsiteY22" fmla="*/ 6382897 h 6858000"/>
              <a:gd name="connsiteX23" fmla="*/ 7756911 w 8784969"/>
              <a:gd name="connsiteY23" fmla="*/ 6147589 h 6858000"/>
              <a:gd name="connsiteX24" fmla="*/ 8052533 w 8784969"/>
              <a:gd name="connsiteY24" fmla="*/ 5868503 h 6858000"/>
              <a:gd name="connsiteX25" fmla="*/ 8299620 w 8784969"/>
              <a:gd name="connsiteY25" fmla="*/ 5562056 h 6858000"/>
              <a:gd name="connsiteX26" fmla="*/ 8405514 w 8784969"/>
              <a:gd name="connsiteY26" fmla="*/ 5386944 h 6858000"/>
              <a:gd name="connsiteX27" fmla="*/ 8502584 w 8784969"/>
              <a:gd name="connsiteY27" fmla="*/ 5200886 h 6858000"/>
              <a:gd name="connsiteX28" fmla="*/ 8582005 w 8784969"/>
              <a:gd name="connsiteY28" fmla="*/ 5009357 h 6858000"/>
              <a:gd name="connsiteX29" fmla="*/ 8652601 w 8784969"/>
              <a:gd name="connsiteY29" fmla="*/ 4806883 h 6858000"/>
              <a:gd name="connsiteX30" fmla="*/ 8714373 w 8784969"/>
              <a:gd name="connsiteY30" fmla="*/ 4571576 h 6858000"/>
              <a:gd name="connsiteX31" fmla="*/ 8749671 w 8784969"/>
              <a:gd name="connsiteY31" fmla="*/ 4352685 h 6858000"/>
              <a:gd name="connsiteX32" fmla="*/ 8771732 w 8784969"/>
              <a:gd name="connsiteY32" fmla="*/ 4106433 h 6858000"/>
              <a:gd name="connsiteX33" fmla="*/ 8784969 w 8784969"/>
              <a:gd name="connsiteY33" fmla="*/ 3843764 h 6858000"/>
              <a:gd name="connsiteX34" fmla="*/ 8758495 w 8784969"/>
              <a:gd name="connsiteY34" fmla="*/ 3597512 h 6858000"/>
              <a:gd name="connsiteX35" fmla="*/ 8714373 w 8784969"/>
              <a:gd name="connsiteY35" fmla="*/ 3345787 h 6858000"/>
              <a:gd name="connsiteX36" fmla="*/ 8652601 w 8784969"/>
              <a:gd name="connsiteY36" fmla="*/ 3115952 h 6858000"/>
              <a:gd name="connsiteX37" fmla="*/ 8582005 w 8784969"/>
              <a:gd name="connsiteY37" fmla="*/ 2880644 h 6858000"/>
              <a:gd name="connsiteX38" fmla="*/ 8502584 w 8784969"/>
              <a:gd name="connsiteY38" fmla="*/ 2645337 h 6858000"/>
              <a:gd name="connsiteX39" fmla="*/ 8405514 w 8784969"/>
              <a:gd name="connsiteY39" fmla="*/ 2426446 h 6858000"/>
              <a:gd name="connsiteX40" fmla="*/ 8290795 w 8784969"/>
              <a:gd name="connsiteY40" fmla="*/ 2223972 h 6858000"/>
              <a:gd name="connsiteX41" fmla="*/ 8171664 w 8784969"/>
              <a:gd name="connsiteY41" fmla="*/ 2021498 h 6858000"/>
              <a:gd name="connsiteX42" fmla="*/ 7889279 w 8784969"/>
              <a:gd name="connsiteY42" fmla="*/ 1643911 h 6858000"/>
              <a:gd name="connsiteX43" fmla="*/ 7571596 w 8784969"/>
              <a:gd name="connsiteY43" fmla="*/ 1277269 h 6858000"/>
              <a:gd name="connsiteX44" fmla="*/ 7218615 w 8784969"/>
              <a:gd name="connsiteY44" fmla="*/ 954406 h 6858000"/>
              <a:gd name="connsiteX45" fmla="*/ 6839160 w 8784969"/>
              <a:gd name="connsiteY45" fmla="*/ 664375 h 6858000"/>
              <a:gd name="connsiteX46" fmla="*/ 6428820 w 8784969"/>
              <a:gd name="connsiteY46" fmla="*/ 418123 h 6858000"/>
              <a:gd name="connsiteX47" fmla="*/ 6005242 w 8784969"/>
              <a:gd name="connsiteY47" fmla="*/ 1828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784969" h="6858000">
                <a:moveTo>
                  <a:pt x="5588301" y="0"/>
                </a:moveTo>
                <a:lnTo>
                  <a:pt x="1468988" y="0"/>
                </a:lnTo>
                <a:lnTo>
                  <a:pt x="1156162" y="199232"/>
                </a:lnTo>
                <a:lnTo>
                  <a:pt x="847304" y="429068"/>
                </a:lnTo>
                <a:lnTo>
                  <a:pt x="578156" y="691737"/>
                </a:lnTo>
                <a:lnTo>
                  <a:pt x="331069" y="987239"/>
                </a:lnTo>
                <a:lnTo>
                  <a:pt x="119280" y="1321048"/>
                </a:lnTo>
                <a:lnTo>
                  <a:pt x="0" y="1557746"/>
                </a:lnTo>
                <a:lnTo>
                  <a:pt x="0" y="4538060"/>
                </a:lnTo>
                <a:lnTo>
                  <a:pt x="57509" y="4686493"/>
                </a:lnTo>
                <a:lnTo>
                  <a:pt x="247236" y="5069552"/>
                </a:lnTo>
                <a:lnTo>
                  <a:pt x="481086" y="5419777"/>
                </a:lnTo>
                <a:lnTo>
                  <a:pt x="741410" y="5726224"/>
                </a:lnTo>
                <a:lnTo>
                  <a:pt x="1023795" y="5999838"/>
                </a:lnTo>
                <a:lnTo>
                  <a:pt x="1332653" y="6251562"/>
                </a:lnTo>
                <a:lnTo>
                  <a:pt x="1650336" y="6470453"/>
                </a:lnTo>
                <a:lnTo>
                  <a:pt x="1976844" y="6645566"/>
                </a:lnTo>
                <a:lnTo>
                  <a:pt x="2321000" y="6804261"/>
                </a:lnTo>
                <a:lnTo>
                  <a:pt x="2460016" y="6858000"/>
                </a:lnTo>
                <a:lnTo>
                  <a:pt x="6444063" y="6858000"/>
                </a:lnTo>
                <a:lnTo>
                  <a:pt x="6733266" y="6744066"/>
                </a:lnTo>
                <a:lnTo>
                  <a:pt x="7099484" y="6585371"/>
                </a:lnTo>
                <a:lnTo>
                  <a:pt x="7439228" y="6382897"/>
                </a:lnTo>
                <a:lnTo>
                  <a:pt x="7756911" y="6147589"/>
                </a:lnTo>
                <a:lnTo>
                  <a:pt x="8052533" y="5868503"/>
                </a:lnTo>
                <a:lnTo>
                  <a:pt x="8299620" y="5562056"/>
                </a:lnTo>
                <a:lnTo>
                  <a:pt x="8405514" y="5386944"/>
                </a:lnTo>
                <a:lnTo>
                  <a:pt x="8502584" y="5200886"/>
                </a:lnTo>
                <a:lnTo>
                  <a:pt x="8582005" y="5009357"/>
                </a:lnTo>
                <a:lnTo>
                  <a:pt x="8652601" y="4806883"/>
                </a:lnTo>
                <a:lnTo>
                  <a:pt x="8714373" y="4571576"/>
                </a:lnTo>
                <a:lnTo>
                  <a:pt x="8749671" y="4352685"/>
                </a:lnTo>
                <a:lnTo>
                  <a:pt x="8771732" y="4106433"/>
                </a:lnTo>
                <a:lnTo>
                  <a:pt x="8784969" y="3843764"/>
                </a:lnTo>
                <a:lnTo>
                  <a:pt x="8758495" y="3597512"/>
                </a:lnTo>
                <a:lnTo>
                  <a:pt x="8714373" y="3345787"/>
                </a:lnTo>
                <a:lnTo>
                  <a:pt x="8652601" y="3115952"/>
                </a:lnTo>
                <a:lnTo>
                  <a:pt x="8582005" y="2880644"/>
                </a:lnTo>
                <a:lnTo>
                  <a:pt x="8502584" y="2645337"/>
                </a:lnTo>
                <a:lnTo>
                  <a:pt x="8405514" y="2426446"/>
                </a:lnTo>
                <a:lnTo>
                  <a:pt x="8290795" y="2223972"/>
                </a:lnTo>
                <a:lnTo>
                  <a:pt x="8171664" y="2021498"/>
                </a:lnTo>
                <a:lnTo>
                  <a:pt x="7889279" y="1643911"/>
                </a:lnTo>
                <a:lnTo>
                  <a:pt x="7571596" y="1277269"/>
                </a:lnTo>
                <a:lnTo>
                  <a:pt x="7218615" y="954406"/>
                </a:lnTo>
                <a:lnTo>
                  <a:pt x="6839160" y="664375"/>
                </a:lnTo>
                <a:lnTo>
                  <a:pt x="6428820" y="418123"/>
                </a:lnTo>
                <a:lnTo>
                  <a:pt x="6005242" y="18281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9245B68-D7BE-4D62-BC2B-4D5729E5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82" y="2325648"/>
            <a:ext cx="3498667" cy="2456485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AD30D061-37A7-4261-B0A0-8ADD86394B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838986"/>
            <a:ext cx="6292850" cy="524130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611304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Рисунок 34">
            <a:extLst>
              <a:ext uri="{FF2B5EF4-FFF2-40B4-BE49-F238E27FC236}">
                <a16:creationId xmlns:a16="http://schemas.microsoft.com/office/drawing/2014/main" id="{9B7E1CAD-48B4-45E8-AC71-7B4CEEB5AE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25492" y="0"/>
            <a:ext cx="9366509" cy="6843713"/>
          </a:xfrm>
          <a:custGeom>
            <a:avLst/>
            <a:gdLst>
              <a:gd name="connsiteX0" fmla="*/ 3149894 w 9366509"/>
              <a:gd name="connsiteY0" fmla="*/ 0 h 6843713"/>
              <a:gd name="connsiteX1" fmla="*/ 7207729 w 9366509"/>
              <a:gd name="connsiteY1" fmla="*/ 0 h 6843713"/>
              <a:gd name="connsiteX2" fmla="*/ 7728853 w 9366509"/>
              <a:gd name="connsiteY2" fmla="*/ 155329 h 6843713"/>
              <a:gd name="connsiteX3" fmla="*/ 8323783 w 9366509"/>
              <a:gd name="connsiteY3" fmla="*/ 374392 h 6843713"/>
              <a:gd name="connsiteX4" fmla="*/ 8907061 w 9366509"/>
              <a:gd name="connsiteY4" fmla="*/ 651838 h 6843713"/>
              <a:gd name="connsiteX5" fmla="*/ 9366509 w 9366509"/>
              <a:gd name="connsiteY5" fmla="*/ 893714 h 6843713"/>
              <a:gd name="connsiteX6" fmla="*/ 9366509 w 9366509"/>
              <a:gd name="connsiteY6" fmla="*/ 6843713 h 6843713"/>
              <a:gd name="connsiteX7" fmla="*/ 768249 w 9366509"/>
              <a:gd name="connsiteY7" fmla="*/ 6843713 h 6843713"/>
              <a:gd name="connsiteX8" fmla="*/ 607301 w 9366509"/>
              <a:gd name="connsiteY8" fmla="*/ 6560777 h 6843713"/>
              <a:gd name="connsiteX9" fmla="*/ 362142 w 9366509"/>
              <a:gd name="connsiteY9" fmla="*/ 6023419 h 6843713"/>
              <a:gd name="connsiteX10" fmla="*/ 179684 w 9366509"/>
              <a:gd name="connsiteY10" fmla="*/ 5425444 h 6843713"/>
              <a:gd name="connsiteX11" fmla="*/ 101216 w 9366509"/>
              <a:gd name="connsiteY11" fmla="*/ 5125898 h 6843713"/>
              <a:gd name="connsiteX12" fmla="*/ 56781 w 9366509"/>
              <a:gd name="connsiteY12" fmla="*/ 4824862 h 6843713"/>
              <a:gd name="connsiteX13" fmla="*/ 12346 w 9366509"/>
              <a:gd name="connsiteY13" fmla="*/ 4523826 h 6843713"/>
              <a:gd name="connsiteX14" fmla="*/ 0 w 9366509"/>
              <a:gd name="connsiteY14" fmla="*/ 4241811 h 6843713"/>
              <a:gd name="connsiteX15" fmla="*/ 4521 w 9366509"/>
              <a:gd name="connsiteY15" fmla="*/ 3955653 h 6843713"/>
              <a:gd name="connsiteX16" fmla="*/ 37551 w 9366509"/>
              <a:gd name="connsiteY16" fmla="*/ 3671651 h 6843713"/>
              <a:gd name="connsiteX17" fmla="*/ 74160 w 9366509"/>
              <a:gd name="connsiteY17" fmla="*/ 3404515 h 6843713"/>
              <a:gd name="connsiteX18" fmla="*/ 125842 w 9366509"/>
              <a:gd name="connsiteY18" fmla="*/ 3157143 h 6843713"/>
              <a:gd name="connsiteX19" fmla="*/ 277270 w 9366509"/>
              <a:gd name="connsiteY19" fmla="*/ 2656892 h 6843713"/>
              <a:gd name="connsiteX20" fmla="*/ 495711 w 9366509"/>
              <a:gd name="connsiteY20" fmla="*/ 2194559 h 6843713"/>
              <a:gd name="connsiteX21" fmla="*/ 760273 w 9366509"/>
              <a:gd name="connsiteY21" fmla="*/ 1747229 h 6843713"/>
              <a:gd name="connsiteX22" fmla="*/ 1075575 w 9366509"/>
              <a:gd name="connsiteY22" fmla="*/ 1355549 h 6843713"/>
              <a:gd name="connsiteX23" fmla="*/ 1423710 w 9366509"/>
              <a:gd name="connsiteY23" fmla="*/ 999879 h 6843713"/>
              <a:gd name="connsiteX24" fmla="*/ 1821693 w 9366509"/>
              <a:gd name="connsiteY24" fmla="*/ 679475 h 6843713"/>
              <a:gd name="connsiteX25" fmla="*/ 2252508 w 9366509"/>
              <a:gd name="connsiteY25" fmla="*/ 395080 h 6843713"/>
              <a:gd name="connsiteX26" fmla="*/ 2717049 w 9366509"/>
              <a:gd name="connsiteY26" fmla="*/ 167081 h 684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366509" h="6843713">
                <a:moveTo>
                  <a:pt x="3149894" y="0"/>
                </a:moveTo>
                <a:lnTo>
                  <a:pt x="7207729" y="0"/>
                </a:lnTo>
                <a:lnTo>
                  <a:pt x="7728853" y="155329"/>
                </a:lnTo>
                <a:lnTo>
                  <a:pt x="8323783" y="374392"/>
                </a:lnTo>
                <a:lnTo>
                  <a:pt x="8907061" y="651838"/>
                </a:lnTo>
                <a:lnTo>
                  <a:pt x="9366509" y="893714"/>
                </a:lnTo>
                <a:lnTo>
                  <a:pt x="9366509" y="6843713"/>
                </a:lnTo>
                <a:lnTo>
                  <a:pt x="768249" y="6843713"/>
                </a:lnTo>
                <a:lnTo>
                  <a:pt x="607301" y="6560777"/>
                </a:lnTo>
                <a:lnTo>
                  <a:pt x="362142" y="6023419"/>
                </a:lnTo>
                <a:lnTo>
                  <a:pt x="179684" y="5425444"/>
                </a:lnTo>
                <a:lnTo>
                  <a:pt x="101216" y="5125898"/>
                </a:lnTo>
                <a:lnTo>
                  <a:pt x="56781" y="4824862"/>
                </a:lnTo>
                <a:lnTo>
                  <a:pt x="12346" y="4523826"/>
                </a:lnTo>
                <a:lnTo>
                  <a:pt x="0" y="4241811"/>
                </a:lnTo>
                <a:lnTo>
                  <a:pt x="4521" y="3955653"/>
                </a:lnTo>
                <a:lnTo>
                  <a:pt x="37551" y="3671651"/>
                </a:lnTo>
                <a:lnTo>
                  <a:pt x="74160" y="3404515"/>
                </a:lnTo>
                <a:lnTo>
                  <a:pt x="125842" y="3157143"/>
                </a:lnTo>
                <a:lnTo>
                  <a:pt x="277270" y="2656892"/>
                </a:lnTo>
                <a:lnTo>
                  <a:pt x="495711" y="2194559"/>
                </a:lnTo>
                <a:lnTo>
                  <a:pt x="760273" y="1747229"/>
                </a:lnTo>
                <a:lnTo>
                  <a:pt x="1075575" y="1355549"/>
                </a:lnTo>
                <a:lnTo>
                  <a:pt x="1423710" y="999879"/>
                </a:lnTo>
                <a:lnTo>
                  <a:pt x="1821693" y="679475"/>
                </a:lnTo>
                <a:lnTo>
                  <a:pt x="2252508" y="395080"/>
                </a:lnTo>
                <a:lnTo>
                  <a:pt x="2717049" y="1670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80" name="Груп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A3F758-069B-41AC-84EC-FC00395EBD04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938057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2" name="Объект 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B7A8DADA-A3F9-464A-B9BA-25A365C1A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00216F6A-AB47-4B4B-9DD2-361F771E6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5424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 с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2" name="Объект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0D4343E1-2980-4553-8C60-26A8B5828B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856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sp>
        <p:nvSpPr>
          <p:cNvPr id="38" name="Рисунок 3">
            <a:extLst>
              <a:ext uri="{FF2B5EF4-FFF2-40B4-BE49-F238E27FC236}">
                <a16:creationId xmlns:a16="http://schemas.microsoft.com/office/drawing/2014/main" id="{846F92BA-F8BE-4831-B110-5971C889D4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86327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sp>
        <p:nvSpPr>
          <p:cNvPr id="39" name="Рисунок 3">
            <a:extLst>
              <a:ext uri="{FF2B5EF4-FFF2-40B4-BE49-F238E27FC236}">
                <a16:creationId xmlns:a16="http://schemas.microsoft.com/office/drawing/2014/main" id="{AE359D84-4C76-4CD0-B624-6DF850A10C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55931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4E4E82A4-1189-4AC3-95D5-D2435A6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65703E44-581C-4B41-9496-94E20343D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5678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 с числ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679785-C0BE-4E41-8D36-410A00E0B77C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0" y="4134156"/>
            <a:ext cx="3869619" cy="2723844"/>
            <a:chOff x="1" y="3649663"/>
            <a:chExt cx="4537613" cy="31940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8" cy="9260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18859FD-02A1-4EBD-B3D6-0FB3AF9D7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2" name="Объект 3">
            <a:extLst>
              <a:ext uri="{FF2B5EF4-FFF2-40B4-BE49-F238E27FC236}">
                <a16:creationId xmlns:a16="http://schemas.microsoft.com/office/drawing/2014/main" id="{90642181-CFD1-4C77-B057-A56CE72F014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FF0BDBD4-7825-4C67-99E9-C735E1FBB9E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94417C6D-B291-4A61-9921-775DA1D6D0D9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35980708-2905-4ABB-BDDC-DC6D33D7C6B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C7F8108B-8CD4-48BF-94C0-01363B1E4F0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90A5D5B-F644-47FC-BA95-B93F1855AD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553" y="1408627"/>
            <a:ext cx="837285" cy="837285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96BA3150-050E-4A44-BE40-3BD47F0412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2897" y="1408627"/>
            <a:ext cx="837285" cy="837285"/>
          </a:xfrm>
          <a:solidFill>
            <a:schemeClr val="tx1">
              <a:lumMod val="85000"/>
              <a:lumOff val="1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  <p:sp>
        <p:nvSpPr>
          <p:cNvPr id="40" name="Текст 6">
            <a:extLst>
              <a:ext uri="{FF2B5EF4-FFF2-40B4-BE49-F238E27FC236}">
                <a16:creationId xmlns:a16="http://schemas.microsoft.com/office/drawing/2014/main" id="{A3379A5C-5A4C-4054-89CF-DBCEC320E2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3424" y="1408627"/>
            <a:ext cx="837285" cy="837285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3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1563148-967F-403B-A638-B0C3C2AC9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6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71557735-9BED-41DD-95DD-163D1C9E3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0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80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(справ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B7A097-B76E-40F5-916F-F91E1B870013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255904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 flipH="1">
            <a:off x="-685800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3599214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8F7A35-EDA1-4093-B551-D47E7736979E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3599214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61986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800000">
            <a:off x="1818524" y="2197117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79443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68275" y="44521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93AB100B-7366-469B-AD1B-F4E4142B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71" y="1397000"/>
            <a:ext cx="7578350" cy="4654808"/>
          </a:xfrm>
        </p:spPr>
        <p:txBody>
          <a:bodyPr rtlCol="0" anchor="t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4" name="Заголовок содержимого 2">
            <a:extLst>
              <a:ext uri="{FF2B5EF4-FFF2-40B4-BE49-F238E27FC236}">
                <a16:creationId xmlns:a16="http://schemas.microsoft.com/office/drawing/2014/main" id="{65CAF933-13F7-426D-A298-8754850904C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11188" y="812703"/>
            <a:ext cx="7621707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888101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18A1C0-994E-4A22-87C4-FA57D6F49D07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7" name="Рисунок 46">
            <a:extLst>
              <a:ext uri="{FF2B5EF4-FFF2-40B4-BE49-F238E27FC236}">
                <a16:creationId xmlns:a16="http://schemas.microsoft.com/office/drawing/2014/main" id="{76C467B5-F894-4C8E-85EA-68892E97CE1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14060" y="578617"/>
            <a:ext cx="2546068" cy="2118396"/>
          </a:xfrm>
          <a:custGeom>
            <a:avLst/>
            <a:gdLst>
              <a:gd name="connsiteX0" fmla="*/ 1223494 w 2546068"/>
              <a:gd name="connsiteY0" fmla="*/ 0 h 2118396"/>
              <a:gd name="connsiteX1" fmla="*/ 1301645 w 2546068"/>
              <a:gd name="connsiteY1" fmla="*/ 1481 h 2118396"/>
              <a:gd name="connsiteX2" fmla="*/ 1456993 w 2546068"/>
              <a:gd name="connsiteY2" fmla="*/ 11902 h 2118396"/>
              <a:gd name="connsiteX3" fmla="*/ 1599220 w 2546068"/>
              <a:gd name="connsiteY3" fmla="*/ 34335 h 2118396"/>
              <a:gd name="connsiteX4" fmla="*/ 1729636 w 2546068"/>
              <a:gd name="connsiteY4" fmla="*/ 64429 h 2118396"/>
              <a:gd name="connsiteX5" fmla="*/ 1850510 w 2546068"/>
              <a:gd name="connsiteY5" fmla="*/ 106121 h 2118396"/>
              <a:gd name="connsiteX6" fmla="*/ 1957783 w 2546068"/>
              <a:gd name="connsiteY6" fmla="*/ 155682 h 2118396"/>
              <a:gd name="connsiteX7" fmla="*/ 2054916 w 2546068"/>
              <a:gd name="connsiteY7" fmla="*/ 211661 h 2118396"/>
              <a:gd name="connsiteX8" fmla="*/ 2145607 w 2546068"/>
              <a:gd name="connsiteY8" fmla="*/ 274682 h 2118396"/>
              <a:gd name="connsiteX9" fmla="*/ 2225800 w 2546068"/>
              <a:gd name="connsiteY9" fmla="*/ 341014 h 2118396"/>
              <a:gd name="connsiteX10" fmla="*/ 2291914 w 2546068"/>
              <a:gd name="connsiteY10" fmla="*/ 411070 h 2118396"/>
              <a:gd name="connsiteX11" fmla="*/ 2353137 w 2546068"/>
              <a:gd name="connsiteY11" fmla="*/ 485890 h 2118396"/>
              <a:gd name="connsiteX12" fmla="*/ 2405292 w 2546068"/>
              <a:gd name="connsiteY12" fmla="*/ 560705 h 2118396"/>
              <a:gd name="connsiteX13" fmla="*/ 2448261 w 2546068"/>
              <a:gd name="connsiteY13" fmla="*/ 634482 h 2118396"/>
              <a:gd name="connsiteX14" fmla="*/ 2480729 w 2546068"/>
              <a:gd name="connsiteY14" fmla="*/ 711569 h 2118396"/>
              <a:gd name="connsiteX15" fmla="*/ 2507232 w 2546068"/>
              <a:gd name="connsiteY15" fmla="*/ 784095 h 2118396"/>
              <a:gd name="connsiteX16" fmla="*/ 2526576 w 2546068"/>
              <a:gd name="connsiteY16" fmla="*/ 857447 h 2118396"/>
              <a:gd name="connsiteX17" fmla="*/ 2537805 w 2546068"/>
              <a:gd name="connsiteY17" fmla="*/ 923338 h 2118396"/>
              <a:gd name="connsiteX18" fmla="*/ 2542592 w 2546068"/>
              <a:gd name="connsiteY18" fmla="*/ 996270 h 2118396"/>
              <a:gd name="connsiteX19" fmla="*/ 2546068 w 2546068"/>
              <a:gd name="connsiteY19" fmla="*/ 1073553 h 2118396"/>
              <a:gd name="connsiteX20" fmla="*/ 2541074 w 2546068"/>
              <a:gd name="connsiteY20" fmla="*/ 1156012 h 2118396"/>
              <a:gd name="connsiteX21" fmla="*/ 2531548 w 2546068"/>
              <a:gd name="connsiteY21" fmla="*/ 1246342 h 2118396"/>
              <a:gd name="connsiteX22" fmla="*/ 2514982 w 2546068"/>
              <a:gd name="connsiteY22" fmla="*/ 1338535 h 2118396"/>
              <a:gd name="connsiteX23" fmla="*/ 2491138 w 2546068"/>
              <a:gd name="connsiteY23" fmla="*/ 1430517 h 2118396"/>
              <a:gd name="connsiteX24" fmla="*/ 2452977 w 2546068"/>
              <a:gd name="connsiteY24" fmla="*/ 1524151 h 2118396"/>
              <a:gd name="connsiteX25" fmla="*/ 2410997 w 2546068"/>
              <a:gd name="connsiteY25" fmla="*/ 1616126 h 2118396"/>
              <a:gd name="connsiteX26" fmla="*/ 2353983 w 2546068"/>
              <a:gd name="connsiteY26" fmla="*/ 1703537 h 2118396"/>
              <a:gd name="connsiteX27" fmla="*/ 2285633 w 2546068"/>
              <a:gd name="connsiteY27" fmla="*/ 1787007 h 2118396"/>
              <a:gd name="connsiteX28" fmla="*/ 2202368 w 2546068"/>
              <a:gd name="connsiteY28" fmla="*/ 1866949 h 2118396"/>
              <a:gd name="connsiteX29" fmla="*/ 2108841 w 2546068"/>
              <a:gd name="connsiteY29" fmla="*/ 1936527 h 2118396"/>
              <a:gd name="connsiteX30" fmla="*/ 2054440 w 2546068"/>
              <a:gd name="connsiteY30" fmla="*/ 1967998 h 2118396"/>
              <a:gd name="connsiteX31" fmla="*/ 1996221 w 2546068"/>
              <a:gd name="connsiteY31" fmla="*/ 1997810 h 2118396"/>
              <a:gd name="connsiteX32" fmla="*/ 1935734 w 2546068"/>
              <a:gd name="connsiteY32" fmla="*/ 2023685 h 2118396"/>
              <a:gd name="connsiteX33" fmla="*/ 1871429 w 2546068"/>
              <a:gd name="connsiteY33" fmla="*/ 2047901 h 2118396"/>
              <a:gd name="connsiteX34" fmla="*/ 1796147 w 2546068"/>
              <a:gd name="connsiteY34" fmla="*/ 2071283 h 2118396"/>
              <a:gd name="connsiteX35" fmla="*/ 1725516 w 2546068"/>
              <a:gd name="connsiteY35" fmla="*/ 2087830 h 2118396"/>
              <a:gd name="connsiteX36" fmla="*/ 1645579 w 2546068"/>
              <a:gd name="connsiteY36" fmla="*/ 2102302 h 2118396"/>
              <a:gd name="connsiteX37" fmla="*/ 1560034 w 2546068"/>
              <a:gd name="connsiteY37" fmla="*/ 2115321 h 2118396"/>
              <a:gd name="connsiteX38" fmla="*/ 1478782 w 2546068"/>
              <a:gd name="connsiteY38" fmla="*/ 2118396 h 2118396"/>
              <a:gd name="connsiteX39" fmla="*/ 1395262 w 2546068"/>
              <a:gd name="connsiteY39" fmla="*/ 2117535 h 2118396"/>
              <a:gd name="connsiteX40" fmla="*/ 1318423 w 2546068"/>
              <a:gd name="connsiteY40" fmla="*/ 2111703 h 2118396"/>
              <a:gd name="connsiteX41" fmla="*/ 1239555 w 2546068"/>
              <a:gd name="connsiteY41" fmla="*/ 2104006 h 2118396"/>
              <a:gd name="connsiteX42" fmla="*/ 1160448 w 2546068"/>
              <a:gd name="connsiteY42" fmla="*/ 2094237 h 2118396"/>
              <a:gd name="connsiteX43" fmla="*/ 1086232 w 2546068"/>
              <a:gd name="connsiteY43" fmla="*/ 2079704 h 2118396"/>
              <a:gd name="connsiteX44" fmla="*/ 1016906 w 2546068"/>
              <a:gd name="connsiteY44" fmla="*/ 2060408 h 2118396"/>
              <a:gd name="connsiteX45" fmla="*/ 947461 w 2546068"/>
              <a:gd name="connsiteY45" fmla="*/ 2040076 h 2118396"/>
              <a:gd name="connsiteX46" fmla="*/ 816325 w 2546068"/>
              <a:gd name="connsiteY46" fmla="*/ 1988020 h 2118396"/>
              <a:gd name="connsiteX47" fmla="*/ 687812 w 2546068"/>
              <a:gd name="connsiteY47" fmla="*/ 1927263 h 2118396"/>
              <a:gd name="connsiteX48" fmla="*/ 572659 w 2546068"/>
              <a:gd name="connsiteY48" fmla="*/ 1856566 h 2118396"/>
              <a:gd name="connsiteX49" fmla="*/ 467528 w 2546068"/>
              <a:gd name="connsiteY49" fmla="*/ 1778414 h 2118396"/>
              <a:gd name="connsiteX50" fmla="*/ 375877 w 2546068"/>
              <a:gd name="connsiteY50" fmla="*/ 1691359 h 2118396"/>
              <a:gd name="connsiteX51" fmla="*/ 287447 w 2546068"/>
              <a:gd name="connsiteY51" fmla="*/ 1600782 h 2118396"/>
              <a:gd name="connsiteX52" fmla="*/ 212976 w 2546068"/>
              <a:gd name="connsiteY52" fmla="*/ 1505446 h 2118396"/>
              <a:gd name="connsiteX53" fmla="*/ 149003 w 2546068"/>
              <a:gd name="connsiteY53" fmla="*/ 1406799 h 2118396"/>
              <a:gd name="connsiteX54" fmla="*/ 94218 w 2546068"/>
              <a:gd name="connsiteY54" fmla="*/ 1309191 h 2118396"/>
              <a:gd name="connsiteX55" fmla="*/ 53512 w 2546068"/>
              <a:gd name="connsiteY55" fmla="*/ 1207860 h 2118396"/>
              <a:gd name="connsiteX56" fmla="*/ 22351 w 2546068"/>
              <a:gd name="connsiteY56" fmla="*/ 1110676 h 2118396"/>
              <a:gd name="connsiteX57" fmla="*/ 7297 w 2546068"/>
              <a:gd name="connsiteY57" fmla="*/ 1011634 h 2118396"/>
              <a:gd name="connsiteX58" fmla="*/ 0 w 2546068"/>
              <a:gd name="connsiteY58" fmla="*/ 916946 h 2118396"/>
              <a:gd name="connsiteX59" fmla="*/ 3440 w 2546068"/>
              <a:gd name="connsiteY59" fmla="*/ 821019 h 2118396"/>
              <a:gd name="connsiteX60" fmla="*/ 27284 w 2546068"/>
              <a:gd name="connsiteY60" fmla="*/ 729037 h 2118396"/>
              <a:gd name="connsiteX61" fmla="*/ 59957 w 2546068"/>
              <a:gd name="connsiteY61" fmla="*/ 634986 h 2118396"/>
              <a:gd name="connsiteX62" fmla="*/ 102295 w 2546068"/>
              <a:gd name="connsiteY62" fmla="*/ 546119 h 2118396"/>
              <a:gd name="connsiteX63" fmla="*/ 161457 w 2546068"/>
              <a:gd name="connsiteY63" fmla="*/ 461610 h 2118396"/>
              <a:gd name="connsiteX64" fmla="*/ 228256 w 2546068"/>
              <a:gd name="connsiteY64" fmla="*/ 380418 h 2118396"/>
              <a:gd name="connsiteX65" fmla="*/ 306869 w 2546068"/>
              <a:gd name="connsiteY65" fmla="*/ 307312 h 2118396"/>
              <a:gd name="connsiteX66" fmla="*/ 396818 w 2546068"/>
              <a:gd name="connsiteY66" fmla="*/ 238146 h 2118396"/>
              <a:gd name="connsiteX67" fmla="*/ 500250 w 2546068"/>
              <a:gd name="connsiteY67" fmla="*/ 175824 h 2118396"/>
              <a:gd name="connsiteX68" fmla="*/ 610007 w 2546068"/>
              <a:gd name="connsiteY68" fmla="*/ 121169 h 2118396"/>
              <a:gd name="connsiteX69" fmla="*/ 729908 w 2546068"/>
              <a:gd name="connsiteY69" fmla="*/ 75842 h 2118396"/>
              <a:gd name="connsiteX70" fmla="*/ 791351 w 2546068"/>
              <a:gd name="connsiteY70" fmla="*/ 58256 h 2118396"/>
              <a:gd name="connsiteX71" fmla="*/ 856613 w 2546068"/>
              <a:gd name="connsiteY71" fmla="*/ 42328 h 2118396"/>
              <a:gd name="connsiteX72" fmla="*/ 927243 w 2546068"/>
              <a:gd name="connsiteY72" fmla="*/ 25781 h 2118396"/>
              <a:gd name="connsiteX73" fmla="*/ 998471 w 2546068"/>
              <a:gd name="connsiteY73" fmla="*/ 14414 h 2118396"/>
              <a:gd name="connsiteX74" fmla="*/ 1070058 w 2546068"/>
              <a:gd name="connsiteY74" fmla="*/ 6155 h 2118396"/>
              <a:gd name="connsiteX75" fmla="*/ 1147611 w 2546068"/>
              <a:gd name="connsiteY75" fmla="*/ 2456 h 211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546068" h="2118396">
                <a:moveTo>
                  <a:pt x="1223494" y="0"/>
                </a:moveTo>
                <a:lnTo>
                  <a:pt x="1301645" y="1481"/>
                </a:lnTo>
                <a:lnTo>
                  <a:pt x="1456993" y="11902"/>
                </a:lnTo>
                <a:lnTo>
                  <a:pt x="1599220" y="34335"/>
                </a:lnTo>
                <a:lnTo>
                  <a:pt x="1729636" y="64429"/>
                </a:lnTo>
                <a:lnTo>
                  <a:pt x="1850510" y="106121"/>
                </a:lnTo>
                <a:lnTo>
                  <a:pt x="1957783" y="155682"/>
                </a:lnTo>
                <a:lnTo>
                  <a:pt x="2054916" y="211661"/>
                </a:lnTo>
                <a:lnTo>
                  <a:pt x="2145607" y="274682"/>
                </a:lnTo>
                <a:lnTo>
                  <a:pt x="2225800" y="341014"/>
                </a:lnTo>
                <a:lnTo>
                  <a:pt x="2291914" y="411070"/>
                </a:lnTo>
                <a:lnTo>
                  <a:pt x="2353137" y="485890"/>
                </a:lnTo>
                <a:lnTo>
                  <a:pt x="2405292" y="560705"/>
                </a:lnTo>
                <a:lnTo>
                  <a:pt x="2448261" y="634482"/>
                </a:lnTo>
                <a:lnTo>
                  <a:pt x="2480729" y="711569"/>
                </a:lnTo>
                <a:lnTo>
                  <a:pt x="2507232" y="784095"/>
                </a:lnTo>
                <a:lnTo>
                  <a:pt x="2526576" y="857447"/>
                </a:lnTo>
                <a:lnTo>
                  <a:pt x="2537805" y="923338"/>
                </a:lnTo>
                <a:lnTo>
                  <a:pt x="2542592" y="996270"/>
                </a:lnTo>
                <a:lnTo>
                  <a:pt x="2546068" y="1073553"/>
                </a:lnTo>
                <a:lnTo>
                  <a:pt x="2541074" y="1156012"/>
                </a:lnTo>
                <a:lnTo>
                  <a:pt x="2531548" y="1246342"/>
                </a:lnTo>
                <a:lnTo>
                  <a:pt x="2514982" y="1338535"/>
                </a:lnTo>
                <a:lnTo>
                  <a:pt x="2491138" y="1430517"/>
                </a:lnTo>
                <a:lnTo>
                  <a:pt x="2452977" y="1524151"/>
                </a:lnTo>
                <a:lnTo>
                  <a:pt x="2410997" y="1616126"/>
                </a:lnTo>
                <a:lnTo>
                  <a:pt x="2353983" y="1703537"/>
                </a:lnTo>
                <a:lnTo>
                  <a:pt x="2285633" y="1787007"/>
                </a:lnTo>
                <a:lnTo>
                  <a:pt x="2202368" y="1866949"/>
                </a:lnTo>
                <a:lnTo>
                  <a:pt x="2108841" y="1936527"/>
                </a:lnTo>
                <a:lnTo>
                  <a:pt x="2054440" y="1967998"/>
                </a:lnTo>
                <a:lnTo>
                  <a:pt x="1996221" y="1997810"/>
                </a:lnTo>
                <a:lnTo>
                  <a:pt x="1935734" y="2023685"/>
                </a:lnTo>
                <a:lnTo>
                  <a:pt x="1871429" y="2047901"/>
                </a:lnTo>
                <a:lnTo>
                  <a:pt x="1796147" y="2071283"/>
                </a:lnTo>
                <a:lnTo>
                  <a:pt x="1725516" y="2087830"/>
                </a:lnTo>
                <a:lnTo>
                  <a:pt x="1645579" y="2102302"/>
                </a:lnTo>
                <a:lnTo>
                  <a:pt x="1560034" y="2115321"/>
                </a:lnTo>
                <a:lnTo>
                  <a:pt x="1478782" y="2118396"/>
                </a:lnTo>
                <a:lnTo>
                  <a:pt x="1395262" y="2117535"/>
                </a:lnTo>
                <a:lnTo>
                  <a:pt x="1318423" y="2111703"/>
                </a:lnTo>
                <a:lnTo>
                  <a:pt x="1239555" y="2104006"/>
                </a:lnTo>
                <a:lnTo>
                  <a:pt x="1160448" y="2094237"/>
                </a:lnTo>
                <a:lnTo>
                  <a:pt x="1086232" y="2079704"/>
                </a:lnTo>
                <a:lnTo>
                  <a:pt x="1016906" y="2060408"/>
                </a:lnTo>
                <a:lnTo>
                  <a:pt x="947461" y="2040076"/>
                </a:lnTo>
                <a:lnTo>
                  <a:pt x="816325" y="1988020"/>
                </a:lnTo>
                <a:lnTo>
                  <a:pt x="687812" y="1927263"/>
                </a:lnTo>
                <a:lnTo>
                  <a:pt x="572659" y="1856566"/>
                </a:lnTo>
                <a:lnTo>
                  <a:pt x="467528" y="1778414"/>
                </a:lnTo>
                <a:lnTo>
                  <a:pt x="375877" y="1691359"/>
                </a:lnTo>
                <a:lnTo>
                  <a:pt x="287447" y="1600782"/>
                </a:lnTo>
                <a:lnTo>
                  <a:pt x="212976" y="1505446"/>
                </a:lnTo>
                <a:lnTo>
                  <a:pt x="149003" y="1406799"/>
                </a:lnTo>
                <a:lnTo>
                  <a:pt x="94218" y="1309191"/>
                </a:lnTo>
                <a:lnTo>
                  <a:pt x="53512" y="1207860"/>
                </a:lnTo>
                <a:lnTo>
                  <a:pt x="22351" y="1110676"/>
                </a:lnTo>
                <a:lnTo>
                  <a:pt x="7297" y="1011634"/>
                </a:lnTo>
                <a:lnTo>
                  <a:pt x="0" y="916946"/>
                </a:lnTo>
                <a:lnTo>
                  <a:pt x="3440" y="821019"/>
                </a:lnTo>
                <a:lnTo>
                  <a:pt x="27284" y="729037"/>
                </a:lnTo>
                <a:lnTo>
                  <a:pt x="59957" y="634986"/>
                </a:lnTo>
                <a:lnTo>
                  <a:pt x="102295" y="546119"/>
                </a:lnTo>
                <a:lnTo>
                  <a:pt x="161457" y="461610"/>
                </a:lnTo>
                <a:lnTo>
                  <a:pt x="228256" y="380418"/>
                </a:lnTo>
                <a:lnTo>
                  <a:pt x="306869" y="307312"/>
                </a:lnTo>
                <a:lnTo>
                  <a:pt x="396818" y="238146"/>
                </a:lnTo>
                <a:lnTo>
                  <a:pt x="500250" y="175824"/>
                </a:lnTo>
                <a:lnTo>
                  <a:pt x="610007" y="121169"/>
                </a:lnTo>
                <a:lnTo>
                  <a:pt x="729908" y="75842"/>
                </a:lnTo>
                <a:lnTo>
                  <a:pt x="791351" y="58256"/>
                </a:lnTo>
                <a:lnTo>
                  <a:pt x="856613" y="42328"/>
                </a:lnTo>
                <a:lnTo>
                  <a:pt x="927243" y="25781"/>
                </a:lnTo>
                <a:lnTo>
                  <a:pt x="998471" y="14414"/>
                </a:lnTo>
                <a:lnTo>
                  <a:pt x="1070058" y="6155"/>
                </a:lnTo>
                <a:lnTo>
                  <a:pt x="1147611" y="24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цветка-символа колонии</a:t>
            </a:r>
          </a:p>
        </p:txBody>
      </p:sp>
      <p:sp>
        <p:nvSpPr>
          <p:cNvPr id="48" name="Рисунок 47">
            <a:extLst>
              <a:ext uri="{FF2B5EF4-FFF2-40B4-BE49-F238E27FC236}">
                <a16:creationId xmlns:a16="http://schemas.microsoft.com/office/drawing/2014/main" id="{D89EE316-A7DC-462C-A6F2-E287C96A5C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8740" y="1733723"/>
            <a:ext cx="2787183" cy="2477324"/>
          </a:xfrm>
          <a:custGeom>
            <a:avLst/>
            <a:gdLst>
              <a:gd name="connsiteX0" fmla="*/ 1136220 w 2787183"/>
              <a:gd name="connsiteY0" fmla="*/ 0 h 2477324"/>
              <a:gd name="connsiteX1" fmla="*/ 1265919 w 2787183"/>
              <a:gd name="connsiteY1" fmla="*/ 3537 h 2477324"/>
              <a:gd name="connsiteX2" fmla="*/ 1395618 w 2787183"/>
              <a:gd name="connsiteY2" fmla="*/ 22987 h 2477324"/>
              <a:gd name="connsiteX3" fmla="*/ 1532073 w 2787183"/>
              <a:gd name="connsiteY3" fmla="*/ 51279 h 2477324"/>
              <a:gd name="connsiteX4" fmla="*/ 1665825 w 2787183"/>
              <a:gd name="connsiteY4" fmla="*/ 93718 h 2477324"/>
              <a:gd name="connsiteX5" fmla="*/ 1802279 w 2787183"/>
              <a:gd name="connsiteY5" fmla="*/ 144997 h 2477324"/>
              <a:gd name="connsiteX6" fmla="*/ 1936032 w 2787183"/>
              <a:gd name="connsiteY6" fmla="*/ 206886 h 2477324"/>
              <a:gd name="connsiteX7" fmla="*/ 2065731 w 2787183"/>
              <a:gd name="connsiteY7" fmla="*/ 282921 h 2477324"/>
              <a:gd name="connsiteX8" fmla="*/ 2191377 w 2787183"/>
              <a:gd name="connsiteY8" fmla="*/ 362492 h 2477324"/>
              <a:gd name="connsiteX9" fmla="*/ 2307566 w 2787183"/>
              <a:gd name="connsiteY9" fmla="*/ 456210 h 2477324"/>
              <a:gd name="connsiteX10" fmla="*/ 2415649 w 2787183"/>
              <a:gd name="connsiteY10" fmla="*/ 560537 h 2477324"/>
              <a:gd name="connsiteX11" fmla="*/ 2512923 w 2787183"/>
              <a:gd name="connsiteY11" fmla="*/ 679010 h 2477324"/>
              <a:gd name="connsiteX12" fmla="*/ 2599389 w 2787183"/>
              <a:gd name="connsiteY12" fmla="*/ 801019 h 2477324"/>
              <a:gd name="connsiteX13" fmla="*/ 2635867 w 2787183"/>
              <a:gd name="connsiteY13" fmla="*/ 866445 h 2477324"/>
              <a:gd name="connsiteX14" fmla="*/ 2670994 w 2787183"/>
              <a:gd name="connsiteY14" fmla="*/ 931870 h 2477324"/>
              <a:gd name="connsiteX15" fmla="*/ 2700717 w 2787183"/>
              <a:gd name="connsiteY15" fmla="*/ 1002600 h 2477324"/>
              <a:gd name="connsiteX16" fmla="*/ 2725036 w 2787183"/>
              <a:gd name="connsiteY16" fmla="*/ 1078635 h 2477324"/>
              <a:gd name="connsiteX17" fmla="*/ 2746652 w 2787183"/>
              <a:gd name="connsiteY17" fmla="*/ 1154670 h 2477324"/>
              <a:gd name="connsiteX18" fmla="*/ 2765567 w 2787183"/>
              <a:gd name="connsiteY18" fmla="*/ 1228937 h 2477324"/>
              <a:gd name="connsiteX19" fmla="*/ 2779077 w 2787183"/>
              <a:gd name="connsiteY19" fmla="*/ 1310276 h 2477324"/>
              <a:gd name="connsiteX20" fmla="*/ 2787183 w 2787183"/>
              <a:gd name="connsiteY20" fmla="*/ 1389848 h 2477324"/>
              <a:gd name="connsiteX21" fmla="*/ 2783130 w 2787183"/>
              <a:gd name="connsiteY21" fmla="*/ 1474724 h 2477324"/>
              <a:gd name="connsiteX22" fmla="*/ 2776375 w 2787183"/>
              <a:gd name="connsiteY22" fmla="*/ 1554296 h 2477324"/>
              <a:gd name="connsiteX23" fmla="*/ 2765567 w 2787183"/>
              <a:gd name="connsiteY23" fmla="*/ 1625026 h 2477324"/>
              <a:gd name="connsiteX24" fmla="*/ 2746652 w 2787183"/>
              <a:gd name="connsiteY24" fmla="*/ 1701061 h 2477324"/>
              <a:gd name="connsiteX25" fmla="*/ 2725036 w 2787183"/>
              <a:gd name="connsiteY25" fmla="*/ 1766486 h 2477324"/>
              <a:gd name="connsiteX26" fmla="*/ 2700717 w 2787183"/>
              <a:gd name="connsiteY26" fmla="*/ 1828375 h 2477324"/>
              <a:gd name="connsiteX27" fmla="*/ 2670994 w 2787183"/>
              <a:gd name="connsiteY27" fmla="*/ 1888496 h 2477324"/>
              <a:gd name="connsiteX28" fmla="*/ 2638569 w 2787183"/>
              <a:gd name="connsiteY28" fmla="*/ 1945080 h 2477324"/>
              <a:gd name="connsiteX29" fmla="*/ 2562911 w 2787183"/>
              <a:gd name="connsiteY29" fmla="*/ 2044102 h 2477324"/>
              <a:gd name="connsiteX30" fmla="*/ 2472392 w 2787183"/>
              <a:gd name="connsiteY30" fmla="*/ 2134283 h 2477324"/>
              <a:gd name="connsiteX31" fmla="*/ 2375118 w 2787183"/>
              <a:gd name="connsiteY31" fmla="*/ 2210318 h 2477324"/>
              <a:gd name="connsiteX32" fmla="*/ 2271088 w 2787183"/>
              <a:gd name="connsiteY32" fmla="*/ 2275743 h 2477324"/>
              <a:gd name="connsiteX33" fmla="*/ 2158952 w 2787183"/>
              <a:gd name="connsiteY33" fmla="*/ 2327023 h 2477324"/>
              <a:gd name="connsiteX34" fmla="*/ 2044115 w 2787183"/>
              <a:gd name="connsiteY34" fmla="*/ 2374765 h 2477324"/>
              <a:gd name="connsiteX35" fmla="*/ 1929277 w 2787183"/>
              <a:gd name="connsiteY35" fmla="*/ 2408362 h 2477324"/>
              <a:gd name="connsiteX36" fmla="*/ 1813088 w 2787183"/>
              <a:gd name="connsiteY36" fmla="*/ 2434886 h 2477324"/>
              <a:gd name="connsiteX37" fmla="*/ 1698250 w 2787183"/>
              <a:gd name="connsiteY37" fmla="*/ 2454337 h 2477324"/>
              <a:gd name="connsiteX38" fmla="*/ 1592869 w 2787183"/>
              <a:gd name="connsiteY38" fmla="*/ 2468483 h 2477324"/>
              <a:gd name="connsiteX39" fmla="*/ 1492893 w 2787183"/>
              <a:gd name="connsiteY39" fmla="*/ 2473788 h 2477324"/>
              <a:gd name="connsiteX40" fmla="*/ 1398320 w 2787183"/>
              <a:gd name="connsiteY40" fmla="*/ 2477324 h 2477324"/>
              <a:gd name="connsiteX41" fmla="*/ 1311854 w 2787183"/>
              <a:gd name="connsiteY41" fmla="*/ 2473788 h 2477324"/>
              <a:gd name="connsiteX42" fmla="*/ 1214580 w 2787183"/>
              <a:gd name="connsiteY42" fmla="*/ 2463178 h 2477324"/>
              <a:gd name="connsiteX43" fmla="*/ 1117305 w 2787183"/>
              <a:gd name="connsiteY43" fmla="*/ 2445496 h 2477324"/>
              <a:gd name="connsiteX44" fmla="*/ 1013276 w 2787183"/>
              <a:gd name="connsiteY44" fmla="*/ 2422508 h 2477324"/>
              <a:gd name="connsiteX45" fmla="*/ 911948 w 2787183"/>
              <a:gd name="connsiteY45" fmla="*/ 2388911 h 2477324"/>
              <a:gd name="connsiteX46" fmla="*/ 807919 w 2787183"/>
              <a:gd name="connsiteY46" fmla="*/ 2346473 h 2477324"/>
              <a:gd name="connsiteX47" fmla="*/ 702538 w 2787183"/>
              <a:gd name="connsiteY47" fmla="*/ 2295194 h 2477324"/>
              <a:gd name="connsiteX48" fmla="*/ 602561 w 2787183"/>
              <a:gd name="connsiteY48" fmla="*/ 2238610 h 2477324"/>
              <a:gd name="connsiteX49" fmla="*/ 505287 w 2787183"/>
              <a:gd name="connsiteY49" fmla="*/ 2167880 h 2477324"/>
              <a:gd name="connsiteX50" fmla="*/ 410715 w 2787183"/>
              <a:gd name="connsiteY50" fmla="*/ 2086540 h 2477324"/>
              <a:gd name="connsiteX51" fmla="*/ 324248 w 2787183"/>
              <a:gd name="connsiteY51" fmla="*/ 1998127 h 2477324"/>
              <a:gd name="connsiteX52" fmla="*/ 244537 w 2787183"/>
              <a:gd name="connsiteY52" fmla="*/ 1899105 h 2477324"/>
              <a:gd name="connsiteX53" fmla="*/ 172933 w 2787183"/>
              <a:gd name="connsiteY53" fmla="*/ 1785937 h 2477324"/>
              <a:gd name="connsiteX54" fmla="*/ 114838 w 2787183"/>
              <a:gd name="connsiteY54" fmla="*/ 1662159 h 2477324"/>
              <a:gd name="connsiteX55" fmla="*/ 64850 w 2787183"/>
              <a:gd name="connsiteY55" fmla="*/ 1526003 h 2477324"/>
              <a:gd name="connsiteX56" fmla="*/ 28372 w 2787183"/>
              <a:gd name="connsiteY56" fmla="*/ 1375702 h 2477324"/>
              <a:gd name="connsiteX57" fmla="*/ 14862 w 2787183"/>
              <a:gd name="connsiteY57" fmla="*/ 1299667 h 2477324"/>
              <a:gd name="connsiteX58" fmla="*/ 6755 w 2787183"/>
              <a:gd name="connsiteY58" fmla="*/ 1225400 h 2477324"/>
              <a:gd name="connsiteX59" fmla="*/ 0 w 2787183"/>
              <a:gd name="connsiteY59" fmla="*/ 1149365 h 2477324"/>
              <a:gd name="connsiteX60" fmla="*/ 0 w 2787183"/>
              <a:gd name="connsiteY60" fmla="*/ 1078635 h 2477324"/>
              <a:gd name="connsiteX61" fmla="*/ 4053 w 2787183"/>
              <a:gd name="connsiteY61" fmla="*/ 1007905 h 2477324"/>
              <a:gd name="connsiteX62" fmla="*/ 14862 w 2787183"/>
              <a:gd name="connsiteY62" fmla="*/ 937175 h 2477324"/>
              <a:gd name="connsiteX63" fmla="*/ 25670 w 2787183"/>
              <a:gd name="connsiteY63" fmla="*/ 871749 h 2477324"/>
              <a:gd name="connsiteX64" fmla="*/ 39180 w 2787183"/>
              <a:gd name="connsiteY64" fmla="*/ 809861 h 2477324"/>
              <a:gd name="connsiteX65" fmla="*/ 79711 w 2787183"/>
              <a:gd name="connsiteY65" fmla="*/ 687851 h 2477324"/>
              <a:gd name="connsiteX66" fmla="*/ 133753 w 2787183"/>
              <a:gd name="connsiteY66" fmla="*/ 574683 h 2477324"/>
              <a:gd name="connsiteX67" fmla="*/ 198602 w 2787183"/>
              <a:gd name="connsiteY67" fmla="*/ 466819 h 2477324"/>
              <a:gd name="connsiteX68" fmla="*/ 274260 w 2787183"/>
              <a:gd name="connsiteY68" fmla="*/ 371334 h 2477324"/>
              <a:gd name="connsiteX69" fmla="*/ 356673 w 2787183"/>
              <a:gd name="connsiteY69" fmla="*/ 286457 h 2477324"/>
              <a:gd name="connsiteX70" fmla="*/ 451246 w 2787183"/>
              <a:gd name="connsiteY70" fmla="*/ 212191 h 2477324"/>
              <a:gd name="connsiteX71" fmla="*/ 551222 w 2787183"/>
              <a:gd name="connsiteY71" fmla="*/ 144997 h 2477324"/>
              <a:gd name="connsiteX72" fmla="*/ 659305 w 2787183"/>
              <a:gd name="connsiteY72" fmla="*/ 93718 h 2477324"/>
              <a:gd name="connsiteX73" fmla="*/ 775494 w 2787183"/>
              <a:gd name="connsiteY73" fmla="*/ 51279 h 2477324"/>
              <a:gd name="connsiteX74" fmla="*/ 890332 w 2787183"/>
              <a:gd name="connsiteY74" fmla="*/ 17683 h 2477324"/>
              <a:gd name="connsiteX75" fmla="*/ 1013276 w 2787183"/>
              <a:gd name="connsiteY75" fmla="*/ 3537 h 247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87183" h="2477324">
                <a:moveTo>
                  <a:pt x="1136220" y="0"/>
                </a:moveTo>
                <a:lnTo>
                  <a:pt x="1265919" y="3537"/>
                </a:lnTo>
                <a:lnTo>
                  <a:pt x="1395618" y="22987"/>
                </a:lnTo>
                <a:lnTo>
                  <a:pt x="1532073" y="51279"/>
                </a:lnTo>
                <a:lnTo>
                  <a:pt x="1665825" y="93718"/>
                </a:lnTo>
                <a:lnTo>
                  <a:pt x="1802279" y="144997"/>
                </a:lnTo>
                <a:lnTo>
                  <a:pt x="1936032" y="206886"/>
                </a:lnTo>
                <a:lnTo>
                  <a:pt x="2065731" y="282921"/>
                </a:lnTo>
                <a:lnTo>
                  <a:pt x="2191377" y="362492"/>
                </a:lnTo>
                <a:lnTo>
                  <a:pt x="2307566" y="456210"/>
                </a:lnTo>
                <a:lnTo>
                  <a:pt x="2415649" y="560537"/>
                </a:lnTo>
                <a:lnTo>
                  <a:pt x="2512923" y="679010"/>
                </a:lnTo>
                <a:lnTo>
                  <a:pt x="2599389" y="801019"/>
                </a:lnTo>
                <a:lnTo>
                  <a:pt x="2635867" y="866445"/>
                </a:lnTo>
                <a:lnTo>
                  <a:pt x="2670994" y="931870"/>
                </a:lnTo>
                <a:lnTo>
                  <a:pt x="2700717" y="1002600"/>
                </a:lnTo>
                <a:lnTo>
                  <a:pt x="2725036" y="1078635"/>
                </a:lnTo>
                <a:lnTo>
                  <a:pt x="2746652" y="1154670"/>
                </a:lnTo>
                <a:lnTo>
                  <a:pt x="2765567" y="1228937"/>
                </a:lnTo>
                <a:lnTo>
                  <a:pt x="2779077" y="1310276"/>
                </a:lnTo>
                <a:lnTo>
                  <a:pt x="2787183" y="1389848"/>
                </a:lnTo>
                <a:lnTo>
                  <a:pt x="2783130" y="1474724"/>
                </a:lnTo>
                <a:lnTo>
                  <a:pt x="2776375" y="1554296"/>
                </a:lnTo>
                <a:lnTo>
                  <a:pt x="2765567" y="1625026"/>
                </a:lnTo>
                <a:lnTo>
                  <a:pt x="2746652" y="1701061"/>
                </a:lnTo>
                <a:lnTo>
                  <a:pt x="2725036" y="1766486"/>
                </a:lnTo>
                <a:lnTo>
                  <a:pt x="2700717" y="1828375"/>
                </a:lnTo>
                <a:lnTo>
                  <a:pt x="2670994" y="1888496"/>
                </a:lnTo>
                <a:lnTo>
                  <a:pt x="2638569" y="1945080"/>
                </a:lnTo>
                <a:lnTo>
                  <a:pt x="2562911" y="2044102"/>
                </a:lnTo>
                <a:lnTo>
                  <a:pt x="2472392" y="2134283"/>
                </a:lnTo>
                <a:lnTo>
                  <a:pt x="2375118" y="2210318"/>
                </a:lnTo>
                <a:lnTo>
                  <a:pt x="2271088" y="2275743"/>
                </a:lnTo>
                <a:lnTo>
                  <a:pt x="2158952" y="2327023"/>
                </a:lnTo>
                <a:lnTo>
                  <a:pt x="2044115" y="2374765"/>
                </a:lnTo>
                <a:lnTo>
                  <a:pt x="1929277" y="2408362"/>
                </a:lnTo>
                <a:lnTo>
                  <a:pt x="1813088" y="2434886"/>
                </a:lnTo>
                <a:lnTo>
                  <a:pt x="1698250" y="2454337"/>
                </a:lnTo>
                <a:lnTo>
                  <a:pt x="1592869" y="2468483"/>
                </a:lnTo>
                <a:lnTo>
                  <a:pt x="1492893" y="2473788"/>
                </a:lnTo>
                <a:lnTo>
                  <a:pt x="1398320" y="2477324"/>
                </a:lnTo>
                <a:lnTo>
                  <a:pt x="1311854" y="2473788"/>
                </a:lnTo>
                <a:lnTo>
                  <a:pt x="1214580" y="2463178"/>
                </a:lnTo>
                <a:lnTo>
                  <a:pt x="1117305" y="2445496"/>
                </a:lnTo>
                <a:lnTo>
                  <a:pt x="1013276" y="2422508"/>
                </a:lnTo>
                <a:lnTo>
                  <a:pt x="911948" y="2388911"/>
                </a:lnTo>
                <a:lnTo>
                  <a:pt x="807919" y="2346473"/>
                </a:lnTo>
                <a:lnTo>
                  <a:pt x="702538" y="2295194"/>
                </a:lnTo>
                <a:lnTo>
                  <a:pt x="602561" y="2238610"/>
                </a:lnTo>
                <a:lnTo>
                  <a:pt x="505287" y="2167880"/>
                </a:lnTo>
                <a:lnTo>
                  <a:pt x="410715" y="2086540"/>
                </a:lnTo>
                <a:lnTo>
                  <a:pt x="324248" y="1998127"/>
                </a:lnTo>
                <a:lnTo>
                  <a:pt x="244537" y="1899105"/>
                </a:lnTo>
                <a:lnTo>
                  <a:pt x="172933" y="1785937"/>
                </a:lnTo>
                <a:lnTo>
                  <a:pt x="114838" y="1662159"/>
                </a:lnTo>
                <a:lnTo>
                  <a:pt x="64850" y="1526003"/>
                </a:lnTo>
                <a:lnTo>
                  <a:pt x="28372" y="1375702"/>
                </a:lnTo>
                <a:lnTo>
                  <a:pt x="14862" y="1299667"/>
                </a:lnTo>
                <a:lnTo>
                  <a:pt x="6755" y="1225400"/>
                </a:lnTo>
                <a:lnTo>
                  <a:pt x="0" y="1149365"/>
                </a:lnTo>
                <a:lnTo>
                  <a:pt x="0" y="1078635"/>
                </a:lnTo>
                <a:lnTo>
                  <a:pt x="4053" y="1007905"/>
                </a:lnTo>
                <a:lnTo>
                  <a:pt x="14862" y="937175"/>
                </a:lnTo>
                <a:lnTo>
                  <a:pt x="25670" y="871749"/>
                </a:lnTo>
                <a:lnTo>
                  <a:pt x="39180" y="809861"/>
                </a:lnTo>
                <a:lnTo>
                  <a:pt x="79711" y="687851"/>
                </a:lnTo>
                <a:lnTo>
                  <a:pt x="133753" y="574683"/>
                </a:lnTo>
                <a:lnTo>
                  <a:pt x="198602" y="466819"/>
                </a:lnTo>
                <a:lnTo>
                  <a:pt x="274260" y="371334"/>
                </a:lnTo>
                <a:lnTo>
                  <a:pt x="356673" y="286457"/>
                </a:lnTo>
                <a:lnTo>
                  <a:pt x="451246" y="212191"/>
                </a:lnTo>
                <a:lnTo>
                  <a:pt x="551222" y="144997"/>
                </a:lnTo>
                <a:lnTo>
                  <a:pt x="659305" y="93718"/>
                </a:lnTo>
                <a:lnTo>
                  <a:pt x="775494" y="51279"/>
                </a:lnTo>
                <a:lnTo>
                  <a:pt x="890332" y="17683"/>
                </a:lnTo>
                <a:lnTo>
                  <a:pt x="1013276" y="3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птицы-символа колонии</a:t>
            </a:r>
          </a:p>
        </p:txBody>
      </p:sp>
      <p:sp>
        <p:nvSpPr>
          <p:cNvPr id="50" name="Рисунок 49">
            <a:extLst>
              <a:ext uri="{FF2B5EF4-FFF2-40B4-BE49-F238E27FC236}">
                <a16:creationId xmlns:a16="http://schemas.microsoft.com/office/drawing/2014/main" id="{F8C97492-F95E-4311-8ED2-BB50506194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1330" y="4753273"/>
            <a:ext cx="2651445" cy="1668624"/>
          </a:xfrm>
          <a:custGeom>
            <a:avLst/>
            <a:gdLst>
              <a:gd name="connsiteX0" fmla="*/ 1480791 w 2834809"/>
              <a:gd name="connsiteY0" fmla="*/ 0 h 1784020"/>
              <a:gd name="connsiteX1" fmla="*/ 1653730 w 2834809"/>
              <a:gd name="connsiteY1" fmla="*/ 3880 h 1784020"/>
              <a:gd name="connsiteX2" fmla="*/ 1811652 w 2834809"/>
              <a:gd name="connsiteY2" fmla="*/ 18320 h 1784020"/>
              <a:gd name="connsiteX3" fmla="*/ 1956159 w 2834809"/>
              <a:gd name="connsiteY3" fmla="*/ 39603 h 1784020"/>
              <a:gd name="connsiteX4" fmla="*/ 2089655 w 2834809"/>
              <a:gd name="connsiteY4" fmla="*/ 70984 h 1784020"/>
              <a:gd name="connsiteX5" fmla="*/ 2207733 w 2834809"/>
              <a:gd name="connsiteY5" fmla="*/ 109440 h 1784020"/>
              <a:gd name="connsiteX6" fmla="*/ 2314298 w 2834809"/>
              <a:gd name="connsiteY6" fmla="*/ 153637 h 1784020"/>
              <a:gd name="connsiteX7" fmla="*/ 2413455 w 2834809"/>
              <a:gd name="connsiteY7" fmla="*/ 203986 h 1784020"/>
              <a:gd name="connsiteX8" fmla="*/ 2500797 w 2834809"/>
              <a:gd name="connsiteY8" fmla="*/ 257463 h 1784020"/>
              <a:gd name="connsiteX9" fmla="*/ 2572319 w 2834809"/>
              <a:gd name="connsiteY9" fmla="*/ 314530 h 1784020"/>
              <a:gd name="connsiteX10" fmla="*/ 2638235 w 2834809"/>
              <a:gd name="connsiteY10" fmla="*/ 375775 h 1784020"/>
              <a:gd name="connsiteX11" fmla="*/ 2694037 w 2834809"/>
              <a:gd name="connsiteY11" fmla="*/ 437304 h 1784020"/>
              <a:gd name="connsiteX12" fmla="*/ 2739625 w 2834809"/>
              <a:gd name="connsiteY12" fmla="*/ 498247 h 1784020"/>
              <a:gd name="connsiteX13" fmla="*/ 2773398 w 2834809"/>
              <a:gd name="connsiteY13" fmla="*/ 562317 h 1784020"/>
              <a:gd name="connsiteX14" fmla="*/ 2800660 w 2834809"/>
              <a:gd name="connsiteY14" fmla="*/ 622726 h 1784020"/>
              <a:gd name="connsiteX15" fmla="*/ 2819913 w 2834809"/>
              <a:gd name="connsiteY15" fmla="*/ 684059 h 1784020"/>
              <a:gd name="connsiteX16" fmla="*/ 2830350 w 2834809"/>
              <a:gd name="connsiteY16" fmla="*/ 739347 h 1784020"/>
              <a:gd name="connsiteX17" fmla="*/ 2833380 w 2834809"/>
              <a:gd name="connsiteY17" fmla="*/ 800786 h 1784020"/>
              <a:gd name="connsiteX18" fmla="*/ 2834809 w 2834809"/>
              <a:gd name="connsiteY18" fmla="*/ 865940 h 1784020"/>
              <a:gd name="connsiteX19" fmla="*/ 2826627 w 2834809"/>
              <a:gd name="connsiteY19" fmla="*/ 935734 h 1784020"/>
              <a:gd name="connsiteX20" fmla="*/ 2813140 w 2834809"/>
              <a:gd name="connsiteY20" fmla="*/ 1012319 h 1784020"/>
              <a:gd name="connsiteX21" fmla="*/ 2791744 w 2834809"/>
              <a:gd name="connsiteY21" fmla="*/ 1090699 h 1784020"/>
              <a:gd name="connsiteX22" fmla="*/ 2762236 w 2834809"/>
              <a:gd name="connsiteY22" fmla="*/ 1169132 h 1784020"/>
              <a:gd name="connsiteX23" fmla="*/ 2716707 w 2834809"/>
              <a:gd name="connsiteY23" fmla="*/ 1249414 h 1784020"/>
              <a:gd name="connsiteX24" fmla="*/ 2666972 w 2834809"/>
              <a:gd name="connsiteY24" fmla="*/ 1328415 h 1784020"/>
              <a:gd name="connsiteX25" fmla="*/ 2600612 w 2834809"/>
              <a:gd name="connsiteY25" fmla="*/ 1404039 h 1784020"/>
              <a:gd name="connsiteX26" fmla="*/ 2521735 w 2834809"/>
              <a:gd name="connsiteY26" fmla="*/ 1476693 h 1784020"/>
              <a:gd name="connsiteX27" fmla="*/ 2426333 w 2834809"/>
              <a:gd name="connsiteY27" fmla="*/ 1546840 h 1784020"/>
              <a:gd name="connsiteX28" fmla="*/ 2319813 w 2834809"/>
              <a:gd name="connsiteY28" fmla="*/ 1608561 h 1784020"/>
              <a:gd name="connsiteX29" fmla="*/ 2258140 w 2834809"/>
              <a:gd name="connsiteY29" fmla="*/ 1636861 h 1784020"/>
              <a:gd name="connsiteX30" fmla="*/ 2192261 w 2834809"/>
              <a:gd name="connsiteY30" fmla="*/ 1663881 h 1784020"/>
              <a:gd name="connsiteX31" fmla="*/ 2123977 w 2834809"/>
              <a:gd name="connsiteY31" fmla="*/ 1687647 h 1784020"/>
              <a:gd name="connsiteX32" fmla="*/ 2051487 w 2834809"/>
              <a:gd name="connsiteY32" fmla="*/ 1710134 h 1784020"/>
              <a:gd name="connsiteX33" fmla="*/ 1966780 w 2834809"/>
              <a:gd name="connsiteY33" fmla="*/ 1732264 h 1784020"/>
              <a:gd name="connsiteX34" fmla="*/ 1887478 w 2834809"/>
              <a:gd name="connsiteY34" fmla="*/ 1748475 h 1784020"/>
              <a:gd name="connsiteX35" fmla="*/ 1797862 w 2834809"/>
              <a:gd name="connsiteY35" fmla="*/ 1763228 h 1784020"/>
              <a:gd name="connsiteX36" fmla="*/ 1702036 w 2834809"/>
              <a:gd name="connsiteY36" fmla="*/ 1776932 h 1784020"/>
              <a:gd name="connsiteX37" fmla="*/ 1611314 w 2834809"/>
              <a:gd name="connsiteY37" fmla="*/ 1782103 h 1784020"/>
              <a:gd name="connsiteX38" fmla="*/ 1518187 w 2834809"/>
              <a:gd name="connsiteY38" fmla="*/ 1784020 h 1784020"/>
              <a:gd name="connsiteX39" fmla="*/ 1432669 w 2834809"/>
              <a:gd name="connsiteY39" fmla="*/ 1781529 h 1784020"/>
              <a:gd name="connsiteX40" fmla="*/ 1344947 w 2834809"/>
              <a:gd name="connsiteY40" fmla="*/ 1777527 h 1784020"/>
              <a:gd name="connsiteX41" fmla="*/ 1257024 w 2834809"/>
              <a:gd name="connsiteY41" fmla="*/ 1771782 h 1784020"/>
              <a:gd name="connsiteX42" fmla="*/ 1174707 w 2834809"/>
              <a:gd name="connsiteY42" fmla="*/ 1761860 h 1784020"/>
              <a:gd name="connsiteX43" fmla="*/ 1097996 w 2834809"/>
              <a:gd name="connsiteY43" fmla="*/ 1747761 h 1784020"/>
              <a:gd name="connsiteX44" fmla="*/ 1021184 w 2834809"/>
              <a:gd name="connsiteY44" fmla="*/ 1732790 h 1784020"/>
              <a:gd name="connsiteX45" fmla="*/ 876569 w 2834809"/>
              <a:gd name="connsiteY45" fmla="*/ 1692982 h 1784020"/>
              <a:gd name="connsiteX46" fmla="*/ 735155 w 2834809"/>
              <a:gd name="connsiteY46" fmla="*/ 1645744 h 1784020"/>
              <a:gd name="connsiteX47" fmla="*/ 608959 w 2834809"/>
              <a:gd name="connsiteY47" fmla="*/ 1589688 h 1784020"/>
              <a:gd name="connsiteX48" fmla="*/ 494175 w 2834809"/>
              <a:gd name="connsiteY48" fmla="*/ 1527020 h 1784020"/>
              <a:gd name="connsiteX49" fmla="*/ 394710 w 2834809"/>
              <a:gd name="connsiteY49" fmla="*/ 1456405 h 1784020"/>
              <a:gd name="connsiteX50" fmla="*/ 298947 w 2834809"/>
              <a:gd name="connsiteY50" fmla="*/ 1382715 h 1784020"/>
              <a:gd name="connsiteX51" fmla="*/ 218905 w 2834809"/>
              <a:gd name="connsiteY51" fmla="*/ 1304563 h 1784020"/>
              <a:gd name="connsiteX52" fmla="*/ 150678 w 2834809"/>
              <a:gd name="connsiteY52" fmla="*/ 1223283 h 1784020"/>
              <a:gd name="connsiteX53" fmla="*/ 92664 w 2834809"/>
              <a:gd name="connsiteY53" fmla="*/ 1142590 h 1784020"/>
              <a:gd name="connsiteX54" fmla="*/ 50471 w 2834809"/>
              <a:gd name="connsiteY54" fmla="*/ 1058306 h 1784020"/>
              <a:gd name="connsiteX55" fmla="*/ 18794 w 2834809"/>
              <a:gd name="connsiteY55" fmla="*/ 977222 h 1784020"/>
              <a:gd name="connsiteX56" fmla="*/ 5141 w 2834809"/>
              <a:gd name="connsiteY56" fmla="*/ 894059 h 1784020"/>
              <a:gd name="connsiteX57" fmla="*/ 0 w 2834809"/>
              <a:gd name="connsiteY57" fmla="*/ 814327 h 1784020"/>
              <a:gd name="connsiteX58" fmla="*/ 6876 w 2834809"/>
              <a:gd name="connsiteY58" fmla="*/ 733209 h 1784020"/>
              <a:gd name="connsiteX59" fmla="*/ 36384 w 2834809"/>
              <a:gd name="connsiteY59" fmla="*/ 654775 h 1784020"/>
              <a:gd name="connsiteX60" fmla="*/ 75804 w 2834809"/>
              <a:gd name="connsiteY60" fmla="*/ 574316 h 1784020"/>
              <a:gd name="connsiteX61" fmla="*/ 125841 w 2834809"/>
              <a:gd name="connsiteY61" fmla="*/ 497927 h 1784020"/>
              <a:gd name="connsiteX62" fmla="*/ 194504 w 2834809"/>
              <a:gd name="connsiteY62" fmla="*/ 424686 h 1784020"/>
              <a:gd name="connsiteX63" fmla="*/ 271580 w 2834809"/>
              <a:gd name="connsiteY63" fmla="*/ 354005 h 1784020"/>
              <a:gd name="connsiteX64" fmla="*/ 361577 w 2834809"/>
              <a:gd name="connsiteY64" fmla="*/ 289778 h 1784020"/>
              <a:gd name="connsiteX65" fmla="*/ 464092 w 2834809"/>
              <a:gd name="connsiteY65" fmla="*/ 228519 h 1784020"/>
              <a:gd name="connsiteX66" fmla="*/ 581430 w 2834809"/>
              <a:gd name="connsiteY66" fmla="*/ 172613 h 1784020"/>
              <a:gd name="connsiteX67" fmla="*/ 705579 w 2834809"/>
              <a:gd name="connsiteY67" fmla="*/ 122981 h 1784020"/>
              <a:gd name="connsiteX68" fmla="*/ 840747 w 2834809"/>
              <a:gd name="connsiteY68" fmla="*/ 80906 h 1784020"/>
              <a:gd name="connsiteX69" fmla="*/ 909835 w 2834809"/>
              <a:gd name="connsiteY69" fmla="*/ 64108 h 1784020"/>
              <a:gd name="connsiteX70" fmla="*/ 983129 w 2834809"/>
              <a:gd name="connsiteY70" fmla="*/ 48590 h 1784020"/>
              <a:gd name="connsiteX71" fmla="*/ 1062431 w 2834809"/>
              <a:gd name="connsiteY71" fmla="*/ 32379 h 1784020"/>
              <a:gd name="connsiteX72" fmla="*/ 1142235 w 2834809"/>
              <a:gd name="connsiteY72" fmla="*/ 20524 h 1784020"/>
              <a:gd name="connsiteX73" fmla="*/ 1222341 w 2834809"/>
              <a:gd name="connsiteY73" fmla="*/ 11282 h 1784020"/>
              <a:gd name="connsiteX74" fmla="*/ 1308958 w 2834809"/>
              <a:gd name="connsiteY74" fmla="*/ 5702 h 1784020"/>
              <a:gd name="connsiteX75" fmla="*/ 1393672 w 2834809"/>
              <a:gd name="connsiteY75" fmla="*/ 1224 h 178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834809" h="1784020">
                <a:moveTo>
                  <a:pt x="1480791" y="0"/>
                </a:moveTo>
                <a:lnTo>
                  <a:pt x="1653730" y="3880"/>
                </a:lnTo>
                <a:lnTo>
                  <a:pt x="1811652" y="18320"/>
                </a:lnTo>
                <a:lnTo>
                  <a:pt x="1956159" y="39603"/>
                </a:lnTo>
                <a:lnTo>
                  <a:pt x="2089655" y="70984"/>
                </a:lnTo>
                <a:lnTo>
                  <a:pt x="2207733" y="109440"/>
                </a:lnTo>
                <a:lnTo>
                  <a:pt x="2314298" y="153637"/>
                </a:lnTo>
                <a:lnTo>
                  <a:pt x="2413455" y="203986"/>
                </a:lnTo>
                <a:lnTo>
                  <a:pt x="2500797" y="257463"/>
                </a:lnTo>
                <a:lnTo>
                  <a:pt x="2572319" y="314530"/>
                </a:lnTo>
                <a:lnTo>
                  <a:pt x="2638235" y="375775"/>
                </a:lnTo>
                <a:lnTo>
                  <a:pt x="2694037" y="437304"/>
                </a:lnTo>
                <a:lnTo>
                  <a:pt x="2739625" y="498247"/>
                </a:lnTo>
                <a:lnTo>
                  <a:pt x="2773398" y="562317"/>
                </a:lnTo>
                <a:lnTo>
                  <a:pt x="2800660" y="622726"/>
                </a:lnTo>
                <a:lnTo>
                  <a:pt x="2819913" y="684059"/>
                </a:lnTo>
                <a:lnTo>
                  <a:pt x="2830350" y="739347"/>
                </a:lnTo>
                <a:lnTo>
                  <a:pt x="2833380" y="800786"/>
                </a:lnTo>
                <a:lnTo>
                  <a:pt x="2834809" y="865940"/>
                </a:lnTo>
                <a:lnTo>
                  <a:pt x="2826627" y="935734"/>
                </a:lnTo>
                <a:lnTo>
                  <a:pt x="2813140" y="1012319"/>
                </a:lnTo>
                <a:lnTo>
                  <a:pt x="2791744" y="1090699"/>
                </a:lnTo>
                <a:lnTo>
                  <a:pt x="2762236" y="1169132"/>
                </a:lnTo>
                <a:lnTo>
                  <a:pt x="2716707" y="1249414"/>
                </a:lnTo>
                <a:lnTo>
                  <a:pt x="2666972" y="1328415"/>
                </a:lnTo>
                <a:lnTo>
                  <a:pt x="2600612" y="1404039"/>
                </a:lnTo>
                <a:lnTo>
                  <a:pt x="2521735" y="1476693"/>
                </a:lnTo>
                <a:lnTo>
                  <a:pt x="2426333" y="1546840"/>
                </a:lnTo>
                <a:lnTo>
                  <a:pt x="2319813" y="1608561"/>
                </a:lnTo>
                <a:lnTo>
                  <a:pt x="2258140" y="1636861"/>
                </a:lnTo>
                <a:lnTo>
                  <a:pt x="2192261" y="1663881"/>
                </a:lnTo>
                <a:lnTo>
                  <a:pt x="2123977" y="1687647"/>
                </a:lnTo>
                <a:lnTo>
                  <a:pt x="2051487" y="1710134"/>
                </a:lnTo>
                <a:lnTo>
                  <a:pt x="1966780" y="1732264"/>
                </a:lnTo>
                <a:lnTo>
                  <a:pt x="1887478" y="1748475"/>
                </a:lnTo>
                <a:lnTo>
                  <a:pt x="1797862" y="1763228"/>
                </a:lnTo>
                <a:lnTo>
                  <a:pt x="1702036" y="1776932"/>
                </a:lnTo>
                <a:lnTo>
                  <a:pt x="1611314" y="1782103"/>
                </a:lnTo>
                <a:lnTo>
                  <a:pt x="1518187" y="1784020"/>
                </a:lnTo>
                <a:lnTo>
                  <a:pt x="1432669" y="1781529"/>
                </a:lnTo>
                <a:lnTo>
                  <a:pt x="1344947" y="1777527"/>
                </a:lnTo>
                <a:lnTo>
                  <a:pt x="1257024" y="1771782"/>
                </a:lnTo>
                <a:lnTo>
                  <a:pt x="1174707" y="1761860"/>
                </a:lnTo>
                <a:lnTo>
                  <a:pt x="1097996" y="1747761"/>
                </a:lnTo>
                <a:lnTo>
                  <a:pt x="1021184" y="1732790"/>
                </a:lnTo>
                <a:lnTo>
                  <a:pt x="876569" y="1692982"/>
                </a:lnTo>
                <a:lnTo>
                  <a:pt x="735155" y="1645744"/>
                </a:lnTo>
                <a:lnTo>
                  <a:pt x="608959" y="1589688"/>
                </a:lnTo>
                <a:lnTo>
                  <a:pt x="494175" y="1527020"/>
                </a:lnTo>
                <a:lnTo>
                  <a:pt x="394710" y="1456405"/>
                </a:lnTo>
                <a:lnTo>
                  <a:pt x="298947" y="1382715"/>
                </a:lnTo>
                <a:lnTo>
                  <a:pt x="218905" y="1304563"/>
                </a:lnTo>
                <a:lnTo>
                  <a:pt x="150678" y="1223283"/>
                </a:lnTo>
                <a:lnTo>
                  <a:pt x="92664" y="1142590"/>
                </a:lnTo>
                <a:lnTo>
                  <a:pt x="50471" y="1058306"/>
                </a:lnTo>
                <a:lnTo>
                  <a:pt x="18794" y="977222"/>
                </a:lnTo>
                <a:lnTo>
                  <a:pt x="5141" y="894059"/>
                </a:lnTo>
                <a:lnTo>
                  <a:pt x="0" y="814327"/>
                </a:lnTo>
                <a:lnTo>
                  <a:pt x="6876" y="733209"/>
                </a:lnTo>
                <a:lnTo>
                  <a:pt x="36384" y="654775"/>
                </a:lnTo>
                <a:lnTo>
                  <a:pt x="75804" y="574316"/>
                </a:lnTo>
                <a:lnTo>
                  <a:pt x="125841" y="497927"/>
                </a:lnTo>
                <a:lnTo>
                  <a:pt x="194504" y="424686"/>
                </a:lnTo>
                <a:lnTo>
                  <a:pt x="271580" y="354005"/>
                </a:lnTo>
                <a:lnTo>
                  <a:pt x="361577" y="289778"/>
                </a:lnTo>
                <a:lnTo>
                  <a:pt x="464092" y="228519"/>
                </a:lnTo>
                <a:lnTo>
                  <a:pt x="581430" y="172613"/>
                </a:lnTo>
                <a:lnTo>
                  <a:pt x="705579" y="122981"/>
                </a:lnTo>
                <a:lnTo>
                  <a:pt x="840747" y="80906"/>
                </a:lnTo>
                <a:lnTo>
                  <a:pt x="909835" y="64108"/>
                </a:lnTo>
                <a:lnTo>
                  <a:pt x="983129" y="48590"/>
                </a:lnTo>
                <a:lnTo>
                  <a:pt x="1062431" y="32379"/>
                </a:lnTo>
                <a:lnTo>
                  <a:pt x="1142235" y="20524"/>
                </a:lnTo>
                <a:lnTo>
                  <a:pt x="1222341" y="11282"/>
                </a:lnTo>
                <a:lnTo>
                  <a:pt x="1308958" y="5702"/>
                </a:lnTo>
                <a:lnTo>
                  <a:pt x="1393672" y="12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флага колонии</a:t>
            </a:r>
          </a:p>
        </p:txBody>
      </p:sp>
      <p:sp>
        <p:nvSpPr>
          <p:cNvPr id="51" name="Рисунок 50">
            <a:extLst>
              <a:ext uri="{FF2B5EF4-FFF2-40B4-BE49-F238E27FC236}">
                <a16:creationId xmlns:a16="http://schemas.microsoft.com/office/drawing/2014/main" id="{D169D0C1-928A-42BF-9947-5C10634504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736513" y="3632138"/>
            <a:ext cx="2726350" cy="2002690"/>
          </a:xfrm>
          <a:custGeom>
            <a:avLst/>
            <a:gdLst>
              <a:gd name="connsiteX0" fmla="*/ 1367800 w 2726350"/>
              <a:gd name="connsiteY0" fmla="*/ 0 h 2002690"/>
              <a:gd name="connsiteX1" fmla="*/ 1460309 w 2726350"/>
              <a:gd name="connsiteY1" fmla="*/ 2859 h 2002690"/>
              <a:gd name="connsiteX2" fmla="*/ 1558103 w 2726350"/>
              <a:gd name="connsiteY2" fmla="*/ 7148 h 2002690"/>
              <a:gd name="connsiteX3" fmla="*/ 1661184 w 2726350"/>
              <a:gd name="connsiteY3" fmla="*/ 18583 h 2002690"/>
              <a:gd name="connsiteX4" fmla="*/ 1773515 w 2726350"/>
              <a:gd name="connsiteY4" fmla="*/ 34308 h 2002690"/>
              <a:gd name="connsiteX5" fmla="*/ 1887168 w 2726350"/>
              <a:gd name="connsiteY5" fmla="*/ 55750 h 2002690"/>
              <a:gd name="connsiteX6" fmla="*/ 1999499 w 2726350"/>
              <a:gd name="connsiteY6" fmla="*/ 82910 h 2002690"/>
              <a:gd name="connsiteX7" fmla="*/ 2111831 w 2726350"/>
              <a:gd name="connsiteY7" fmla="*/ 121505 h 2002690"/>
              <a:gd name="connsiteX8" fmla="*/ 2221519 w 2726350"/>
              <a:gd name="connsiteY8" fmla="*/ 162960 h 2002690"/>
              <a:gd name="connsiteX9" fmla="*/ 2323279 w 2726350"/>
              <a:gd name="connsiteY9" fmla="*/ 215850 h 2002690"/>
              <a:gd name="connsiteX10" fmla="*/ 2418430 w 2726350"/>
              <a:gd name="connsiteY10" fmla="*/ 277318 h 2002690"/>
              <a:gd name="connsiteX11" fmla="*/ 2506973 w 2726350"/>
              <a:gd name="connsiteY11" fmla="*/ 350221 h 2002690"/>
              <a:gd name="connsiteX12" fmla="*/ 2580980 w 2726350"/>
              <a:gd name="connsiteY12" fmla="*/ 430271 h 2002690"/>
              <a:gd name="connsiteX13" fmla="*/ 2612697 w 2726350"/>
              <a:gd name="connsiteY13" fmla="*/ 476014 h 2002690"/>
              <a:gd name="connsiteX14" fmla="*/ 2641771 w 2726350"/>
              <a:gd name="connsiteY14" fmla="*/ 524616 h 2002690"/>
              <a:gd name="connsiteX15" fmla="*/ 2665559 w 2726350"/>
              <a:gd name="connsiteY15" fmla="*/ 574648 h 2002690"/>
              <a:gd name="connsiteX16" fmla="*/ 2686703 w 2726350"/>
              <a:gd name="connsiteY16" fmla="*/ 627538 h 2002690"/>
              <a:gd name="connsiteX17" fmla="*/ 2705205 w 2726350"/>
              <a:gd name="connsiteY17" fmla="*/ 689006 h 2002690"/>
              <a:gd name="connsiteX18" fmla="*/ 2715778 w 2726350"/>
              <a:gd name="connsiteY18" fmla="*/ 746184 h 2002690"/>
              <a:gd name="connsiteX19" fmla="*/ 2722385 w 2726350"/>
              <a:gd name="connsiteY19" fmla="*/ 810511 h 2002690"/>
              <a:gd name="connsiteX20" fmla="*/ 2726350 w 2726350"/>
              <a:gd name="connsiteY20" fmla="*/ 879125 h 2002690"/>
              <a:gd name="connsiteX21" fmla="*/ 2718421 w 2726350"/>
              <a:gd name="connsiteY21" fmla="*/ 943452 h 2002690"/>
              <a:gd name="connsiteX22" fmla="*/ 2705205 w 2726350"/>
              <a:gd name="connsiteY22" fmla="*/ 1009207 h 2002690"/>
              <a:gd name="connsiteX23" fmla="*/ 2686703 w 2726350"/>
              <a:gd name="connsiteY23" fmla="*/ 1069245 h 2002690"/>
              <a:gd name="connsiteX24" fmla="*/ 2665559 w 2726350"/>
              <a:gd name="connsiteY24" fmla="*/ 1130712 h 2002690"/>
              <a:gd name="connsiteX25" fmla="*/ 2641771 w 2726350"/>
              <a:gd name="connsiteY25" fmla="*/ 1192180 h 2002690"/>
              <a:gd name="connsiteX26" fmla="*/ 2612697 w 2726350"/>
              <a:gd name="connsiteY26" fmla="*/ 1249359 h 2002690"/>
              <a:gd name="connsiteX27" fmla="*/ 2578337 w 2726350"/>
              <a:gd name="connsiteY27" fmla="*/ 1302249 h 2002690"/>
              <a:gd name="connsiteX28" fmla="*/ 2542655 w 2726350"/>
              <a:gd name="connsiteY28" fmla="*/ 1355139 h 2002690"/>
              <a:gd name="connsiteX29" fmla="*/ 2458076 w 2726350"/>
              <a:gd name="connsiteY29" fmla="*/ 1453773 h 2002690"/>
              <a:gd name="connsiteX30" fmla="*/ 2362925 w 2726350"/>
              <a:gd name="connsiteY30" fmla="*/ 1549548 h 2002690"/>
              <a:gd name="connsiteX31" fmla="*/ 2257201 w 2726350"/>
              <a:gd name="connsiteY31" fmla="*/ 1633887 h 2002690"/>
              <a:gd name="connsiteX32" fmla="*/ 2143548 w 2726350"/>
              <a:gd name="connsiteY32" fmla="*/ 1709649 h 2002690"/>
              <a:gd name="connsiteX33" fmla="*/ 2020644 w 2726350"/>
              <a:gd name="connsiteY33" fmla="*/ 1773975 h 2002690"/>
              <a:gd name="connsiteX34" fmla="*/ 1893776 w 2726350"/>
              <a:gd name="connsiteY34" fmla="*/ 1835442 h 2002690"/>
              <a:gd name="connsiteX35" fmla="*/ 1762943 w 2726350"/>
              <a:gd name="connsiteY35" fmla="*/ 1885474 h 2002690"/>
              <a:gd name="connsiteX36" fmla="*/ 1629467 w 2726350"/>
              <a:gd name="connsiteY36" fmla="*/ 1926928 h 2002690"/>
              <a:gd name="connsiteX37" fmla="*/ 1498633 w 2726350"/>
              <a:gd name="connsiteY37" fmla="*/ 1961236 h 2002690"/>
              <a:gd name="connsiteX38" fmla="*/ 1365157 w 2726350"/>
              <a:gd name="connsiteY38" fmla="*/ 1984107 h 2002690"/>
              <a:gd name="connsiteX39" fmla="*/ 1238289 w 2726350"/>
              <a:gd name="connsiteY39" fmla="*/ 1999831 h 2002690"/>
              <a:gd name="connsiteX40" fmla="*/ 1111420 w 2726350"/>
              <a:gd name="connsiteY40" fmla="*/ 2002690 h 2002690"/>
              <a:gd name="connsiteX41" fmla="*/ 991160 w 2726350"/>
              <a:gd name="connsiteY41" fmla="*/ 1999831 h 2002690"/>
              <a:gd name="connsiteX42" fmla="*/ 870899 w 2726350"/>
              <a:gd name="connsiteY42" fmla="*/ 1988396 h 2002690"/>
              <a:gd name="connsiteX43" fmla="*/ 758568 w 2726350"/>
              <a:gd name="connsiteY43" fmla="*/ 1961236 h 2002690"/>
              <a:gd name="connsiteX44" fmla="*/ 644915 w 2726350"/>
              <a:gd name="connsiteY44" fmla="*/ 1926928 h 2002690"/>
              <a:gd name="connsiteX45" fmla="*/ 539191 w 2726350"/>
              <a:gd name="connsiteY45" fmla="*/ 1885474 h 2002690"/>
              <a:gd name="connsiteX46" fmla="*/ 441396 w 2726350"/>
              <a:gd name="connsiteY46" fmla="*/ 1831154 h 2002690"/>
              <a:gd name="connsiteX47" fmla="*/ 348888 w 2726350"/>
              <a:gd name="connsiteY47" fmla="*/ 1771116 h 2002690"/>
              <a:gd name="connsiteX48" fmla="*/ 268274 w 2726350"/>
              <a:gd name="connsiteY48" fmla="*/ 1702501 h 2002690"/>
              <a:gd name="connsiteX49" fmla="*/ 194267 w 2726350"/>
              <a:gd name="connsiteY49" fmla="*/ 1625310 h 2002690"/>
              <a:gd name="connsiteX50" fmla="*/ 130833 w 2726350"/>
              <a:gd name="connsiteY50" fmla="*/ 1538112 h 2002690"/>
              <a:gd name="connsiteX51" fmla="*/ 77971 w 2726350"/>
              <a:gd name="connsiteY51" fmla="*/ 1446626 h 2002690"/>
              <a:gd name="connsiteX52" fmla="*/ 38325 w 2726350"/>
              <a:gd name="connsiteY52" fmla="*/ 1347992 h 2002690"/>
              <a:gd name="connsiteX53" fmla="*/ 25109 w 2726350"/>
              <a:gd name="connsiteY53" fmla="*/ 1297961 h 2002690"/>
              <a:gd name="connsiteX54" fmla="*/ 14537 w 2726350"/>
              <a:gd name="connsiteY54" fmla="*/ 1245070 h 2002690"/>
              <a:gd name="connsiteX55" fmla="*/ 3965 w 2726350"/>
              <a:gd name="connsiteY55" fmla="*/ 1187891 h 2002690"/>
              <a:gd name="connsiteX56" fmla="*/ 0 w 2726350"/>
              <a:gd name="connsiteY56" fmla="*/ 1130712 h 2002690"/>
              <a:gd name="connsiteX57" fmla="*/ 0 w 2726350"/>
              <a:gd name="connsiteY57" fmla="*/ 1073534 h 2002690"/>
              <a:gd name="connsiteX58" fmla="*/ 6608 w 2726350"/>
              <a:gd name="connsiteY58" fmla="*/ 1012066 h 2002690"/>
              <a:gd name="connsiteX59" fmla="*/ 14537 w 2726350"/>
              <a:gd name="connsiteY59" fmla="*/ 952028 h 2002690"/>
              <a:gd name="connsiteX60" fmla="*/ 27752 w 2726350"/>
              <a:gd name="connsiteY60" fmla="*/ 890561 h 2002690"/>
              <a:gd name="connsiteX61" fmla="*/ 63434 w 2726350"/>
              <a:gd name="connsiteY61" fmla="*/ 769056 h 2002690"/>
              <a:gd name="connsiteX62" fmla="*/ 112331 w 2726350"/>
              <a:gd name="connsiteY62" fmla="*/ 658987 h 2002690"/>
              <a:gd name="connsiteX63" fmla="*/ 169158 w 2726350"/>
              <a:gd name="connsiteY63" fmla="*/ 558924 h 2002690"/>
              <a:gd name="connsiteX64" fmla="*/ 239200 w 2726350"/>
              <a:gd name="connsiteY64" fmla="*/ 467437 h 2002690"/>
              <a:gd name="connsiteX65" fmla="*/ 317171 w 2726350"/>
              <a:gd name="connsiteY65" fmla="*/ 387387 h 2002690"/>
              <a:gd name="connsiteX66" fmla="*/ 401750 w 2726350"/>
              <a:gd name="connsiteY66" fmla="*/ 315913 h 2002690"/>
              <a:gd name="connsiteX67" fmla="*/ 494258 w 2726350"/>
              <a:gd name="connsiteY67" fmla="*/ 250158 h 2002690"/>
              <a:gd name="connsiteX68" fmla="*/ 589410 w 2726350"/>
              <a:gd name="connsiteY68" fmla="*/ 192979 h 2002690"/>
              <a:gd name="connsiteX69" fmla="*/ 687204 w 2726350"/>
              <a:gd name="connsiteY69" fmla="*/ 147236 h 2002690"/>
              <a:gd name="connsiteX70" fmla="*/ 790285 w 2726350"/>
              <a:gd name="connsiteY70" fmla="*/ 105781 h 2002690"/>
              <a:gd name="connsiteX71" fmla="*/ 892044 w 2726350"/>
              <a:gd name="connsiteY71" fmla="*/ 71474 h 2002690"/>
              <a:gd name="connsiteX72" fmla="*/ 991160 w 2726350"/>
              <a:gd name="connsiteY72" fmla="*/ 44314 h 2002690"/>
              <a:gd name="connsiteX73" fmla="*/ 1092919 w 2726350"/>
              <a:gd name="connsiteY73" fmla="*/ 25731 h 2002690"/>
              <a:gd name="connsiteX74" fmla="*/ 1188070 w 2726350"/>
              <a:gd name="connsiteY74" fmla="*/ 11436 h 2002690"/>
              <a:gd name="connsiteX75" fmla="*/ 1283221 w 2726350"/>
              <a:gd name="connsiteY75" fmla="*/ 2859 h 20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26350" h="2002690">
                <a:moveTo>
                  <a:pt x="1367800" y="0"/>
                </a:moveTo>
                <a:lnTo>
                  <a:pt x="1460309" y="2859"/>
                </a:lnTo>
                <a:lnTo>
                  <a:pt x="1558103" y="7148"/>
                </a:lnTo>
                <a:lnTo>
                  <a:pt x="1661184" y="18583"/>
                </a:lnTo>
                <a:lnTo>
                  <a:pt x="1773515" y="34308"/>
                </a:lnTo>
                <a:lnTo>
                  <a:pt x="1887168" y="55750"/>
                </a:lnTo>
                <a:lnTo>
                  <a:pt x="1999499" y="82910"/>
                </a:lnTo>
                <a:lnTo>
                  <a:pt x="2111831" y="121505"/>
                </a:lnTo>
                <a:lnTo>
                  <a:pt x="2221519" y="162960"/>
                </a:lnTo>
                <a:lnTo>
                  <a:pt x="2323279" y="215850"/>
                </a:lnTo>
                <a:lnTo>
                  <a:pt x="2418430" y="277318"/>
                </a:lnTo>
                <a:lnTo>
                  <a:pt x="2506973" y="350221"/>
                </a:lnTo>
                <a:lnTo>
                  <a:pt x="2580980" y="430271"/>
                </a:lnTo>
                <a:lnTo>
                  <a:pt x="2612697" y="476014"/>
                </a:lnTo>
                <a:lnTo>
                  <a:pt x="2641771" y="524616"/>
                </a:lnTo>
                <a:lnTo>
                  <a:pt x="2665559" y="574648"/>
                </a:lnTo>
                <a:lnTo>
                  <a:pt x="2686703" y="627538"/>
                </a:lnTo>
                <a:lnTo>
                  <a:pt x="2705205" y="689006"/>
                </a:lnTo>
                <a:lnTo>
                  <a:pt x="2715778" y="746184"/>
                </a:lnTo>
                <a:lnTo>
                  <a:pt x="2722385" y="810511"/>
                </a:lnTo>
                <a:lnTo>
                  <a:pt x="2726350" y="879125"/>
                </a:lnTo>
                <a:lnTo>
                  <a:pt x="2718421" y="943452"/>
                </a:lnTo>
                <a:lnTo>
                  <a:pt x="2705205" y="1009207"/>
                </a:lnTo>
                <a:lnTo>
                  <a:pt x="2686703" y="1069245"/>
                </a:lnTo>
                <a:lnTo>
                  <a:pt x="2665559" y="1130712"/>
                </a:lnTo>
                <a:lnTo>
                  <a:pt x="2641771" y="1192180"/>
                </a:lnTo>
                <a:lnTo>
                  <a:pt x="2612697" y="1249359"/>
                </a:lnTo>
                <a:lnTo>
                  <a:pt x="2578337" y="1302249"/>
                </a:lnTo>
                <a:lnTo>
                  <a:pt x="2542655" y="1355139"/>
                </a:lnTo>
                <a:lnTo>
                  <a:pt x="2458076" y="1453773"/>
                </a:lnTo>
                <a:lnTo>
                  <a:pt x="2362925" y="1549548"/>
                </a:lnTo>
                <a:lnTo>
                  <a:pt x="2257201" y="1633887"/>
                </a:lnTo>
                <a:lnTo>
                  <a:pt x="2143548" y="1709649"/>
                </a:lnTo>
                <a:lnTo>
                  <a:pt x="2020644" y="1773975"/>
                </a:lnTo>
                <a:lnTo>
                  <a:pt x="1893776" y="1835442"/>
                </a:lnTo>
                <a:lnTo>
                  <a:pt x="1762943" y="1885474"/>
                </a:lnTo>
                <a:lnTo>
                  <a:pt x="1629467" y="1926928"/>
                </a:lnTo>
                <a:lnTo>
                  <a:pt x="1498633" y="1961236"/>
                </a:lnTo>
                <a:lnTo>
                  <a:pt x="1365157" y="1984107"/>
                </a:lnTo>
                <a:lnTo>
                  <a:pt x="1238289" y="1999831"/>
                </a:lnTo>
                <a:lnTo>
                  <a:pt x="1111420" y="2002690"/>
                </a:lnTo>
                <a:lnTo>
                  <a:pt x="991160" y="1999831"/>
                </a:lnTo>
                <a:lnTo>
                  <a:pt x="870899" y="1988396"/>
                </a:lnTo>
                <a:lnTo>
                  <a:pt x="758568" y="1961236"/>
                </a:lnTo>
                <a:lnTo>
                  <a:pt x="644915" y="1926928"/>
                </a:lnTo>
                <a:lnTo>
                  <a:pt x="539191" y="1885474"/>
                </a:lnTo>
                <a:lnTo>
                  <a:pt x="441396" y="1831154"/>
                </a:lnTo>
                <a:lnTo>
                  <a:pt x="348888" y="1771116"/>
                </a:lnTo>
                <a:lnTo>
                  <a:pt x="268274" y="1702501"/>
                </a:lnTo>
                <a:lnTo>
                  <a:pt x="194267" y="1625310"/>
                </a:lnTo>
                <a:lnTo>
                  <a:pt x="130833" y="1538112"/>
                </a:lnTo>
                <a:lnTo>
                  <a:pt x="77971" y="1446626"/>
                </a:lnTo>
                <a:lnTo>
                  <a:pt x="38325" y="1347992"/>
                </a:lnTo>
                <a:lnTo>
                  <a:pt x="25109" y="1297961"/>
                </a:lnTo>
                <a:lnTo>
                  <a:pt x="14537" y="1245070"/>
                </a:lnTo>
                <a:lnTo>
                  <a:pt x="3965" y="1187891"/>
                </a:lnTo>
                <a:lnTo>
                  <a:pt x="0" y="1130712"/>
                </a:lnTo>
                <a:lnTo>
                  <a:pt x="0" y="1073534"/>
                </a:lnTo>
                <a:lnTo>
                  <a:pt x="6608" y="1012066"/>
                </a:lnTo>
                <a:lnTo>
                  <a:pt x="14537" y="952028"/>
                </a:lnTo>
                <a:lnTo>
                  <a:pt x="27752" y="890561"/>
                </a:lnTo>
                <a:lnTo>
                  <a:pt x="63434" y="769056"/>
                </a:lnTo>
                <a:lnTo>
                  <a:pt x="112331" y="658987"/>
                </a:lnTo>
                <a:lnTo>
                  <a:pt x="169158" y="558924"/>
                </a:lnTo>
                <a:lnTo>
                  <a:pt x="239200" y="467437"/>
                </a:lnTo>
                <a:lnTo>
                  <a:pt x="317171" y="387387"/>
                </a:lnTo>
                <a:lnTo>
                  <a:pt x="401750" y="315913"/>
                </a:lnTo>
                <a:lnTo>
                  <a:pt x="494258" y="250158"/>
                </a:lnTo>
                <a:lnTo>
                  <a:pt x="589410" y="192979"/>
                </a:lnTo>
                <a:lnTo>
                  <a:pt x="687204" y="147236"/>
                </a:lnTo>
                <a:lnTo>
                  <a:pt x="790285" y="105781"/>
                </a:lnTo>
                <a:lnTo>
                  <a:pt x="892044" y="71474"/>
                </a:lnTo>
                <a:lnTo>
                  <a:pt x="991160" y="44314"/>
                </a:lnTo>
                <a:lnTo>
                  <a:pt x="1092919" y="25731"/>
                </a:lnTo>
                <a:lnTo>
                  <a:pt x="1188070" y="11436"/>
                </a:lnTo>
                <a:lnTo>
                  <a:pt x="1283221" y="28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знаменитости</a:t>
            </a:r>
          </a:p>
        </p:txBody>
      </p:sp>
      <p:sp>
        <p:nvSpPr>
          <p:cNvPr id="49" name="Рисунок 48">
            <a:extLst>
              <a:ext uri="{FF2B5EF4-FFF2-40B4-BE49-F238E27FC236}">
                <a16:creationId xmlns:a16="http://schemas.microsoft.com/office/drawing/2014/main" id="{C75822EB-D396-4CEF-ABDF-76D6FA1798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78537" y="908939"/>
            <a:ext cx="3881839" cy="2851475"/>
          </a:xfrm>
          <a:custGeom>
            <a:avLst/>
            <a:gdLst>
              <a:gd name="connsiteX0" fmla="*/ 1947505 w 3881839"/>
              <a:gd name="connsiteY0" fmla="*/ 0 h 2851475"/>
              <a:gd name="connsiteX1" fmla="*/ 2079221 w 3881839"/>
              <a:gd name="connsiteY1" fmla="*/ 4071 h 2851475"/>
              <a:gd name="connsiteX2" fmla="*/ 2218462 w 3881839"/>
              <a:gd name="connsiteY2" fmla="*/ 10177 h 2851475"/>
              <a:gd name="connsiteX3" fmla="*/ 2365231 w 3881839"/>
              <a:gd name="connsiteY3" fmla="*/ 26459 h 2851475"/>
              <a:gd name="connsiteX4" fmla="*/ 2525171 w 3881839"/>
              <a:gd name="connsiteY4" fmla="*/ 48848 h 2851475"/>
              <a:gd name="connsiteX5" fmla="*/ 2686993 w 3881839"/>
              <a:gd name="connsiteY5" fmla="*/ 79377 h 2851475"/>
              <a:gd name="connsiteX6" fmla="*/ 2846933 w 3881839"/>
              <a:gd name="connsiteY6" fmla="*/ 118048 h 2851475"/>
              <a:gd name="connsiteX7" fmla="*/ 3006873 w 3881839"/>
              <a:gd name="connsiteY7" fmla="*/ 173002 h 2851475"/>
              <a:gd name="connsiteX8" fmla="*/ 3163050 w 3881839"/>
              <a:gd name="connsiteY8" fmla="*/ 232026 h 2851475"/>
              <a:gd name="connsiteX9" fmla="*/ 3307936 w 3881839"/>
              <a:gd name="connsiteY9" fmla="*/ 307333 h 2851475"/>
              <a:gd name="connsiteX10" fmla="*/ 3443415 w 3881839"/>
              <a:gd name="connsiteY10" fmla="*/ 394851 h 2851475"/>
              <a:gd name="connsiteX11" fmla="*/ 3569486 w 3881839"/>
              <a:gd name="connsiteY11" fmla="*/ 498652 h 2851475"/>
              <a:gd name="connsiteX12" fmla="*/ 3674858 w 3881839"/>
              <a:gd name="connsiteY12" fmla="*/ 612630 h 2851475"/>
              <a:gd name="connsiteX13" fmla="*/ 3720017 w 3881839"/>
              <a:gd name="connsiteY13" fmla="*/ 677760 h 2851475"/>
              <a:gd name="connsiteX14" fmla="*/ 3761414 w 3881839"/>
              <a:gd name="connsiteY14" fmla="*/ 746960 h 2851475"/>
              <a:gd name="connsiteX15" fmla="*/ 3795283 w 3881839"/>
              <a:gd name="connsiteY15" fmla="*/ 818196 h 2851475"/>
              <a:gd name="connsiteX16" fmla="*/ 3825390 w 3881839"/>
              <a:gd name="connsiteY16" fmla="*/ 893503 h 2851475"/>
              <a:gd name="connsiteX17" fmla="*/ 3851733 w 3881839"/>
              <a:gd name="connsiteY17" fmla="*/ 981021 h 2851475"/>
              <a:gd name="connsiteX18" fmla="*/ 3866786 w 3881839"/>
              <a:gd name="connsiteY18" fmla="*/ 1062434 h 2851475"/>
              <a:gd name="connsiteX19" fmla="*/ 3876194 w 3881839"/>
              <a:gd name="connsiteY19" fmla="*/ 1154023 h 2851475"/>
              <a:gd name="connsiteX20" fmla="*/ 3881839 w 3881839"/>
              <a:gd name="connsiteY20" fmla="*/ 1251718 h 2851475"/>
              <a:gd name="connsiteX21" fmla="*/ 3870549 w 3881839"/>
              <a:gd name="connsiteY21" fmla="*/ 1343307 h 2851475"/>
              <a:gd name="connsiteX22" fmla="*/ 3851733 w 3881839"/>
              <a:gd name="connsiteY22" fmla="*/ 1436932 h 2851475"/>
              <a:gd name="connsiteX23" fmla="*/ 3825390 w 3881839"/>
              <a:gd name="connsiteY23" fmla="*/ 1522415 h 2851475"/>
              <a:gd name="connsiteX24" fmla="*/ 3795283 w 3881839"/>
              <a:gd name="connsiteY24" fmla="*/ 1609934 h 2851475"/>
              <a:gd name="connsiteX25" fmla="*/ 3761414 w 3881839"/>
              <a:gd name="connsiteY25" fmla="*/ 1697452 h 2851475"/>
              <a:gd name="connsiteX26" fmla="*/ 3720017 w 3881839"/>
              <a:gd name="connsiteY26" fmla="*/ 1778865 h 2851475"/>
              <a:gd name="connsiteX27" fmla="*/ 3671094 w 3881839"/>
              <a:gd name="connsiteY27" fmla="*/ 1854171 h 2851475"/>
              <a:gd name="connsiteX28" fmla="*/ 3620290 w 3881839"/>
              <a:gd name="connsiteY28" fmla="*/ 1929478 h 2851475"/>
              <a:gd name="connsiteX29" fmla="*/ 3499864 w 3881839"/>
              <a:gd name="connsiteY29" fmla="*/ 2069915 h 2851475"/>
              <a:gd name="connsiteX30" fmla="*/ 3364386 w 3881839"/>
              <a:gd name="connsiteY30" fmla="*/ 2206281 h 2851475"/>
              <a:gd name="connsiteX31" fmla="*/ 3213854 w 3881839"/>
              <a:gd name="connsiteY31" fmla="*/ 2326364 h 2851475"/>
              <a:gd name="connsiteX32" fmla="*/ 3052032 w 3881839"/>
              <a:gd name="connsiteY32" fmla="*/ 2434236 h 2851475"/>
              <a:gd name="connsiteX33" fmla="*/ 2877039 w 3881839"/>
              <a:gd name="connsiteY33" fmla="*/ 2525825 h 2851475"/>
              <a:gd name="connsiteX34" fmla="*/ 2696401 w 3881839"/>
              <a:gd name="connsiteY34" fmla="*/ 2613343 h 2851475"/>
              <a:gd name="connsiteX35" fmla="*/ 2510118 w 3881839"/>
              <a:gd name="connsiteY35" fmla="*/ 2684579 h 2851475"/>
              <a:gd name="connsiteX36" fmla="*/ 2320072 w 3881839"/>
              <a:gd name="connsiteY36" fmla="*/ 2743603 h 2851475"/>
              <a:gd name="connsiteX37" fmla="*/ 2133788 w 3881839"/>
              <a:gd name="connsiteY37" fmla="*/ 2792451 h 2851475"/>
              <a:gd name="connsiteX38" fmla="*/ 1943742 w 3881839"/>
              <a:gd name="connsiteY38" fmla="*/ 2825016 h 2851475"/>
              <a:gd name="connsiteX39" fmla="*/ 1763104 w 3881839"/>
              <a:gd name="connsiteY39" fmla="*/ 2847404 h 2851475"/>
              <a:gd name="connsiteX40" fmla="*/ 1582466 w 3881839"/>
              <a:gd name="connsiteY40" fmla="*/ 2851475 h 2851475"/>
              <a:gd name="connsiteX41" fmla="*/ 1411236 w 3881839"/>
              <a:gd name="connsiteY41" fmla="*/ 2847404 h 2851475"/>
              <a:gd name="connsiteX42" fmla="*/ 1240006 w 3881839"/>
              <a:gd name="connsiteY42" fmla="*/ 2831122 h 2851475"/>
              <a:gd name="connsiteX43" fmla="*/ 1080066 w 3881839"/>
              <a:gd name="connsiteY43" fmla="*/ 2792451 h 2851475"/>
              <a:gd name="connsiteX44" fmla="*/ 918244 w 3881839"/>
              <a:gd name="connsiteY44" fmla="*/ 2743603 h 2851475"/>
              <a:gd name="connsiteX45" fmla="*/ 767712 w 3881839"/>
              <a:gd name="connsiteY45" fmla="*/ 2684579 h 2851475"/>
              <a:gd name="connsiteX46" fmla="*/ 628471 w 3881839"/>
              <a:gd name="connsiteY46" fmla="*/ 2607237 h 2851475"/>
              <a:gd name="connsiteX47" fmla="*/ 496755 w 3881839"/>
              <a:gd name="connsiteY47" fmla="*/ 2521754 h 2851475"/>
              <a:gd name="connsiteX48" fmla="*/ 381975 w 3881839"/>
              <a:gd name="connsiteY48" fmla="*/ 2424059 h 2851475"/>
              <a:gd name="connsiteX49" fmla="*/ 276602 w 3881839"/>
              <a:gd name="connsiteY49" fmla="*/ 2314152 h 2851475"/>
              <a:gd name="connsiteX50" fmla="*/ 186283 w 3881839"/>
              <a:gd name="connsiteY50" fmla="*/ 2189998 h 2851475"/>
              <a:gd name="connsiteX51" fmla="*/ 111017 w 3881839"/>
              <a:gd name="connsiteY51" fmla="*/ 2059738 h 2851475"/>
              <a:gd name="connsiteX52" fmla="*/ 54568 w 3881839"/>
              <a:gd name="connsiteY52" fmla="*/ 1919301 h 2851475"/>
              <a:gd name="connsiteX53" fmla="*/ 35752 w 3881839"/>
              <a:gd name="connsiteY53" fmla="*/ 1848065 h 2851475"/>
              <a:gd name="connsiteX54" fmla="*/ 20698 w 3881839"/>
              <a:gd name="connsiteY54" fmla="*/ 1772759 h 2851475"/>
              <a:gd name="connsiteX55" fmla="*/ 5645 w 3881839"/>
              <a:gd name="connsiteY55" fmla="*/ 1691346 h 2851475"/>
              <a:gd name="connsiteX56" fmla="*/ 0 w 3881839"/>
              <a:gd name="connsiteY56" fmla="*/ 1609934 h 2851475"/>
              <a:gd name="connsiteX57" fmla="*/ 0 w 3881839"/>
              <a:gd name="connsiteY57" fmla="*/ 1528521 h 2851475"/>
              <a:gd name="connsiteX58" fmla="*/ 9408 w 3881839"/>
              <a:gd name="connsiteY58" fmla="*/ 1441003 h 2851475"/>
              <a:gd name="connsiteX59" fmla="*/ 20698 w 3881839"/>
              <a:gd name="connsiteY59" fmla="*/ 1355519 h 2851475"/>
              <a:gd name="connsiteX60" fmla="*/ 39515 w 3881839"/>
              <a:gd name="connsiteY60" fmla="*/ 1268001 h 2851475"/>
              <a:gd name="connsiteX61" fmla="*/ 90319 w 3881839"/>
              <a:gd name="connsiteY61" fmla="*/ 1094999 h 2851475"/>
              <a:gd name="connsiteX62" fmla="*/ 159940 w 3881839"/>
              <a:gd name="connsiteY62" fmla="*/ 938280 h 2851475"/>
              <a:gd name="connsiteX63" fmla="*/ 240851 w 3881839"/>
              <a:gd name="connsiteY63" fmla="*/ 795808 h 2851475"/>
              <a:gd name="connsiteX64" fmla="*/ 340578 w 3881839"/>
              <a:gd name="connsiteY64" fmla="*/ 665548 h 2851475"/>
              <a:gd name="connsiteX65" fmla="*/ 451596 w 3881839"/>
              <a:gd name="connsiteY65" fmla="*/ 551570 h 2851475"/>
              <a:gd name="connsiteX66" fmla="*/ 572021 w 3881839"/>
              <a:gd name="connsiteY66" fmla="*/ 449805 h 2851475"/>
              <a:gd name="connsiteX67" fmla="*/ 703736 w 3881839"/>
              <a:gd name="connsiteY67" fmla="*/ 356180 h 2851475"/>
              <a:gd name="connsiteX68" fmla="*/ 839215 w 3881839"/>
              <a:gd name="connsiteY68" fmla="*/ 274768 h 2851475"/>
              <a:gd name="connsiteX69" fmla="*/ 978457 w 3881839"/>
              <a:gd name="connsiteY69" fmla="*/ 209637 h 2851475"/>
              <a:gd name="connsiteX70" fmla="*/ 1125225 w 3881839"/>
              <a:gd name="connsiteY70" fmla="*/ 150613 h 2851475"/>
              <a:gd name="connsiteX71" fmla="*/ 1270112 w 3881839"/>
              <a:gd name="connsiteY71" fmla="*/ 101766 h 2851475"/>
              <a:gd name="connsiteX72" fmla="*/ 1411236 w 3881839"/>
              <a:gd name="connsiteY72" fmla="*/ 63095 h 2851475"/>
              <a:gd name="connsiteX73" fmla="*/ 1556123 w 3881839"/>
              <a:gd name="connsiteY73" fmla="*/ 36636 h 2851475"/>
              <a:gd name="connsiteX74" fmla="*/ 1691601 w 3881839"/>
              <a:gd name="connsiteY74" fmla="*/ 16283 h 2851475"/>
              <a:gd name="connsiteX75" fmla="*/ 1827080 w 3881839"/>
              <a:gd name="connsiteY75" fmla="*/ 4071 h 285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81839" h="2851475">
                <a:moveTo>
                  <a:pt x="1947505" y="0"/>
                </a:moveTo>
                <a:lnTo>
                  <a:pt x="2079221" y="4071"/>
                </a:lnTo>
                <a:lnTo>
                  <a:pt x="2218462" y="10177"/>
                </a:lnTo>
                <a:lnTo>
                  <a:pt x="2365231" y="26459"/>
                </a:lnTo>
                <a:lnTo>
                  <a:pt x="2525171" y="48848"/>
                </a:lnTo>
                <a:lnTo>
                  <a:pt x="2686993" y="79377"/>
                </a:lnTo>
                <a:lnTo>
                  <a:pt x="2846933" y="118048"/>
                </a:lnTo>
                <a:lnTo>
                  <a:pt x="3006873" y="173002"/>
                </a:lnTo>
                <a:lnTo>
                  <a:pt x="3163050" y="232026"/>
                </a:lnTo>
                <a:lnTo>
                  <a:pt x="3307936" y="307333"/>
                </a:lnTo>
                <a:lnTo>
                  <a:pt x="3443415" y="394851"/>
                </a:lnTo>
                <a:lnTo>
                  <a:pt x="3569486" y="498652"/>
                </a:lnTo>
                <a:lnTo>
                  <a:pt x="3674858" y="612630"/>
                </a:lnTo>
                <a:lnTo>
                  <a:pt x="3720017" y="677760"/>
                </a:lnTo>
                <a:lnTo>
                  <a:pt x="3761414" y="746960"/>
                </a:lnTo>
                <a:lnTo>
                  <a:pt x="3795283" y="818196"/>
                </a:lnTo>
                <a:lnTo>
                  <a:pt x="3825390" y="893503"/>
                </a:lnTo>
                <a:lnTo>
                  <a:pt x="3851733" y="981021"/>
                </a:lnTo>
                <a:lnTo>
                  <a:pt x="3866786" y="1062434"/>
                </a:lnTo>
                <a:lnTo>
                  <a:pt x="3876194" y="1154023"/>
                </a:lnTo>
                <a:lnTo>
                  <a:pt x="3881839" y="1251718"/>
                </a:lnTo>
                <a:lnTo>
                  <a:pt x="3870549" y="1343307"/>
                </a:lnTo>
                <a:lnTo>
                  <a:pt x="3851733" y="1436932"/>
                </a:lnTo>
                <a:lnTo>
                  <a:pt x="3825390" y="1522415"/>
                </a:lnTo>
                <a:lnTo>
                  <a:pt x="3795283" y="1609934"/>
                </a:lnTo>
                <a:lnTo>
                  <a:pt x="3761414" y="1697452"/>
                </a:lnTo>
                <a:lnTo>
                  <a:pt x="3720017" y="1778865"/>
                </a:lnTo>
                <a:lnTo>
                  <a:pt x="3671094" y="1854171"/>
                </a:lnTo>
                <a:lnTo>
                  <a:pt x="3620290" y="1929478"/>
                </a:lnTo>
                <a:lnTo>
                  <a:pt x="3499864" y="2069915"/>
                </a:lnTo>
                <a:lnTo>
                  <a:pt x="3364386" y="2206281"/>
                </a:lnTo>
                <a:lnTo>
                  <a:pt x="3213854" y="2326364"/>
                </a:lnTo>
                <a:lnTo>
                  <a:pt x="3052032" y="2434236"/>
                </a:lnTo>
                <a:lnTo>
                  <a:pt x="2877039" y="2525825"/>
                </a:lnTo>
                <a:lnTo>
                  <a:pt x="2696401" y="2613343"/>
                </a:lnTo>
                <a:lnTo>
                  <a:pt x="2510118" y="2684579"/>
                </a:lnTo>
                <a:lnTo>
                  <a:pt x="2320072" y="2743603"/>
                </a:lnTo>
                <a:lnTo>
                  <a:pt x="2133788" y="2792451"/>
                </a:lnTo>
                <a:lnTo>
                  <a:pt x="1943742" y="2825016"/>
                </a:lnTo>
                <a:lnTo>
                  <a:pt x="1763104" y="2847404"/>
                </a:lnTo>
                <a:lnTo>
                  <a:pt x="1582466" y="2851475"/>
                </a:lnTo>
                <a:lnTo>
                  <a:pt x="1411236" y="2847404"/>
                </a:lnTo>
                <a:lnTo>
                  <a:pt x="1240006" y="2831122"/>
                </a:lnTo>
                <a:lnTo>
                  <a:pt x="1080066" y="2792451"/>
                </a:lnTo>
                <a:lnTo>
                  <a:pt x="918244" y="2743603"/>
                </a:lnTo>
                <a:lnTo>
                  <a:pt x="767712" y="2684579"/>
                </a:lnTo>
                <a:lnTo>
                  <a:pt x="628471" y="2607237"/>
                </a:lnTo>
                <a:lnTo>
                  <a:pt x="496755" y="2521754"/>
                </a:lnTo>
                <a:lnTo>
                  <a:pt x="381975" y="2424059"/>
                </a:lnTo>
                <a:lnTo>
                  <a:pt x="276602" y="2314152"/>
                </a:lnTo>
                <a:lnTo>
                  <a:pt x="186283" y="2189998"/>
                </a:lnTo>
                <a:lnTo>
                  <a:pt x="111017" y="2059738"/>
                </a:lnTo>
                <a:lnTo>
                  <a:pt x="54568" y="1919301"/>
                </a:lnTo>
                <a:lnTo>
                  <a:pt x="35752" y="1848065"/>
                </a:lnTo>
                <a:lnTo>
                  <a:pt x="20698" y="1772759"/>
                </a:lnTo>
                <a:lnTo>
                  <a:pt x="5645" y="1691346"/>
                </a:lnTo>
                <a:lnTo>
                  <a:pt x="0" y="1609934"/>
                </a:lnTo>
                <a:lnTo>
                  <a:pt x="0" y="1528521"/>
                </a:lnTo>
                <a:lnTo>
                  <a:pt x="9408" y="1441003"/>
                </a:lnTo>
                <a:lnTo>
                  <a:pt x="20698" y="1355519"/>
                </a:lnTo>
                <a:lnTo>
                  <a:pt x="39515" y="1268001"/>
                </a:lnTo>
                <a:lnTo>
                  <a:pt x="90319" y="1094999"/>
                </a:lnTo>
                <a:lnTo>
                  <a:pt x="159940" y="938280"/>
                </a:lnTo>
                <a:lnTo>
                  <a:pt x="240851" y="795808"/>
                </a:lnTo>
                <a:lnTo>
                  <a:pt x="340578" y="665548"/>
                </a:lnTo>
                <a:lnTo>
                  <a:pt x="451596" y="551570"/>
                </a:lnTo>
                <a:lnTo>
                  <a:pt x="572021" y="449805"/>
                </a:lnTo>
                <a:lnTo>
                  <a:pt x="703736" y="356180"/>
                </a:lnTo>
                <a:lnTo>
                  <a:pt x="839215" y="274768"/>
                </a:lnTo>
                <a:lnTo>
                  <a:pt x="978457" y="209637"/>
                </a:lnTo>
                <a:lnTo>
                  <a:pt x="1125225" y="150613"/>
                </a:lnTo>
                <a:lnTo>
                  <a:pt x="1270112" y="101766"/>
                </a:lnTo>
                <a:lnTo>
                  <a:pt x="1411236" y="63095"/>
                </a:lnTo>
                <a:lnTo>
                  <a:pt x="1556123" y="36636"/>
                </a:lnTo>
                <a:lnTo>
                  <a:pt x="1691601" y="16283"/>
                </a:lnTo>
                <a:lnTo>
                  <a:pt x="1827080" y="4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дерева-символа колонии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CD626C9-ABA8-4D44-A611-C2D8E0BB87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7892" y="2697163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8" name="Текст 6">
            <a:extLst>
              <a:ext uri="{FF2B5EF4-FFF2-40B4-BE49-F238E27FC236}">
                <a16:creationId xmlns:a16="http://schemas.microsoft.com/office/drawing/2014/main" id="{53570E39-001F-4786-9E8E-0BD4D3218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89641" y="422781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A65B1D66-0C8D-478A-92E1-090A20AB1B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21862" y="3760414"/>
            <a:ext cx="1482916" cy="320675"/>
          </a:xfrm>
        </p:spPr>
        <p:txBody>
          <a:bodyPr rtlCol="0"/>
          <a:lstStyle>
            <a:lvl1pPr marL="0" indent="0" algn="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40" name="Текст 6">
            <a:extLst>
              <a:ext uri="{FF2B5EF4-FFF2-40B4-BE49-F238E27FC236}">
                <a16:creationId xmlns:a16="http://schemas.microsoft.com/office/drawing/2014/main" id="{36887A15-7708-487E-8970-C03AC543C9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04941" y="5672658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id="{7FFE2697-2CBC-40EB-901A-E5DDFECDE4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11784" y="643866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</p:spTree>
    <p:extLst>
      <p:ext uri="{BB962C8B-B14F-4D97-AF65-F5344CB8AC3E}">
        <p14:creationId xmlns:p14="http://schemas.microsoft.com/office/powerpoint/2010/main" val="37267618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Поли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 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 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 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Полилиния 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Полилиния 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Поли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Полилиния 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Полилиния 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Полилиния 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Поли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1" name="Автофигура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1C7784A8-B80A-48F0-B5C6-DD9395FBFCC4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62995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2445636"/>
            <a:ext cx="4536846" cy="358051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2" name="Объект 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60530" y="2445636"/>
            <a:ext cx="4536846" cy="358051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480368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3" y="2621849"/>
            <a:ext cx="9195593" cy="3404302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45188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id="{B3CED86B-1675-4502-81E2-29470C91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18494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5" name="Объект 3">
            <a:extLst>
              <a:ext uri="{FF2B5EF4-FFF2-40B4-BE49-F238E27FC236}">
                <a16:creationId xmlns:a16="http://schemas.microsoft.com/office/drawing/2014/main" id="{6B321C66-0786-4114-8D84-352D88D9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47301"/>
            <a:ext cx="5157787" cy="3142362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6" name="Текст 4">
            <a:extLst>
              <a:ext uri="{FF2B5EF4-FFF2-40B4-BE49-F238E27FC236}">
                <a16:creationId xmlns:a16="http://schemas.microsoft.com/office/drawing/2014/main" id="{8B189B09-DC60-4BD7-ACA7-13DDE9E0F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18494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Объект 5">
            <a:extLst>
              <a:ext uri="{FF2B5EF4-FFF2-40B4-BE49-F238E27FC236}">
                <a16:creationId xmlns:a16="http://schemas.microsoft.com/office/drawing/2014/main" id="{719BE1EB-4126-4D9C-9A27-D8AA795B0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7301"/>
            <a:ext cx="5183188" cy="3142362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418312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63514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DCF0D3-B035-4370-AF75-8F68471253A5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Рисунок 2">
            <a:extLst>
              <a:ext uri="{FF2B5EF4-FFF2-40B4-BE49-F238E27FC236}">
                <a16:creationId xmlns:a16="http://schemas.microsoft.com/office/drawing/2014/main" id="{D4EB48B4-8AD9-4F11-89AF-BD12EA589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2" y="813816"/>
            <a:ext cx="7498080" cy="45720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D31FDF18-13E5-4AD8-9512-81D8CF87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1" y="5385816"/>
            <a:ext cx="7498080" cy="484632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822230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0AF813-CDB9-438D-B5A0-36EDD179D8E6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FEE379EE-5441-4454-9D47-873DDEB9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811782"/>
            <a:ext cx="7493278" cy="457368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85A7519E-9093-47E3-8322-B4A5761E7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089" y="5385464"/>
            <a:ext cx="7493279" cy="4831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950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30022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37FE10E-7688-4AAF-A536-CFA480B79A70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8" name="Прямая соединительная линия 7"/>
          <p:cNvCxnSpPr/>
          <p:nvPr/>
        </p:nvCxnSpPr>
        <p:spPr>
          <a:xfrm>
            <a:off x="1731519" y="3733800"/>
            <a:ext cx="874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9266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1B39D-2E41-46D3-8A6B-C11F4FFB853B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708985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7A68C-9EA6-43C7-A486-2FF969F5CF0B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0729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E31FF-6F7A-41B1-8150-330EFD452CD8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901374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6512C5-AF41-4407-9A8D-FDA3CFFC0857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254054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E0AC5F-13FB-4523-BF00-501B04C3BB6D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87167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7AEC7-9978-4A4E-9DC4-1AF2565A2397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95630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54DC3-8A14-43B0-9E50-152D156F7AFE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794848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22A6-A07A-4901-8F30-4396EF66C96C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2908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2BD50-8A1F-4CA2-B30E-81FABBC9C978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5610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18929F-6FE6-41F1-B055-03150648DDBF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7238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30" name="Дата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ru-RU"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endParaRPr lang="ru-RU" dirty="0">
              <a:latin typeface="+mn-lt"/>
            </a:endParaRPr>
          </a:p>
        </p:txBody>
      </p:sp>
      <p:sp>
        <p:nvSpPr>
          <p:cNvPr id="32" name="Номер слайда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ru-RU" sz="11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123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ru-RU"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lang="ru-RU">
          <a:solidFill>
            <a:schemeClr val="tx2"/>
          </a:solidFill>
        </a:defRPr>
      </a:lvl2pPr>
      <a:lvl3pPr eaLnBrk="1" hangingPunct="1">
        <a:defRPr lang="ru-RU">
          <a:solidFill>
            <a:schemeClr val="tx2"/>
          </a:solidFill>
        </a:defRPr>
      </a:lvl3pPr>
      <a:lvl4pPr eaLnBrk="1" hangingPunct="1">
        <a:defRPr lang="ru-RU">
          <a:solidFill>
            <a:schemeClr val="tx2"/>
          </a:solidFill>
        </a:defRPr>
      </a:lvl4pPr>
      <a:lvl5pPr eaLnBrk="1" hangingPunct="1">
        <a:defRPr lang="ru-RU">
          <a:solidFill>
            <a:schemeClr val="tx2"/>
          </a:solidFill>
        </a:defRPr>
      </a:lvl5pPr>
      <a:lvl6pPr eaLnBrk="1" hangingPunct="1">
        <a:defRPr lang="ru-RU">
          <a:solidFill>
            <a:schemeClr val="tx2"/>
          </a:solidFill>
        </a:defRPr>
      </a:lvl6pPr>
      <a:lvl7pPr eaLnBrk="1" hangingPunct="1">
        <a:defRPr lang="ru-RU">
          <a:solidFill>
            <a:schemeClr val="tx2"/>
          </a:solidFill>
        </a:defRPr>
      </a:lvl7pPr>
      <a:lvl8pPr eaLnBrk="1" hangingPunct="1">
        <a:defRPr lang="ru-RU">
          <a:solidFill>
            <a:schemeClr val="tx2"/>
          </a:solidFill>
        </a:defRPr>
      </a:lvl8pPr>
      <a:lvl9pPr eaLnBrk="1" hangingPunct="1">
        <a:defRPr lang="ru-RU"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FC33C0B-D095-4792-AFED-13C1A29AC593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CEC5C30-0B3A-4B13-ADDD-7C63C8AA921B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2633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A4BA345-61FC-424D-9688-A8F2886EF1B8}" type="datetime1">
              <a:rPr lang="ru-RU" noProof="0" smtClean="0"/>
              <a:t>02.11.2024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5953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05E6433C-341A-4F8B-9476-F9C3E096DC01}" type="datetime1">
              <a:rPr lang="ru-RU" noProof="0" smtClean="0"/>
              <a:t>02.11.2024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5249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00663" y="3150606"/>
            <a:ext cx="9200451" cy="22765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-Д</a:t>
            </a:r>
            <a:r>
              <a:rPr lang="kk-K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ӘРІС</a:t>
            </a:r>
            <a:endParaRPr lang="ru-K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Эксперименттік есептер (сандық және сапалық есепттер)</a:t>
            </a:r>
          </a:p>
          <a:p>
            <a:b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280321" y="13914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Л.Н. ГУМИЛЕВ АТЫНДАҒЫ ЕУРАЗИЯ ҰЛТТЫҚ УНИВЕРСИТЕТІ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sz="3600" dirty="0"/>
              <a:t>Қ</a:t>
            </a:r>
            <a:r>
              <a:rPr lang="ru-RU" sz="3600" dirty="0" err="1"/>
              <a:t>орытынды</a:t>
            </a:r>
            <a:endParaRPr lang="ru-RU" sz="36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93BFB9-C6C3-418B-A237-8BE9AD8A694A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 rtlCol="0"/>
          <a:lstStyle/>
          <a:p>
            <a:pPr rtl="0"/>
            <a:r>
              <a:rPr lang="kk-KZ" dirty="0"/>
              <a:t>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A8D9F-393F-4CE7-A2A3-7AEFB8381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 rtl="0">
              <a:buFontTx/>
              <a:buChar char="-"/>
            </a:pPr>
            <a:r>
              <a:rPr lang="ru-RU" b="1" dirty="0" err="1"/>
              <a:t>Сандық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сапалық</a:t>
            </a:r>
            <a:r>
              <a:rPr lang="ru-RU" b="1" dirty="0"/>
              <a:t> </a:t>
            </a:r>
            <a:r>
              <a:rPr lang="ru-RU" b="1" dirty="0" err="1"/>
              <a:t>эксперименттер</a:t>
            </a:r>
            <a:r>
              <a:rPr lang="ru-RU" b="1" dirty="0"/>
              <a:t> </a:t>
            </a:r>
            <a:r>
              <a:rPr lang="ru-RU" b="1" dirty="0" err="1"/>
              <a:t>ғылыми</a:t>
            </a:r>
            <a:r>
              <a:rPr lang="ru-RU" b="1" dirty="0"/>
              <a:t> </a:t>
            </a:r>
            <a:r>
              <a:rPr lang="ru-RU" b="1" dirty="0" err="1"/>
              <a:t>зерттеулердің</a:t>
            </a:r>
            <a:r>
              <a:rPr lang="ru-RU" b="1" dirty="0"/>
              <a:t> </a:t>
            </a:r>
            <a:r>
              <a:rPr lang="ru-RU" b="1" dirty="0" err="1"/>
              <a:t>маңызды</a:t>
            </a:r>
            <a:r>
              <a:rPr lang="ru-RU" b="1" dirty="0"/>
              <a:t> </a:t>
            </a:r>
            <a:r>
              <a:rPr lang="ru-RU" b="1" dirty="0" err="1"/>
              <a:t>құралдары</a:t>
            </a:r>
            <a:r>
              <a:rPr lang="ru-RU" b="1" dirty="0"/>
              <a:t>.</a:t>
            </a:r>
          </a:p>
          <a:p>
            <a:pPr algn="just" rtl="0">
              <a:buFontTx/>
              <a:buChar char="-"/>
            </a:pPr>
            <a:r>
              <a:rPr lang="ru-RU" b="1" dirty="0" err="1"/>
              <a:t>Сандық</a:t>
            </a:r>
            <a:r>
              <a:rPr lang="ru-RU" b="1" dirty="0"/>
              <a:t> </a:t>
            </a:r>
            <a:r>
              <a:rPr lang="ru-RU" b="1" dirty="0" err="1"/>
              <a:t>эксперименттер</a:t>
            </a:r>
            <a:r>
              <a:rPr lang="ru-RU" b="1" dirty="0"/>
              <a:t> </a:t>
            </a:r>
            <a:r>
              <a:rPr lang="ru-RU" b="1" dirty="0" err="1"/>
              <a:t>нақты</a:t>
            </a:r>
            <a:r>
              <a:rPr lang="ru-RU" b="1" dirty="0"/>
              <a:t> </a:t>
            </a:r>
            <a:r>
              <a:rPr lang="ru-RU" b="1" dirty="0" err="1"/>
              <a:t>нәтижелер</a:t>
            </a:r>
            <a:r>
              <a:rPr lang="ru-RU" b="1" dirty="0"/>
              <a:t> мен </a:t>
            </a:r>
            <a:r>
              <a:rPr lang="ru-RU" b="1" dirty="0" err="1"/>
              <a:t>статистикалық</a:t>
            </a:r>
            <a:r>
              <a:rPr lang="ru-RU" b="1" dirty="0"/>
              <a:t> </a:t>
            </a:r>
            <a:r>
              <a:rPr lang="ru-RU" b="1" dirty="0" err="1"/>
              <a:t>мәліметтерді</a:t>
            </a:r>
            <a:r>
              <a:rPr lang="ru-RU" b="1" dirty="0"/>
              <a:t> </a:t>
            </a:r>
            <a:r>
              <a:rPr lang="ru-RU" b="1" dirty="0" err="1"/>
              <a:t>береді</a:t>
            </a:r>
            <a:r>
              <a:rPr lang="ru-RU" b="1" dirty="0"/>
              <a:t>.</a:t>
            </a:r>
          </a:p>
          <a:p>
            <a:pPr algn="just" rtl="0">
              <a:buFontTx/>
              <a:buChar char="-"/>
            </a:pPr>
            <a:r>
              <a:rPr lang="ru-RU" b="1" dirty="0" err="1"/>
              <a:t>Сапалық</a:t>
            </a:r>
            <a:r>
              <a:rPr lang="ru-RU" b="1" dirty="0"/>
              <a:t> </a:t>
            </a:r>
            <a:r>
              <a:rPr lang="ru-RU" b="1" dirty="0" err="1"/>
              <a:t>эксперименттер</a:t>
            </a:r>
            <a:r>
              <a:rPr lang="ru-RU" b="1" dirty="0"/>
              <a:t> </a:t>
            </a:r>
            <a:r>
              <a:rPr lang="ru-RU" b="1" dirty="0" err="1"/>
              <a:t>құбылыстарды</a:t>
            </a:r>
            <a:r>
              <a:rPr lang="ru-RU" b="1" dirty="0"/>
              <a:t> </a:t>
            </a:r>
            <a:r>
              <a:rPr lang="ru-RU" b="1" dirty="0" err="1"/>
              <a:t>терең</a:t>
            </a:r>
            <a:r>
              <a:rPr lang="ru-RU" b="1" dirty="0"/>
              <a:t> </a:t>
            </a:r>
            <a:r>
              <a:rPr lang="ru-RU" b="1" dirty="0" err="1"/>
              <a:t>түсінуге</a:t>
            </a:r>
            <a:r>
              <a:rPr lang="ru-RU" b="1" dirty="0"/>
              <a:t> </a:t>
            </a:r>
            <a:r>
              <a:rPr lang="ru-RU" b="1" dirty="0" err="1"/>
              <a:t>мүмкіндік</a:t>
            </a:r>
            <a:r>
              <a:rPr lang="ru-RU" b="1" dirty="0"/>
              <a:t> </a:t>
            </a:r>
            <a:r>
              <a:rPr lang="ru-RU" b="1" dirty="0" err="1"/>
              <a:t>береді</a:t>
            </a:r>
            <a:r>
              <a:rPr lang="ru-RU" b="1" dirty="0"/>
              <a:t>.</a:t>
            </a:r>
          </a:p>
          <a:p>
            <a:pPr algn="just" rtl="0">
              <a:buFontTx/>
              <a:buChar char="-"/>
            </a:pPr>
            <a:r>
              <a:rPr lang="ru-RU" b="1" dirty="0" err="1"/>
              <a:t>Оларды</a:t>
            </a:r>
            <a:r>
              <a:rPr lang="ru-RU" b="1" dirty="0"/>
              <a:t> </a:t>
            </a:r>
            <a:r>
              <a:rPr lang="ru-RU" b="1" dirty="0" err="1"/>
              <a:t>бірге</a:t>
            </a:r>
            <a:r>
              <a:rPr lang="ru-RU" b="1" dirty="0"/>
              <a:t> </a:t>
            </a:r>
            <a:r>
              <a:rPr lang="ru-RU" b="1" dirty="0" err="1"/>
              <a:t>қолдану</a:t>
            </a:r>
            <a:r>
              <a:rPr lang="ru-RU" b="1" dirty="0"/>
              <a:t> </a:t>
            </a:r>
            <a:r>
              <a:rPr lang="ru-RU" b="1" dirty="0" err="1"/>
              <a:t>зерттеу</a:t>
            </a:r>
            <a:r>
              <a:rPr lang="ru-RU" b="1" dirty="0"/>
              <a:t> </a:t>
            </a:r>
            <a:r>
              <a:rPr lang="ru-RU" b="1" dirty="0" err="1"/>
              <a:t>нәтижелерінің</a:t>
            </a:r>
            <a:r>
              <a:rPr lang="ru-RU" b="1" dirty="0"/>
              <a:t> </a:t>
            </a:r>
            <a:r>
              <a:rPr lang="ru-RU" b="1" dirty="0" err="1"/>
              <a:t>толықтығы</a:t>
            </a:r>
            <a:r>
              <a:rPr lang="ru-RU" b="1" dirty="0"/>
              <a:t> мен </a:t>
            </a:r>
            <a:r>
              <a:rPr lang="ru-RU" b="1" dirty="0" err="1"/>
              <a:t>дәлдігін</a:t>
            </a:r>
            <a:r>
              <a:rPr lang="ru-RU" b="1" dirty="0"/>
              <a:t> </a:t>
            </a:r>
            <a:r>
              <a:rPr lang="ru-RU" b="1" dirty="0" err="1"/>
              <a:t>арттырады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346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A46187-C298-E78A-4AD7-8CCA14BF0F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E88F604-0C3A-4F5A-0AA4-F937034C6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4285EA-5DE1-140B-DAE6-46976FC5C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DAD815-90C9-F3AF-EA12-3524E21B0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58E470-D019-3D2D-BCDC-215AF3D5E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C234BE4A-8785-0AA5-C89D-EA29BA71D5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0DE71A6-A108-73B6-6A32-90DBDA4C72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7DFDF658-90D9-5639-1182-337C74D3E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A627B768-BAD5-83AC-6320-29D43A77D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0FE3DDC-101C-46E6-53E8-72A7B707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47591BD1-BBEA-C6C7-CEDD-CC776E94F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476E98B-087F-600E-9196-55CE6CD79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CC41CBC7-A95B-6B6E-F0B9-02371822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309F0154-BA4F-E2DD-1851-4731838B1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38FBB581-1157-6F48-98D7-B8894B01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4B56DFEF-ACB4-7F82-A324-7BAE459816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2191D0C7-CE28-E89D-1732-B7DEC4E69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138972D-CD75-B5AE-7E55-453EE009B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12540003-9245-1102-C034-88F759A8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25950B57-0136-3FE1-7668-21CBC88CF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2E74406-678E-4627-2779-F792610A8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1C2A0F4-113D-2C96-ADB6-332FFD32F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66702088-9274-EEA4-AA43-0C5C9F2A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90F44E10-471F-144C-27EE-6FFA827BA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E6D71B6D-4410-8087-FC8F-340B9D191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5810FC93-771F-AD9C-2A66-2CB9193C6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3FF9B804-672E-47E4-9DFC-D1A712B05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BBA84C9C-8D5B-C9CF-2A06-0966993B3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F5D3D16-1380-E8E7-3592-5660B2F4A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0198BBF4-EAA8-ED81-9E11-F066D5781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911432E9-D71A-1247-ADD4-98F2DECEE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3EFBF75A-F062-DA4E-94A6-4BB026958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623530C0-3CF8-40CA-7926-1E5B10B25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9D8DF327-9568-4252-0B23-03CCEAF36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7815B1D5-40B7-2C41-FE37-D25651EF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9ECF85E9-5522-EA61-2C0C-7D9607635F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7FD430F-316D-3ABB-39B3-1EB7198E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F8914D9-1783-BED2-9D1C-21DC1D406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D296D303-790F-D861-1D63-49E6108DC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D67286FF-B773-45D2-2489-792CF9F83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C42AB3C6-3877-A337-FB28-2ED03B5E8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FA7B419-A051-B11A-6A8D-74305EE05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09E8ADA4-694D-1464-253B-6D5F53959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Объект 2">
            <a:extLst>
              <a:ext uri="{FF2B5EF4-FFF2-40B4-BE49-F238E27FC236}">
                <a16:creationId xmlns:a16="http://schemas.microsoft.com/office/drawing/2014/main" id="{52247159-BDF0-493E-2762-F2215E0D6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216" y="1112375"/>
            <a:ext cx="8420400" cy="4652896"/>
          </a:xfrm>
        </p:spPr>
        <p:txBody>
          <a:bodyPr anchor="ctr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kk-KZ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Сандық эксперимент дегеніміз не және оның негізгі ерекшеліктері қандай?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kk-KZ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Сандық эксперименттерде деректерді жинау үшін қандай өлшеу құралдары қолданылады?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kk-KZ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Сандық эксперименттердің нәтижелерін талдау үшін қандай әдістер қолданылады?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kk-KZ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Сандық эксперименттердің дәлдік пен объективтілікке қалай әсер ететінін түсіндіріңіз.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kk-KZ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Сапалық эксперименттер арқылы алынған нәтижелерді қалай талдаймыз және қорытындылаймыз?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kk-KZ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Сапалық эксперименттер физика сабақтарында қандай мақсатпен қолданылады?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kk-KZ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Сапалық эксперименттердің нәтижелерін нақты деректерге айналдыру мүмкін бе?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kk-KZ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Мысал келтіріңіз: физикадағы қай құбылысты сапалық эксперимент арқылы зерттеуге болады?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F00F18-E379-EA72-5E22-C02C1F4A0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393" y="3174500"/>
            <a:ext cx="2788253" cy="3485317"/>
          </a:xfrm>
          <a:prstGeom prst="rect">
            <a:avLst/>
          </a:prstGeom>
        </p:spPr>
      </p:pic>
      <p:sp>
        <p:nvSpPr>
          <p:cNvPr id="7" name="Скругленный прямоугольник 4">
            <a:extLst>
              <a:ext uri="{FF2B5EF4-FFF2-40B4-BE49-F238E27FC236}">
                <a16:creationId xmlns:a16="http://schemas.microsoft.com/office/drawing/2014/main" id="{824BAE6E-CCEC-BD23-0F64-1308F875DDA0}"/>
              </a:ext>
            </a:extLst>
          </p:cNvPr>
          <p:cNvSpPr/>
          <p:nvPr/>
        </p:nvSpPr>
        <p:spPr>
          <a:xfrm>
            <a:off x="1233996" y="248764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2321A8C-8DD7-9A45-71E4-D0316D3DA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222" y="102548"/>
            <a:ext cx="9211909" cy="994123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 бойынша сұрақтар: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97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РАҚМЕТ!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9752" y="2665501"/>
            <a:ext cx="5947247" cy="2625247"/>
          </a:xfrm>
        </p:spPr>
        <p:txBody>
          <a:bodyPr anchor="ctr"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kk-KZ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Сандық эксперименттер және оның маңызы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kk-KZ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Санды эксперименттерді мектеп физика курсында қолдану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kk-KZ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Сапалық эксперименттер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kk-KZ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Сапалық эксперименттерді мектеп физика курсында қолдану</a:t>
            </a:r>
            <a:endParaRPr lang="en-US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1045001" y="1866478"/>
            <a:ext cx="3696376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kk-KZ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 ЖОСПАРЫ</a:t>
            </a:r>
            <a:r>
              <a:rPr lang="ru-RU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CFB95D-8C09-DE24-39F9-8657558EA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9071C6-44FC-74E8-E08F-60D46180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26B29D-6A3B-5742-FCE4-7AEE447D8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2217F-A08A-BE07-2497-CE5F76501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5D36B2-44CA-041F-F0B7-C5DEAC6ED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45D4CF0-BCF8-A47F-DDCC-C63EE34C0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982BEE1-E9B0-8A08-425F-964F8571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DE3E8A1-1ADD-937A-90E7-C4C26FB49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45B81036-B91D-083D-0276-D8A42542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8BD86CA-D182-AC56-6F84-D6B6CEA074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E22C35BE-04A1-13CA-F5D0-2D6247B59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99B2EA-6137-B3A4-DD9D-E422A6B86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C02CFA4-7C0A-DB87-78C7-35A0DFE78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8FB3F99-77B5-DF80-1E91-6CAE50959E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2CE93A75-1D6A-5601-D3A6-F2657D015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9E7BD88-4B2B-72E0-60CF-ABE67C181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0A3BFE44-3B82-F790-14F7-1D4DAE53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6A261E-A213-4BC0-0D07-C667094A4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5BE4CCB8-006F-5B6C-061B-E6FFB2DB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23111588-E34A-82DE-3CED-B5CD4487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6BE7E12-219C-E041-DA40-864A1F0D7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F8958868-3911-8400-BC06-9A038CEA4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2FFC618-A344-C1EF-D117-428E04EFC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008F59FA-7C34-1EC2-12C9-D08474ED8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1F831F62-6762-364C-3110-20B47A074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9FC084F3-148A-F673-E836-813010269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9CB56FB-8650-1B24-1133-4A600A13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477A1773-04DD-8E92-8E40-22FD35B12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9349DD5-75DD-45E2-2E4F-96BBA996D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DB05FF76-519C-1C6E-9F13-F5630F81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81788426-569C-C69A-8045-637A177F4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9D1F248E-979D-7E52-E32E-96633C819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45526868-FEB2-212F-FBD4-C102EF64D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9F00597E-F590-D39B-3E05-B44566553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1C1F8419-7F1B-9D6B-9D7E-89EF5B49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FBDD76FF-706A-2663-41B9-F64913816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30875EC1-A0E5-3D82-2A0A-005D2BC71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EA76ACE7-1776-78EF-7DF5-C3E3F2998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43350E49-1E78-DCB3-C395-50E9283E3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ABCB87F4-1A90-5318-B5DF-D330CB9ED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C9BF6676-2BD6-02B9-E03A-A53E6C334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96CB253-22AB-CA28-10AF-FD4AE60C8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637720D2-290D-3208-9BDF-D1DCF81AA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Объект 2">
            <a:extLst>
              <a:ext uri="{FF2B5EF4-FFF2-40B4-BE49-F238E27FC236}">
                <a16:creationId xmlns:a16="http://schemas.microsoft.com/office/drawing/2014/main" id="{1B5023FE-7A31-8E59-5133-383421B7F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716" y="1248029"/>
            <a:ext cx="5500858" cy="5112567"/>
          </a:xfrm>
        </p:spPr>
        <p:txBody>
          <a:bodyPr anchor="ctr">
            <a:normAutofit/>
          </a:bodyPr>
          <a:lstStyle/>
          <a:p>
            <a:pPr marL="5715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Сандық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эксперименттер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нақты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өлшемдер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статистикалық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деректерге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негізделеді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Нәтижелерді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сандық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көрсеткіштер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арқылы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бағалайды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Көбіне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математикалық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статистикалық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талдаулар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Мақсаты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—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дәлелді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нәтижелер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үшін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нақты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объективті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деректер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жинау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6EEDA70C-FC23-966F-0D9D-A86BA7BDAB11}"/>
              </a:ext>
            </a:extLst>
          </p:cNvPr>
          <p:cNvSpPr/>
          <p:nvPr/>
        </p:nvSpPr>
        <p:spPr>
          <a:xfrm>
            <a:off x="1328380" y="248765"/>
            <a:ext cx="9259635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E7F5239-7AA0-7A52-86A9-A2955A15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08" y="289241"/>
            <a:ext cx="9975272" cy="6695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ВАКУУМДЫҚ ТЕХНИКАСЫНЫҢ ДАМУ ТАРИХЫ</a:t>
            </a:r>
          </a:p>
        </p:txBody>
      </p:sp>
      <p:sp>
        <p:nvSpPr>
          <p:cNvPr id="54" name="Скругленный прямоугольник 4">
            <a:extLst>
              <a:ext uri="{FF2B5EF4-FFF2-40B4-BE49-F238E27FC236}">
                <a16:creationId xmlns:a16="http://schemas.microsoft.com/office/drawing/2014/main" id="{63647FF7-A2BC-4E58-AF37-5B0FCF773F98}"/>
              </a:ext>
            </a:extLst>
          </p:cNvPr>
          <p:cNvSpPr/>
          <p:nvPr/>
        </p:nvSpPr>
        <p:spPr>
          <a:xfrm>
            <a:off x="1290220" y="248765"/>
            <a:ext cx="10133300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64FEFF4-B1D0-4A53-A124-477B24611299}"/>
              </a:ext>
            </a:extLst>
          </p:cNvPr>
          <p:cNvSpPr txBox="1"/>
          <p:nvPr/>
        </p:nvSpPr>
        <p:spPr>
          <a:xfrm>
            <a:off x="1328380" y="301609"/>
            <a:ext cx="10316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эксперименттер</a:t>
            </a:r>
            <a:endParaRPr lang="ru-KZ" sz="3200" dirty="0"/>
          </a:p>
        </p:txBody>
      </p:sp>
      <p:pic>
        <p:nvPicPr>
          <p:cNvPr id="5" name="Рисунок 4" descr="Изображение выглядит как текст, снимок экрана, число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5D09FC2D-A5C3-7883-E225-AEE4C24E3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118" y="1343161"/>
            <a:ext cx="5376391" cy="44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18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kk-KZ" dirty="0"/>
              <a:t>С</a:t>
            </a:r>
            <a:r>
              <a:rPr lang="ru-RU" dirty="0" err="1"/>
              <a:t>андық</a:t>
            </a:r>
            <a:r>
              <a:rPr lang="ru-RU" dirty="0"/>
              <a:t> </a:t>
            </a:r>
            <a:r>
              <a:rPr lang="ru-RU" dirty="0" err="1"/>
              <a:t>эксперименттерді</a:t>
            </a:r>
            <a:r>
              <a:rPr lang="ru-RU" dirty="0"/>
              <a:t> </a:t>
            </a:r>
            <a:r>
              <a:rPr lang="ru-RU" dirty="0" err="1"/>
              <a:t>физикада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97449-5B72-ADA0-3B2D-1CBC160D6B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1" y="2676525"/>
            <a:ext cx="3506860" cy="359747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өлшенетін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жинауға</a:t>
            </a:r>
            <a:r>
              <a:rPr lang="ru-RU" dirty="0"/>
              <a:t>,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заңдарын</a:t>
            </a:r>
            <a:r>
              <a:rPr lang="ru-RU" dirty="0"/>
              <a:t> </a:t>
            </a:r>
            <a:r>
              <a:rPr lang="ru-RU" dirty="0" err="1"/>
              <a:t>тексеруге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құбылыстарды</a:t>
            </a:r>
            <a:r>
              <a:rPr lang="ru-RU" dirty="0"/>
              <a:t> </a:t>
            </a:r>
            <a:r>
              <a:rPr lang="ru-RU" dirty="0" err="1"/>
              <a:t>зерттеуге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эксперименттер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физикада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нәтижелер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дәлдікке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болжау</a:t>
            </a:r>
            <a:r>
              <a:rPr lang="ru-RU" dirty="0"/>
              <a:t>,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модельдеу</a:t>
            </a:r>
            <a:r>
              <a:rPr lang="ru-RU" dirty="0"/>
              <a:t> </a:t>
            </a:r>
            <a:r>
              <a:rPr lang="ru-RU" dirty="0" err="1"/>
              <a:t>процестерінде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FC7B50-71A6-D8BE-C032-5EB4CF5706D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53069" y="2317687"/>
            <a:ext cx="5870295" cy="3847666"/>
          </a:xfrm>
        </p:spPr>
        <p:txBody>
          <a:bodyPr rtlCol="0">
            <a:normAutofit fontScale="77500" lnSpcReduction="20000"/>
          </a:bodyPr>
          <a:lstStyle>
            <a:defPPr>
              <a:defRPr lang="ru-RU"/>
            </a:defPPr>
          </a:lstStyle>
          <a:p>
            <a:pPr rtl="0"/>
            <a:r>
              <a:rPr lang="kk-KZ" dirty="0"/>
              <a:t>        Сандық эксперименттерді физикада қолдануға мысалдар:</a:t>
            </a:r>
          </a:p>
          <a:p>
            <a:pPr marL="457200" indent="-457200" rtl="0">
              <a:buAutoNum type="arabicPeriod"/>
            </a:pPr>
            <a:r>
              <a:rPr lang="ru-RU" dirty="0" err="1"/>
              <a:t>Қозғалыс</a:t>
            </a:r>
            <a:r>
              <a:rPr lang="ru-RU" dirty="0"/>
              <a:t> </a:t>
            </a:r>
            <a:r>
              <a:rPr lang="ru-RU" dirty="0" err="1"/>
              <a:t>заңдарын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: - </a:t>
            </a:r>
            <a:r>
              <a:rPr lang="ru-RU" dirty="0" err="1"/>
              <a:t>Ньютонның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заңы</a:t>
            </a:r>
            <a:r>
              <a:rPr lang="ru-RU" dirty="0"/>
              <a:t> \( </a:t>
            </a:r>
            <a:r>
              <a:rPr lang="en-US" dirty="0"/>
              <a:t>F = ma \)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заңдарды</a:t>
            </a:r>
            <a:r>
              <a:rPr lang="ru-RU" dirty="0"/>
              <a:t> </a:t>
            </a:r>
            <a:r>
              <a:rPr lang="ru-RU" dirty="0" err="1"/>
              <a:t>тексеру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физикада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эксперименттер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/>
              <a:t>.   -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дененің</a:t>
            </a:r>
            <a:r>
              <a:rPr lang="ru-RU" dirty="0"/>
              <a:t> </a:t>
            </a:r>
            <a:r>
              <a:rPr lang="ru-RU" dirty="0" err="1"/>
              <a:t>қозғалысын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үдеу</a:t>
            </a:r>
            <a:r>
              <a:rPr lang="ru-RU" dirty="0"/>
              <a:t>,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жылдамдықты</a:t>
            </a:r>
            <a:r>
              <a:rPr lang="ru-RU" dirty="0"/>
              <a:t> </a:t>
            </a:r>
            <a:r>
              <a:rPr lang="ru-RU" dirty="0" err="1"/>
              <a:t>өлшеп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мәндер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endParaRPr lang="ru-RU" dirty="0"/>
          </a:p>
          <a:p>
            <a:pPr marL="457200" indent="-457200" rtl="0">
              <a:buAutoNum type="arabicPeriod"/>
            </a:pPr>
            <a:r>
              <a:rPr lang="ru-RU" dirty="0"/>
              <a:t>Электр </a:t>
            </a:r>
            <a:r>
              <a:rPr lang="ru-RU" dirty="0" err="1"/>
              <a:t>және</a:t>
            </a:r>
            <a:r>
              <a:rPr lang="ru-RU" dirty="0"/>
              <a:t> магнетизм </a:t>
            </a:r>
            <a:r>
              <a:rPr lang="ru-RU" dirty="0" err="1"/>
              <a:t>құбылыстарын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:   - Ток </a:t>
            </a:r>
            <a:r>
              <a:rPr lang="ru-RU" dirty="0" err="1"/>
              <a:t>күші</a:t>
            </a:r>
            <a:r>
              <a:rPr lang="ru-RU" dirty="0"/>
              <a:t>, </a:t>
            </a:r>
            <a:r>
              <a:rPr lang="ru-RU" dirty="0" err="1"/>
              <a:t>кернеу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тексеру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Ом </a:t>
            </a:r>
            <a:r>
              <a:rPr lang="ru-RU" dirty="0" err="1"/>
              <a:t>заңының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эксперименттері</a:t>
            </a:r>
            <a:r>
              <a:rPr lang="ru-RU" dirty="0"/>
              <a:t> </a:t>
            </a:r>
            <a:r>
              <a:rPr lang="ru-RU" dirty="0" err="1"/>
              <a:t>өткізіледі</a:t>
            </a:r>
            <a:r>
              <a:rPr lang="ru-RU" dirty="0"/>
              <a:t>.   - </a:t>
            </a:r>
            <a:r>
              <a:rPr lang="ru-RU" dirty="0" err="1"/>
              <a:t>Өлшеу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алынып</a:t>
            </a:r>
            <a:r>
              <a:rPr lang="ru-RU" dirty="0"/>
              <a:t>, </a:t>
            </a:r>
            <a:r>
              <a:rPr lang="ru-RU" dirty="0" err="1"/>
              <a:t>материалдардың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өткізгіштік</a:t>
            </a:r>
            <a:r>
              <a:rPr lang="ru-RU" dirty="0"/>
              <a:t> </a:t>
            </a:r>
            <a:r>
              <a:rPr lang="ru-RU" dirty="0" err="1"/>
              <a:t>қасиеттері</a:t>
            </a:r>
            <a:r>
              <a:rPr lang="ru-RU" dirty="0"/>
              <a:t> </a:t>
            </a:r>
            <a:r>
              <a:rPr lang="ru-RU" dirty="0" err="1"/>
              <a:t>зерттеледі</a:t>
            </a:r>
            <a:r>
              <a:rPr lang="ru-RU" dirty="0"/>
              <a:t>.</a:t>
            </a:r>
          </a:p>
          <a:p>
            <a:pPr marL="457200" indent="-457200" rtl="0">
              <a:buAutoNum type="arabicPeriod"/>
            </a:pPr>
            <a:r>
              <a:rPr lang="ru-RU" dirty="0"/>
              <a:t> </a:t>
            </a:r>
            <a:r>
              <a:rPr lang="ru-RU" dirty="0" err="1"/>
              <a:t>Оптикалық</a:t>
            </a:r>
            <a:r>
              <a:rPr lang="ru-RU" dirty="0"/>
              <a:t> </a:t>
            </a:r>
            <a:r>
              <a:rPr lang="ru-RU" dirty="0" err="1"/>
              <a:t>құбылыстарды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:   - </a:t>
            </a:r>
            <a:r>
              <a:rPr lang="ru-RU" dirty="0" err="1"/>
              <a:t>Жарықтың</a:t>
            </a:r>
            <a:r>
              <a:rPr lang="ru-RU" dirty="0"/>
              <a:t> сыну, </a:t>
            </a:r>
            <a:r>
              <a:rPr lang="ru-RU" dirty="0" err="1"/>
              <a:t>шағылу</a:t>
            </a:r>
            <a:r>
              <a:rPr lang="ru-RU" dirty="0"/>
              <a:t>, интерференция </a:t>
            </a:r>
            <a:r>
              <a:rPr lang="ru-RU" dirty="0" err="1"/>
              <a:t>және</a:t>
            </a:r>
            <a:r>
              <a:rPr lang="ru-RU" dirty="0"/>
              <a:t> дифракция </a:t>
            </a:r>
            <a:r>
              <a:rPr lang="ru-RU" dirty="0" err="1"/>
              <a:t>заңдылықтарын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  - </a:t>
            </a:r>
            <a:r>
              <a:rPr lang="ru-RU" dirty="0" err="1"/>
              <a:t>Мысалы</a:t>
            </a:r>
            <a:r>
              <a:rPr lang="ru-RU" dirty="0"/>
              <a:t>, интерференция </a:t>
            </a:r>
            <a:r>
              <a:rPr lang="ru-RU" dirty="0" err="1"/>
              <a:t>құбылысын</a:t>
            </a:r>
            <a:r>
              <a:rPr lang="ru-RU" dirty="0"/>
              <a:t> </a:t>
            </a:r>
            <a:r>
              <a:rPr lang="ru-RU" dirty="0" err="1"/>
              <a:t>зерттегенде</a:t>
            </a:r>
            <a:r>
              <a:rPr lang="ru-RU" dirty="0"/>
              <a:t> </a:t>
            </a:r>
            <a:r>
              <a:rPr lang="ru-RU" dirty="0" err="1"/>
              <a:t>жарық</a:t>
            </a:r>
            <a:r>
              <a:rPr lang="ru-RU" dirty="0"/>
              <a:t> </a:t>
            </a:r>
            <a:r>
              <a:rPr lang="ru-RU" dirty="0" err="1"/>
              <a:t>толқындарының</a:t>
            </a:r>
            <a:r>
              <a:rPr lang="ru-RU" dirty="0"/>
              <a:t> </a:t>
            </a:r>
            <a:r>
              <a:rPr lang="ru-RU" dirty="0" err="1"/>
              <a:t>ұзындығы</a:t>
            </a:r>
            <a:r>
              <a:rPr lang="ru-RU" dirty="0"/>
              <a:t> мен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айырмашылығын</a:t>
            </a:r>
            <a:r>
              <a:rPr lang="ru-RU" dirty="0"/>
              <a:t> </a:t>
            </a:r>
            <a:r>
              <a:rPr lang="ru-RU" dirty="0" err="1"/>
              <a:t>өлшеп</a:t>
            </a:r>
            <a:r>
              <a:rPr lang="ru-RU" dirty="0"/>
              <a:t>, </a:t>
            </a:r>
            <a:r>
              <a:rPr lang="ru-RU" dirty="0" err="1"/>
              <a:t>толқындардың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бағалайды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422F1F77-43F6-4E7F-B5CC-D4277C4FB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936665"/>
              </p:ext>
            </p:extLst>
          </p:nvPr>
        </p:nvGraphicFramePr>
        <p:xfrm>
          <a:off x="1818203" y="9561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78C71B44-3E97-47CD-0616-1F9CB90903F9}"/>
              </a:ext>
            </a:extLst>
          </p:cNvPr>
          <p:cNvSpPr/>
          <p:nvPr/>
        </p:nvSpPr>
        <p:spPr>
          <a:xfrm>
            <a:off x="1276302" y="276680"/>
            <a:ext cx="9294031" cy="629744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10DB87E-5E05-7F32-74E8-663B5619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302" y="220793"/>
            <a:ext cx="9211802" cy="784957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dirty="0"/>
              <a:t>Сандық эксперименттердің физика сабағындағы маңызы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490011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814949" cy="1020055"/>
          </a:xfrm>
        </p:spPr>
        <p:txBody>
          <a:bodyPr rtlCol="0">
            <a:normAutofit/>
          </a:bodyPr>
          <a:lstStyle/>
          <a:p>
            <a:pPr rtl="0"/>
            <a:r>
              <a:rPr lang="kk-KZ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2.Сапалық эксперименттер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49" y="2174950"/>
            <a:ext cx="8378529" cy="31419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>
              <a:buFontTx/>
              <a:buChar char="-"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Сапалық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эксперименттер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сипаттамалар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мен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сапалық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мәліметтерге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сүйенеді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.</a:t>
            </a:r>
          </a:p>
          <a:p>
            <a:pPr rtl="0">
              <a:buFontTx/>
              <a:buChar char="-"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Деректерді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сандық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мәндерге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емес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,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сипаттауларға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негіздеп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түсіндіреді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.</a:t>
            </a:r>
          </a:p>
          <a:p>
            <a:pPr rtl="0">
              <a:buFontTx/>
              <a:buChar char="-"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Көбіне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бақылаулар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,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сұхбаттар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немесе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анкета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әдістері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қолданылады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.- </a:t>
            </a:r>
          </a:p>
          <a:p>
            <a:pPr rtl="0">
              <a:buFontTx/>
              <a:buChar char="-"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Мақсаты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—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құбылыстардың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мәнін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түсіну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және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олардың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негізгі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қасиеттерін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анықтау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.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72561" y="12962"/>
            <a:ext cx="3668917" cy="6941127"/>
            <a:chOff x="9009186" y="0"/>
            <a:chExt cx="3668917" cy="6941127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1" name="Графический объект 10" descr="Буфер обмена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46943"/>
          </a:xfrm>
        </p:spPr>
        <p:txBody>
          <a:bodyPr rtlCol="0">
            <a:normAutofit/>
          </a:bodyPr>
          <a:lstStyle/>
          <a:p>
            <a:pPr algn="ctr" rtl="0"/>
            <a:r>
              <a:rPr lang="kk-KZ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апалық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эксперименттерді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физика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сабағында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қолданудың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маңызы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D32CE14B-3BA1-4454-827F-25161105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9583329"/>
              </p:ext>
            </p:extLst>
          </p:nvPr>
        </p:nvGraphicFramePr>
        <p:xfrm>
          <a:off x="1069120" y="1914621"/>
          <a:ext cx="7210716" cy="494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3" name="Графический объект 12" descr="Лабораторный стакан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506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3E1A7-382A-49F0-ADB4-BF190BB8E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88641"/>
            <a:ext cx="3419999" cy="2456442"/>
          </a:xfrm>
        </p:spPr>
        <p:txBody>
          <a:bodyPr rtlCol="0"/>
          <a:lstStyle/>
          <a:p>
            <a:pPr rtl="0"/>
            <a:r>
              <a:rPr lang="kk-KZ" dirty="0"/>
              <a:t>Физика курсынан мысалдар: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9E9B34AE-511E-4AFC-87B5-E52A25A4727C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870768" y="469900"/>
            <a:ext cx="691971" cy="691971"/>
          </a:xfrm>
        </p:spPr>
        <p:txBody>
          <a:bodyPr rtlCol="0"/>
          <a:lstStyle/>
          <a:p>
            <a:pPr rtl="0"/>
            <a:r>
              <a:rPr lang="ru-RU" sz="2400" dirty="0"/>
              <a:t>1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E7952-3B10-47E2-8E7C-F1652C0E0D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00894" y="1191436"/>
            <a:ext cx="3420000" cy="460945"/>
          </a:xfrm>
        </p:spPr>
        <p:txBody>
          <a:bodyPr rtlCol="0"/>
          <a:lstStyle/>
          <a:p>
            <a:pPr rtl="0"/>
            <a:r>
              <a:rPr lang="ru-RU" dirty="0" err="1"/>
              <a:t>Механка</a:t>
            </a:r>
            <a:r>
              <a:rPr lang="ru-RU" dirty="0"/>
              <a:t> </a:t>
            </a:r>
            <a:r>
              <a:rPr lang="ru-RU" dirty="0" err="1"/>
              <a:t>тарауы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:</a:t>
            </a:r>
          </a:p>
          <a:p>
            <a:pPr rtl="0"/>
            <a:r>
              <a:rPr lang="ru-RU" dirty="0"/>
              <a:t>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597827-04F8-4181-935E-18C599098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1813292"/>
            <a:ext cx="3309093" cy="2188339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 sz="1400" dirty="0"/>
              <a:t>Дене </a:t>
            </a:r>
            <a:r>
              <a:rPr lang="ru-RU" sz="1400" dirty="0" err="1"/>
              <a:t>қозғалысын</a:t>
            </a:r>
            <a:r>
              <a:rPr lang="ru-RU" sz="1400" dirty="0"/>
              <a:t> </a:t>
            </a:r>
            <a:r>
              <a:rPr lang="ru-RU" sz="1400" dirty="0" err="1"/>
              <a:t>бақылау</a:t>
            </a:r>
            <a:r>
              <a:rPr lang="ru-RU" sz="1400" dirty="0"/>
              <a:t>: </a:t>
            </a:r>
            <a:r>
              <a:rPr lang="ru-RU" sz="1400" dirty="0" err="1"/>
              <a:t>Мысалы</a:t>
            </a:r>
            <a:r>
              <a:rPr lang="ru-RU" sz="1400" dirty="0"/>
              <a:t>, </a:t>
            </a:r>
            <a:r>
              <a:rPr lang="ru-RU" sz="1400" dirty="0" err="1"/>
              <a:t>әртүрлі</a:t>
            </a:r>
            <a:r>
              <a:rPr lang="ru-RU" sz="1400" dirty="0"/>
              <a:t> </a:t>
            </a:r>
            <a:r>
              <a:rPr lang="ru-RU" sz="1400" dirty="0" err="1"/>
              <a:t>беттердегі</a:t>
            </a:r>
            <a:r>
              <a:rPr lang="ru-RU" sz="1400" dirty="0"/>
              <a:t> (</a:t>
            </a:r>
            <a:r>
              <a:rPr lang="ru-RU" sz="1400" dirty="0" err="1"/>
              <a:t>тегіс</a:t>
            </a:r>
            <a:r>
              <a:rPr lang="ru-RU" sz="1400" dirty="0"/>
              <a:t>, </a:t>
            </a:r>
            <a:r>
              <a:rPr lang="ru-RU" sz="1400" dirty="0" err="1"/>
              <a:t>кедір-бұдыр</a:t>
            </a:r>
            <a:r>
              <a:rPr lang="ru-RU" sz="1400" dirty="0"/>
              <a:t>) </a:t>
            </a:r>
            <a:r>
              <a:rPr lang="ru-RU" sz="1400" dirty="0" err="1"/>
              <a:t>дененің</a:t>
            </a:r>
            <a:r>
              <a:rPr lang="ru-RU" sz="1400" dirty="0"/>
              <a:t> </a:t>
            </a:r>
            <a:r>
              <a:rPr lang="ru-RU" sz="1400" dirty="0" err="1"/>
              <a:t>қозғалыс</a:t>
            </a:r>
            <a:r>
              <a:rPr lang="ru-RU" sz="1400" dirty="0"/>
              <a:t> </a:t>
            </a:r>
            <a:r>
              <a:rPr lang="ru-RU" sz="1400" dirty="0" err="1"/>
              <a:t>сипаттамаларын</a:t>
            </a:r>
            <a:r>
              <a:rPr lang="ru-RU" sz="1400" dirty="0"/>
              <a:t> </a:t>
            </a:r>
            <a:r>
              <a:rPr lang="ru-RU" sz="1400" dirty="0" err="1"/>
              <a:t>салыстыру</a:t>
            </a:r>
            <a:r>
              <a:rPr lang="ru-RU" sz="1400" dirty="0"/>
              <a:t>. </a:t>
            </a:r>
            <a:r>
              <a:rPr lang="ru-RU" sz="1400" dirty="0" err="1"/>
              <a:t>Оқушылар</a:t>
            </a:r>
            <a:r>
              <a:rPr lang="ru-RU" sz="1400" dirty="0"/>
              <a:t> </a:t>
            </a:r>
            <a:r>
              <a:rPr lang="ru-RU" sz="1400" dirty="0" err="1"/>
              <a:t>үйкеліс</a:t>
            </a:r>
            <a:r>
              <a:rPr lang="ru-RU" sz="1400" dirty="0"/>
              <a:t> </a:t>
            </a:r>
            <a:r>
              <a:rPr lang="ru-RU" sz="1400" dirty="0" err="1"/>
              <a:t>күші</a:t>
            </a:r>
            <a:r>
              <a:rPr lang="ru-RU" sz="1400" dirty="0"/>
              <a:t> </a:t>
            </a:r>
            <a:r>
              <a:rPr lang="ru-RU" sz="1400" dirty="0" err="1"/>
              <a:t>әсерін</a:t>
            </a:r>
            <a:r>
              <a:rPr lang="ru-RU" sz="1400" dirty="0"/>
              <a:t> </a:t>
            </a:r>
            <a:r>
              <a:rPr lang="ru-RU" sz="1400" dirty="0" err="1"/>
              <a:t>байқап</a:t>
            </a:r>
            <a:r>
              <a:rPr lang="ru-RU" sz="1400" dirty="0"/>
              <a:t>, </a:t>
            </a:r>
            <a:r>
              <a:rPr lang="ru-RU" sz="1400" dirty="0" err="1"/>
              <a:t>оның</a:t>
            </a:r>
            <a:r>
              <a:rPr lang="ru-RU" sz="1400" dirty="0"/>
              <a:t> </a:t>
            </a:r>
            <a:r>
              <a:rPr lang="ru-RU" sz="1400" dirty="0" err="1"/>
              <a:t>дененің</a:t>
            </a:r>
            <a:r>
              <a:rPr lang="ru-RU" sz="1400" dirty="0"/>
              <a:t> </a:t>
            </a:r>
            <a:r>
              <a:rPr lang="ru-RU" sz="1400" dirty="0" err="1"/>
              <a:t>қозғалысына</a:t>
            </a:r>
            <a:r>
              <a:rPr lang="ru-RU" sz="1400" dirty="0"/>
              <a:t> </a:t>
            </a:r>
            <a:r>
              <a:rPr lang="ru-RU" sz="1400" dirty="0" err="1"/>
              <a:t>қалай</a:t>
            </a:r>
            <a:r>
              <a:rPr lang="ru-RU" sz="1400" dirty="0"/>
              <a:t> </a:t>
            </a:r>
            <a:r>
              <a:rPr lang="ru-RU" sz="1400" dirty="0" err="1"/>
              <a:t>әсер</a:t>
            </a:r>
            <a:r>
              <a:rPr lang="ru-RU" sz="1400" dirty="0"/>
              <a:t> </a:t>
            </a:r>
            <a:r>
              <a:rPr lang="ru-RU" sz="1400" dirty="0" err="1"/>
              <a:t>ететінін</a:t>
            </a:r>
            <a:r>
              <a:rPr lang="ru-RU" sz="1400" dirty="0"/>
              <a:t> </a:t>
            </a:r>
            <a:r>
              <a:rPr lang="ru-RU" sz="1400" dirty="0" err="1"/>
              <a:t>сапалы</a:t>
            </a:r>
            <a:r>
              <a:rPr lang="ru-RU" sz="1400" dirty="0"/>
              <a:t> </a:t>
            </a:r>
            <a:r>
              <a:rPr lang="ru-RU" sz="1400" dirty="0" err="1"/>
              <a:t>түрде</a:t>
            </a:r>
            <a:r>
              <a:rPr lang="ru-RU" sz="1400" dirty="0"/>
              <a:t> </a:t>
            </a:r>
            <a:r>
              <a:rPr lang="ru-RU" sz="1400" dirty="0" err="1"/>
              <a:t>түсінеді</a:t>
            </a:r>
            <a:r>
              <a:rPr lang="ru-RU" sz="1400" dirty="0"/>
              <a:t>.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0D0E55E6-7F4E-4D34-A101-AED886857C79}"/>
              </a:ext>
            </a:extLst>
          </p:cNvPr>
          <p:cNvSpPr>
            <a:spLocks noGrp="1" noChangeAspect="1"/>
          </p:cNvSpPr>
          <p:nvPr>
            <p:ph type="body" sz="quarter" idx="19"/>
          </p:nvPr>
        </p:nvSpPr>
        <p:spPr>
          <a:xfrm>
            <a:off x="4475112" y="469900"/>
            <a:ext cx="691971" cy="691971"/>
          </a:xfrm>
          <a:solidFill>
            <a:schemeClr val="tx1">
              <a:lumMod val="85000"/>
              <a:lumOff val="15000"/>
            </a:schemeClr>
          </a:solidFill>
        </p:spPr>
        <p:txBody>
          <a:bodyPr rtlCol="0"/>
          <a:lstStyle/>
          <a:p>
            <a:pPr rtl="0"/>
            <a:r>
              <a:rPr lang="ru-RU" sz="2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61C1FD6-AE9B-4DC9-8418-8E649F1468C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387159" y="1191436"/>
            <a:ext cx="3420000" cy="460945"/>
          </a:xfrm>
        </p:spPr>
        <p:txBody>
          <a:bodyPr rtlCol="0"/>
          <a:lstStyle/>
          <a:p>
            <a:pPr rtl="0"/>
            <a:r>
              <a:rPr lang="kk-KZ" dirty="0"/>
              <a:t>О</a:t>
            </a:r>
            <a:r>
              <a:rPr lang="ru-RU" dirty="0" err="1"/>
              <a:t>птика</a:t>
            </a:r>
            <a:r>
              <a:rPr lang="ru-RU" dirty="0"/>
              <a:t> </a:t>
            </a:r>
            <a:r>
              <a:rPr lang="ru-RU" dirty="0" err="1"/>
              <a:t>тарауы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68EBD9-6460-4BD4-A725-E0003EEB681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7" y="1652381"/>
            <a:ext cx="3309093" cy="2892459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 sz="1600" dirty="0" err="1"/>
              <a:t>Жарықтың</a:t>
            </a:r>
            <a:r>
              <a:rPr lang="ru-RU" sz="1600" dirty="0"/>
              <a:t> </a:t>
            </a:r>
            <a:r>
              <a:rPr lang="ru-RU" sz="1600" dirty="0" err="1"/>
              <a:t>шағылуы</a:t>
            </a:r>
            <a:r>
              <a:rPr lang="ru-RU" sz="1600" dirty="0"/>
              <a:t> мен </a:t>
            </a:r>
            <a:r>
              <a:rPr lang="ru-RU" sz="1600" dirty="0" err="1"/>
              <a:t>сынуын</a:t>
            </a:r>
            <a:r>
              <a:rPr lang="ru-RU" sz="1600" dirty="0"/>
              <a:t> </a:t>
            </a:r>
            <a:r>
              <a:rPr lang="ru-RU" sz="1600" dirty="0" err="1"/>
              <a:t>бақылау</a:t>
            </a:r>
            <a:r>
              <a:rPr lang="ru-RU" sz="1600" dirty="0"/>
              <a:t>*: </a:t>
            </a:r>
            <a:r>
              <a:rPr lang="ru-RU" sz="1600" dirty="0" err="1"/>
              <a:t>Әйнек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судың</a:t>
            </a:r>
            <a:r>
              <a:rPr lang="ru-RU" sz="1600" dirty="0"/>
              <a:t> </a:t>
            </a:r>
            <a:r>
              <a:rPr lang="ru-RU" sz="1600" dirty="0" err="1"/>
              <a:t>бетіне</a:t>
            </a:r>
            <a:r>
              <a:rPr lang="ru-RU" sz="1600" dirty="0"/>
              <a:t> лазер </a:t>
            </a:r>
            <a:r>
              <a:rPr lang="ru-RU" sz="1600" dirty="0" err="1"/>
              <a:t>сәулесін</a:t>
            </a:r>
            <a:r>
              <a:rPr lang="ru-RU" sz="1600" dirty="0"/>
              <a:t> </a:t>
            </a:r>
            <a:r>
              <a:rPr lang="ru-RU" sz="1600" dirty="0" err="1"/>
              <a:t>бағыттау</a:t>
            </a:r>
            <a:r>
              <a:rPr lang="ru-RU" sz="1600" dirty="0"/>
              <a:t> </a:t>
            </a:r>
            <a:r>
              <a:rPr lang="ru-RU" sz="1600" dirty="0" err="1"/>
              <a:t>арқылы</a:t>
            </a:r>
            <a:r>
              <a:rPr lang="ru-RU" sz="1600" dirty="0"/>
              <a:t> </a:t>
            </a:r>
            <a:r>
              <a:rPr lang="ru-RU" sz="1600" dirty="0" err="1"/>
              <a:t>жарықтың</a:t>
            </a:r>
            <a:r>
              <a:rPr lang="ru-RU" sz="1600" dirty="0"/>
              <a:t> </a:t>
            </a:r>
            <a:r>
              <a:rPr lang="ru-RU" sz="1600" dirty="0" err="1"/>
              <a:t>шағылу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сыну </a:t>
            </a:r>
            <a:r>
              <a:rPr lang="ru-RU" sz="1600" dirty="0" err="1"/>
              <a:t>құбылыстарын</a:t>
            </a:r>
            <a:r>
              <a:rPr lang="ru-RU" sz="1600" dirty="0"/>
              <a:t> </a:t>
            </a:r>
            <a:r>
              <a:rPr lang="ru-RU" sz="1600" dirty="0" err="1"/>
              <a:t>бақылау</a:t>
            </a:r>
            <a:r>
              <a:rPr lang="ru-RU" sz="1600" dirty="0"/>
              <a:t>. </a:t>
            </a:r>
            <a:r>
              <a:rPr lang="ru-RU" sz="1600" dirty="0" err="1"/>
              <a:t>Оқушылар</a:t>
            </a:r>
            <a:r>
              <a:rPr lang="ru-RU" sz="1600" dirty="0"/>
              <a:t> </a:t>
            </a:r>
            <a:r>
              <a:rPr lang="ru-RU" sz="1600" dirty="0" err="1"/>
              <a:t>жарық</a:t>
            </a:r>
            <a:r>
              <a:rPr lang="ru-RU" sz="1600" dirty="0"/>
              <a:t> </a:t>
            </a:r>
            <a:r>
              <a:rPr lang="ru-RU" sz="1600" dirty="0" err="1"/>
              <a:t>сәулесінің</a:t>
            </a:r>
            <a:r>
              <a:rPr lang="ru-RU" sz="1600" dirty="0"/>
              <a:t> </a:t>
            </a:r>
            <a:r>
              <a:rPr lang="ru-RU" sz="1600" dirty="0" err="1"/>
              <a:t>ортаға</a:t>
            </a:r>
            <a:r>
              <a:rPr lang="ru-RU" sz="1600" dirty="0"/>
              <a:t> </a:t>
            </a:r>
            <a:r>
              <a:rPr lang="ru-RU" sz="1600" dirty="0" err="1"/>
              <a:t>байланысты</a:t>
            </a:r>
            <a:r>
              <a:rPr lang="ru-RU" sz="1600" dirty="0"/>
              <a:t> </a:t>
            </a:r>
            <a:r>
              <a:rPr lang="ru-RU" sz="1600" dirty="0" err="1"/>
              <a:t>қалай</a:t>
            </a:r>
            <a:r>
              <a:rPr lang="ru-RU" sz="1600" dirty="0"/>
              <a:t> </a:t>
            </a:r>
            <a:r>
              <a:rPr lang="ru-RU" sz="1600" dirty="0" err="1"/>
              <a:t>өзгеретінін</a:t>
            </a:r>
            <a:r>
              <a:rPr lang="ru-RU" sz="1600" dirty="0"/>
              <a:t> </a:t>
            </a:r>
            <a:r>
              <a:rPr lang="ru-RU" sz="1600" dirty="0" err="1"/>
              <a:t>көреді</a:t>
            </a:r>
            <a:r>
              <a:rPr lang="ru-RU" sz="1600" dirty="0"/>
              <a:t>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0255BBC3-2645-4B68-A025-3CCB03ACA930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8055639" y="469900"/>
            <a:ext cx="691971" cy="691971"/>
          </a:xfrm>
          <a:solidFill>
            <a:schemeClr val="accent5">
              <a:lumMod val="75000"/>
            </a:schemeClr>
          </a:solidFill>
        </p:spPr>
        <p:txBody>
          <a:bodyPr rtlCol="0"/>
          <a:lstStyle/>
          <a:p>
            <a:pPr rtl="0"/>
            <a:r>
              <a:rPr lang="ru-RU" sz="2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4CF3F135-97CF-4F51-9AA5-BFE76E2D0B9B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7973424" y="1191436"/>
            <a:ext cx="3420000" cy="460945"/>
          </a:xfrm>
        </p:spPr>
        <p:txBody>
          <a:bodyPr rtlCol="0"/>
          <a:lstStyle/>
          <a:p>
            <a:pPr rtl="0"/>
            <a:r>
              <a:rPr lang="ru-RU" dirty="0"/>
              <a:t>Электр </a:t>
            </a:r>
            <a:r>
              <a:rPr lang="ru-RU" dirty="0" err="1"/>
              <a:t>және</a:t>
            </a:r>
            <a:r>
              <a:rPr lang="ru-RU" dirty="0"/>
              <a:t> магнетизм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A33AD6D-4BB3-459F-B884-43A15E94A72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1813292"/>
            <a:ext cx="3309091" cy="2731548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 sz="1600" dirty="0"/>
              <a:t>Магнит </a:t>
            </a:r>
            <a:r>
              <a:rPr lang="ru-RU" sz="1600" dirty="0" err="1"/>
              <a:t>өрісін</a:t>
            </a:r>
            <a:r>
              <a:rPr lang="ru-RU" sz="1600" dirty="0"/>
              <a:t> </a:t>
            </a:r>
            <a:r>
              <a:rPr lang="ru-RU" sz="1600" dirty="0" err="1"/>
              <a:t>бақылау</a:t>
            </a:r>
            <a:r>
              <a:rPr lang="ru-RU" sz="1600" dirty="0"/>
              <a:t>: </a:t>
            </a:r>
            <a:r>
              <a:rPr lang="ru-RU" sz="1600" dirty="0" err="1"/>
              <a:t>Темір</a:t>
            </a:r>
            <a:r>
              <a:rPr lang="ru-RU" sz="1600" dirty="0"/>
              <a:t> </a:t>
            </a:r>
            <a:r>
              <a:rPr lang="ru-RU" sz="1600" dirty="0" err="1"/>
              <a:t>үгінділерін</a:t>
            </a:r>
            <a:r>
              <a:rPr lang="ru-RU" sz="1600" dirty="0"/>
              <a:t> </a:t>
            </a:r>
            <a:r>
              <a:rPr lang="ru-RU" sz="1600" dirty="0" err="1"/>
              <a:t>магниттің</a:t>
            </a:r>
            <a:r>
              <a:rPr lang="ru-RU" sz="1600" dirty="0"/>
              <a:t> </a:t>
            </a:r>
            <a:r>
              <a:rPr lang="ru-RU" sz="1600" dirty="0" err="1"/>
              <a:t>айналасына</a:t>
            </a:r>
            <a:r>
              <a:rPr lang="ru-RU" sz="1600" dirty="0"/>
              <a:t> </a:t>
            </a:r>
            <a:r>
              <a:rPr lang="ru-RU" sz="1600" dirty="0" err="1"/>
              <a:t>шашып</a:t>
            </a:r>
            <a:r>
              <a:rPr lang="ru-RU" sz="1600" dirty="0"/>
              <a:t>, магнит </a:t>
            </a:r>
            <a:r>
              <a:rPr lang="ru-RU" sz="1600" dirty="0" err="1"/>
              <a:t>өрісінің</a:t>
            </a:r>
            <a:r>
              <a:rPr lang="ru-RU" sz="1600" dirty="0"/>
              <a:t> </a:t>
            </a:r>
            <a:r>
              <a:rPr lang="ru-RU" sz="1600" dirty="0" err="1"/>
              <a:t>сызықтарын</a:t>
            </a:r>
            <a:r>
              <a:rPr lang="ru-RU" sz="1600" dirty="0"/>
              <a:t> </a:t>
            </a:r>
            <a:r>
              <a:rPr lang="ru-RU" sz="1600" dirty="0" err="1"/>
              <a:t>көру</a:t>
            </a:r>
            <a:r>
              <a:rPr lang="ru-RU" sz="1600" dirty="0"/>
              <a:t>. </a:t>
            </a:r>
            <a:r>
              <a:rPr lang="ru-RU" sz="1600" dirty="0" err="1"/>
              <a:t>Оқушылар</a:t>
            </a:r>
            <a:r>
              <a:rPr lang="ru-RU" sz="1600" dirty="0"/>
              <a:t> магнит </a:t>
            </a:r>
            <a:r>
              <a:rPr lang="ru-RU" sz="1600" dirty="0" err="1"/>
              <a:t>өрісінің</a:t>
            </a:r>
            <a:r>
              <a:rPr lang="ru-RU" sz="1600" dirty="0"/>
              <a:t> </a:t>
            </a:r>
            <a:r>
              <a:rPr lang="ru-RU" sz="1600" dirty="0" err="1"/>
              <a:t>табиғатын</a:t>
            </a:r>
            <a:r>
              <a:rPr lang="ru-RU" sz="1600" dirty="0"/>
              <a:t> </a:t>
            </a:r>
            <a:r>
              <a:rPr lang="ru-RU" sz="1600" dirty="0" err="1"/>
              <a:t>сапалық</a:t>
            </a:r>
            <a:r>
              <a:rPr lang="ru-RU" sz="1600" dirty="0"/>
              <a:t> </a:t>
            </a:r>
            <a:r>
              <a:rPr lang="ru-RU" sz="1600" dirty="0" err="1"/>
              <a:t>тұрғыда</a:t>
            </a:r>
            <a:r>
              <a:rPr lang="ru-RU" sz="1600" dirty="0"/>
              <a:t> </a:t>
            </a:r>
            <a:r>
              <a:rPr lang="ru-RU" sz="1600" dirty="0" err="1"/>
              <a:t>көре</a:t>
            </a:r>
            <a:r>
              <a:rPr lang="ru-RU" sz="1600" dirty="0"/>
              <a:t> </a:t>
            </a:r>
            <a:r>
              <a:rPr lang="ru-RU" sz="1600" dirty="0" err="1"/>
              <a:t>алады</a:t>
            </a:r>
            <a:r>
              <a:rPr lang="ru-RU" sz="1600" dirty="0"/>
              <a:t>.</a:t>
            </a:r>
          </a:p>
        </p:txBody>
      </p:sp>
      <p:sp>
        <p:nvSpPr>
          <p:cNvPr id="14" name="Объект 6">
            <a:extLst>
              <a:ext uri="{FF2B5EF4-FFF2-40B4-BE49-F238E27FC236}">
                <a16:creationId xmlns:a16="http://schemas.microsoft.com/office/drawing/2014/main" id="{A22C6227-33AC-4B8E-9805-E4A5B3398ECE}"/>
              </a:ext>
            </a:extLst>
          </p:cNvPr>
          <p:cNvSpPr txBox="1">
            <a:spLocks/>
          </p:cNvSpPr>
          <p:nvPr/>
        </p:nvSpPr>
        <p:spPr>
          <a:xfrm>
            <a:off x="4387159" y="4351280"/>
            <a:ext cx="3420000" cy="46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0B6F4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Объект 3">
            <a:extLst>
              <a:ext uri="{FF2B5EF4-FFF2-40B4-BE49-F238E27FC236}">
                <a16:creationId xmlns:a16="http://schemas.microsoft.com/office/drawing/2014/main" id="{238CE8B3-176C-4DA0-B2DE-EC5F9E68C61E}"/>
              </a:ext>
            </a:extLst>
          </p:cNvPr>
          <p:cNvSpPr txBox="1">
            <a:spLocks/>
          </p:cNvSpPr>
          <p:nvPr/>
        </p:nvSpPr>
        <p:spPr>
          <a:xfrm>
            <a:off x="4387159" y="4961666"/>
            <a:ext cx="3309091" cy="16146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10B6F4"/>
              </a:buClr>
              <a:buSzPct val="11000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5" name="Объект 7">
            <a:extLst>
              <a:ext uri="{FF2B5EF4-FFF2-40B4-BE49-F238E27FC236}">
                <a16:creationId xmlns:a16="http://schemas.microsoft.com/office/drawing/2014/main" id="{961517EE-A586-412B-85CB-6F57B715CE11}"/>
              </a:ext>
            </a:extLst>
          </p:cNvPr>
          <p:cNvSpPr txBox="1">
            <a:spLocks/>
          </p:cNvSpPr>
          <p:nvPr/>
        </p:nvSpPr>
        <p:spPr>
          <a:xfrm>
            <a:off x="7973424" y="4339809"/>
            <a:ext cx="3420000" cy="46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0B6F4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231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>
            <a:normAutofit/>
          </a:bodyPr>
          <a:lstStyle/>
          <a:p>
            <a:pPr rtl="0"/>
            <a:r>
              <a:rPr lang="ru-RU" sz="4000" dirty="0" err="1">
                <a:latin typeface="Rockwell" panose="02060603020205020403" pitchFamily="18" charset="0"/>
              </a:rPr>
              <a:t>Сандық</a:t>
            </a:r>
            <a:r>
              <a:rPr lang="ru-RU" sz="4000" dirty="0">
                <a:latin typeface="Rockwell" panose="02060603020205020403" pitchFamily="18" charset="0"/>
              </a:rPr>
              <a:t> </a:t>
            </a:r>
            <a:r>
              <a:rPr lang="ru-RU" sz="4000" dirty="0" err="1">
                <a:latin typeface="Rockwell" panose="02060603020205020403" pitchFamily="18" charset="0"/>
              </a:rPr>
              <a:t>және</a:t>
            </a:r>
            <a:r>
              <a:rPr lang="ru-RU" sz="4000" dirty="0">
                <a:latin typeface="Rockwell" panose="02060603020205020403" pitchFamily="18" charset="0"/>
              </a:rPr>
              <a:t> </a:t>
            </a:r>
            <a:r>
              <a:rPr lang="ru-RU" sz="4000" dirty="0" err="1">
                <a:latin typeface="Rockwell" panose="02060603020205020403" pitchFamily="18" charset="0"/>
              </a:rPr>
              <a:t>сапалық</a:t>
            </a:r>
            <a:r>
              <a:rPr lang="ru-RU" sz="4000" dirty="0">
                <a:latin typeface="Rockwell" panose="02060603020205020403" pitchFamily="18" charset="0"/>
              </a:rPr>
              <a:t> </a:t>
            </a:r>
            <a:r>
              <a:rPr lang="ru-RU" sz="4000" dirty="0" err="1">
                <a:latin typeface="Rockwell" panose="02060603020205020403" pitchFamily="18" charset="0"/>
              </a:rPr>
              <a:t>эксперменттердің</a:t>
            </a:r>
            <a:r>
              <a:rPr lang="ru-RU" sz="4000" dirty="0">
                <a:latin typeface="Rockwell" panose="02060603020205020403" pitchFamily="18" charset="0"/>
              </a:rPr>
              <a:t>: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092636"/>
              </p:ext>
            </p:extLst>
          </p:nvPr>
        </p:nvGraphicFramePr>
        <p:xfrm>
          <a:off x="1086416" y="1388303"/>
          <a:ext cx="9945916" cy="4435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584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472727">
                <a:tc>
                  <a:txBody>
                    <a:bodyPr/>
                    <a:lstStyle/>
                    <a:p>
                      <a:pPr algn="l" rtl="0"/>
                      <a:r>
                        <a:rPr lang="ru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Артықшылықтары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Кемшіліктері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3963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Сапалық экспенимент: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Тереңірек түсіну;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Адамның жеке көзқарастарын ескеруге мүмкіндік береді;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</a:t>
                      </a:r>
                      <a:r>
                        <a:rPr lang="ru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андық эксперименттер: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Дәлдік және қайталанушылық;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Объективтілік және нақтылық;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Сапалық эксперимент: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Субъективті болуы мүмкін;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Нәтижелерді сандық дәлелдермен растай алмау мүмкін;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Сандық эксперимент: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Құбылыстың мәнін түсінуді шектейді;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Кейбір жағдайларда сандық мәліметтер жеткіліксіз болуы мүмкін;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586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ользовательская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332796_TF78853419_Win32" id="{64F198E1-15ED-4C37-8B7E-9AFB96C99CBF}" vid="{515DDF0C-3F45-451B-B34F-9EB95F7A6FE3}"/>
    </a:ext>
  </a:extLst>
</a:theme>
</file>

<file path=ppt/theme/theme3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155050_TF33787325_Win32" id="{76F13981-158B-4154-915F-337A3D78FEDF}" vid="{0D0A8D7B-D44F-4F3A-A6B1-4A418CCFC37A}"/>
    </a:ext>
  </a:extLst>
</a:theme>
</file>

<file path=ppt/theme/theme4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Custom 166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42_TF78283625" id="{A6BBB57A-45CC-4BC1-9493-29074E484891}" vid="{192556B6-7A46-4AE7-8831-83DBD5A43726}"/>
    </a:ext>
  </a:extLst>
</a:theme>
</file>

<file path=ppt/theme/theme5.xml><?xml version="1.0" encoding="utf-8"?>
<a:theme xmlns:a="http://schemas.openxmlformats.org/drawingml/2006/main" name="Основа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50641_TF55885775" id="{C33D0CBF-F9CA-4A34-9E2D-8151EEE2EF8B}" vid="{3CA81E6F-428E-4031-9363-DE23986DC26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768</Words>
  <Application>Microsoft Office PowerPoint</Application>
  <PresentationFormat>Широкоэкранный</PresentationFormat>
  <Paragraphs>98</Paragraphs>
  <Slides>12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Corbel</vt:lpstr>
      <vt:lpstr>Franklin Gothic Book</vt:lpstr>
      <vt:lpstr>Franklin Gothic Demi</vt:lpstr>
      <vt:lpstr>Rockwell</vt:lpstr>
      <vt:lpstr>Tahoma</vt:lpstr>
      <vt:lpstr>Times New Roman</vt:lpstr>
      <vt:lpstr>Wingdings</vt:lpstr>
      <vt:lpstr>Тема Office</vt:lpstr>
      <vt:lpstr>Пользовательская</vt:lpstr>
      <vt:lpstr>1_Тема Office</vt:lpstr>
      <vt:lpstr>Атлас</vt:lpstr>
      <vt:lpstr>Основа</vt:lpstr>
      <vt:lpstr>Презентация PowerPoint</vt:lpstr>
      <vt:lpstr>Презентация PowerPoint</vt:lpstr>
      <vt:lpstr>1. ВАКУУМДЫҚ ТЕХНИКАСЫНЫҢ ДАМУ ТАРИХЫ</vt:lpstr>
      <vt:lpstr>Сандық эксперименттерді физикада қолдану</vt:lpstr>
      <vt:lpstr>Сандық эксперименттердің физика сабағындағы маңызы</vt:lpstr>
      <vt:lpstr>2.Сапалық эксперименттер</vt:lpstr>
      <vt:lpstr>Сапалық эксперименттерді физика сабағында қолданудың маңызы</vt:lpstr>
      <vt:lpstr>Физика курсынан мысалдар:</vt:lpstr>
      <vt:lpstr>Сандық және сапалық эксперменттердің: </vt:lpstr>
      <vt:lpstr>Қорытынды</vt:lpstr>
      <vt:lpstr>Дәріс бойынша сұрақтар:</vt:lpstr>
      <vt:lpstr>НАЗАРЛАРЫҢЫЗҒА РАҚМЕТ!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112</cp:revision>
  <dcterms:created xsi:type="dcterms:W3CDTF">2021-11-16T03:16:23Z</dcterms:created>
  <dcterms:modified xsi:type="dcterms:W3CDTF">2024-11-02T15:12:00Z</dcterms:modified>
</cp:coreProperties>
</file>