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1" r:id="rId27"/>
    <p:sldId id="292" r:id="rId28"/>
    <p:sldId id="281" r:id="rId29"/>
    <p:sldId id="282" r:id="rId30"/>
    <p:sldId id="293" r:id="rId31"/>
    <p:sldId id="290" r:id="rId32"/>
    <p:sldId id="283" r:id="rId33"/>
    <p:sldId id="284" r:id="rId34"/>
    <p:sldId id="289" r:id="rId35"/>
    <p:sldId id="285" r:id="rId36"/>
    <p:sldId id="286" r:id="rId37"/>
    <p:sldId id="287" r:id="rId38"/>
    <p:sldId id="288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6" r:id="rId56"/>
    <p:sldId id="317" r:id="rId57"/>
    <p:sldId id="310" r:id="rId58"/>
    <p:sldId id="311" r:id="rId59"/>
    <p:sldId id="312" r:id="rId60"/>
    <p:sldId id="313" r:id="rId61"/>
    <p:sldId id="314" r:id="rId62"/>
    <p:sldId id="315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50" r:id="rId88"/>
    <p:sldId id="343" r:id="rId89"/>
    <p:sldId id="344" r:id="rId90"/>
    <p:sldId id="351" r:id="rId91"/>
    <p:sldId id="345" r:id="rId92"/>
    <p:sldId id="346" r:id="rId93"/>
    <p:sldId id="347" r:id="rId94"/>
    <p:sldId id="348" r:id="rId95"/>
    <p:sldId id="349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89" y="404664"/>
            <a:ext cx="72961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78771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3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6408712" cy="463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89240"/>
            <a:ext cx="84661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8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904656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Пьезоэлектри́ческий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эффе́кт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эффект возникновения поляризации диэлектрика под действием механических напряжений (прямой пьезоэлектрический эффект). Существует и обратный пьезоэлектрический эффект — возникновение механических деформаций под действием электрического поля.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Пьезоэле́ктрики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диэлектрики, в которых наблюдается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пьезоэффект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те, которые могут либо под действием деформации индуцировать электрический заряд на своей поверхности (прямой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пьезоэффект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либо под влиянием внешнего электрического поля деформироваться (обратный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пьезоэффект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Оба эффекта открыты братьями Жаком и Пьером Кюри в 1880—1881 гг.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Сегнетоэлектричество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физическое явление, наблюдающееся в некоторых кристаллах, называемых сегнетоэлектриками, в определённом интервале температур и заключающееся в возникновении спонтанной поляризации кристалла даже в отсутствие внешнего электрического поля. Сегнетоэлектрики отличаются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пироэлектриков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тем, что при определённой температуре (так называемой диэлектрической точке Кюри) их кристаллическая модификация меняется и спонтанная поляризация пропадает.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Сегнетоэлектрики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материалы, обладающие высокой диэлектрической проницаемостью.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4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1340768"/>
            <a:ext cx="84677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0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853561" cy="323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82" y="3566095"/>
            <a:ext cx="5688632" cy="322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7415" y="3212976"/>
            <a:ext cx="6803730" cy="35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86505"/>
            <a:ext cx="62007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559" y="3405531"/>
            <a:ext cx="1714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2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4624"/>
            <a:ext cx="83058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6" y="1700808"/>
            <a:ext cx="83629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0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1" y="188640"/>
            <a:ext cx="82486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1" y="2207940"/>
            <a:ext cx="8382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7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41682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20" y="4581128"/>
            <a:ext cx="7316787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00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36712"/>
            <a:ext cx="856297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3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0105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3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3339"/>
            <a:ext cx="813435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0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192688" cy="553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3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4006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3096344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55390"/>
            <a:ext cx="52197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488832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4899025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1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624"/>
            <a:ext cx="67246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19150"/>
            <a:ext cx="7021512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5184"/>
            <a:ext cx="749617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7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9" y="476672"/>
            <a:ext cx="8075849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8534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3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5768975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57192"/>
            <a:ext cx="7485062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46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3056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7" y="3573016"/>
            <a:ext cx="84486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1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5152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2" y="980728"/>
            <a:ext cx="4860925" cy="453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33256"/>
            <a:ext cx="81534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9"/>
            <a:ext cx="5945187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47656"/>
            <a:ext cx="84677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90" y="5949280"/>
            <a:ext cx="3886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5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75" y="116632"/>
            <a:ext cx="57054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026" y="839150"/>
            <a:ext cx="5316537" cy="477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873750"/>
            <a:ext cx="63134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6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413500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0482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3" y="2521744"/>
            <a:ext cx="9074150" cy="313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2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491162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82486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3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220669" cy="619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0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0" y="188640"/>
            <a:ext cx="7845425" cy="647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3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5534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05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96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365104"/>
            <a:ext cx="84264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4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056784" cy="525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8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3880"/>
            <a:ext cx="4572000" cy="430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77597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2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7" y="332656"/>
            <a:ext cx="82695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01208"/>
            <a:ext cx="86911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7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233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9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48675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8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0"/>
            <a:ext cx="4824537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7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9230"/>
            <a:ext cx="7848872" cy="455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5085184"/>
            <a:ext cx="82772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9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8397"/>
            <a:ext cx="5625604" cy="626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6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6747"/>
            <a:ext cx="7359352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4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42950"/>
            <a:ext cx="7806829" cy="516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8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4364"/>
            <a:ext cx="7916937" cy="543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7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948274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5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698880"/>
            <a:ext cx="8229600" cy="232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5911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8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693146"/>
            <a:ext cx="4936482" cy="543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1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3"/>
            <a:ext cx="5040560" cy="617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57373"/>
            <a:ext cx="7887469" cy="21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12" y="9872"/>
            <a:ext cx="4855436" cy="679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8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192688" cy="684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5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53" y="620688"/>
            <a:ext cx="5981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53" y="1186745"/>
            <a:ext cx="62579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305050"/>
            <a:ext cx="80295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2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99" y="1190624"/>
            <a:ext cx="6048123" cy="461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8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3" y="332656"/>
            <a:ext cx="8324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0" y="2564904"/>
            <a:ext cx="81057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0" y="3527850"/>
            <a:ext cx="80486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97639"/>
            <a:ext cx="8280028" cy="257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1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1167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7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5" y="1340768"/>
            <a:ext cx="8267390" cy="405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4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1534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45542"/>
            <a:ext cx="3736192" cy="35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2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1057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15" y="2295947"/>
            <a:ext cx="43910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1057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53" y="2844205"/>
            <a:ext cx="2820158" cy="360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3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115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33" y="2996952"/>
            <a:ext cx="3790163" cy="370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9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1480"/>
            <a:ext cx="7796732" cy="629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461480"/>
            <a:ext cx="2088232" cy="44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38150"/>
            <a:ext cx="84391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6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557338"/>
            <a:ext cx="82486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9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609562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45" y="620688"/>
            <a:ext cx="564567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703837" cy="534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47348" y="6165304"/>
            <a:ext cx="456081" cy="445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9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159108"/>
            <a:ext cx="2568269" cy="45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32" y="1201834"/>
            <a:ext cx="5862248" cy="49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2" y="1696614"/>
            <a:ext cx="8456278" cy="295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9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39970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4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4" y="4259"/>
            <a:ext cx="84105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6" y="2776034"/>
            <a:ext cx="83248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18" y="4941168"/>
            <a:ext cx="80486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6215" y="5877272"/>
            <a:ext cx="1933127" cy="464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51309"/>
            <a:ext cx="161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5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4773419" cy="638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39" y="1628799"/>
            <a:ext cx="4154557" cy="346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7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5" y="116632"/>
            <a:ext cx="9117325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5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2" y="404664"/>
            <a:ext cx="9072772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2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903649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1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6"/>
            <a:ext cx="4750321" cy="49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46071"/>
            <a:ext cx="6030863" cy="8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2959"/>
            <a:ext cx="82486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3" y="4017534"/>
            <a:ext cx="8305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7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009"/>
            <a:ext cx="5190752" cy="680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2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903"/>
            <a:ext cx="5616624" cy="670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5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39"/>
            <a:ext cx="7726990" cy="409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82" y="4071409"/>
            <a:ext cx="7726990" cy="208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99442"/>
            <a:ext cx="2371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4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5941479" cy="71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16837"/>
            <a:ext cx="4828024" cy="614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2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85" y="404664"/>
            <a:ext cx="5646847" cy="375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40" y="5085184"/>
            <a:ext cx="5888023" cy="113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6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-138639"/>
            <a:ext cx="3296918" cy="44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2323"/>
            <a:ext cx="3672408" cy="658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2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04" y="2420888"/>
            <a:ext cx="5457341" cy="351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41" y="188641"/>
            <a:ext cx="4655782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0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1"/>
            <a:ext cx="4361854" cy="49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1884"/>
            <a:ext cx="4801734" cy="43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5423"/>
            <a:ext cx="82296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6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191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7481"/>
            <a:ext cx="4038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57363"/>
            <a:ext cx="1354063" cy="402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5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62058" cy="468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258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1728788"/>
            <a:ext cx="1191568" cy="429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4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8660"/>
            <a:ext cx="8151440" cy="629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4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57" y="476672"/>
            <a:ext cx="7534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00" y="1556792"/>
            <a:ext cx="1723057" cy="416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0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7"/>
            <a:ext cx="9144000" cy="292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9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6210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709738"/>
            <a:ext cx="2712318" cy="388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74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375"/>
            <a:ext cx="6696744" cy="6406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4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824"/>
            <a:ext cx="9144000" cy="279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1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6172"/>
            <a:ext cx="5629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67172"/>
            <a:ext cx="4076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667172"/>
            <a:ext cx="288032" cy="3135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800225"/>
            <a:ext cx="2912913" cy="357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" y="1484784"/>
            <a:ext cx="918102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8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481571" cy="53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546" y="1628799"/>
            <a:ext cx="3866661" cy="403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0203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309832"/>
            <a:ext cx="9793088" cy="305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2731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3"/>
            <a:ext cx="7345685" cy="46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99"/>
            <a:ext cx="8702755" cy="432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0658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2320677" cy="40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692697"/>
            <a:ext cx="6176267" cy="44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058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2219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Классы симметрии кристаллов высшей категории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11373"/>
            <a:ext cx="4536504" cy="49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6227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5" y="1196751"/>
            <a:ext cx="8623671" cy="322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4005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7" y="1124744"/>
            <a:ext cx="8341042" cy="444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62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9911"/>
            <a:ext cx="8691562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0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5/50/RechtwKugeldreieck.svg/250px-RechtwKugeldreiec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3463"/>
            <a:ext cx="5400600" cy="542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537321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Сферический треугольник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05318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"/>
            <a:ext cx="6431374" cy="636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7057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84" y="0"/>
            <a:ext cx="5109328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46" y="4365104"/>
            <a:ext cx="731549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75224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38200"/>
            <a:ext cx="8485737" cy="539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4581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2425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0385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6" y="494333"/>
            <a:ext cx="8846310" cy="58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75167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2550"/>
            <a:ext cx="8702240" cy="214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5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3" y="-33603"/>
            <a:ext cx="8107156" cy="697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7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-30595"/>
            <a:ext cx="6492573" cy="688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9816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3439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43060" y="4144009"/>
            <a:ext cx="2757331" cy="464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185320"/>
            <a:ext cx="1619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95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386</TotalTime>
  <Words>156</Words>
  <Application>Microsoft Office PowerPoint</Application>
  <PresentationFormat>Экран (4:3)</PresentationFormat>
  <Paragraphs>7</Paragraphs>
  <Slides>104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104</vt:i4>
      </vt:variant>
    </vt:vector>
  </HeadingPairs>
  <TitlesOfParts>
    <vt:vector size="10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Классы симметрии кристаллов высшей категории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dom</cp:lastModifiedBy>
  <cp:revision>98</cp:revision>
  <dcterms:created xsi:type="dcterms:W3CDTF">2015-09-06T15:35:48Z</dcterms:created>
  <dcterms:modified xsi:type="dcterms:W3CDTF">2015-10-07T15:22:55Z</dcterms:modified>
</cp:coreProperties>
</file>