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91" r:id="rId27"/>
    <p:sldId id="292" r:id="rId28"/>
    <p:sldId id="281" r:id="rId29"/>
    <p:sldId id="282" r:id="rId30"/>
    <p:sldId id="293" r:id="rId31"/>
    <p:sldId id="290" r:id="rId32"/>
    <p:sldId id="283" r:id="rId33"/>
    <p:sldId id="284" r:id="rId34"/>
    <p:sldId id="289" r:id="rId35"/>
    <p:sldId id="285" r:id="rId36"/>
    <p:sldId id="286" r:id="rId37"/>
    <p:sldId id="287" r:id="rId38"/>
    <p:sldId id="288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6" r:id="rId56"/>
    <p:sldId id="317" r:id="rId57"/>
    <p:sldId id="310" r:id="rId58"/>
    <p:sldId id="311" r:id="rId59"/>
    <p:sldId id="312" r:id="rId60"/>
    <p:sldId id="313" r:id="rId61"/>
    <p:sldId id="314" r:id="rId62"/>
    <p:sldId id="315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  <p:sldId id="338" r:id="rId83"/>
    <p:sldId id="339" r:id="rId84"/>
    <p:sldId id="340" r:id="rId85"/>
    <p:sldId id="341" r:id="rId86"/>
    <p:sldId id="342" r:id="rId87"/>
    <p:sldId id="350" r:id="rId88"/>
    <p:sldId id="343" r:id="rId89"/>
    <p:sldId id="344" r:id="rId90"/>
    <p:sldId id="351" r:id="rId91"/>
    <p:sldId id="345" r:id="rId92"/>
    <p:sldId id="346" r:id="rId93"/>
    <p:sldId id="347" r:id="rId94"/>
    <p:sldId id="348" r:id="rId95"/>
    <p:sldId id="349" r:id="rId96"/>
    <p:sldId id="352" r:id="rId97"/>
    <p:sldId id="353" r:id="rId98"/>
    <p:sldId id="354" r:id="rId99"/>
    <p:sldId id="355" r:id="rId100"/>
    <p:sldId id="356" r:id="rId101"/>
    <p:sldId id="357" r:id="rId102"/>
    <p:sldId id="358" r:id="rId103"/>
    <p:sldId id="359" r:id="rId104"/>
    <p:sldId id="360" r:id="rId10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viewProps" Target="viewProps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tableStyles" Target="tableStyle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9.png"/><Relationship Id="rId4" Type="http://schemas.openxmlformats.org/officeDocument/2006/relationships/image" Target="../media/image168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5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4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7.pn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0.png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9.png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89" y="404664"/>
            <a:ext cx="7296150" cy="431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941168"/>
            <a:ext cx="7877175" cy="80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135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680"/>
            <a:ext cx="6408712" cy="4633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589240"/>
            <a:ext cx="8466137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786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48680"/>
            <a:ext cx="8291264" cy="5904656"/>
          </a:xfrm>
        </p:spPr>
        <p:txBody>
          <a:bodyPr>
            <a:normAutofit fontScale="62500" lnSpcReduction="2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ru-RU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Пьезоэлектри́ческий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эффе́кт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эффект возникновения поляризации диэлектрика под действием механических напряжений (прямой пьезоэлектрический эффект). Существует и обратный пьезоэлектрический эффект — возникновение механических деформаций под действием электрического поля.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ru-RU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Пьезоэле́ктрики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диэлектрики, в которых наблюдается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пьезоэффект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есть те, которые могут либо под действием деформации индуцировать электрический заряд на своей поверхности (прямой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пьезоэффект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либо под влиянием внешнего электрического поля деформироваться (обратный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пьезоэффект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Оба эффекта открыты братьями Жаком и Пьером Кюри в 1880—1881 гг.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ru-RU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Сегнетоэлектричество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физическое явление, наблюдающееся в некоторых кристаллах, называемых сегнетоэлектриками, в определённом интервале температур и заключающееся в возникновении спонтанной поляризации кристалла даже в отсутствие внешнего электрического поля. Сегнетоэлектрики отличаются от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пироэлектриков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тем, что при определённой температуре (так называемой диэлектрической точке Кюри) их кристаллическая модификация меняется и спонтанная поляризация пропадает.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Сегнетоэлектрики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материалы, обладающие высокой диэлектрической проницаемостью.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347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7" y="1340768"/>
            <a:ext cx="8467725" cy="27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908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32656"/>
            <a:ext cx="7853561" cy="3236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782" y="3566095"/>
            <a:ext cx="5688632" cy="3225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77415" y="3212976"/>
            <a:ext cx="6803730" cy="3566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186505"/>
            <a:ext cx="620077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559" y="3405531"/>
            <a:ext cx="17145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526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44624"/>
            <a:ext cx="8305800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96" y="1700808"/>
            <a:ext cx="8362950" cy="447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8033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231" y="188640"/>
            <a:ext cx="8248650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231" y="2207940"/>
            <a:ext cx="8382000" cy="26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778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6632"/>
            <a:ext cx="7416824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620" y="4581128"/>
            <a:ext cx="7316787" cy="183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400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836712"/>
            <a:ext cx="8562975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439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401050" cy="608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835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3339"/>
            <a:ext cx="8134350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609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32656"/>
            <a:ext cx="6192688" cy="553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232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5400600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88640"/>
            <a:ext cx="3096344" cy="655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855390"/>
            <a:ext cx="5219700" cy="61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16832"/>
            <a:ext cx="7488832" cy="449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0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32656"/>
            <a:ext cx="4899025" cy="595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810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4624"/>
            <a:ext cx="6724650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819150"/>
            <a:ext cx="7021512" cy="402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085184"/>
            <a:ext cx="7496175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3773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99" y="476672"/>
            <a:ext cx="8075849" cy="271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17032"/>
            <a:ext cx="85344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338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60648"/>
            <a:ext cx="5768975" cy="4967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5157192"/>
            <a:ext cx="7485062" cy="152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546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0648"/>
            <a:ext cx="7305675" cy="299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007" y="3573016"/>
            <a:ext cx="8448675" cy="255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4130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8640"/>
            <a:ext cx="7515225" cy="86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2612" y="980728"/>
            <a:ext cx="4860925" cy="4532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733256"/>
            <a:ext cx="8153400" cy="61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5084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569"/>
            <a:ext cx="5945187" cy="5145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147656"/>
            <a:ext cx="8467725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290" y="5949280"/>
            <a:ext cx="3886200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3594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175" y="116632"/>
            <a:ext cx="5705475" cy="79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026" y="839150"/>
            <a:ext cx="5316537" cy="4770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5873750"/>
            <a:ext cx="6313487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965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88640"/>
            <a:ext cx="6413500" cy="636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052736"/>
            <a:ext cx="5048250" cy="104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3" y="2521744"/>
            <a:ext cx="9074150" cy="3139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3249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88640"/>
            <a:ext cx="5491162" cy="133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32856"/>
            <a:ext cx="824865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7327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32656"/>
            <a:ext cx="7220669" cy="619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001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540" y="188640"/>
            <a:ext cx="7845425" cy="6471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536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55345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5057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429625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3" y="4365104"/>
            <a:ext cx="8426450" cy="173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344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764704"/>
            <a:ext cx="7056784" cy="5253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684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43880"/>
            <a:ext cx="4572000" cy="4301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869160"/>
            <a:ext cx="7759700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323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727" y="332656"/>
            <a:ext cx="8269575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301208"/>
            <a:ext cx="8691120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1775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36712"/>
            <a:ext cx="8623300" cy="344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7915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448675" cy="603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283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5" y="0"/>
            <a:ext cx="4824537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7733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99230"/>
            <a:ext cx="7848872" cy="4554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3" y="5085184"/>
            <a:ext cx="8277225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6936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28397"/>
            <a:ext cx="5625604" cy="6265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4673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6747"/>
            <a:ext cx="7359352" cy="602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748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742950"/>
            <a:ext cx="7806829" cy="5161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080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14364"/>
            <a:ext cx="7916937" cy="5434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171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04664"/>
            <a:ext cx="6948274" cy="5877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154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2698880"/>
            <a:ext cx="8229600" cy="2328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32656"/>
            <a:ext cx="5591175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3851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1" y="693146"/>
            <a:ext cx="4936482" cy="5433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316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04663"/>
            <a:ext cx="5040560" cy="617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086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57373"/>
            <a:ext cx="7887469" cy="2193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384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812" y="9872"/>
            <a:ext cx="4855436" cy="6799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2891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0"/>
            <a:ext cx="6192688" cy="6849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757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753" y="620688"/>
            <a:ext cx="59817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753" y="1186745"/>
            <a:ext cx="625792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3" y="2305050"/>
            <a:ext cx="8029575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1215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299" y="1190624"/>
            <a:ext cx="6048123" cy="4614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584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13" y="332656"/>
            <a:ext cx="8324850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450" y="2564904"/>
            <a:ext cx="8105775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450" y="3527850"/>
            <a:ext cx="8048625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506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197639"/>
            <a:ext cx="8280028" cy="2574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117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7911678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3799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35" y="1340768"/>
            <a:ext cx="8267390" cy="4055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247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153400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945542"/>
            <a:ext cx="3736192" cy="3587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620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6672"/>
            <a:ext cx="8105775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515" y="2295947"/>
            <a:ext cx="4391025" cy="395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2621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8105775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053" y="2844205"/>
            <a:ext cx="2820158" cy="3609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9306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1153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3733" y="2996952"/>
            <a:ext cx="3790163" cy="3709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496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61480"/>
            <a:ext cx="7796732" cy="6293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55576" y="461480"/>
            <a:ext cx="2088232" cy="447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7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" y="438150"/>
            <a:ext cx="8439150" cy="598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0627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1557338"/>
            <a:ext cx="8248650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893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88640"/>
            <a:ext cx="6095628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445" y="620688"/>
            <a:ext cx="5645671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68760"/>
            <a:ext cx="7703837" cy="5341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147348" y="6165304"/>
            <a:ext cx="456081" cy="4450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98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3" y="1159108"/>
            <a:ext cx="2568269" cy="457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232" y="1201834"/>
            <a:ext cx="5862248" cy="494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02" y="1696614"/>
            <a:ext cx="8456278" cy="2955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2906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36712"/>
            <a:ext cx="8399702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945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44" y="4259"/>
            <a:ext cx="8410575" cy="277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896" y="2776034"/>
            <a:ext cx="8324850" cy="225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718" y="4941168"/>
            <a:ext cx="8048625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516215" y="5877272"/>
            <a:ext cx="1933127" cy="4640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5851309"/>
            <a:ext cx="1619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655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4773419" cy="6381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939" y="1628799"/>
            <a:ext cx="4154557" cy="3462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372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5" y="116632"/>
            <a:ext cx="9117325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2535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62" y="404664"/>
            <a:ext cx="9072772" cy="436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424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08720"/>
            <a:ext cx="9036496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719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32656"/>
            <a:ext cx="4750321" cy="493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846071"/>
            <a:ext cx="6030863" cy="85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2959"/>
            <a:ext cx="8248650" cy="231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63" y="4017534"/>
            <a:ext cx="8305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974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4009"/>
            <a:ext cx="5190752" cy="6805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629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5903"/>
            <a:ext cx="5616624" cy="6705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452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139"/>
            <a:ext cx="7726990" cy="4096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882" y="4071409"/>
            <a:ext cx="7726990" cy="2084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199442"/>
            <a:ext cx="237172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244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0"/>
            <a:ext cx="5941479" cy="71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716837"/>
            <a:ext cx="4828024" cy="6141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8247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285" y="404664"/>
            <a:ext cx="5646847" cy="3757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240" y="5085184"/>
            <a:ext cx="5888023" cy="1139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260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-138639"/>
            <a:ext cx="3296918" cy="440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52323"/>
            <a:ext cx="3672408" cy="6583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529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6204" y="2420888"/>
            <a:ext cx="5457341" cy="3510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5641" y="188641"/>
            <a:ext cx="4655782" cy="2160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906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88641"/>
            <a:ext cx="4361854" cy="496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621884"/>
            <a:ext cx="4801734" cy="439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25423"/>
            <a:ext cx="8229600" cy="311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0686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81915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37481"/>
            <a:ext cx="403860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757363"/>
            <a:ext cx="1354063" cy="4027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553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8362058" cy="4684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315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6672"/>
            <a:ext cx="72580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1" y="1728788"/>
            <a:ext cx="1191568" cy="4296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7488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68660"/>
            <a:ext cx="8151440" cy="6298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9470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057" y="476672"/>
            <a:ext cx="75342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5200" y="1556792"/>
            <a:ext cx="1723057" cy="4160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1042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807"/>
            <a:ext cx="9144000" cy="2926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999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04664"/>
            <a:ext cx="62103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850" y="1709738"/>
            <a:ext cx="2712318" cy="3885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774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06375"/>
            <a:ext cx="6696744" cy="6406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5428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5824"/>
            <a:ext cx="9144000" cy="279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412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86172"/>
            <a:ext cx="56292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667172"/>
            <a:ext cx="40767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51920" y="667172"/>
            <a:ext cx="288032" cy="3135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263" y="1800225"/>
            <a:ext cx="2912913" cy="3570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673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6" y="1484784"/>
            <a:ext cx="9181020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981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32656"/>
            <a:ext cx="5481571" cy="537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7546" y="1628799"/>
            <a:ext cx="3866661" cy="403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702039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1309832"/>
            <a:ext cx="9793088" cy="3055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427310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836713"/>
            <a:ext cx="7345685" cy="463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799"/>
            <a:ext cx="8702755" cy="4321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806586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2696"/>
            <a:ext cx="2320677" cy="409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6213" y="692697"/>
            <a:ext cx="6176267" cy="444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8305800" cy="473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322196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Классы симметрии кристаллов высшей категории 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611373"/>
            <a:ext cx="4536504" cy="490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862271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65" y="1196751"/>
            <a:ext cx="8623671" cy="3227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640058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747" y="1124744"/>
            <a:ext cx="8341042" cy="4442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762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69911"/>
            <a:ext cx="8691562" cy="566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8039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upload.wikimedia.org/wikipedia/commons/thumb/5/50/RechtwKugeldreieck.svg/250px-RechtwKugeldreieck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13463"/>
            <a:ext cx="5400600" cy="5422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55776" y="5373216"/>
            <a:ext cx="4464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Сферический треугольник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053182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"/>
            <a:ext cx="6431374" cy="6365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970574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984" y="0"/>
            <a:ext cx="5109328" cy="436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346" y="4365104"/>
            <a:ext cx="7315499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575224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838200"/>
            <a:ext cx="8485737" cy="539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345813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9124253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503859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86" y="494333"/>
            <a:ext cx="8846310" cy="581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975167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52550"/>
            <a:ext cx="8702240" cy="2148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759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033" y="-33603"/>
            <a:ext cx="8107156" cy="6971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373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3" y="-30595"/>
            <a:ext cx="6492573" cy="6888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3981665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08720"/>
            <a:ext cx="8343900" cy="370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43060" y="4144009"/>
            <a:ext cx="2757331" cy="4648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3" y="4185320"/>
            <a:ext cx="16192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2954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386</TotalTime>
  <Words>156</Words>
  <Application>Microsoft Office PowerPoint</Application>
  <PresentationFormat>Экран (4:3)</PresentationFormat>
  <Paragraphs>7</Paragraphs>
  <Slides>104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104</vt:i4>
      </vt:variant>
    </vt:vector>
  </HeadingPairs>
  <TitlesOfParts>
    <vt:vector size="10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Классы симметрии кристаллов высшей категории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dom</dc:creator>
  <cp:lastModifiedBy>dom</cp:lastModifiedBy>
  <cp:revision>98</cp:revision>
  <dcterms:created xsi:type="dcterms:W3CDTF">2015-09-06T15:35:48Z</dcterms:created>
  <dcterms:modified xsi:type="dcterms:W3CDTF">2015-10-07T15:22:55Z</dcterms:modified>
</cp:coreProperties>
</file>