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2EF1E6B2-EED2-4508-975E-1594F143B3D8}" type="datetimeFigureOut">
              <a:rPr lang="ru-RU" smtClean="0"/>
              <a:t>29.10.2022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7729ABFB-7A62-4175-AC91-F9C258EED1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4092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1E6B2-EED2-4508-975E-1594F143B3D8}" type="datetimeFigureOut">
              <a:rPr lang="ru-RU" smtClean="0"/>
              <a:t>29.10.2022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9ABFB-7A62-4175-AC91-F9C258EED1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83887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1E6B2-EED2-4508-975E-1594F143B3D8}" type="datetimeFigureOut">
              <a:rPr lang="ru-RU" smtClean="0"/>
              <a:t>29.10.2022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9ABFB-7A62-4175-AC91-F9C258EED1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7691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1E6B2-EED2-4508-975E-1594F143B3D8}" type="datetimeFigureOut">
              <a:rPr lang="ru-RU" smtClean="0"/>
              <a:t>29.10.2022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9ABFB-7A62-4175-AC91-F9C258EED1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3124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1E6B2-EED2-4508-975E-1594F143B3D8}" type="datetimeFigureOut">
              <a:rPr lang="ru-RU" smtClean="0"/>
              <a:t>29.10.2022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9ABFB-7A62-4175-AC91-F9C258EED1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60863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1E6B2-EED2-4508-975E-1594F143B3D8}" type="datetimeFigureOut">
              <a:rPr lang="ru-RU" smtClean="0"/>
              <a:t>29.10.2022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9ABFB-7A62-4175-AC91-F9C258EED1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8238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1E6B2-EED2-4508-975E-1594F143B3D8}" type="datetimeFigureOut">
              <a:rPr lang="ru-RU" smtClean="0"/>
              <a:t>29.10.2022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9ABFB-7A62-4175-AC91-F9C258EED1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270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1E6B2-EED2-4508-975E-1594F143B3D8}" type="datetimeFigureOut">
              <a:rPr lang="ru-RU" smtClean="0"/>
              <a:t>29.10.2022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9ABFB-7A62-4175-AC91-F9C258EED1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5729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1E6B2-EED2-4508-975E-1594F143B3D8}" type="datetimeFigureOut">
              <a:rPr lang="ru-RU" smtClean="0"/>
              <a:t>29.10.2022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9ABFB-7A62-4175-AC91-F9C258EED1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41136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1E6B2-EED2-4508-975E-1594F143B3D8}" type="datetimeFigureOut">
              <a:rPr lang="ru-RU" smtClean="0"/>
              <a:t>29.10.2022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7729ABFB-7A62-4175-AC91-F9C258EED1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31270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2EF1E6B2-EED2-4508-975E-1594F143B3D8}" type="datetimeFigureOut">
              <a:rPr lang="ru-RU" smtClean="0"/>
              <a:t>29.10.2022</a:t>
            </a:fld>
            <a:endParaRPr lang="ru-RU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7729ABFB-7A62-4175-AC91-F9C258EED1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50623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2EF1E6B2-EED2-4508-975E-1594F143B3D8}" type="datetimeFigureOut">
              <a:rPr lang="ru-RU" smtClean="0"/>
              <a:t>29.10.2022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7729ABFB-7A62-4175-AC91-F9C258EED1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0089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CF3208-3DB5-4FF2-AF6F-814F6DDE2F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4850" y="1194537"/>
            <a:ext cx="10782300" cy="3352800"/>
          </a:xfrm>
        </p:spPr>
        <p:txBody>
          <a:bodyPr/>
          <a:lstStyle/>
          <a:p>
            <a:pPr algn="ctr"/>
            <a:r>
              <a:rPr lang="ru-RU" dirty="0"/>
              <a:t>Д</a:t>
            </a:r>
            <a:r>
              <a:rPr lang="kk-KZ" dirty="0"/>
              <a:t>әріс </a:t>
            </a:r>
            <a:r>
              <a:rPr lang="ru-RU" dirty="0"/>
              <a:t>9. </a:t>
            </a:r>
            <a:br>
              <a:rPr lang="ru-RU" dirty="0"/>
            </a:br>
            <a:r>
              <a:rPr lang="ru-RU" dirty="0" err="1"/>
              <a:t>Оңтүстік</a:t>
            </a:r>
            <a:r>
              <a:rPr lang="ru-RU" dirty="0"/>
              <a:t> Американы</a:t>
            </a:r>
            <a:r>
              <a:rPr lang="kk-KZ" dirty="0"/>
              <a:t>ң</a:t>
            </a:r>
            <a:r>
              <a:rPr lang="ru-RU" dirty="0"/>
              <a:t>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бедері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2186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82CDDA-AA1E-4B42-8577-99E79DE7A1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2449DA81-E2F9-49CF-851B-C3ABC73EDF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13113" y="0"/>
            <a:ext cx="76465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93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B5EAF5F-1078-4D6F-A480-103772C585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0"/>
            <a:ext cx="6838121" cy="6858000"/>
          </a:xfrm>
        </p:spPr>
        <p:txBody>
          <a:bodyPr>
            <a:normAutofit/>
          </a:bodyPr>
          <a:lstStyle/>
          <a:p>
            <a:r>
              <a:rPr lang="ru-RU" dirty="0"/>
              <a:t>Анд </a:t>
            </a:r>
            <a:r>
              <a:rPr lang="ru-RU" dirty="0" err="1"/>
              <a:t>катпарлы</a:t>
            </a:r>
            <a:r>
              <a:rPr lang="ru-RU" dirty="0"/>
              <a:t> </a:t>
            </a:r>
            <a:r>
              <a:rPr lang="ru-RU" dirty="0" err="1"/>
              <a:t>белдеуі</a:t>
            </a:r>
            <a:r>
              <a:rPr lang="ru-RU" dirty="0"/>
              <a:t> </a:t>
            </a:r>
            <a:r>
              <a:rPr lang="ru-RU" dirty="0" err="1"/>
              <a:t>бүкіл</a:t>
            </a:r>
            <a:r>
              <a:rPr lang="ru-RU" dirty="0"/>
              <a:t> </a:t>
            </a:r>
            <a:r>
              <a:rPr lang="ru-RU" dirty="0" err="1"/>
              <a:t>өн</a:t>
            </a:r>
            <a:r>
              <a:rPr lang="ru-RU" dirty="0"/>
              <a:t> </a:t>
            </a:r>
            <a:r>
              <a:rPr lang="ru-RU" dirty="0" err="1"/>
              <a:t>бойында</a:t>
            </a:r>
            <a:r>
              <a:rPr lang="ru-RU" dirty="0"/>
              <a:t> </a:t>
            </a:r>
            <a:r>
              <a:rPr lang="ru-RU" dirty="0" err="1"/>
              <a:t>дерлік</a:t>
            </a:r>
            <a:r>
              <a:rPr lang="ru-RU" dirty="0"/>
              <a:t> </a:t>
            </a:r>
            <a:r>
              <a:rPr lang="ru-RU" dirty="0" err="1"/>
              <a:t>антиклинорийлерге</a:t>
            </a:r>
            <a:r>
              <a:rPr lang="ru-RU" dirty="0"/>
              <a:t> </a:t>
            </a:r>
            <a:r>
              <a:rPr lang="ru-RU" dirty="0" err="1"/>
              <a:t>сәйкес</a:t>
            </a:r>
            <a:r>
              <a:rPr lang="ru-RU" dirty="0"/>
              <a:t> </a:t>
            </a:r>
            <a:r>
              <a:rPr lang="ru-RU" dirty="0" err="1"/>
              <a:t>келетін</a:t>
            </a:r>
            <a:r>
              <a:rPr lang="ru-RU" dirty="0"/>
              <a:t> параллель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параллельге</a:t>
            </a:r>
            <a:r>
              <a:rPr lang="ru-RU" dirty="0"/>
              <a:t> </a:t>
            </a:r>
            <a:r>
              <a:rPr lang="ru-RU" dirty="0" err="1"/>
              <a:t>жақын</a:t>
            </a:r>
            <a:r>
              <a:rPr lang="ru-RU" dirty="0"/>
              <a:t> </a:t>
            </a:r>
            <a:r>
              <a:rPr lang="ru-RU" dirty="0" err="1"/>
              <a:t>жоталар</a:t>
            </a:r>
            <a:r>
              <a:rPr lang="ru-RU" dirty="0"/>
              <a:t> </a:t>
            </a:r>
            <a:r>
              <a:rPr lang="ru-RU" dirty="0" err="1"/>
              <a:t>жүйесінен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синклинорнйлер</a:t>
            </a:r>
            <a:r>
              <a:rPr lang="ru-RU" dirty="0"/>
              <a:t> мен </a:t>
            </a:r>
            <a:r>
              <a:rPr lang="ru-RU" dirty="0" err="1"/>
              <a:t>опырықтарға</a:t>
            </a:r>
            <a:r>
              <a:rPr lang="ru-RU" dirty="0"/>
              <a:t> </a:t>
            </a:r>
            <a:r>
              <a:rPr lang="ru-RU" dirty="0" err="1"/>
              <a:t>сәйкес</a:t>
            </a:r>
            <a:r>
              <a:rPr lang="ru-RU" dirty="0"/>
              <a:t> </a:t>
            </a:r>
            <a:r>
              <a:rPr lang="ru-RU" dirty="0" err="1"/>
              <a:t>келетін</a:t>
            </a:r>
            <a:r>
              <a:rPr lang="ru-RU" dirty="0"/>
              <a:t> </a:t>
            </a:r>
            <a:r>
              <a:rPr lang="ru-RU" dirty="0" err="1"/>
              <a:t>тауаралық</a:t>
            </a:r>
            <a:r>
              <a:rPr lang="ru-RU" dirty="0"/>
              <a:t> </a:t>
            </a:r>
            <a:r>
              <a:rPr lang="ru-RU" dirty="0" err="1"/>
              <a:t>аңғарлардан</a:t>
            </a:r>
            <a:r>
              <a:rPr lang="ru-RU" dirty="0"/>
              <a:t> </a:t>
            </a:r>
            <a:r>
              <a:rPr lang="ru-RU" dirty="0" err="1"/>
              <a:t>тұрады</a:t>
            </a:r>
            <a:r>
              <a:rPr lang="ru-RU" dirty="0"/>
              <a:t>.</a:t>
            </a:r>
          </a:p>
          <a:p>
            <a:pPr algn="just"/>
            <a:r>
              <a:rPr lang="ru-RU" dirty="0" err="1"/>
              <a:t>Андының</a:t>
            </a:r>
            <a:r>
              <a:rPr lang="ru-RU" dirty="0"/>
              <a:t> </a:t>
            </a:r>
            <a:r>
              <a:rPr lang="ru-RU" dirty="0" err="1"/>
              <a:t>қазіргі</a:t>
            </a:r>
            <a:r>
              <a:rPr lang="ru-RU" dirty="0"/>
              <a:t> </a:t>
            </a:r>
            <a:r>
              <a:rPr lang="ru-RU" dirty="0" err="1"/>
              <a:t>қатпарлы</a:t>
            </a:r>
            <a:r>
              <a:rPr lang="ru-RU" dirty="0"/>
              <a:t> </a:t>
            </a:r>
            <a:r>
              <a:rPr lang="ru-RU" dirty="0" err="1"/>
              <a:t>ғимараты</a:t>
            </a:r>
            <a:r>
              <a:rPr lang="ru-RU" dirty="0"/>
              <a:t> </a:t>
            </a:r>
            <a:r>
              <a:rPr lang="ru-RU" dirty="0" err="1"/>
              <a:t>қүрамына</a:t>
            </a:r>
            <a:r>
              <a:rPr lang="ru-RU" dirty="0"/>
              <a:t> </a:t>
            </a:r>
            <a:r>
              <a:rPr lang="ru-RU" dirty="0" err="1"/>
              <a:t>кейініректегі</a:t>
            </a:r>
            <a:r>
              <a:rPr lang="ru-RU" dirty="0"/>
              <a:t> </a:t>
            </a:r>
            <a:r>
              <a:rPr lang="ru-RU" dirty="0" err="1"/>
              <a:t>орогендік</a:t>
            </a:r>
            <a:r>
              <a:rPr lang="ru-RU" dirty="0"/>
              <a:t> </a:t>
            </a:r>
            <a:r>
              <a:rPr lang="ru-RU" dirty="0" err="1"/>
              <a:t>процестермен</a:t>
            </a:r>
            <a:r>
              <a:rPr lang="ru-RU" dirty="0"/>
              <a:t> </a:t>
            </a:r>
            <a:r>
              <a:rPr lang="ru-RU" dirty="0" err="1"/>
              <a:t>қайта</a:t>
            </a:r>
            <a:r>
              <a:rPr lang="ru-RU" dirty="0"/>
              <a:t> </a:t>
            </a:r>
            <a:r>
              <a:rPr lang="ru-RU" dirty="0" err="1"/>
              <a:t>құрылған</a:t>
            </a:r>
            <a:r>
              <a:rPr lang="ru-RU" dirty="0"/>
              <a:t> палеозой </a:t>
            </a:r>
            <a:r>
              <a:rPr lang="ru-RU" dirty="0" err="1"/>
              <a:t>қатпарлы</a:t>
            </a:r>
            <a:r>
              <a:rPr lang="ru-RU" dirty="0"/>
              <a:t> </a:t>
            </a:r>
            <a:r>
              <a:rPr lang="ru-RU" dirty="0" err="1"/>
              <a:t>құрылымдары</a:t>
            </a:r>
            <a:r>
              <a:rPr lang="ru-RU" dirty="0"/>
              <a:t> </a:t>
            </a:r>
            <a:r>
              <a:rPr lang="ru-RU" dirty="0" err="1"/>
              <a:t>кіреді</a:t>
            </a:r>
            <a:r>
              <a:rPr lang="ru-RU" dirty="0"/>
              <a:t>. </a:t>
            </a:r>
            <a:r>
              <a:rPr lang="ru-RU" dirty="0" err="1"/>
              <a:t>Оларға</a:t>
            </a:r>
            <a:r>
              <a:rPr lang="ru-RU" dirty="0"/>
              <a:t> тау </a:t>
            </a:r>
            <a:r>
              <a:rPr lang="ru-RU" dirty="0" err="1"/>
              <a:t>жүйесінің</a:t>
            </a:r>
            <a:r>
              <a:rPr lang="ru-RU" dirty="0"/>
              <a:t> орта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шығыс</a:t>
            </a:r>
            <a:r>
              <a:rPr lang="ru-RU" dirty="0"/>
              <a:t> </a:t>
            </a:r>
            <a:r>
              <a:rPr lang="ru-RU" dirty="0" err="1"/>
              <a:t>бөліктері</a:t>
            </a:r>
            <a:r>
              <a:rPr lang="ru-RU" dirty="0"/>
              <a:t> </a:t>
            </a:r>
            <a:r>
              <a:rPr lang="ru-RU" dirty="0" err="1"/>
              <a:t>жатады</a:t>
            </a:r>
            <a:r>
              <a:rPr lang="ru-RU" dirty="0"/>
              <a:t>. </a:t>
            </a:r>
            <a:r>
              <a:rPr lang="ru-RU" dirty="0" err="1"/>
              <a:t>Батыста</a:t>
            </a:r>
            <a:r>
              <a:rPr lang="ru-RU" dirty="0"/>
              <a:t> </a:t>
            </a:r>
            <a:r>
              <a:rPr lang="ru-RU" dirty="0" err="1"/>
              <a:t>бүкіл</a:t>
            </a:r>
            <a:r>
              <a:rPr lang="ru-RU" dirty="0"/>
              <a:t> палеозой </a:t>
            </a:r>
            <a:r>
              <a:rPr lang="ru-RU" dirty="0" err="1"/>
              <a:t>мең</a:t>
            </a:r>
            <a:r>
              <a:rPr lang="ru-RU" dirty="0"/>
              <a:t> мезозой </a:t>
            </a:r>
            <a:r>
              <a:rPr lang="ru-RU" dirty="0" err="1"/>
              <a:t>бойында</a:t>
            </a:r>
            <a:r>
              <a:rPr lang="ru-RU" dirty="0"/>
              <a:t> </a:t>
            </a:r>
            <a:r>
              <a:rPr lang="ru-RU" dirty="0" err="1"/>
              <a:t>шөгіп</a:t>
            </a:r>
            <a:r>
              <a:rPr lang="ru-RU" dirty="0"/>
              <a:t> </a:t>
            </a:r>
            <a:r>
              <a:rPr lang="ru-RU" dirty="0" err="1"/>
              <a:t>жатқан</a:t>
            </a:r>
            <a:r>
              <a:rPr lang="ru-RU" dirty="0"/>
              <a:t>, кайнозой </a:t>
            </a:r>
            <a:r>
              <a:rPr lang="ru-RU" dirty="0" err="1"/>
              <a:t>эрасында</a:t>
            </a:r>
            <a:r>
              <a:rPr lang="ru-RU" dirty="0"/>
              <a:t> </a:t>
            </a:r>
            <a:r>
              <a:rPr lang="ru-RU" dirty="0" err="1"/>
              <a:t>қатпарлануға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көтерілуге</a:t>
            </a:r>
            <a:r>
              <a:rPr lang="ru-RU" dirty="0"/>
              <a:t> </a:t>
            </a:r>
            <a:r>
              <a:rPr lang="ru-RU" dirty="0" err="1"/>
              <a:t>ұшыраған</a:t>
            </a:r>
            <a:r>
              <a:rPr lang="ru-RU" dirty="0"/>
              <a:t> зона </a:t>
            </a:r>
            <a:r>
              <a:rPr lang="ru-RU" dirty="0" err="1"/>
              <a:t>созылып</a:t>
            </a:r>
            <a:r>
              <a:rPr lang="ru-RU" dirty="0"/>
              <a:t> </a:t>
            </a:r>
            <a:r>
              <a:rPr lang="ru-RU" dirty="0" err="1"/>
              <a:t>кетеді</a:t>
            </a:r>
            <a:r>
              <a:rPr lang="ru-RU" dirty="0"/>
              <a:t>.</a:t>
            </a:r>
          </a:p>
          <a:p>
            <a:r>
              <a:rPr lang="ru-RU" dirty="0" err="1"/>
              <a:t>Жалғыз</a:t>
            </a:r>
            <a:r>
              <a:rPr lang="ru-RU" dirty="0"/>
              <a:t> Анды </a:t>
            </a:r>
            <a:r>
              <a:rPr lang="ru-RU" dirty="0" err="1"/>
              <a:t>белдеуі</a:t>
            </a:r>
            <a:r>
              <a:rPr lang="ru-RU" dirty="0"/>
              <a:t> </a:t>
            </a:r>
            <a:r>
              <a:rPr lang="ru-RU" dirty="0" err="1"/>
              <a:t>солтүстікте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бөлігі</a:t>
            </a:r>
            <a:r>
              <a:rPr lang="ru-RU" dirty="0"/>
              <a:t> </a:t>
            </a:r>
            <a:r>
              <a:rPr lang="ru-RU" dirty="0" err="1"/>
              <a:t>Солтүстік</a:t>
            </a:r>
            <a:r>
              <a:rPr lang="ru-RU" dirty="0"/>
              <a:t> </a:t>
            </a:r>
            <a:r>
              <a:rPr lang="ru-RU" dirty="0" err="1"/>
              <a:t>Американың</a:t>
            </a:r>
            <a:r>
              <a:rPr lang="ru-RU" dirty="0"/>
              <a:t> </a:t>
            </a:r>
            <a:r>
              <a:rPr lang="ru-RU" dirty="0" err="1"/>
              <a:t>қүрамына</a:t>
            </a:r>
            <a:r>
              <a:rPr lang="ru-RU" dirty="0"/>
              <a:t> </a:t>
            </a:r>
            <a:r>
              <a:rPr lang="ru-RU" dirty="0" err="1"/>
              <a:t>кіретін</a:t>
            </a:r>
            <a:r>
              <a:rPr lang="ru-RU" dirty="0"/>
              <a:t> </a:t>
            </a:r>
            <a:r>
              <a:rPr lang="ru-RU" dirty="0" err="1"/>
              <a:t>Антиль-Кариб</a:t>
            </a:r>
            <a:r>
              <a:rPr lang="ru-RU" dirty="0"/>
              <a:t> </a:t>
            </a:r>
            <a:r>
              <a:rPr lang="ru-RU" dirty="0" err="1"/>
              <a:t>аймағына</a:t>
            </a:r>
            <a:r>
              <a:rPr lang="ru-RU" dirty="0"/>
              <a:t> </a:t>
            </a:r>
            <a:r>
              <a:rPr lang="ru-RU" dirty="0" err="1"/>
              <a:t>жалғасады</a:t>
            </a:r>
            <a:r>
              <a:rPr lang="ru-RU" dirty="0"/>
              <a:t>. </a:t>
            </a:r>
            <a:r>
              <a:rPr lang="ru-RU" dirty="0" err="1"/>
              <a:t>Оңтүстік</a:t>
            </a:r>
            <a:r>
              <a:rPr lang="ru-RU" dirty="0"/>
              <a:t> </a:t>
            </a:r>
            <a:r>
              <a:rPr lang="ru-RU" dirty="0" err="1"/>
              <a:t>материкте</a:t>
            </a:r>
            <a:r>
              <a:rPr lang="ru-RU" dirty="0"/>
              <a:t>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аймаққа</a:t>
            </a:r>
            <a:r>
              <a:rPr lang="ru-RU" dirty="0"/>
              <a:t> </a:t>
            </a:r>
            <a:r>
              <a:rPr lang="ru-RU" dirty="0" err="1"/>
              <a:t>Кариб</a:t>
            </a:r>
            <a:r>
              <a:rPr lang="ru-RU" dirty="0"/>
              <a:t> </a:t>
            </a:r>
            <a:r>
              <a:rPr lang="ru-RU" dirty="0" err="1"/>
              <a:t>Андысының</a:t>
            </a:r>
            <a:r>
              <a:rPr lang="ru-RU" dirty="0"/>
              <a:t> </a:t>
            </a:r>
            <a:r>
              <a:rPr lang="ru-RU" dirty="0" err="1"/>
              <a:t>ендік</a:t>
            </a:r>
            <a:r>
              <a:rPr lang="ru-RU" dirty="0"/>
              <a:t> </a:t>
            </a:r>
            <a:r>
              <a:rPr lang="ru-RU" dirty="0" err="1"/>
              <a:t>жүйесі</a:t>
            </a:r>
            <a:r>
              <a:rPr lang="ru-RU" dirty="0"/>
              <a:t> </a:t>
            </a:r>
            <a:r>
              <a:rPr lang="ru-RU" dirty="0" err="1"/>
              <a:t>ғана</a:t>
            </a:r>
            <a:r>
              <a:rPr lang="ru-RU" dirty="0"/>
              <a:t> </a:t>
            </a:r>
            <a:r>
              <a:rPr lang="ru-RU" dirty="0" err="1"/>
              <a:t>жатады</a:t>
            </a:r>
            <a:r>
              <a:rPr lang="ru-RU" dirty="0"/>
              <a:t>.</a:t>
            </a:r>
          </a:p>
          <a:p>
            <a:pPr algn="just"/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3FEB008-F975-439F-AB3C-0678E09D7F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7391" y="0"/>
            <a:ext cx="523460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2886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6AB012E-0A7A-466C-9CEC-9EAC1B7FED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9026"/>
            <a:ext cx="12072729" cy="6698974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/>
              <a:t>Анд тау </a:t>
            </a:r>
            <a:r>
              <a:rPr lang="ru-RU" dirty="0" err="1"/>
              <a:t>жүйесін</a:t>
            </a:r>
            <a:r>
              <a:rPr lang="ru-RU" dirty="0"/>
              <a:t> </a:t>
            </a:r>
            <a:r>
              <a:rPr lang="ru-RU" dirty="0" err="1"/>
              <a:t>дамуы</a:t>
            </a:r>
            <a:r>
              <a:rPr lang="ru-RU" dirty="0"/>
              <a:t> мен </a:t>
            </a:r>
            <a:r>
              <a:rPr lang="ru-RU" dirty="0" err="1"/>
              <a:t>құрылымындық</a:t>
            </a:r>
            <a:r>
              <a:rPr lang="ru-RU" dirty="0"/>
              <a:t> </a:t>
            </a:r>
            <a:r>
              <a:rPr lang="ru-RU" dirty="0" err="1"/>
              <a:t>ерекшеліктеріне</a:t>
            </a:r>
            <a:r>
              <a:rPr lang="ru-RU" dirty="0"/>
              <a:t> </a:t>
            </a:r>
            <a:r>
              <a:rPr lang="ru-RU" dirty="0" err="1"/>
              <a:t>сәйкес</a:t>
            </a:r>
            <a:r>
              <a:rPr lang="ru-RU" dirty="0"/>
              <a:t> </a:t>
            </a:r>
            <a:r>
              <a:rPr lang="ru-RU" dirty="0" err="1"/>
              <a:t>мынадай</a:t>
            </a:r>
            <a:r>
              <a:rPr lang="ru-RU" dirty="0"/>
              <a:t> </a:t>
            </a:r>
            <a:r>
              <a:rPr lang="ru-RU" dirty="0" err="1"/>
              <a:t>ұзына</a:t>
            </a:r>
            <a:r>
              <a:rPr lang="ru-RU" dirty="0"/>
              <a:t> </a:t>
            </a:r>
            <a:r>
              <a:rPr lang="ru-RU" dirty="0" err="1"/>
              <a:t>бойғы</a:t>
            </a:r>
            <a:r>
              <a:rPr lang="ru-RU" dirty="0"/>
              <a:t> </a:t>
            </a:r>
            <a:r>
              <a:rPr lang="ru-RU" dirty="0" err="1"/>
              <a:t>геоморфологиялық</a:t>
            </a:r>
            <a:r>
              <a:rPr lang="ru-RU" dirty="0"/>
              <a:t> </a:t>
            </a:r>
            <a:r>
              <a:rPr lang="ru-RU" dirty="0" err="1"/>
              <a:t>зоналарға</a:t>
            </a:r>
            <a:r>
              <a:rPr lang="ru-RU" dirty="0"/>
              <a:t> </a:t>
            </a:r>
            <a:r>
              <a:rPr lang="ru-RU" dirty="0" err="1"/>
              <a:t>бөлуге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:</a:t>
            </a:r>
          </a:p>
          <a:p>
            <a:pPr algn="just"/>
            <a:r>
              <a:rPr lang="ru-RU" dirty="0"/>
              <a:t>1.	</a:t>
            </a:r>
            <a:r>
              <a:rPr lang="ru-RU" dirty="0" err="1"/>
              <a:t>Кариб</a:t>
            </a:r>
            <a:r>
              <a:rPr lang="ru-RU" dirty="0"/>
              <a:t> </a:t>
            </a:r>
            <a:r>
              <a:rPr lang="ru-RU" dirty="0" err="1"/>
              <a:t>Андысы-солтүстік-шығыстағы</a:t>
            </a:r>
            <a:r>
              <a:rPr lang="ru-RU" dirty="0"/>
              <a:t> </a:t>
            </a:r>
            <a:r>
              <a:rPr lang="ru-RU" dirty="0" err="1"/>
              <a:t>Кариб</a:t>
            </a:r>
            <a:r>
              <a:rPr lang="ru-RU" dirty="0"/>
              <a:t> </a:t>
            </a:r>
            <a:r>
              <a:rPr lang="ru-RU" dirty="0" err="1"/>
              <a:t>теңізі</a:t>
            </a:r>
            <a:r>
              <a:rPr lang="ru-RU" dirty="0"/>
              <a:t> </a:t>
            </a:r>
            <a:r>
              <a:rPr lang="ru-RU" dirty="0" err="1"/>
              <a:t>жағалауын</a:t>
            </a:r>
            <a:r>
              <a:rPr lang="ru-RU" dirty="0"/>
              <a:t> </a:t>
            </a:r>
            <a:r>
              <a:rPr lang="ru-RU" dirty="0" err="1"/>
              <a:t>бойлай</a:t>
            </a:r>
            <a:r>
              <a:rPr lang="ru-RU" dirty="0"/>
              <a:t> </a:t>
            </a:r>
            <a:r>
              <a:rPr lang="ru-RU" dirty="0" err="1"/>
              <a:t>қатпарлы</a:t>
            </a:r>
            <a:r>
              <a:rPr lang="ru-RU" dirty="0"/>
              <a:t> </a:t>
            </a:r>
            <a:r>
              <a:rPr lang="ru-RU" dirty="0" err="1"/>
              <a:t>жоталармен</a:t>
            </a:r>
            <a:r>
              <a:rPr lang="ru-RU" dirty="0"/>
              <a:t> </a:t>
            </a:r>
            <a:r>
              <a:rPr lang="ru-RU" dirty="0" err="1"/>
              <a:t>көмкерілген</a:t>
            </a:r>
            <a:r>
              <a:rPr lang="ru-RU" dirty="0"/>
              <a:t>.</a:t>
            </a:r>
          </a:p>
          <a:p>
            <a:pPr algn="just"/>
            <a:r>
              <a:rPr lang="ru-RU" dirty="0"/>
              <a:t>2.	</a:t>
            </a:r>
            <a:r>
              <a:rPr lang="ru-RU" dirty="0" err="1"/>
              <a:t>Солтүстік</a:t>
            </a:r>
            <a:r>
              <a:rPr lang="ru-RU" dirty="0"/>
              <a:t> –</a:t>
            </a:r>
            <a:r>
              <a:rPr lang="ru-RU" dirty="0" err="1"/>
              <a:t>Батыс</a:t>
            </a:r>
            <a:r>
              <a:rPr lang="ru-RU" dirty="0"/>
              <a:t> </a:t>
            </a:r>
            <a:r>
              <a:rPr lang="ru-RU" dirty="0" err="1"/>
              <a:t>Андысы</a:t>
            </a:r>
            <a:r>
              <a:rPr lang="ru-RU" dirty="0"/>
              <a:t>- </a:t>
            </a:r>
            <a:r>
              <a:rPr lang="ru-RU" dirty="0" err="1"/>
              <a:t>меридиандық</a:t>
            </a:r>
            <a:r>
              <a:rPr lang="ru-RU" dirty="0"/>
              <a:t> </a:t>
            </a:r>
            <a:r>
              <a:rPr lang="ru-RU" dirty="0" err="1"/>
              <a:t>бағытта</a:t>
            </a:r>
            <a:r>
              <a:rPr lang="ru-RU" dirty="0"/>
              <a:t> </a:t>
            </a:r>
            <a:r>
              <a:rPr lang="ru-RU" dirty="0" err="1"/>
              <a:t>созылған</a:t>
            </a:r>
            <a:r>
              <a:rPr lang="ru-RU" dirty="0"/>
              <a:t> </a:t>
            </a:r>
            <a:r>
              <a:rPr lang="ru-RU" dirty="0" err="1"/>
              <a:t>терең</a:t>
            </a:r>
            <a:r>
              <a:rPr lang="ru-RU" dirty="0"/>
              <a:t> </a:t>
            </a:r>
            <a:r>
              <a:rPr lang="ru-RU" dirty="0" err="1"/>
              <a:t>тектоникалық</a:t>
            </a:r>
            <a:r>
              <a:rPr lang="ru-RU" dirty="0"/>
              <a:t> </a:t>
            </a:r>
            <a:r>
              <a:rPr lang="ru-RU" dirty="0" err="1"/>
              <a:t>бөлінулер</a:t>
            </a:r>
            <a:r>
              <a:rPr lang="ru-RU" dirty="0"/>
              <a:t> </a:t>
            </a:r>
            <a:r>
              <a:rPr lang="ru-RU" dirty="0" err="1"/>
              <a:t>шығыс</a:t>
            </a:r>
            <a:r>
              <a:rPr lang="ru-RU" dirty="0"/>
              <a:t> Кордильер </a:t>
            </a:r>
            <a:r>
              <a:rPr lang="ru-RU" dirty="0" err="1"/>
              <a:t>орталық</a:t>
            </a:r>
            <a:r>
              <a:rPr lang="ru-RU" dirty="0"/>
              <a:t> </a:t>
            </a:r>
            <a:r>
              <a:rPr lang="ru-RU" dirty="0" err="1"/>
              <a:t>бөлігі</a:t>
            </a:r>
            <a:r>
              <a:rPr lang="ru-RU" dirty="0"/>
              <a:t> 2500-2700м </a:t>
            </a:r>
            <a:r>
              <a:rPr lang="ru-RU" dirty="0" err="1"/>
              <a:t>биіктікте</a:t>
            </a:r>
            <a:r>
              <a:rPr lang="ru-RU" dirty="0"/>
              <a:t>.</a:t>
            </a:r>
          </a:p>
          <a:p>
            <a:pPr algn="just"/>
            <a:r>
              <a:rPr lang="ru-RU" dirty="0"/>
              <a:t>3.	Эквадор </a:t>
            </a:r>
            <a:r>
              <a:rPr lang="ru-RU" dirty="0" err="1"/>
              <a:t>Андысы</a:t>
            </a:r>
            <a:r>
              <a:rPr lang="ru-RU" dirty="0"/>
              <a:t>- </a:t>
            </a:r>
            <a:r>
              <a:rPr lang="ru-RU" dirty="0" err="1"/>
              <a:t>морфогенетикалық</a:t>
            </a:r>
            <a:r>
              <a:rPr lang="ru-RU" dirty="0"/>
              <a:t> </a:t>
            </a:r>
            <a:r>
              <a:rPr lang="ru-RU" dirty="0" err="1"/>
              <a:t>процесі-вулкандық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табылады</a:t>
            </a:r>
            <a:r>
              <a:rPr lang="ru-RU" dirty="0"/>
              <a:t>. </a:t>
            </a:r>
            <a:r>
              <a:rPr lang="ru-RU" dirty="0" err="1"/>
              <a:t>Сөнген</a:t>
            </a:r>
            <a:r>
              <a:rPr lang="ru-RU" dirty="0"/>
              <a:t> </a:t>
            </a:r>
            <a:r>
              <a:rPr lang="ru-RU" dirty="0" err="1"/>
              <a:t>Чимборосо</a:t>
            </a:r>
            <a:r>
              <a:rPr lang="ru-RU" dirty="0"/>
              <a:t> 6262м , Котопахи-5897м </a:t>
            </a:r>
            <a:r>
              <a:rPr lang="ru-RU" dirty="0" err="1"/>
              <a:t>сөнбеген</a:t>
            </a:r>
            <a:r>
              <a:rPr lang="ru-RU" dirty="0"/>
              <a:t> </a:t>
            </a:r>
            <a:r>
              <a:rPr lang="ru-RU" dirty="0" err="1"/>
              <a:t>вулканды</a:t>
            </a:r>
            <a:r>
              <a:rPr lang="ru-RU" dirty="0"/>
              <a:t> </a:t>
            </a:r>
            <a:r>
              <a:rPr lang="ru-RU" dirty="0" err="1"/>
              <a:t>таулары</a:t>
            </a:r>
            <a:r>
              <a:rPr lang="ru-RU" dirty="0"/>
              <a:t> </a:t>
            </a:r>
            <a:r>
              <a:rPr lang="ru-RU" dirty="0" err="1"/>
              <a:t>жатыр</a:t>
            </a:r>
            <a:r>
              <a:rPr lang="ru-RU" dirty="0"/>
              <a:t>.</a:t>
            </a:r>
          </a:p>
          <a:p>
            <a:pPr algn="just"/>
            <a:r>
              <a:rPr lang="ru-RU" dirty="0"/>
              <a:t>4.	</a:t>
            </a:r>
            <a:r>
              <a:rPr lang="ru-RU" dirty="0" err="1"/>
              <a:t>Орталық</a:t>
            </a:r>
            <a:r>
              <a:rPr lang="ru-RU" dirty="0"/>
              <a:t> Анд- 4030-280 </a:t>
            </a:r>
            <a:r>
              <a:rPr lang="ru-RU" dirty="0" err="1"/>
              <a:t>о.е</a:t>
            </a:r>
            <a:r>
              <a:rPr lang="ru-RU" dirty="0"/>
              <a:t> 750км-ге </a:t>
            </a:r>
            <a:r>
              <a:rPr lang="ru-RU" dirty="0" err="1"/>
              <a:t>созылған</a:t>
            </a:r>
            <a:r>
              <a:rPr lang="ru-RU" dirty="0"/>
              <a:t> </a:t>
            </a:r>
            <a:r>
              <a:rPr lang="ru-RU" dirty="0" err="1"/>
              <a:t>үлкен</a:t>
            </a:r>
            <a:r>
              <a:rPr lang="ru-RU" dirty="0"/>
              <a:t> </a:t>
            </a:r>
            <a:r>
              <a:rPr lang="ru-RU" dirty="0" err="1"/>
              <a:t>көлемді</a:t>
            </a:r>
            <a:r>
              <a:rPr lang="ru-RU" dirty="0"/>
              <a:t> </a:t>
            </a:r>
            <a:r>
              <a:rPr lang="ru-RU" dirty="0" err="1"/>
              <a:t>ішкі</a:t>
            </a:r>
            <a:r>
              <a:rPr lang="ru-RU" dirty="0"/>
              <a:t> </a:t>
            </a:r>
            <a:r>
              <a:rPr lang="ru-RU" dirty="0" err="1"/>
              <a:t>таулы</a:t>
            </a:r>
            <a:r>
              <a:rPr lang="ru-RU" dirty="0"/>
              <a:t> </a:t>
            </a:r>
            <a:r>
              <a:rPr lang="ru-RU" dirty="0" err="1"/>
              <a:t>үстірттері</a:t>
            </a:r>
            <a:r>
              <a:rPr lang="ru-RU" dirty="0"/>
              <a:t> 4000м </a:t>
            </a:r>
            <a:r>
              <a:rPr lang="ru-RU" dirty="0" err="1"/>
              <a:t>алып</a:t>
            </a:r>
            <a:r>
              <a:rPr lang="ru-RU" dirty="0"/>
              <a:t> </a:t>
            </a:r>
            <a:r>
              <a:rPr lang="ru-RU" dirty="0" err="1"/>
              <a:t>жатыр</a:t>
            </a:r>
            <a:r>
              <a:rPr lang="ru-RU" dirty="0"/>
              <a:t>.</a:t>
            </a:r>
          </a:p>
          <a:p>
            <a:pPr algn="just"/>
            <a:r>
              <a:rPr lang="ru-RU" dirty="0"/>
              <a:t>5.	</a:t>
            </a:r>
            <a:r>
              <a:rPr lang="ru-RU" dirty="0" err="1"/>
              <a:t>Перуан</a:t>
            </a:r>
            <a:r>
              <a:rPr lang="ru-RU" dirty="0"/>
              <a:t> </a:t>
            </a:r>
            <a:r>
              <a:rPr lang="ru-RU" dirty="0" err="1"/>
              <a:t>Андысы</a:t>
            </a:r>
            <a:r>
              <a:rPr lang="ru-RU" dirty="0"/>
              <a:t> 14030 </a:t>
            </a:r>
            <a:r>
              <a:rPr lang="ru-RU" dirty="0" err="1"/>
              <a:t>о.е</a:t>
            </a:r>
            <a:r>
              <a:rPr lang="ru-RU" dirty="0"/>
              <a:t> </a:t>
            </a:r>
            <a:r>
              <a:rPr lang="ru-RU" dirty="0" err="1"/>
              <a:t>алып</a:t>
            </a:r>
            <a:r>
              <a:rPr lang="ru-RU" dirty="0"/>
              <a:t> </a:t>
            </a:r>
            <a:r>
              <a:rPr lang="ru-RU" dirty="0" err="1"/>
              <a:t>жатыр.Батысындағы</a:t>
            </a:r>
            <a:r>
              <a:rPr lang="ru-RU" dirty="0"/>
              <a:t> </a:t>
            </a:r>
            <a:r>
              <a:rPr lang="ru-RU" dirty="0" err="1"/>
              <a:t>ең</a:t>
            </a:r>
            <a:r>
              <a:rPr lang="ru-RU" dirty="0"/>
              <a:t> </a:t>
            </a:r>
            <a:r>
              <a:rPr lang="ru-RU" dirty="0" err="1"/>
              <a:t>биік</a:t>
            </a:r>
            <a:r>
              <a:rPr lang="ru-RU" dirty="0"/>
              <a:t> </a:t>
            </a:r>
            <a:r>
              <a:rPr lang="ru-RU" dirty="0" err="1"/>
              <a:t>жота</a:t>
            </a:r>
            <a:r>
              <a:rPr lang="ru-RU" dirty="0"/>
              <a:t>-Кордильер Бланка-6768м</a:t>
            </a:r>
          </a:p>
          <a:p>
            <a:pPr algn="just"/>
            <a:r>
              <a:rPr lang="ru-RU" dirty="0"/>
              <a:t>6.	</a:t>
            </a:r>
            <a:r>
              <a:rPr lang="ru-RU" dirty="0" err="1"/>
              <a:t>Орталық</a:t>
            </a:r>
            <a:r>
              <a:rPr lang="ru-RU" dirty="0"/>
              <a:t> </a:t>
            </a:r>
            <a:r>
              <a:rPr lang="ru-RU" dirty="0" err="1"/>
              <a:t>Андының</a:t>
            </a:r>
            <a:r>
              <a:rPr lang="ru-RU" dirty="0"/>
              <a:t>   </a:t>
            </a:r>
            <a:r>
              <a:rPr lang="ru-RU" dirty="0" err="1"/>
              <a:t>оңтүстігінде</a:t>
            </a:r>
            <a:r>
              <a:rPr lang="ru-RU" dirty="0"/>
              <a:t>   </a:t>
            </a:r>
            <a:r>
              <a:rPr lang="ru-RU" dirty="0" err="1"/>
              <a:t>Орталық</a:t>
            </a:r>
            <a:r>
              <a:rPr lang="ru-RU" dirty="0"/>
              <a:t>   Анд   тау   </a:t>
            </a:r>
            <a:r>
              <a:rPr lang="ru-RU" dirty="0" err="1"/>
              <a:t>қыраты</a:t>
            </a:r>
            <a:r>
              <a:rPr lang="ru-RU" dirty="0"/>
              <a:t>   </a:t>
            </a:r>
            <a:r>
              <a:rPr lang="ru-RU" dirty="0" err="1"/>
              <a:t>жатыр.қазіргі</a:t>
            </a:r>
            <a:r>
              <a:rPr lang="ru-RU" dirty="0"/>
              <a:t> Льюльяйльяко-6723м, </a:t>
            </a:r>
            <a:r>
              <a:rPr lang="ru-RU" dirty="0" err="1"/>
              <a:t>ежелгі</a:t>
            </a:r>
            <a:r>
              <a:rPr lang="ru-RU" dirty="0"/>
              <a:t> Сахама-6780м, Охос-дель-Саладо-6880м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т.б</a:t>
            </a:r>
            <a:endParaRPr lang="ru-RU" dirty="0"/>
          </a:p>
          <a:p>
            <a:pPr algn="just"/>
            <a:r>
              <a:rPr lang="ru-RU" dirty="0"/>
              <a:t>7.	</a:t>
            </a:r>
            <a:r>
              <a:rPr lang="ru-RU" dirty="0" err="1"/>
              <a:t>Тынық</a:t>
            </a:r>
            <a:r>
              <a:rPr lang="ru-RU" dirty="0"/>
              <a:t> </a:t>
            </a:r>
            <a:r>
              <a:rPr lang="ru-RU" dirty="0" err="1"/>
              <a:t>мұхит</a:t>
            </a:r>
            <a:r>
              <a:rPr lang="ru-RU" dirty="0"/>
              <a:t> </a:t>
            </a:r>
            <a:r>
              <a:rPr lang="ru-RU" dirty="0" err="1"/>
              <a:t>жағалауын</a:t>
            </a:r>
            <a:r>
              <a:rPr lang="ru-RU" dirty="0"/>
              <a:t> </a:t>
            </a:r>
            <a:r>
              <a:rPr lang="ru-RU" dirty="0" err="1"/>
              <a:t>бойлай</a:t>
            </a:r>
            <a:r>
              <a:rPr lang="ru-RU" dirty="0"/>
              <a:t> </a:t>
            </a:r>
            <a:r>
              <a:rPr lang="ru-RU" dirty="0" err="1"/>
              <a:t>Жағалау</a:t>
            </a:r>
            <a:r>
              <a:rPr lang="ru-RU" dirty="0"/>
              <a:t> Кордильер таулары-3200м, </a:t>
            </a:r>
            <a:r>
              <a:rPr lang="ru-RU" dirty="0" err="1"/>
              <a:t>одан</a:t>
            </a:r>
            <a:r>
              <a:rPr lang="ru-RU" dirty="0"/>
              <a:t> </a:t>
            </a:r>
            <a:r>
              <a:rPr lang="ru-RU" dirty="0" err="1"/>
              <a:t>шығысқа</a:t>
            </a:r>
            <a:r>
              <a:rPr lang="ru-RU" dirty="0"/>
              <a:t> </a:t>
            </a:r>
            <a:r>
              <a:rPr lang="ru-RU" dirty="0" err="1"/>
              <a:t>қарай</a:t>
            </a:r>
            <a:r>
              <a:rPr lang="ru-RU" dirty="0"/>
              <a:t> 22-270 </a:t>
            </a:r>
            <a:r>
              <a:rPr lang="ru-RU" dirty="0" err="1"/>
              <a:t>о.е</a:t>
            </a:r>
            <a:r>
              <a:rPr lang="ru-RU" dirty="0"/>
              <a:t> </a:t>
            </a:r>
            <a:r>
              <a:rPr lang="ru-RU" dirty="0" err="1"/>
              <a:t>тектоникалық</a:t>
            </a:r>
            <a:r>
              <a:rPr lang="ru-RU" dirty="0"/>
              <a:t> </a:t>
            </a:r>
            <a:r>
              <a:rPr lang="ru-RU" dirty="0" err="1"/>
              <a:t>депрессияға</a:t>
            </a:r>
            <a:r>
              <a:rPr lang="ru-RU" dirty="0"/>
              <a:t> </a:t>
            </a:r>
            <a:r>
              <a:rPr lang="ru-RU" dirty="0" err="1"/>
              <a:t>ұшыраған</a:t>
            </a:r>
            <a:r>
              <a:rPr lang="ru-RU" dirty="0"/>
              <a:t>-Атакама </a:t>
            </a:r>
            <a:r>
              <a:rPr lang="ru-RU" dirty="0" err="1"/>
              <a:t>шөлі</a:t>
            </a:r>
            <a:r>
              <a:rPr lang="ru-RU" dirty="0"/>
              <a:t> </a:t>
            </a:r>
            <a:r>
              <a:rPr lang="ru-RU" dirty="0" err="1"/>
              <a:t>жатыр</a:t>
            </a:r>
            <a:r>
              <a:rPr lang="ru-RU" dirty="0"/>
              <a:t>. </a:t>
            </a:r>
            <a:r>
              <a:rPr lang="ru-RU" dirty="0" err="1"/>
              <a:t>Бүкіл</a:t>
            </a:r>
            <a:r>
              <a:rPr lang="ru-RU" dirty="0"/>
              <a:t> </a:t>
            </a:r>
            <a:r>
              <a:rPr lang="ru-RU" dirty="0" err="1"/>
              <a:t>Тынықмұхиттық</a:t>
            </a:r>
            <a:r>
              <a:rPr lang="ru-RU" dirty="0"/>
              <a:t> </a:t>
            </a:r>
            <a:r>
              <a:rPr lang="ru-RU" dirty="0" err="1"/>
              <a:t>беткейлері</a:t>
            </a:r>
            <a:r>
              <a:rPr lang="ru-RU" dirty="0"/>
              <a:t> </a:t>
            </a:r>
            <a:r>
              <a:rPr lang="ru-RU" dirty="0" err="1"/>
              <a:t>яғни</a:t>
            </a:r>
            <a:r>
              <a:rPr lang="ru-RU" dirty="0"/>
              <a:t> 5-280 </a:t>
            </a:r>
            <a:r>
              <a:rPr lang="ru-RU" dirty="0" err="1"/>
              <a:t>о.е</a:t>
            </a:r>
            <a:r>
              <a:rPr lang="ru-RU" dirty="0"/>
              <a:t> </a:t>
            </a:r>
            <a:r>
              <a:rPr lang="ru-RU" dirty="0" err="1"/>
              <a:t>аридты</a:t>
            </a:r>
            <a:r>
              <a:rPr lang="ru-RU" dirty="0"/>
              <a:t> </a:t>
            </a:r>
            <a:r>
              <a:rPr lang="ru-RU" dirty="0" err="1"/>
              <a:t>процесстер</a:t>
            </a:r>
            <a:r>
              <a:rPr lang="ru-RU" dirty="0"/>
              <a:t> басым.</a:t>
            </a:r>
          </a:p>
          <a:p>
            <a:pPr algn="just"/>
            <a:r>
              <a:rPr lang="ru-RU" dirty="0"/>
              <a:t>8.	</a:t>
            </a:r>
            <a:r>
              <a:rPr lang="ru-RU" dirty="0" err="1"/>
              <a:t>Чилий</a:t>
            </a:r>
            <a:r>
              <a:rPr lang="ru-RU" dirty="0"/>
              <a:t>-Аргентина </a:t>
            </a:r>
            <a:r>
              <a:rPr lang="ru-RU" dirty="0" err="1"/>
              <a:t>Андысы</a:t>
            </a:r>
            <a:r>
              <a:rPr lang="ru-RU" dirty="0"/>
              <a:t> (</a:t>
            </a:r>
            <a:r>
              <a:rPr lang="ru-RU" dirty="0" err="1"/>
              <a:t>субтропикалық</a:t>
            </a:r>
            <a:r>
              <a:rPr lang="ru-RU" dirty="0"/>
              <a:t>) </a:t>
            </a:r>
            <a:r>
              <a:rPr lang="ru-RU" dirty="0" err="1"/>
              <a:t>Жағалау</a:t>
            </a:r>
            <a:r>
              <a:rPr lang="ru-RU" dirty="0"/>
              <a:t> Кордильер </a:t>
            </a:r>
            <a:r>
              <a:rPr lang="ru-RU" dirty="0" err="1"/>
              <a:t>құрылымдары</a:t>
            </a:r>
            <a:r>
              <a:rPr lang="ru-RU" dirty="0"/>
              <a:t> </a:t>
            </a:r>
            <a:r>
              <a:rPr lang="ru-RU" dirty="0" err="1"/>
              <a:t>анық</a:t>
            </a:r>
            <a:r>
              <a:rPr lang="ru-RU" dirty="0"/>
              <a:t> </a:t>
            </a:r>
            <a:r>
              <a:rPr lang="ru-RU" dirty="0" err="1"/>
              <a:t>көрінген,тектоникалық</a:t>
            </a:r>
            <a:r>
              <a:rPr lang="ru-RU" dirty="0"/>
              <a:t> </a:t>
            </a:r>
            <a:r>
              <a:rPr lang="ru-RU" dirty="0" err="1"/>
              <a:t>қазаншұңқырлар</a:t>
            </a:r>
            <a:r>
              <a:rPr lang="ru-RU" dirty="0"/>
              <a:t> мен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бедерінің</a:t>
            </a:r>
            <a:r>
              <a:rPr lang="ru-RU" dirty="0"/>
              <a:t> </a:t>
            </a:r>
            <a:r>
              <a:rPr lang="ru-RU" dirty="0" err="1"/>
              <a:t>үгілу</a:t>
            </a:r>
            <a:r>
              <a:rPr lang="ru-RU" dirty="0"/>
              <a:t> </a:t>
            </a:r>
            <a:r>
              <a:rPr lang="ru-RU" dirty="0" err="1"/>
              <a:t>процестері</a:t>
            </a:r>
            <a:r>
              <a:rPr lang="ru-RU" dirty="0"/>
              <a:t> </a:t>
            </a:r>
            <a:r>
              <a:rPr lang="ru-RU" dirty="0" err="1"/>
              <a:t>анық</a:t>
            </a:r>
            <a:r>
              <a:rPr lang="ru-RU" dirty="0"/>
              <a:t> </a:t>
            </a:r>
            <a:r>
              <a:rPr lang="ru-RU" dirty="0" err="1"/>
              <a:t>байқалады</a:t>
            </a:r>
            <a:r>
              <a:rPr lang="ru-RU" dirty="0"/>
              <a:t>.</a:t>
            </a:r>
          </a:p>
          <a:p>
            <a:pPr algn="just"/>
            <a:r>
              <a:rPr lang="ru-RU" dirty="0"/>
              <a:t>9.	Патагония </a:t>
            </a:r>
            <a:r>
              <a:rPr lang="ru-RU" dirty="0" err="1"/>
              <a:t>Андысы</a:t>
            </a:r>
            <a:r>
              <a:rPr lang="ru-RU" dirty="0"/>
              <a:t>- Анд </a:t>
            </a:r>
            <a:r>
              <a:rPr lang="ru-RU" dirty="0" err="1"/>
              <a:t>таужүйесінің</a:t>
            </a:r>
            <a:r>
              <a:rPr lang="ru-RU" dirty="0"/>
              <a:t> </a:t>
            </a:r>
            <a:r>
              <a:rPr lang="ru-RU" dirty="0" err="1"/>
              <a:t>ең</a:t>
            </a:r>
            <a:r>
              <a:rPr lang="ru-RU" dirty="0"/>
              <a:t> </a:t>
            </a:r>
            <a:r>
              <a:rPr lang="ru-RU" dirty="0" err="1"/>
              <a:t>оңтүстіктегі</a:t>
            </a:r>
            <a:r>
              <a:rPr lang="ru-RU" dirty="0"/>
              <a:t> </a:t>
            </a:r>
            <a:r>
              <a:rPr lang="ru-RU" dirty="0" err="1"/>
              <a:t>бөлігі</a:t>
            </a:r>
            <a:r>
              <a:rPr lang="ru-RU" dirty="0"/>
              <a:t>. 4035м </a:t>
            </a:r>
            <a:r>
              <a:rPr lang="ru-RU" dirty="0" err="1"/>
              <a:t>төмендеген</a:t>
            </a:r>
            <a:r>
              <a:rPr lang="ru-RU" dirty="0"/>
              <a:t>. </a:t>
            </a:r>
            <a:r>
              <a:rPr lang="ru-RU" dirty="0" err="1"/>
              <a:t>архипелагтар</a:t>
            </a:r>
            <a:r>
              <a:rPr lang="ru-RU" dirty="0"/>
              <a:t> мен </a:t>
            </a:r>
            <a:r>
              <a:rPr lang="ru-RU" dirty="0" err="1"/>
              <a:t>фьордтармен</a:t>
            </a:r>
            <a:r>
              <a:rPr lang="ru-RU" dirty="0"/>
              <a:t> </a:t>
            </a:r>
            <a:r>
              <a:rPr lang="ru-RU" dirty="0" err="1"/>
              <a:t>тілімделген</a:t>
            </a:r>
            <a:r>
              <a:rPr lang="ru-RU" dirty="0"/>
              <a:t>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63642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4DB81B-6BAB-4FB3-B4D1-AFADBF08B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3793509C-6A32-407E-BBD2-CED31F82C1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67458" y="0"/>
            <a:ext cx="4676153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7F6B1CA-0DED-4AC1-80A4-3080B331EC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8391" y="0"/>
            <a:ext cx="42961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2844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E324AF8-BAC7-4A84-BE7A-8ECD7685C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044" y="450574"/>
            <a:ext cx="11608904" cy="6407426"/>
          </a:xfrm>
        </p:spPr>
        <p:txBody>
          <a:bodyPr>
            <a:normAutofit/>
          </a:bodyPr>
          <a:lstStyle/>
          <a:p>
            <a:pPr algn="just"/>
            <a:r>
              <a:rPr lang="ru-RU" dirty="0" err="1"/>
              <a:t>Батыс</a:t>
            </a:r>
            <a:r>
              <a:rPr lang="ru-RU" dirty="0"/>
              <a:t> Кордильер </a:t>
            </a:r>
            <a:r>
              <a:rPr lang="ru-RU" dirty="0" err="1"/>
              <a:t>альпі</a:t>
            </a:r>
            <a:r>
              <a:rPr lang="ru-RU" dirty="0"/>
              <a:t> </a:t>
            </a:r>
            <a:r>
              <a:rPr lang="ru-RU" dirty="0" err="1"/>
              <a:t>циклінің</a:t>
            </a:r>
            <a:r>
              <a:rPr lang="ru-RU" dirty="0"/>
              <a:t> орта </a:t>
            </a:r>
            <a:r>
              <a:rPr lang="ru-RU" dirty="0" err="1"/>
              <a:t>кезінде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аяғында</a:t>
            </a:r>
            <a:r>
              <a:rPr lang="ru-RU" dirty="0"/>
              <a:t> </a:t>
            </a:r>
            <a:r>
              <a:rPr lang="ru-RU" dirty="0" err="1"/>
              <a:t>түзілген</a:t>
            </a:r>
            <a:r>
              <a:rPr lang="ru-RU" dirty="0"/>
              <a:t> </a:t>
            </a:r>
            <a:r>
              <a:rPr lang="ru-RU" dirty="0" err="1"/>
              <a:t>биік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орта </a:t>
            </a:r>
            <a:r>
              <a:rPr lang="ru-RU" dirty="0" err="1"/>
              <a:t>биіктіктегі</a:t>
            </a:r>
            <a:r>
              <a:rPr lang="ru-RU" dirty="0"/>
              <a:t> </a:t>
            </a:r>
            <a:r>
              <a:rPr lang="ru-RU" dirty="0" err="1"/>
              <a:t>қатпарлы-жақпарлы</a:t>
            </a:r>
            <a:r>
              <a:rPr lang="ru-RU" dirty="0"/>
              <a:t> </a:t>
            </a:r>
            <a:r>
              <a:rPr lang="ru-RU" dirty="0" err="1"/>
              <a:t>жоталар</a:t>
            </a:r>
            <a:r>
              <a:rPr lang="ru-RU" dirty="0"/>
              <a:t>. </a:t>
            </a:r>
            <a:r>
              <a:rPr lang="ru-RU" dirty="0" err="1"/>
              <a:t>Батысынан</a:t>
            </a:r>
            <a:r>
              <a:rPr lang="ru-RU" dirty="0"/>
              <a:t>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зонаға</a:t>
            </a:r>
            <a:r>
              <a:rPr lang="ru-RU" dirty="0"/>
              <a:t> </a:t>
            </a:r>
            <a:r>
              <a:rPr lang="ru-RU" dirty="0" err="1"/>
              <a:t>жарыса</a:t>
            </a:r>
            <a:r>
              <a:rPr lang="ru-RU" dirty="0"/>
              <a:t> </a:t>
            </a:r>
            <a:r>
              <a:rPr lang="ru-RU" dirty="0" err="1"/>
              <a:t>ұзына</a:t>
            </a:r>
            <a:r>
              <a:rPr lang="ru-RU" dirty="0"/>
              <a:t> </a:t>
            </a:r>
            <a:r>
              <a:rPr lang="ru-RU" dirty="0" err="1"/>
              <a:t>бойғы</a:t>
            </a:r>
            <a:r>
              <a:rPr lang="ru-RU" dirty="0"/>
              <a:t> </a:t>
            </a:r>
            <a:r>
              <a:rPr lang="ru-RU" dirty="0" err="1"/>
              <a:t>аңғарлар</a:t>
            </a:r>
            <a:r>
              <a:rPr lang="ru-RU" dirty="0"/>
              <a:t> мен </a:t>
            </a:r>
            <a:r>
              <a:rPr lang="ru-RU" dirty="0" err="1"/>
              <a:t>ойыстар</a:t>
            </a:r>
            <a:r>
              <a:rPr lang="ru-RU" dirty="0"/>
              <a:t> </a:t>
            </a:r>
            <a:r>
              <a:rPr lang="ru-RU" dirty="0" err="1"/>
              <a:t>өңірі</a:t>
            </a:r>
            <a:r>
              <a:rPr lang="ru-RU" dirty="0"/>
              <a:t> </a:t>
            </a:r>
            <a:r>
              <a:rPr lang="ru-RU" dirty="0" err="1"/>
              <a:t>өтеді</a:t>
            </a:r>
            <a:r>
              <a:rPr lang="ru-RU" dirty="0"/>
              <a:t>.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өз</a:t>
            </a:r>
            <a:r>
              <a:rPr lang="ru-RU" dirty="0"/>
              <a:t> </a:t>
            </a:r>
            <a:r>
              <a:rPr lang="ru-RU" dirty="0" err="1"/>
              <a:t>кезегінде</a:t>
            </a:r>
            <a:r>
              <a:rPr lang="ru-RU" dirty="0"/>
              <a:t> </a:t>
            </a:r>
            <a:r>
              <a:rPr lang="ru-RU" dirty="0" err="1"/>
              <a:t>Тынық</a:t>
            </a:r>
            <a:r>
              <a:rPr lang="ru-RU" dirty="0"/>
              <a:t> </a:t>
            </a:r>
            <a:r>
              <a:rPr lang="ru-RU" dirty="0" err="1"/>
              <a:t>мұхиттан</a:t>
            </a:r>
            <a:r>
              <a:rPr lang="ru-RU" dirty="0"/>
              <a:t> </a:t>
            </a:r>
            <a:r>
              <a:rPr lang="ru-RU" dirty="0" err="1"/>
              <a:t>барлық</a:t>
            </a:r>
            <a:r>
              <a:rPr lang="ru-RU" dirty="0"/>
              <a:t> </a:t>
            </a:r>
            <a:r>
              <a:rPr lang="ru-RU" dirty="0" err="1"/>
              <a:t>жерінде</a:t>
            </a:r>
            <a:r>
              <a:rPr lang="ru-RU" dirty="0"/>
              <a:t> </a:t>
            </a:r>
            <a:r>
              <a:rPr lang="ru-RU" dirty="0" err="1"/>
              <a:t>дерлік</a:t>
            </a:r>
            <a:r>
              <a:rPr lang="ru-RU" dirty="0"/>
              <a:t> </a:t>
            </a:r>
            <a:r>
              <a:rPr lang="ru-RU" dirty="0" err="1"/>
              <a:t>кайнозойдың</a:t>
            </a:r>
            <a:r>
              <a:rPr lang="ru-RU" dirty="0"/>
              <a:t> </a:t>
            </a:r>
            <a:r>
              <a:rPr lang="ru-RU" dirty="0" err="1"/>
              <a:t>қатпарлы</a:t>
            </a:r>
            <a:r>
              <a:rPr lang="ru-RU" dirty="0"/>
              <a:t> </a:t>
            </a:r>
            <a:r>
              <a:rPr lang="ru-RU" dirty="0" err="1"/>
              <a:t>шөгінділерінен</a:t>
            </a:r>
            <a:r>
              <a:rPr lang="ru-RU" dirty="0"/>
              <a:t> </a:t>
            </a:r>
            <a:r>
              <a:rPr lang="ru-RU" dirty="0" err="1"/>
              <a:t>тұратын</a:t>
            </a:r>
            <a:r>
              <a:rPr lang="ru-RU" dirty="0"/>
              <a:t> </a:t>
            </a:r>
            <a:r>
              <a:rPr lang="ru-RU" dirty="0" err="1"/>
              <a:t>Жағалық</a:t>
            </a:r>
            <a:r>
              <a:rPr lang="ru-RU" dirty="0"/>
              <a:t> </a:t>
            </a:r>
            <a:r>
              <a:rPr lang="ru-RU" dirty="0" err="1"/>
              <a:t>Қордильердің</a:t>
            </a:r>
            <a:r>
              <a:rPr lang="ru-RU" dirty="0"/>
              <a:t> </a:t>
            </a:r>
            <a:r>
              <a:rPr lang="ru-RU" dirty="0" err="1"/>
              <a:t>үзік-үзік</a:t>
            </a:r>
            <a:r>
              <a:rPr lang="ru-RU" dirty="0"/>
              <a:t> </a:t>
            </a:r>
            <a:r>
              <a:rPr lang="ru-RU" dirty="0" err="1"/>
              <a:t>зонасымен</a:t>
            </a:r>
            <a:r>
              <a:rPr lang="ru-RU" dirty="0"/>
              <a:t> </a:t>
            </a:r>
            <a:r>
              <a:rPr lang="ru-RU" dirty="0" err="1"/>
              <a:t>бөлінген</a:t>
            </a:r>
            <a:r>
              <a:rPr lang="ru-RU" dirty="0"/>
              <a:t>. </a:t>
            </a:r>
            <a:r>
              <a:rPr lang="ru-RU" dirty="0" err="1"/>
              <a:t>Келесі</a:t>
            </a:r>
            <a:r>
              <a:rPr lang="ru-RU" dirty="0"/>
              <a:t> зона </a:t>
            </a:r>
            <a:r>
              <a:rPr lang="ru-RU" dirty="0" err="1"/>
              <a:t>палеозойдың</a:t>
            </a:r>
            <a:r>
              <a:rPr lang="ru-RU" dirty="0"/>
              <a:t> </a:t>
            </a:r>
            <a:r>
              <a:rPr lang="ru-RU" dirty="0" err="1"/>
              <a:t>қатпарлы</a:t>
            </a:r>
            <a:r>
              <a:rPr lang="ru-RU" dirty="0"/>
              <a:t> </a:t>
            </a:r>
            <a:r>
              <a:rPr lang="ru-RU" dirty="0" err="1"/>
              <a:t>құрылымдары</a:t>
            </a:r>
            <a:r>
              <a:rPr lang="ru-RU" dirty="0"/>
              <a:t> </a:t>
            </a:r>
            <a:r>
              <a:rPr lang="ru-RU" dirty="0" err="1"/>
              <a:t>негізінде</a:t>
            </a:r>
            <a:r>
              <a:rPr lang="ru-RU" dirty="0"/>
              <a:t> </a:t>
            </a:r>
            <a:r>
              <a:rPr lang="ru-RU" dirty="0" err="1"/>
              <a:t>кайнозойдың</a:t>
            </a:r>
            <a:r>
              <a:rPr lang="ru-RU" dirty="0"/>
              <a:t> </a:t>
            </a:r>
            <a:r>
              <a:rPr lang="ru-RU" dirty="0" err="1"/>
              <a:t>аяғындағы</a:t>
            </a:r>
            <a:r>
              <a:rPr lang="ru-RU" dirty="0"/>
              <a:t> </a:t>
            </a:r>
            <a:r>
              <a:rPr lang="ru-RU" dirty="0" err="1"/>
              <a:t>жақпарлы</a:t>
            </a:r>
            <a:r>
              <a:rPr lang="ru-RU" dirty="0"/>
              <a:t> </a:t>
            </a:r>
            <a:r>
              <a:rPr lang="ru-RU" dirty="0" err="1"/>
              <a:t>қозғалыстардың</a:t>
            </a:r>
            <a:r>
              <a:rPr lang="ru-RU" dirty="0"/>
              <a:t> </a:t>
            </a:r>
            <a:r>
              <a:rPr lang="ru-RU" dirty="0" err="1"/>
              <a:t>нәтижесінде</a:t>
            </a:r>
            <a:r>
              <a:rPr lang="ru-RU" dirty="0"/>
              <a:t> </a:t>
            </a:r>
            <a:r>
              <a:rPr lang="ru-RU" dirty="0" err="1"/>
              <a:t>түзілген</a:t>
            </a:r>
            <a:r>
              <a:rPr lang="ru-RU" dirty="0"/>
              <a:t> </a:t>
            </a:r>
            <a:r>
              <a:rPr lang="ru-RU" dirty="0" err="1"/>
              <a:t>Шығыс</a:t>
            </a:r>
            <a:r>
              <a:rPr lang="ru-RU" dirty="0"/>
              <a:t> Кордильер. </a:t>
            </a:r>
            <a:r>
              <a:rPr lang="ru-RU" dirty="0" err="1"/>
              <a:t>Андының</a:t>
            </a:r>
            <a:r>
              <a:rPr lang="ru-RU" dirty="0"/>
              <a:t> </a:t>
            </a:r>
            <a:r>
              <a:rPr lang="ru-RU" dirty="0" err="1"/>
              <a:t>орталық</a:t>
            </a:r>
            <a:r>
              <a:rPr lang="ru-RU" dirty="0"/>
              <a:t> </a:t>
            </a:r>
            <a:r>
              <a:rPr lang="ru-RU" dirty="0" err="1"/>
              <a:t>бөлігінде</a:t>
            </a:r>
            <a:r>
              <a:rPr lang="ru-RU" dirty="0"/>
              <a:t>, </a:t>
            </a:r>
            <a:r>
              <a:rPr lang="ru-RU" dirty="0" err="1"/>
              <a:t>Батыс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Шығыс</a:t>
            </a:r>
            <a:r>
              <a:rPr lang="ru-RU" dirty="0"/>
              <a:t> </a:t>
            </a:r>
            <a:r>
              <a:rPr lang="ru-RU" dirty="0" err="1"/>
              <a:t>Кордильердің</a:t>
            </a:r>
            <a:r>
              <a:rPr lang="ru-RU" dirty="0"/>
              <a:t> </a:t>
            </a:r>
            <a:r>
              <a:rPr lang="ru-RU" dirty="0" err="1"/>
              <a:t>аралығында</a:t>
            </a:r>
            <a:r>
              <a:rPr lang="ru-RU" dirty="0"/>
              <a:t> Боливия </a:t>
            </a:r>
            <a:r>
              <a:rPr lang="ru-RU" dirty="0" err="1"/>
              <a:t>таулы</a:t>
            </a:r>
            <a:r>
              <a:rPr lang="ru-RU" dirty="0"/>
              <a:t> </a:t>
            </a:r>
            <a:r>
              <a:rPr lang="ru-RU" dirty="0" err="1"/>
              <a:t>кыратының</a:t>
            </a:r>
            <a:r>
              <a:rPr lang="ru-RU" dirty="0"/>
              <a:t> </a:t>
            </a:r>
            <a:r>
              <a:rPr lang="ru-RU" dirty="0" err="1"/>
              <a:t>Пуналары</a:t>
            </a:r>
            <a:r>
              <a:rPr lang="ru-RU" dirty="0"/>
              <a:t> </a:t>
            </a:r>
            <a:r>
              <a:rPr lang="ru-RU" dirty="0" err="1"/>
              <a:t>жатыр</a:t>
            </a:r>
            <a:r>
              <a:rPr lang="ru-RU" dirty="0"/>
              <a:t>. </a:t>
            </a:r>
            <a:r>
              <a:rPr lang="ru-RU" dirty="0" err="1"/>
              <a:t>Олар</a:t>
            </a:r>
            <a:r>
              <a:rPr lang="ru-RU" dirty="0"/>
              <a:t> </a:t>
            </a:r>
            <a:r>
              <a:rPr lang="ru-RU" dirty="0" err="1"/>
              <a:t>альпі</a:t>
            </a:r>
            <a:r>
              <a:rPr lang="ru-RU" dirty="0"/>
              <a:t> </a:t>
            </a:r>
            <a:r>
              <a:rPr lang="ru-RU" dirty="0" err="1"/>
              <a:t>орогенезі</a:t>
            </a:r>
            <a:r>
              <a:rPr lang="ru-RU" dirty="0"/>
              <a:t> </a:t>
            </a:r>
            <a:r>
              <a:rPr lang="ru-RU" dirty="0" err="1"/>
              <a:t>процесінде</a:t>
            </a:r>
            <a:r>
              <a:rPr lang="ru-RU" dirty="0"/>
              <a:t> </a:t>
            </a:r>
            <a:r>
              <a:rPr lang="ru-RU" dirty="0" err="1"/>
              <a:t>айтарлықтай</a:t>
            </a:r>
            <a:r>
              <a:rPr lang="ru-RU" dirty="0"/>
              <a:t> </a:t>
            </a:r>
            <a:r>
              <a:rPr lang="ru-RU" dirty="0" err="1"/>
              <a:t>өзгеріске</a:t>
            </a:r>
            <a:r>
              <a:rPr lang="ru-RU" dirty="0"/>
              <a:t> </a:t>
            </a:r>
            <a:r>
              <a:rPr lang="ru-RU" dirty="0" err="1"/>
              <a:t>үшырамаған</a:t>
            </a:r>
            <a:r>
              <a:rPr lang="ru-RU" dirty="0"/>
              <a:t> палеозой </a:t>
            </a:r>
            <a:r>
              <a:rPr lang="ru-RU" dirty="0" err="1"/>
              <a:t>жақпары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табылады</a:t>
            </a:r>
            <a:r>
              <a:rPr lang="ru-RU" dirty="0"/>
              <a:t>. 26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о.е</a:t>
            </a:r>
            <a:r>
              <a:rPr lang="ru-RU" dirty="0"/>
              <a:t>. </a:t>
            </a:r>
            <a:r>
              <a:rPr lang="ru-RU" dirty="0" err="1"/>
              <a:t>аралығында</a:t>
            </a:r>
            <a:r>
              <a:rPr lang="ru-RU" dirty="0"/>
              <a:t> </a:t>
            </a:r>
            <a:r>
              <a:rPr lang="ru-RU" dirty="0" err="1"/>
              <a:t>Прекордильер</a:t>
            </a:r>
            <a:r>
              <a:rPr lang="ru-RU" dirty="0"/>
              <a:t> мен Пампа </a:t>
            </a:r>
            <a:r>
              <a:rPr lang="ru-RU" dirty="0" err="1"/>
              <a:t>серраларының</a:t>
            </a:r>
            <a:r>
              <a:rPr lang="ru-RU" dirty="0"/>
              <a:t> </a:t>
            </a:r>
            <a:r>
              <a:rPr lang="ru-RU" dirty="0" err="1"/>
              <a:t>орташа</a:t>
            </a:r>
            <a:r>
              <a:rPr lang="ru-RU" dirty="0"/>
              <a:t> </a:t>
            </a:r>
            <a:r>
              <a:rPr lang="ru-RU" dirty="0" err="1"/>
              <a:t>биіктегі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биік</a:t>
            </a:r>
            <a:r>
              <a:rPr lang="ru-RU" dirty="0"/>
              <a:t> </a:t>
            </a:r>
            <a:r>
              <a:rPr lang="ru-RU" dirty="0" err="1"/>
              <a:t>жақпарлы</a:t>
            </a:r>
            <a:r>
              <a:rPr lang="ru-RU" dirty="0"/>
              <a:t> </a:t>
            </a:r>
            <a:r>
              <a:rPr lang="ru-RU" dirty="0" err="1"/>
              <a:t>массивтері</a:t>
            </a:r>
            <a:r>
              <a:rPr lang="ru-RU" dirty="0"/>
              <a:t> мен </a:t>
            </a:r>
            <a:r>
              <a:rPr lang="ru-RU" dirty="0" err="1"/>
              <a:t>жоталарыпың</a:t>
            </a:r>
            <a:r>
              <a:rPr lang="ru-RU" dirty="0"/>
              <a:t> </a:t>
            </a:r>
            <a:r>
              <a:rPr lang="ru-RU" dirty="0" err="1"/>
              <a:t>жүйесі</a:t>
            </a:r>
            <a:r>
              <a:rPr lang="ru-RU" dirty="0"/>
              <a:t> </a:t>
            </a:r>
            <a:r>
              <a:rPr lang="ru-RU" dirty="0" err="1"/>
              <a:t>көтеріліп</a:t>
            </a:r>
            <a:r>
              <a:rPr lang="ru-RU" dirty="0"/>
              <a:t> </a:t>
            </a:r>
            <a:r>
              <a:rPr lang="ru-RU" dirty="0" err="1"/>
              <a:t>жатады</a:t>
            </a:r>
            <a:r>
              <a:rPr lang="ru-RU" dirty="0"/>
              <a:t>. </a:t>
            </a:r>
            <a:r>
              <a:rPr lang="ru-RU" dirty="0" err="1"/>
              <a:t>Бүл</a:t>
            </a:r>
            <a:r>
              <a:rPr lang="ru-RU" dirty="0"/>
              <a:t> тау </a:t>
            </a:r>
            <a:r>
              <a:rPr lang="ru-RU" dirty="0" err="1"/>
              <a:t>ғимараттары</a:t>
            </a:r>
            <a:r>
              <a:rPr lang="ru-RU" dirty="0"/>
              <a:t> </a:t>
            </a:r>
            <a:r>
              <a:rPr lang="ru-RU" dirty="0" err="1"/>
              <a:t>платформасының</a:t>
            </a:r>
            <a:r>
              <a:rPr lang="ru-RU" dirty="0"/>
              <a:t> палеозой, ал </a:t>
            </a:r>
            <a:r>
              <a:rPr lang="ru-RU" dirty="0" err="1"/>
              <a:t>одан</a:t>
            </a:r>
            <a:r>
              <a:rPr lang="ru-RU" dirty="0"/>
              <a:t> </a:t>
            </a:r>
            <a:r>
              <a:rPr lang="ru-RU" dirty="0" err="1"/>
              <a:t>кейін</a:t>
            </a:r>
            <a:r>
              <a:rPr lang="ru-RU" dirty="0"/>
              <a:t> кайнозой тау </a:t>
            </a:r>
            <a:r>
              <a:rPr lang="ru-RU" dirty="0" err="1"/>
              <a:t>түзілуіне</a:t>
            </a:r>
            <a:r>
              <a:rPr lang="ru-RU" dirty="0"/>
              <a:t> </a:t>
            </a:r>
            <a:r>
              <a:rPr lang="ru-RU" dirty="0" err="1"/>
              <a:t>іліккен</a:t>
            </a:r>
            <a:r>
              <a:rPr lang="ru-RU" dirty="0"/>
              <a:t> </a:t>
            </a:r>
            <a:r>
              <a:rPr lang="ru-RU" dirty="0" err="1"/>
              <a:t>шеткі</a:t>
            </a:r>
            <a:r>
              <a:rPr lang="ru-RU" dirty="0"/>
              <a:t> </a:t>
            </a:r>
            <a:r>
              <a:rPr lang="ru-RU" dirty="0" err="1"/>
              <a:t>бөлігі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табылады</a:t>
            </a:r>
            <a:r>
              <a:rPr lang="ru-RU" dirty="0"/>
              <a:t>. </a:t>
            </a:r>
            <a:r>
              <a:rPr lang="ru-RU" dirty="0" err="1"/>
              <a:t>Олар</a:t>
            </a:r>
            <a:r>
              <a:rPr lang="ru-RU" dirty="0"/>
              <a:t> </a:t>
            </a:r>
            <a:r>
              <a:rPr lang="ru-RU" dirty="0" err="1"/>
              <a:t>кәдімгі</a:t>
            </a:r>
            <a:r>
              <a:rPr lang="ru-RU" dirty="0"/>
              <a:t> </a:t>
            </a:r>
            <a:r>
              <a:rPr lang="ru-RU" dirty="0" err="1"/>
              <a:t>Андыдан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бір-бірінен</a:t>
            </a:r>
            <a:r>
              <a:rPr lang="ru-RU" dirty="0"/>
              <a:t> </a:t>
            </a:r>
            <a:r>
              <a:rPr lang="ru-RU" dirty="0" err="1"/>
              <a:t>тектоникалық</a:t>
            </a:r>
            <a:r>
              <a:rPr lang="ru-RU" dirty="0"/>
              <a:t> </a:t>
            </a:r>
            <a:r>
              <a:rPr lang="ru-RU" dirty="0" err="1"/>
              <a:t>ойпаңдармен</a:t>
            </a:r>
            <a:r>
              <a:rPr lang="ru-RU" dirty="0"/>
              <a:t> </a:t>
            </a:r>
            <a:r>
              <a:rPr lang="ru-RU" dirty="0" err="1"/>
              <a:t>бөлінген</a:t>
            </a:r>
            <a:r>
              <a:rPr lang="ru-RU" dirty="0"/>
              <a:t>, </a:t>
            </a:r>
            <a:r>
              <a:rPr lang="ru-RU" dirty="0" err="1"/>
              <a:t>сонымен</a:t>
            </a:r>
            <a:r>
              <a:rPr lang="ru-RU" dirty="0"/>
              <a:t> </a:t>
            </a:r>
            <a:r>
              <a:rPr lang="ru-RU" dirty="0" err="1"/>
              <a:t>бірге</a:t>
            </a:r>
            <a:r>
              <a:rPr lang="ru-RU" dirty="0"/>
              <a:t> </a:t>
            </a:r>
            <a:r>
              <a:rPr lang="ru-RU" dirty="0" err="1"/>
              <a:t>оларды</a:t>
            </a:r>
            <a:r>
              <a:rPr lang="ru-RU" dirty="0"/>
              <a:t> платформа мен </a:t>
            </a:r>
            <a:r>
              <a:rPr lang="ru-RU" dirty="0" err="1"/>
              <a:t>Андының</a:t>
            </a:r>
            <a:r>
              <a:rPr lang="ru-RU" dirty="0"/>
              <a:t> </a:t>
            </a:r>
            <a:r>
              <a:rPr lang="ru-RU" dirty="0" err="1"/>
              <a:t>аралығындағы</a:t>
            </a:r>
            <a:r>
              <a:rPr lang="ru-RU" dirty="0"/>
              <a:t> </a:t>
            </a:r>
            <a:r>
              <a:rPr lang="ru-RU" dirty="0" err="1"/>
              <a:t>өтпелі</a:t>
            </a:r>
            <a:r>
              <a:rPr lang="ru-RU" dirty="0"/>
              <a:t> </a:t>
            </a:r>
            <a:r>
              <a:rPr lang="ru-RU" dirty="0" err="1"/>
              <a:t>аймақ</a:t>
            </a:r>
            <a:r>
              <a:rPr lang="ru-RU" dirty="0"/>
              <a:t>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қарауға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266154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D635AD-C435-4F14-97BB-9633E92041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AC29DD0-3B46-43ED-8FE3-4BBAB05104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990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7746077-1257-40A1-ADF0-B43F7ABCC9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613" y="4920533"/>
            <a:ext cx="11555100" cy="1937467"/>
          </a:xfrm>
        </p:spPr>
        <p:txBody>
          <a:bodyPr/>
          <a:lstStyle/>
          <a:p>
            <a:pPr algn="just"/>
            <a:r>
              <a:rPr lang="ru-RU" dirty="0" err="1"/>
              <a:t>Пайдалы</a:t>
            </a:r>
            <a:r>
              <a:rPr lang="ru-RU" dirty="0"/>
              <a:t> </a:t>
            </a:r>
            <a:r>
              <a:rPr lang="ru-RU" dirty="0" err="1"/>
              <a:t>қазбалардан</a:t>
            </a:r>
            <a:r>
              <a:rPr lang="ru-RU" dirty="0"/>
              <a:t> Анд </a:t>
            </a:r>
            <a:r>
              <a:rPr lang="ru-RU" dirty="0" err="1"/>
              <a:t>белдеуінде</a:t>
            </a:r>
            <a:r>
              <a:rPr lang="ru-RU" dirty="0"/>
              <a:t> </a:t>
            </a:r>
            <a:r>
              <a:rPr lang="ru-RU" dirty="0" err="1"/>
              <a:t>мыстың</a:t>
            </a:r>
            <a:r>
              <a:rPr lang="ru-RU" dirty="0"/>
              <a:t>, </a:t>
            </a:r>
            <a:r>
              <a:rPr lang="ru-RU" dirty="0" err="1"/>
              <a:t>қалайының</a:t>
            </a:r>
            <a:r>
              <a:rPr lang="ru-RU" dirty="0"/>
              <a:t>, </a:t>
            </a:r>
            <a:r>
              <a:rPr lang="ru-RU" dirty="0" err="1"/>
              <a:t>қорғасынның</a:t>
            </a:r>
            <a:r>
              <a:rPr lang="ru-RU" dirty="0"/>
              <a:t>, </a:t>
            </a:r>
            <a:r>
              <a:rPr lang="ru-RU" dirty="0" err="1"/>
              <a:t>мырыштың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гидротермалық</a:t>
            </a:r>
            <a:r>
              <a:rPr lang="ru-RU" dirty="0"/>
              <a:t> </a:t>
            </a:r>
            <a:r>
              <a:rPr lang="ru-RU" dirty="0" err="1"/>
              <a:t>рудалары</a:t>
            </a:r>
            <a:r>
              <a:rPr lang="ru-RU" dirty="0"/>
              <a:t> </a:t>
            </a:r>
            <a:r>
              <a:rPr lang="ru-RU" dirty="0" err="1"/>
              <a:t>таралған</a:t>
            </a:r>
            <a:r>
              <a:rPr lang="ru-RU" dirty="0"/>
              <a:t>. </a:t>
            </a:r>
            <a:r>
              <a:rPr lang="ru-RU" dirty="0" err="1"/>
              <a:t>Сонымен</a:t>
            </a:r>
            <a:r>
              <a:rPr lang="ru-RU" dirty="0"/>
              <a:t> </a:t>
            </a:r>
            <a:r>
              <a:rPr lang="ru-RU" dirty="0" err="1"/>
              <a:t>бірге</a:t>
            </a:r>
            <a:r>
              <a:rPr lang="ru-RU" dirty="0"/>
              <a:t> </a:t>
            </a:r>
            <a:r>
              <a:rPr lang="ru-RU" dirty="0" err="1"/>
              <a:t>күміс</a:t>
            </a:r>
            <a:r>
              <a:rPr lang="ru-RU" dirty="0"/>
              <a:t>, алтын, </a:t>
            </a:r>
            <a:r>
              <a:rPr lang="ru-RU" dirty="0" err="1"/>
              <a:t>асыл</a:t>
            </a:r>
            <a:r>
              <a:rPr lang="ru-RU" dirty="0"/>
              <a:t> </a:t>
            </a:r>
            <a:r>
              <a:rPr lang="ru-RU" dirty="0" err="1"/>
              <a:t>тастар</a:t>
            </a:r>
            <a:r>
              <a:rPr lang="ru-RU" dirty="0"/>
              <a:t> да </a:t>
            </a:r>
            <a:r>
              <a:rPr lang="ru-RU" dirty="0" err="1"/>
              <a:t>таралған</a:t>
            </a:r>
            <a:r>
              <a:rPr lang="ru-RU" dirty="0"/>
              <a:t>.</a:t>
            </a:r>
          </a:p>
          <a:p>
            <a:pPr algn="just"/>
            <a:r>
              <a:rPr lang="ru-RU" dirty="0" err="1"/>
              <a:t>Андының</a:t>
            </a:r>
            <a:r>
              <a:rPr lang="ru-RU" dirty="0"/>
              <a:t> </a:t>
            </a:r>
            <a:r>
              <a:rPr lang="ru-RU" dirty="0" err="1"/>
              <a:t>тауаралығы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тау </a:t>
            </a:r>
            <a:r>
              <a:rPr lang="ru-RU" dirty="0" err="1"/>
              <a:t>бөктері</a:t>
            </a:r>
            <a:r>
              <a:rPr lang="ru-RU" dirty="0"/>
              <a:t> </a:t>
            </a:r>
            <a:r>
              <a:rPr lang="ru-RU" dirty="0" err="1"/>
              <a:t>майысулары</a:t>
            </a:r>
            <a:r>
              <a:rPr lang="ru-RU" dirty="0"/>
              <a:t>, </a:t>
            </a:r>
            <a:r>
              <a:rPr lang="ru-RU" dirty="0" err="1"/>
              <a:t>әсіресе</a:t>
            </a:r>
            <a:r>
              <a:rPr lang="ru-RU" dirty="0"/>
              <a:t> Венесуэла мен Колумбия </a:t>
            </a:r>
            <a:r>
              <a:rPr lang="ru-RU" dirty="0" err="1"/>
              <a:t>аймағында</a:t>
            </a:r>
            <a:r>
              <a:rPr lang="ru-RU" dirty="0"/>
              <a:t> </a:t>
            </a:r>
            <a:r>
              <a:rPr lang="ru-RU" dirty="0" err="1"/>
              <a:t>мұнайға</a:t>
            </a:r>
            <a:r>
              <a:rPr lang="ru-RU" dirty="0"/>
              <a:t> бай.</a:t>
            </a:r>
          </a:p>
          <a:p>
            <a:pPr algn="just"/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4471FE8-D6A7-43E1-99AD-D663C86CB3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2563" y="174265"/>
            <a:ext cx="6553200" cy="4746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133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F1E53F-CB1A-4C8B-A3A3-C3E2756A4B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/>
              <a:t>Қарастыратын</a:t>
            </a:r>
            <a:r>
              <a:rPr lang="ru-RU" dirty="0"/>
              <a:t> </a:t>
            </a:r>
            <a:r>
              <a:rPr lang="ru-RU" dirty="0" err="1"/>
              <a:t>сұрақтар</a:t>
            </a:r>
            <a:r>
              <a:rPr lang="ru-RU" dirty="0"/>
              <a:t> мен </a:t>
            </a:r>
            <a:r>
              <a:rPr lang="ru-RU" dirty="0" err="1"/>
              <a:t>тапсырмалар</a:t>
            </a:r>
            <a:r>
              <a:rPr lang="ru-RU" dirty="0"/>
              <a:t>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3E0BEEE-BEEA-4B30-BE27-A20D1C9428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378" y="2356237"/>
            <a:ext cx="10753725" cy="3766185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1. </a:t>
            </a:r>
            <a:r>
              <a:rPr lang="ru-RU" dirty="0" err="1"/>
              <a:t>Мегақалкан</a:t>
            </a:r>
            <a:r>
              <a:rPr lang="ru-RU" dirty="0"/>
              <a:t> </a:t>
            </a:r>
            <a:r>
              <a:rPr lang="ru-RU" dirty="0" err="1"/>
              <a:t>алабында</a:t>
            </a:r>
            <a:r>
              <a:rPr lang="ru-RU" dirty="0"/>
              <a:t> </a:t>
            </a:r>
            <a:r>
              <a:rPr lang="ru-RU" dirty="0" err="1"/>
              <a:t>фундаменттің</a:t>
            </a:r>
            <a:r>
              <a:rPr lang="ru-RU" dirty="0"/>
              <a:t> </a:t>
            </a:r>
            <a:r>
              <a:rPr lang="ru-RU" dirty="0" err="1"/>
              <a:t>үш</a:t>
            </a:r>
            <a:r>
              <a:rPr lang="ru-RU" dirty="0"/>
              <a:t> </a:t>
            </a:r>
            <a:r>
              <a:rPr lang="ru-RU" dirty="0" err="1"/>
              <a:t>ірі</a:t>
            </a:r>
            <a:r>
              <a:rPr lang="ru-RU" dirty="0"/>
              <a:t> </a:t>
            </a:r>
            <a:r>
              <a:rPr lang="ru-RU" dirty="0" err="1"/>
              <a:t>дөңі</a:t>
            </a:r>
            <a:r>
              <a:rPr lang="ru-RU" dirty="0"/>
              <a:t>:</a:t>
            </a:r>
          </a:p>
          <a:p>
            <a:r>
              <a:rPr lang="ru-RU" dirty="0"/>
              <a:t>2. Гвиана, </a:t>
            </a:r>
            <a:r>
              <a:rPr lang="ru-RU" dirty="0" err="1"/>
              <a:t>Батыс</a:t>
            </a:r>
            <a:r>
              <a:rPr lang="ru-RU" dirty="0"/>
              <a:t> Бразилия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Шығыс</a:t>
            </a:r>
            <a:r>
              <a:rPr lang="ru-RU" dirty="0"/>
              <a:t> Бразилия </a:t>
            </a:r>
            <a:r>
              <a:rPr lang="ru-RU" dirty="0" err="1"/>
              <a:t>дөңдері</a:t>
            </a:r>
            <a:r>
              <a:rPr lang="ru-RU" dirty="0"/>
              <a:t> бар.</a:t>
            </a:r>
          </a:p>
          <a:p>
            <a:r>
              <a:rPr lang="ru-RU" dirty="0"/>
              <a:t>3. Амазонка, Парана, Сан-</a:t>
            </a:r>
            <a:r>
              <a:rPr lang="ru-RU" dirty="0" err="1"/>
              <a:t>Франсиску</a:t>
            </a:r>
            <a:r>
              <a:rPr lang="ru-RU" dirty="0"/>
              <a:t>, </a:t>
            </a:r>
            <a:r>
              <a:rPr lang="ru-RU" dirty="0" err="1"/>
              <a:t>Мараньяо</a:t>
            </a:r>
            <a:r>
              <a:rPr lang="ru-RU" dirty="0"/>
              <a:t> (</a:t>
            </a:r>
            <a:r>
              <a:rPr lang="ru-RU" dirty="0" err="1"/>
              <a:t>Паранаиба</a:t>
            </a:r>
            <a:r>
              <a:rPr lang="ru-RU" dirty="0"/>
              <a:t>) </a:t>
            </a:r>
            <a:r>
              <a:rPr lang="ru-RU" dirty="0" err="1"/>
              <a:t>ірі</a:t>
            </a:r>
            <a:r>
              <a:rPr lang="ru-RU" dirty="0"/>
              <a:t> </a:t>
            </a:r>
            <a:r>
              <a:rPr lang="ru-RU" dirty="0" err="1"/>
              <a:t>ойыстары</a:t>
            </a:r>
            <a:r>
              <a:rPr lang="ru-RU" dirty="0"/>
              <a:t> (</a:t>
            </a:r>
            <a:r>
              <a:rPr lang="ru-RU" dirty="0" err="1"/>
              <a:t>синеклизалар</a:t>
            </a:r>
            <a:r>
              <a:rPr lang="ru-RU" dirty="0"/>
              <a:t>)</a:t>
            </a:r>
          </a:p>
          <a:p>
            <a:r>
              <a:rPr lang="ru-RU" dirty="0"/>
              <a:t>4. Пампа-Патагония </a:t>
            </a:r>
            <a:r>
              <a:rPr lang="ru-RU" dirty="0" err="1"/>
              <a:t>плитасы</a:t>
            </a:r>
            <a:endParaRPr lang="ru-RU" dirty="0"/>
          </a:p>
          <a:p>
            <a:r>
              <a:rPr lang="ru-RU" dirty="0"/>
              <a:t>5. </a:t>
            </a:r>
            <a:r>
              <a:rPr lang="ru-RU" dirty="0" err="1"/>
              <a:t>Батыс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Шығыс</a:t>
            </a:r>
            <a:r>
              <a:rPr lang="ru-RU" dirty="0"/>
              <a:t> </a:t>
            </a:r>
            <a:r>
              <a:rPr lang="ru-RU" dirty="0" err="1"/>
              <a:t>Кордильердің</a:t>
            </a:r>
            <a:r>
              <a:rPr lang="ru-RU" dirty="0"/>
              <a:t> </a:t>
            </a:r>
            <a:r>
              <a:rPr lang="ru-RU" dirty="0" err="1"/>
              <a:t>аралығында</a:t>
            </a:r>
            <a:r>
              <a:rPr lang="ru-RU" dirty="0"/>
              <a:t> Боливия </a:t>
            </a:r>
            <a:r>
              <a:rPr lang="ru-RU" dirty="0" err="1"/>
              <a:t>таулы</a:t>
            </a:r>
            <a:r>
              <a:rPr lang="ru-RU" dirty="0"/>
              <a:t> </a:t>
            </a:r>
            <a:r>
              <a:rPr lang="ru-RU" dirty="0" err="1"/>
              <a:t>кыраты</a:t>
            </a:r>
            <a:r>
              <a:rPr lang="ru-RU" dirty="0"/>
              <a:t>.</a:t>
            </a:r>
          </a:p>
          <a:p>
            <a:r>
              <a:rPr lang="ru-RU" dirty="0"/>
              <a:t>6. Анд </a:t>
            </a:r>
            <a:r>
              <a:rPr lang="ru-RU" dirty="0" err="1"/>
              <a:t>белдеуінде</a:t>
            </a:r>
            <a:r>
              <a:rPr lang="ru-RU" dirty="0"/>
              <a:t> </a:t>
            </a:r>
            <a:r>
              <a:rPr lang="ru-RU" dirty="0" err="1"/>
              <a:t>мыстың</a:t>
            </a:r>
            <a:r>
              <a:rPr lang="ru-RU" dirty="0"/>
              <a:t>, </a:t>
            </a:r>
            <a:r>
              <a:rPr lang="ru-RU" dirty="0" err="1"/>
              <a:t>қалайының</a:t>
            </a:r>
            <a:r>
              <a:rPr lang="ru-RU" dirty="0"/>
              <a:t>, </a:t>
            </a:r>
            <a:r>
              <a:rPr lang="ru-RU" dirty="0" err="1"/>
              <a:t>қорғасынның</a:t>
            </a:r>
            <a:r>
              <a:rPr lang="ru-RU" dirty="0"/>
              <a:t>, </a:t>
            </a:r>
            <a:r>
              <a:rPr lang="ru-RU" dirty="0" err="1"/>
              <a:t>мырыштың</a:t>
            </a:r>
            <a:r>
              <a:rPr lang="ru-RU" dirty="0"/>
              <a:t> </a:t>
            </a:r>
            <a:r>
              <a:rPr lang="ru-RU" dirty="0" err="1"/>
              <a:t>пневматолиттық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гидротермалық</a:t>
            </a:r>
            <a:r>
              <a:rPr lang="ru-RU" dirty="0"/>
              <a:t> </a:t>
            </a:r>
            <a:r>
              <a:rPr lang="ru-RU" dirty="0" err="1"/>
              <a:t>рудалары</a:t>
            </a:r>
            <a:r>
              <a:rPr lang="ru-RU" dirty="0"/>
              <a:t> </a:t>
            </a:r>
            <a:r>
              <a:rPr lang="ru-RU" dirty="0" err="1"/>
              <a:t>таралған</a:t>
            </a:r>
            <a:r>
              <a:rPr lang="ru-RU" dirty="0"/>
              <a:t>. </a:t>
            </a:r>
            <a:r>
              <a:rPr lang="ru-RU" dirty="0" err="1"/>
              <a:t>Сонымен</a:t>
            </a:r>
            <a:r>
              <a:rPr lang="ru-RU" dirty="0"/>
              <a:t> </a:t>
            </a:r>
            <a:r>
              <a:rPr lang="ru-RU" dirty="0" err="1"/>
              <a:t>бірге</a:t>
            </a:r>
            <a:r>
              <a:rPr lang="ru-RU" dirty="0"/>
              <a:t> </a:t>
            </a:r>
            <a:r>
              <a:rPr lang="ru-RU" dirty="0" err="1"/>
              <a:t>күміс</a:t>
            </a:r>
            <a:r>
              <a:rPr lang="ru-RU" dirty="0"/>
              <a:t>, алтын, </a:t>
            </a:r>
            <a:r>
              <a:rPr lang="ru-RU" dirty="0" err="1"/>
              <a:t>асыл</a:t>
            </a:r>
            <a:r>
              <a:rPr lang="ru-RU" dirty="0"/>
              <a:t> </a:t>
            </a:r>
            <a:r>
              <a:rPr lang="ru-RU" dirty="0" err="1"/>
              <a:t>тастар</a:t>
            </a:r>
            <a:r>
              <a:rPr lang="ru-RU" dirty="0"/>
              <a:t> да </a:t>
            </a:r>
            <a:r>
              <a:rPr lang="ru-RU" dirty="0" err="1"/>
              <a:t>таралған</a:t>
            </a:r>
            <a:r>
              <a:rPr lang="ru-RU" dirty="0"/>
              <a:t>. </a:t>
            </a:r>
          </a:p>
          <a:p>
            <a:r>
              <a:rPr lang="ru-RU" dirty="0"/>
              <a:t>7. Венесуэла мен Колумбия </a:t>
            </a:r>
            <a:r>
              <a:rPr lang="ru-RU" dirty="0" err="1"/>
              <a:t>аймағындағы</a:t>
            </a:r>
            <a:r>
              <a:rPr lang="ru-RU" dirty="0"/>
              <a:t> </a:t>
            </a:r>
            <a:r>
              <a:rPr lang="ru-RU" dirty="0" err="1"/>
              <a:t>мұнай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6049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47B693-2EAF-46B7-8376-FFB0A92806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әдебиеттер</a:t>
            </a:r>
            <a:r>
              <a:rPr lang="ru-RU" dirty="0"/>
              <a:t>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8ED1588-90F2-470C-AD51-0481C41BA9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1.	Рябчиков А.В. Физическая география материков и океанов. М. 1989</a:t>
            </a:r>
          </a:p>
          <a:p>
            <a:r>
              <a:rPr lang="ru-RU" dirty="0"/>
              <a:t>2.	</a:t>
            </a:r>
            <a:r>
              <a:rPr lang="ru-RU" dirty="0" err="1"/>
              <a:t>Алпатьев</a:t>
            </a:r>
            <a:r>
              <a:rPr lang="ru-RU" dirty="0"/>
              <a:t> А.М. </a:t>
            </a:r>
            <a:r>
              <a:rPr lang="ru-RU" dirty="0" err="1"/>
              <a:t>и.др</a:t>
            </a:r>
            <a:r>
              <a:rPr lang="ru-RU" dirty="0"/>
              <a:t>. Физическая география материков и океанов. М; 1973, 1974, 1976. 3.Гвоздецский Н.А., Михайлов Н.И., Физическая география. М., Высшая школа. 1987. 4.Давыдова М.И., и др. Физическая география СССР. М., Просвещение. Т.1.1989; Т.2.1990.</a:t>
            </a:r>
          </a:p>
          <a:p>
            <a:r>
              <a:rPr lang="ru-RU" dirty="0"/>
              <a:t>5.Исаченко А.Г. География </a:t>
            </a:r>
            <a:r>
              <a:rPr lang="ru-RU" dirty="0" err="1"/>
              <a:t>совеменного</a:t>
            </a:r>
            <a:r>
              <a:rPr lang="ru-RU" dirty="0"/>
              <a:t> мире. М; Просвещение. Т.1. 1998; 6.Макунина А.А. Физическая география СССР. Изд. МГУ, 1985</a:t>
            </a:r>
          </a:p>
          <a:p>
            <a:r>
              <a:rPr lang="ru-RU" dirty="0"/>
              <a:t>7Акимова Т.А., </a:t>
            </a:r>
            <a:r>
              <a:rPr lang="ru-RU" dirty="0" err="1"/>
              <a:t>Хаскин</a:t>
            </a:r>
            <a:r>
              <a:rPr lang="ru-RU" dirty="0"/>
              <a:t> В.В. Экология: учебник для вузов. – М.: ЮНИТИ 1998-445 с. 8.Голубев Г.Н. Геоэкология: Учебник для студентов вузов. – 2-ое изд. </a:t>
            </a:r>
            <a:r>
              <a:rPr lang="ru-RU" dirty="0" err="1"/>
              <a:t>испр</a:t>
            </a:r>
            <a:r>
              <a:rPr lang="ru-RU" dirty="0"/>
              <a:t>. и доп. – М.: Аспект Пресс, 2006. – 288 с.</a:t>
            </a:r>
          </a:p>
          <a:p>
            <a:r>
              <a:rPr lang="ru-RU" dirty="0"/>
              <a:t>9.	Израэль Ю.А. Экология и контроль состояния природной среды. – Л.: </a:t>
            </a:r>
            <a:r>
              <a:rPr lang="ru-RU" dirty="0" err="1"/>
              <a:t>Гидрометеоиздат</a:t>
            </a:r>
            <a:r>
              <a:rPr lang="ru-RU" dirty="0"/>
              <a:t>. 1984. – 560 с.</a:t>
            </a:r>
          </a:p>
          <a:p>
            <a:r>
              <a:rPr lang="ru-RU" dirty="0"/>
              <a:t>10.	Букс	И.И.,	Фомин	С.А.	Экологическая	экспертиза	и	оценка	воздействия	на окружающую среду.- М.: Изд-во МНЭПУ. 1999.- 127с.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1668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99C4B8-5A5C-4C62-9946-E953E01EDB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580602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Дәрістің</a:t>
            </a:r>
            <a:r>
              <a:rPr lang="ru-RU" dirty="0"/>
              <a:t> </a:t>
            </a:r>
            <a:r>
              <a:rPr lang="ru-RU" dirty="0" err="1"/>
              <a:t>жоспары</a:t>
            </a:r>
            <a:r>
              <a:rPr lang="ru-RU" dirty="0"/>
              <a:t>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E23A68F-10C8-4679-91AA-6AF9F3DC73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224" y="1269559"/>
            <a:ext cx="10753725" cy="2159442"/>
          </a:xfrm>
        </p:spPr>
        <p:txBody>
          <a:bodyPr/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Геологиялық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құрылымы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палеогеографиялық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ерекшеліктері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Жазық-платформалық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Анд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қатпарлы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белдеуінің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бөлінуі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Пайдалы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қазбалары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әртүрлі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геологиялық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құрылыспен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ұштасуы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5EE6D0B-AE7B-479A-AACC-5B3F5660896C}"/>
              </a:ext>
            </a:extLst>
          </p:cNvPr>
          <p:cNvSpPr txBox="1">
            <a:spLocks/>
          </p:cNvSpPr>
          <p:nvPr/>
        </p:nvSpPr>
        <p:spPr>
          <a:xfrm>
            <a:off x="657224" y="3826565"/>
            <a:ext cx="10772775" cy="5806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5400" kern="1200" spc="-12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err="1"/>
              <a:t>Сабақтың</a:t>
            </a:r>
            <a:r>
              <a:rPr lang="ru-RU" dirty="0"/>
              <a:t> </a:t>
            </a:r>
            <a:r>
              <a:rPr lang="ru-RU" dirty="0" err="1"/>
              <a:t>мақсаты</a:t>
            </a:r>
            <a:r>
              <a:rPr lang="ru-RU" dirty="0"/>
              <a:t>: 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9F7BF8B9-235F-441F-A585-3870AE3E80ED}"/>
              </a:ext>
            </a:extLst>
          </p:cNvPr>
          <p:cNvSpPr txBox="1">
            <a:spLocks/>
          </p:cNvSpPr>
          <p:nvPr/>
        </p:nvSpPr>
        <p:spPr>
          <a:xfrm>
            <a:off x="638174" y="4508720"/>
            <a:ext cx="10753725" cy="21594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7472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kk-K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Оңтүстік</a:t>
            </a:r>
            <a:r>
              <a:rPr lang="kk-KZ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Американың</a:t>
            </a:r>
            <a:r>
              <a:rPr lang="kk-KZ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орографиясында</a:t>
            </a:r>
            <a:r>
              <a:rPr lang="kk-KZ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Солтүстік</a:t>
            </a:r>
            <a:r>
              <a:rPr lang="kk-KZ" sz="2800" spc="-2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Америкамен кейбір ұқсастық белгілері мен Шығыстағы Атлант мұхиты жағасына таяу</a:t>
            </a:r>
            <a:r>
              <a:rPr lang="kk-KZ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маңдағы</a:t>
            </a:r>
            <a:r>
              <a:rPr lang="kk-KZ" sz="28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Бразилия</a:t>
            </a:r>
            <a:r>
              <a:rPr lang="kk-KZ" sz="2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мен</a:t>
            </a:r>
            <a:r>
              <a:rPr lang="kk-KZ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Гвиана</a:t>
            </a:r>
            <a:r>
              <a:rPr lang="kk-KZ" sz="28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таулы</a:t>
            </a:r>
            <a:r>
              <a:rPr lang="kk-KZ" sz="2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қыраттары</a:t>
            </a:r>
            <a:r>
              <a:rPr lang="kk-KZ" sz="2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мен Патагония</a:t>
            </a:r>
            <a:r>
              <a:rPr lang="kk-KZ" sz="2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үстірттерін анықтау.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800" dirty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89505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8AA98A8-8A41-4B87-83B8-6D3D82AC0F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9027" y="152400"/>
            <a:ext cx="6135755" cy="6553200"/>
          </a:xfrm>
        </p:spPr>
        <p:txBody>
          <a:bodyPr>
            <a:normAutofit/>
          </a:bodyPr>
          <a:lstStyle/>
          <a:p>
            <a:pPr algn="just"/>
            <a:r>
              <a:rPr lang="ru-RU" sz="2800" dirty="0" err="1"/>
              <a:t>Материктің</a:t>
            </a:r>
            <a:r>
              <a:rPr lang="ru-RU" sz="2800" dirty="0"/>
              <a:t> </a:t>
            </a:r>
            <a:r>
              <a:rPr lang="ru-RU" sz="2800" dirty="0" err="1"/>
              <a:t>қиыр</a:t>
            </a:r>
            <a:r>
              <a:rPr lang="ru-RU" sz="2800" dirty="0"/>
              <a:t> </a:t>
            </a:r>
            <a:r>
              <a:rPr lang="ru-RU" sz="2800" dirty="0" err="1"/>
              <a:t>батысы</a:t>
            </a:r>
            <a:r>
              <a:rPr lang="ru-RU" sz="2800" dirty="0"/>
              <a:t> мен </a:t>
            </a:r>
            <a:r>
              <a:rPr lang="ru-RU" sz="2800" dirty="0" err="1"/>
              <a:t>солтүстік</a:t>
            </a:r>
            <a:r>
              <a:rPr lang="ru-RU" sz="2800" dirty="0"/>
              <a:t> </a:t>
            </a:r>
            <a:r>
              <a:rPr lang="ru-RU" sz="2800" dirty="0" err="1"/>
              <a:t>батысында</a:t>
            </a:r>
            <a:r>
              <a:rPr lang="ru-RU" sz="2800" dirty="0"/>
              <a:t> </a:t>
            </a:r>
            <a:r>
              <a:rPr lang="ru-RU" sz="2800" dirty="0" err="1"/>
              <a:t>оның</a:t>
            </a:r>
            <a:r>
              <a:rPr lang="ru-RU" sz="2800" dirty="0"/>
              <a:t> </a:t>
            </a:r>
            <a:r>
              <a:rPr lang="ru-RU" sz="2800" dirty="0" err="1"/>
              <a:t>жағалау</a:t>
            </a:r>
            <a:r>
              <a:rPr lang="ru-RU" sz="2800" dirty="0"/>
              <a:t> </a:t>
            </a:r>
            <a:r>
              <a:rPr lang="ru-RU" sz="2800" dirty="0" err="1"/>
              <a:t>пішінің</a:t>
            </a:r>
            <a:r>
              <a:rPr lang="ru-RU" sz="2800" dirty="0"/>
              <a:t> </a:t>
            </a:r>
            <a:r>
              <a:rPr lang="ru-RU" sz="2800" dirty="0" err="1"/>
              <a:t>қайталай</a:t>
            </a:r>
            <a:r>
              <a:rPr lang="ru-RU" sz="2800" dirty="0"/>
              <a:t> </a:t>
            </a:r>
            <a:r>
              <a:rPr lang="ru-RU" sz="2800" dirty="0" err="1"/>
              <a:t>отырып</a:t>
            </a:r>
            <a:r>
              <a:rPr lang="ru-RU" sz="2800" dirty="0"/>
              <a:t>, </a:t>
            </a:r>
            <a:r>
              <a:rPr lang="ru-RU" sz="2800" dirty="0" err="1"/>
              <a:t>дүние</a:t>
            </a:r>
            <a:r>
              <a:rPr lang="ru-RU" sz="2800" dirty="0"/>
              <a:t> </a:t>
            </a:r>
            <a:r>
              <a:rPr lang="ru-RU" sz="2800" dirty="0" err="1"/>
              <a:t>жүзіндегі</a:t>
            </a:r>
            <a:r>
              <a:rPr lang="ru-RU" sz="2800" dirty="0"/>
              <a:t> </a:t>
            </a:r>
            <a:r>
              <a:rPr lang="ru-RU" sz="2800" dirty="0" err="1"/>
              <a:t>ең</a:t>
            </a:r>
            <a:r>
              <a:rPr lang="ru-RU" sz="2800" dirty="0"/>
              <a:t> </a:t>
            </a:r>
            <a:r>
              <a:rPr lang="ru-RU" sz="2800" dirty="0" err="1"/>
              <a:t>ұзын</a:t>
            </a:r>
            <a:r>
              <a:rPr lang="ru-RU" sz="2800" dirty="0"/>
              <a:t> Анд </a:t>
            </a:r>
            <a:r>
              <a:rPr lang="ru-RU" sz="2800" dirty="0" err="1"/>
              <a:t>немесе</a:t>
            </a:r>
            <a:r>
              <a:rPr lang="ru-RU" sz="2800" dirty="0"/>
              <a:t> </a:t>
            </a:r>
            <a:r>
              <a:rPr lang="ru-RU" sz="2800" dirty="0" err="1"/>
              <a:t>Оңтүстік</a:t>
            </a:r>
            <a:r>
              <a:rPr lang="ru-RU" sz="2800" dirty="0"/>
              <a:t> </a:t>
            </a:r>
            <a:r>
              <a:rPr lang="ru-RU" sz="2800" dirty="0" err="1"/>
              <a:t>Американың</a:t>
            </a:r>
            <a:r>
              <a:rPr lang="ru-RU" sz="2800" dirty="0"/>
              <a:t> Кордильер тау </a:t>
            </a:r>
            <a:r>
              <a:rPr lang="ru-RU" sz="2800" dirty="0" err="1"/>
              <a:t>жүйесі</a:t>
            </a:r>
            <a:r>
              <a:rPr lang="ru-RU" sz="2800" dirty="0"/>
              <a:t> 9 </a:t>
            </a:r>
            <a:r>
              <a:rPr lang="ru-RU" sz="2800" dirty="0" err="1"/>
              <a:t>мың</a:t>
            </a:r>
            <a:r>
              <a:rPr lang="ru-RU" sz="2800" dirty="0"/>
              <a:t> км-</a:t>
            </a:r>
            <a:r>
              <a:rPr lang="ru-RU" sz="2800" dirty="0" err="1"/>
              <a:t>ге</a:t>
            </a:r>
            <a:r>
              <a:rPr lang="ru-RU" sz="2800" dirty="0"/>
              <a:t> </a:t>
            </a:r>
            <a:r>
              <a:rPr lang="ru-RU" sz="2800" dirty="0" err="1"/>
              <a:t>созылады</a:t>
            </a:r>
            <a:r>
              <a:rPr lang="ru-RU" sz="2800" dirty="0"/>
              <a:t>. Тау </a:t>
            </a:r>
            <a:r>
              <a:rPr lang="ru-RU" sz="2800" dirty="0" err="1"/>
              <a:t>қыраттары</a:t>
            </a:r>
            <a:r>
              <a:rPr lang="ru-RU" sz="2800" dirty="0"/>
              <a:t> мен Анд </a:t>
            </a:r>
            <a:r>
              <a:rPr lang="ru-RU" sz="2800" dirty="0" err="1"/>
              <a:t>аралығында</a:t>
            </a:r>
            <a:r>
              <a:rPr lang="ru-RU" sz="2800" dirty="0"/>
              <a:t> </a:t>
            </a:r>
            <a:r>
              <a:rPr lang="ru-RU" sz="2800" dirty="0" err="1"/>
              <a:t>материктің</a:t>
            </a:r>
            <a:r>
              <a:rPr lang="ru-RU" sz="2800" dirty="0"/>
              <a:t> </a:t>
            </a:r>
            <a:r>
              <a:rPr lang="ru-RU" sz="2800" dirty="0" err="1"/>
              <a:t>жалпы</a:t>
            </a:r>
            <a:r>
              <a:rPr lang="ru-RU" sz="2800" dirty="0"/>
              <a:t> </a:t>
            </a:r>
            <a:r>
              <a:rPr lang="ru-RU" sz="2800" dirty="0" err="1"/>
              <a:t>көлемінің</a:t>
            </a:r>
            <a:r>
              <a:rPr lang="ru-RU" sz="2800" dirty="0"/>
              <a:t> </a:t>
            </a:r>
            <a:r>
              <a:rPr lang="ru-RU" sz="2800" dirty="0" err="1"/>
              <a:t>шамамен</a:t>
            </a:r>
            <a:r>
              <a:rPr lang="ru-RU" sz="2800" dirty="0"/>
              <a:t> 45%-</a:t>
            </a:r>
            <a:r>
              <a:rPr lang="ru-RU" sz="2800" dirty="0" err="1"/>
              <a:t>ін</a:t>
            </a:r>
            <a:r>
              <a:rPr lang="ru-RU" sz="2800" dirty="0"/>
              <a:t> </a:t>
            </a:r>
            <a:r>
              <a:rPr lang="ru-RU" sz="2800" dirty="0" err="1"/>
              <a:t>қамтитын</a:t>
            </a:r>
            <a:r>
              <a:rPr lang="ru-RU" sz="2800" dirty="0"/>
              <a:t> </a:t>
            </a:r>
            <a:r>
              <a:rPr lang="ru-RU" sz="2800" dirty="0" err="1"/>
              <a:t>кең-байтақ</a:t>
            </a:r>
            <a:r>
              <a:rPr lang="ru-RU" sz="2800" dirty="0"/>
              <a:t> Амазонка, Ориноко </a:t>
            </a:r>
            <a:r>
              <a:rPr lang="ru-RU" sz="2800" dirty="0" err="1"/>
              <a:t>және</a:t>
            </a:r>
            <a:r>
              <a:rPr lang="ru-RU" sz="2800" dirty="0"/>
              <a:t> Парагвай- Парана (Ла-Плата) </a:t>
            </a:r>
            <a:r>
              <a:rPr lang="ru-RU" sz="2800" dirty="0" err="1"/>
              <a:t>ойпат</a:t>
            </a:r>
            <a:r>
              <a:rPr lang="ru-RU" sz="2800" dirty="0"/>
              <a:t> </a:t>
            </a:r>
            <a:r>
              <a:rPr lang="ru-RU" sz="2800" dirty="0" err="1"/>
              <a:t>жазығы</a:t>
            </a:r>
            <a:r>
              <a:rPr lang="ru-RU" sz="2800" dirty="0"/>
              <a:t> </a:t>
            </a:r>
            <a:r>
              <a:rPr lang="ru-RU" sz="2800" dirty="0" err="1"/>
              <a:t>алып</a:t>
            </a:r>
            <a:r>
              <a:rPr lang="ru-RU" sz="2800" dirty="0"/>
              <a:t> </a:t>
            </a:r>
            <a:r>
              <a:rPr lang="ru-RU" sz="2800" dirty="0" err="1"/>
              <a:t>жатыр</a:t>
            </a:r>
            <a:r>
              <a:rPr lang="ru-RU" sz="2800" dirty="0"/>
              <a:t>. </a:t>
            </a:r>
            <a:r>
              <a:rPr lang="ru-RU" sz="2800" dirty="0" err="1"/>
              <a:t>Оларды</a:t>
            </a:r>
            <a:r>
              <a:rPr lang="ru-RU" sz="2800" dirty="0"/>
              <a:t> </a:t>
            </a:r>
            <a:r>
              <a:rPr lang="ru-RU" sz="2800" dirty="0" err="1"/>
              <a:t>Оңтүстік</a:t>
            </a:r>
            <a:r>
              <a:rPr lang="ru-RU" sz="2800" dirty="0"/>
              <a:t> </a:t>
            </a:r>
            <a:r>
              <a:rPr lang="ru-RU" sz="2800" dirty="0" err="1"/>
              <a:t>Американың</a:t>
            </a:r>
            <a:r>
              <a:rPr lang="ru-RU" sz="2800" dirty="0"/>
              <a:t> аса </a:t>
            </a:r>
            <a:r>
              <a:rPr lang="ru-RU" sz="2800" dirty="0" err="1"/>
              <a:t>ірі</a:t>
            </a:r>
            <a:r>
              <a:rPr lang="ru-RU" sz="2800" dirty="0"/>
              <a:t> </a:t>
            </a:r>
            <a:r>
              <a:rPr lang="ru-RU" sz="2800" dirty="0" err="1"/>
              <a:t>өзендері</a:t>
            </a:r>
            <a:r>
              <a:rPr lang="ru-RU" sz="2800" dirty="0"/>
              <a:t> </a:t>
            </a:r>
            <a:r>
              <a:rPr lang="ru-RU" sz="2800" dirty="0" err="1"/>
              <a:t>суландырады</a:t>
            </a:r>
            <a:r>
              <a:rPr lang="ru-RU" sz="2800" dirty="0"/>
              <a:t>. </a:t>
            </a:r>
            <a:r>
              <a:rPr lang="ru-RU" sz="2800" dirty="0" err="1"/>
              <a:t>Олар</a:t>
            </a:r>
            <a:r>
              <a:rPr lang="ru-RU" sz="2800" dirty="0"/>
              <a:t> </a:t>
            </a:r>
            <a:r>
              <a:rPr lang="ru-RU" sz="2800" dirty="0" err="1"/>
              <a:t>бір-бірімен</a:t>
            </a:r>
            <a:r>
              <a:rPr lang="ru-RU" sz="2800" dirty="0"/>
              <a:t> </a:t>
            </a:r>
            <a:r>
              <a:rPr lang="ru-RU" sz="2800" dirty="0" err="1"/>
              <a:t>қосылып</a:t>
            </a:r>
            <a:r>
              <a:rPr lang="ru-RU" sz="2800" dirty="0"/>
              <a:t>, </a:t>
            </a:r>
            <a:r>
              <a:rPr lang="ru-RU" sz="2800" dirty="0" err="1"/>
              <a:t>материктің</a:t>
            </a:r>
            <a:r>
              <a:rPr lang="ru-RU" sz="2800" dirty="0"/>
              <a:t> орта </a:t>
            </a:r>
            <a:r>
              <a:rPr lang="ru-RU" sz="2800" dirty="0" err="1"/>
              <a:t>бөлігіндегі</a:t>
            </a:r>
            <a:r>
              <a:rPr lang="ru-RU" sz="2800" dirty="0"/>
              <a:t> </a:t>
            </a:r>
            <a:r>
              <a:rPr lang="ru-RU" sz="2800" dirty="0" err="1"/>
              <a:t>тұтасып</a:t>
            </a:r>
            <a:r>
              <a:rPr lang="ru-RU" sz="2800" dirty="0"/>
              <a:t> </a:t>
            </a:r>
            <a:r>
              <a:rPr lang="ru-RU" sz="2800" dirty="0" err="1"/>
              <a:t>кететін</a:t>
            </a:r>
            <a:r>
              <a:rPr lang="ru-RU" sz="2800" dirty="0"/>
              <a:t> </a:t>
            </a:r>
            <a:r>
              <a:rPr lang="ru-RU" sz="2800" dirty="0" err="1"/>
              <a:t>жазық</a:t>
            </a:r>
            <a:r>
              <a:rPr lang="ru-RU" sz="2800" dirty="0"/>
              <a:t> </a:t>
            </a:r>
            <a:r>
              <a:rPr lang="ru-RU" sz="2800" dirty="0" err="1"/>
              <a:t>өңір</a:t>
            </a:r>
            <a:r>
              <a:rPr lang="ru-RU" sz="2800" dirty="0"/>
              <a:t> </a:t>
            </a:r>
            <a:r>
              <a:rPr lang="ru-RU" sz="2800" dirty="0" err="1"/>
              <a:t>құрайды</a:t>
            </a:r>
            <a:r>
              <a:rPr lang="ru-RU" sz="2800" dirty="0"/>
              <a:t>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9DA6AF2-3DB8-4FDA-86F0-EF9CB34C8D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7549" y="0"/>
            <a:ext cx="58044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0854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0F7DAD1-6E57-4C62-BFFE-DF609BF2C4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5826" y="119270"/>
            <a:ext cx="7057164" cy="6738730"/>
          </a:xfrm>
        </p:spPr>
        <p:txBody>
          <a:bodyPr>
            <a:normAutofit/>
          </a:bodyPr>
          <a:lstStyle/>
          <a:p>
            <a:pPr algn="just"/>
            <a:r>
              <a:rPr lang="ru-RU" sz="2800" dirty="0" err="1"/>
              <a:t>Солтүстік</a:t>
            </a:r>
            <a:r>
              <a:rPr lang="ru-RU" sz="2800" dirty="0"/>
              <a:t> </a:t>
            </a:r>
            <a:r>
              <a:rPr lang="ru-RU" sz="2800" dirty="0" err="1"/>
              <a:t>Америкамен</a:t>
            </a:r>
            <a:r>
              <a:rPr lang="ru-RU" sz="2800" dirty="0"/>
              <a:t> </a:t>
            </a:r>
            <a:r>
              <a:rPr lang="ru-RU" sz="2800" dirty="0" err="1"/>
              <a:t>орографиялық</a:t>
            </a:r>
            <a:r>
              <a:rPr lang="ru-RU" sz="2800" dirty="0"/>
              <a:t> </a:t>
            </a:r>
            <a:r>
              <a:rPr lang="ru-RU" sz="2800" dirty="0" err="1"/>
              <a:t>үқсастық</a:t>
            </a:r>
            <a:r>
              <a:rPr lang="ru-RU" sz="2800" dirty="0"/>
              <a:t> </a:t>
            </a:r>
            <a:r>
              <a:rPr lang="ru-RU" sz="2800" dirty="0" err="1"/>
              <a:t>екі</a:t>
            </a:r>
            <a:r>
              <a:rPr lang="ru-RU" sz="2800" dirty="0"/>
              <a:t> </a:t>
            </a:r>
            <a:r>
              <a:rPr lang="ru-RU" sz="2800" dirty="0" err="1"/>
              <a:t>материктің</a:t>
            </a:r>
            <a:r>
              <a:rPr lang="ru-RU" sz="2800" dirty="0"/>
              <a:t> </a:t>
            </a:r>
            <a:r>
              <a:rPr lang="ru-RU" sz="2800" dirty="0" err="1"/>
              <a:t>дамуы</a:t>
            </a:r>
            <a:r>
              <a:rPr lang="ru-RU" sz="2800" dirty="0"/>
              <a:t> мен </a:t>
            </a:r>
            <a:r>
              <a:rPr lang="ru-RU" sz="2800" dirty="0" err="1"/>
              <a:t>құрылымындағы</a:t>
            </a:r>
            <a:r>
              <a:rPr lang="ru-RU" sz="2800" dirty="0"/>
              <a:t> </a:t>
            </a:r>
            <a:r>
              <a:rPr lang="ru-RU" sz="2800" dirty="0" err="1"/>
              <a:t>кейбір</a:t>
            </a:r>
            <a:r>
              <a:rPr lang="ru-RU" sz="2800" dirty="0"/>
              <a:t> </a:t>
            </a:r>
            <a:r>
              <a:rPr lang="ru-RU" sz="2800" dirty="0" err="1"/>
              <a:t>ортақ</a:t>
            </a:r>
            <a:r>
              <a:rPr lang="ru-RU" sz="2800" dirty="0"/>
              <a:t> </a:t>
            </a:r>
            <a:r>
              <a:rPr lang="ru-RU" sz="2800" dirty="0" err="1"/>
              <a:t>белгілерімен</a:t>
            </a:r>
            <a:r>
              <a:rPr lang="ru-RU" sz="2800" dirty="0"/>
              <a:t> </a:t>
            </a:r>
            <a:r>
              <a:rPr lang="ru-RU" sz="2800" dirty="0" err="1"/>
              <a:t>байланысты</a:t>
            </a:r>
            <a:r>
              <a:rPr lang="ru-RU" sz="2800" dirty="0"/>
              <a:t>, </a:t>
            </a:r>
            <a:r>
              <a:rPr lang="ru-RU" sz="2800" dirty="0" err="1"/>
              <a:t>олардың</a:t>
            </a:r>
            <a:r>
              <a:rPr lang="ru-RU" sz="2800" dirty="0"/>
              <a:t> </a:t>
            </a:r>
            <a:r>
              <a:rPr lang="ru-RU" sz="2800" dirty="0" err="1"/>
              <a:t>батыс</a:t>
            </a:r>
            <a:r>
              <a:rPr lang="ru-RU" sz="2800" dirty="0"/>
              <a:t> </a:t>
            </a:r>
            <a:r>
              <a:rPr lang="ru-RU" sz="2800" dirty="0" err="1"/>
              <a:t>шеттері</a:t>
            </a:r>
            <a:r>
              <a:rPr lang="ru-RU" sz="2800" dirty="0"/>
              <a:t> </a:t>
            </a:r>
            <a:r>
              <a:rPr lang="ru-RU" sz="2800" dirty="0" err="1"/>
              <a:t>Тынық</a:t>
            </a:r>
            <a:r>
              <a:rPr lang="ru-RU" sz="2800" dirty="0"/>
              <a:t> </a:t>
            </a:r>
            <a:r>
              <a:rPr lang="ru-RU" sz="2800" dirty="0" err="1"/>
              <a:t>мұхит</a:t>
            </a:r>
            <a:r>
              <a:rPr lang="ru-RU" sz="2800" dirty="0"/>
              <a:t> </a:t>
            </a:r>
            <a:r>
              <a:rPr lang="ru-RU" sz="2800" dirty="0" err="1"/>
              <a:t>белдеуінің</a:t>
            </a:r>
            <a:r>
              <a:rPr lang="ru-RU" sz="2800" dirty="0"/>
              <a:t> </a:t>
            </a:r>
            <a:r>
              <a:rPr lang="ru-RU" sz="2800" dirty="0" err="1"/>
              <a:t>қатпарлы</a:t>
            </a:r>
            <a:r>
              <a:rPr lang="ru-RU" sz="2800" dirty="0"/>
              <a:t> </a:t>
            </a:r>
            <a:r>
              <a:rPr lang="ru-RU" sz="2800" dirty="0" err="1"/>
              <a:t>ғимараттарына</a:t>
            </a:r>
            <a:r>
              <a:rPr lang="ru-RU" sz="2800" dirty="0"/>
              <a:t>, ал </a:t>
            </a:r>
            <a:r>
              <a:rPr lang="ru-RU" sz="2800" dirty="0" err="1"/>
              <a:t>үлкен</a:t>
            </a:r>
            <a:r>
              <a:rPr lang="ru-RU" sz="2800" dirty="0"/>
              <a:t> </a:t>
            </a:r>
            <a:r>
              <a:rPr lang="ru-RU" sz="2800" dirty="0" err="1"/>
              <a:t>шығыс</a:t>
            </a:r>
            <a:r>
              <a:rPr lang="ru-RU" sz="2800" dirty="0"/>
              <a:t> </a:t>
            </a:r>
            <a:r>
              <a:rPr lang="ru-RU" sz="2800" dirty="0" err="1"/>
              <a:t>бөліктері</a:t>
            </a:r>
            <a:r>
              <a:rPr lang="ru-RU" sz="2800" dirty="0"/>
              <a:t> </a:t>
            </a:r>
            <a:r>
              <a:rPr lang="ru-RU" sz="2800" dirty="0" err="1"/>
              <a:t>платформалық</a:t>
            </a:r>
            <a:r>
              <a:rPr lang="ru-RU" sz="2800" dirty="0"/>
              <a:t> </a:t>
            </a:r>
            <a:r>
              <a:rPr lang="ru-RU" sz="2800" dirty="0" err="1"/>
              <a:t>құрылымға</a:t>
            </a:r>
            <a:r>
              <a:rPr lang="ru-RU" sz="2800" dirty="0"/>
              <a:t> </a:t>
            </a:r>
            <a:r>
              <a:rPr lang="ru-RU" sz="2800" dirty="0" err="1"/>
              <a:t>жатады</a:t>
            </a:r>
            <a:r>
              <a:rPr lang="ru-RU" sz="2800" dirty="0"/>
              <a:t>. </a:t>
            </a:r>
            <a:r>
              <a:rPr lang="ru-RU" sz="2800" dirty="0" err="1"/>
              <a:t>Бірақ</a:t>
            </a:r>
            <a:r>
              <a:rPr lang="ru-RU" sz="2800" dirty="0"/>
              <a:t> </a:t>
            </a:r>
            <a:r>
              <a:rPr lang="ru-RU" sz="2800" dirty="0" err="1"/>
              <a:t>платформалық</a:t>
            </a:r>
            <a:r>
              <a:rPr lang="ru-RU" sz="2800" dirty="0"/>
              <a:t> </a:t>
            </a:r>
            <a:r>
              <a:rPr lang="ru-RU" sz="2800" dirty="0" err="1"/>
              <a:t>бөлігі</a:t>
            </a:r>
            <a:r>
              <a:rPr lang="ru-RU" sz="2800" dirty="0"/>
              <a:t> </a:t>
            </a:r>
            <a:r>
              <a:rPr lang="ru-RU" sz="2800" dirty="0" err="1"/>
              <a:t>қүрылымының</a:t>
            </a:r>
            <a:r>
              <a:rPr lang="ru-RU" sz="2800" dirty="0"/>
              <a:t> </a:t>
            </a:r>
            <a:r>
              <a:rPr lang="ru-RU" sz="2800" dirty="0" err="1"/>
              <a:t>ерекшеліктері</a:t>
            </a:r>
            <a:r>
              <a:rPr lang="ru-RU" sz="2800" dirty="0"/>
              <a:t> </a:t>
            </a:r>
            <a:r>
              <a:rPr lang="ru-RU" sz="2800" dirty="0" err="1"/>
              <a:t>және</a:t>
            </a:r>
            <a:r>
              <a:rPr lang="ru-RU" sz="2800" dirty="0"/>
              <a:t> </a:t>
            </a:r>
            <a:r>
              <a:rPr lang="ru-RU" sz="2800" dirty="0" err="1"/>
              <a:t>дамуы</a:t>
            </a:r>
            <a:r>
              <a:rPr lang="ru-RU" sz="2800" dirty="0"/>
              <a:t> </a:t>
            </a:r>
            <a:r>
              <a:rPr lang="ru-RU" sz="2800" dirty="0" err="1"/>
              <a:t>жөнінен</a:t>
            </a:r>
            <a:r>
              <a:rPr lang="ru-RU" sz="2800" dirty="0"/>
              <a:t> </a:t>
            </a:r>
            <a:r>
              <a:rPr lang="ru-RU" sz="2800" dirty="0" err="1"/>
              <a:t>Оңтүстік</a:t>
            </a:r>
            <a:r>
              <a:rPr lang="ru-RU" sz="2800" dirty="0"/>
              <a:t> Америка </a:t>
            </a:r>
            <a:r>
              <a:rPr lang="ru-RU" sz="2800" dirty="0" err="1"/>
              <a:t>Солтүстік</a:t>
            </a:r>
            <a:r>
              <a:rPr lang="ru-RU" sz="2800" dirty="0"/>
              <a:t> </a:t>
            </a:r>
            <a:r>
              <a:rPr lang="ru-RU" sz="2800" dirty="0" err="1"/>
              <a:t>Америкадан</a:t>
            </a:r>
            <a:r>
              <a:rPr lang="ru-RU" sz="2800" dirty="0"/>
              <a:t> </a:t>
            </a:r>
            <a:r>
              <a:rPr lang="ru-RU" sz="2800" dirty="0" err="1"/>
              <a:t>гөрі</a:t>
            </a:r>
            <a:r>
              <a:rPr lang="ru-RU" sz="2800" dirty="0"/>
              <a:t> </a:t>
            </a:r>
            <a:r>
              <a:rPr lang="ru-RU" sz="2800" dirty="0" err="1"/>
              <a:t>Африкаға</a:t>
            </a:r>
            <a:r>
              <a:rPr lang="ru-RU" sz="2800" dirty="0"/>
              <a:t> </a:t>
            </a:r>
            <a:r>
              <a:rPr lang="ru-RU" sz="2800" dirty="0" err="1"/>
              <a:t>ұқсастау</a:t>
            </a:r>
            <a:r>
              <a:rPr lang="ru-RU" sz="2800" dirty="0"/>
              <a:t> </a:t>
            </a:r>
            <a:r>
              <a:rPr lang="ru-RU" sz="2800" dirty="0" err="1"/>
              <a:t>келеді</a:t>
            </a:r>
            <a:r>
              <a:rPr lang="ru-RU" sz="2800" dirty="0"/>
              <a:t>. </a:t>
            </a:r>
            <a:r>
              <a:rPr lang="ru-RU" sz="2800" dirty="0" err="1"/>
              <a:t>Жоғарыда</a:t>
            </a:r>
            <a:r>
              <a:rPr lang="ru-RU" sz="2800" dirty="0"/>
              <a:t> </a:t>
            </a:r>
            <a:r>
              <a:rPr lang="ru-RU" sz="2800" dirty="0" err="1"/>
              <a:t>айтылғандай</a:t>
            </a:r>
            <a:r>
              <a:rPr lang="ru-RU" sz="2800" dirty="0"/>
              <a:t>, </a:t>
            </a:r>
            <a:r>
              <a:rPr lang="ru-RU" sz="2800" dirty="0" err="1"/>
              <a:t>Оңтүстік</a:t>
            </a:r>
            <a:r>
              <a:rPr lang="ru-RU" sz="2800" dirty="0"/>
              <a:t> Америка </a:t>
            </a:r>
            <a:r>
              <a:rPr lang="ru-RU" sz="2800" dirty="0" err="1"/>
              <a:t>платформасы</a:t>
            </a:r>
            <a:r>
              <a:rPr lang="ru-RU" sz="2800" dirty="0"/>
              <a:t> </a:t>
            </a:r>
            <a:r>
              <a:rPr lang="ru-RU" sz="2800" dirty="0" err="1"/>
              <a:t>орасан</a:t>
            </a:r>
            <a:r>
              <a:rPr lang="ru-RU" sz="2800" dirty="0"/>
              <a:t> </a:t>
            </a:r>
            <a:r>
              <a:rPr lang="ru-RU" sz="2800" dirty="0" err="1"/>
              <a:t>зор</a:t>
            </a:r>
            <a:r>
              <a:rPr lang="ru-RU" sz="2800" dirty="0"/>
              <a:t> Гвиана- Бразилия </a:t>
            </a:r>
            <a:r>
              <a:rPr lang="ru-RU" sz="2800" dirty="0" err="1"/>
              <a:t>мегақалканынан</a:t>
            </a:r>
            <a:r>
              <a:rPr lang="ru-RU" sz="2800" dirty="0"/>
              <a:t> (оны </a:t>
            </a:r>
            <a:r>
              <a:rPr lang="ru-RU" sz="2800" dirty="0" err="1"/>
              <a:t>Оңтүстік</a:t>
            </a:r>
            <a:r>
              <a:rPr lang="ru-RU" sz="2800" dirty="0"/>
              <a:t> Африка </a:t>
            </a:r>
            <a:r>
              <a:rPr lang="ru-RU" sz="2800" dirty="0" err="1"/>
              <a:t>қалқанынын</a:t>
            </a:r>
            <a:r>
              <a:rPr lang="ru-RU" sz="2800" dirty="0"/>
              <a:t> </a:t>
            </a:r>
            <a:r>
              <a:rPr lang="ru-RU" sz="2800" dirty="0" err="1"/>
              <a:t>аналогы</a:t>
            </a:r>
            <a:r>
              <a:rPr lang="ru-RU" sz="2800" dirty="0"/>
              <a:t> </a:t>
            </a:r>
            <a:r>
              <a:rPr lang="ru-RU" sz="2800" dirty="0" err="1"/>
              <a:t>деп</a:t>
            </a:r>
            <a:r>
              <a:rPr lang="ru-RU" sz="2800" dirty="0"/>
              <a:t> </a:t>
            </a:r>
            <a:r>
              <a:rPr lang="ru-RU" sz="2800" dirty="0" err="1"/>
              <a:t>карауға</a:t>
            </a:r>
            <a:r>
              <a:rPr lang="ru-RU" sz="2800" dirty="0"/>
              <a:t> </a:t>
            </a:r>
            <a:r>
              <a:rPr lang="ru-RU" sz="2800" dirty="0" err="1"/>
              <a:t>болады</a:t>
            </a:r>
            <a:r>
              <a:rPr lang="ru-RU" sz="2800" dirty="0"/>
              <a:t>) </a:t>
            </a:r>
            <a:r>
              <a:rPr lang="ru-RU" sz="2800" dirty="0" err="1"/>
              <a:t>және</a:t>
            </a:r>
            <a:r>
              <a:rPr lang="ru-RU" sz="2800" dirty="0"/>
              <a:t> </a:t>
            </a:r>
            <a:r>
              <a:rPr lang="ru-RU" sz="2800" dirty="0" err="1"/>
              <a:t>Африканың</a:t>
            </a:r>
            <a:r>
              <a:rPr lang="ru-RU" sz="2800" dirty="0"/>
              <a:t> Сахара </a:t>
            </a:r>
            <a:r>
              <a:rPr lang="ru-RU" sz="2800" dirty="0" err="1"/>
              <a:t>плитасына</a:t>
            </a:r>
            <a:r>
              <a:rPr lang="ru-RU" sz="2800" dirty="0"/>
              <a:t> </a:t>
            </a:r>
            <a:r>
              <a:rPr lang="ru-RU" sz="2800" dirty="0" err="1"/>
              <a:t>үқсас</a:t>
            </a:r>
            <a:r>
              <a:rPr lang="ru-RU" sz="2800" dirty="0"/>
              <a:t> Пампа-Патагония </a:t>
            </a:r>
            <a:r>
              <a:rPr lang="ru-RU" sz="2800" dirty="0" err="1"/>
              <a:t>плитасынан</a:t>
            </a:r>
            <a:r>
              <a:rPr lang="ru-RU" sz="2800" dirty="0"/>
              <a:t> </a:t>
            </a:r>
            <a:r>
              <a:rPr lang="ru-RU" sz="2800" dirty="0" err="1"/>
              <a:t>түрады</a:t>
            </a:r>
            <a:r>
              <a:rPr lang="ru-RU" sz="2800" dirty="0"/>
              <a:t>.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49A17DA-881C-414F-B121-D8831183CA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252" y="0"/>
            <a:ext cx="49033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5684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13EC0F3-EA93-4FE1-B946-7B1F15DE40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19270"/>
            <a:ext cx="6493565" cy="6738730"/>
          </a:xfrm>
        </p:spPr>
        <p:txBody>
          <a:bodyPr>
            <a:normAutofit/>
          </a:bodyPr>
          <a:lstStyle/>
          <a:p>
            <a:pPr algn="just"/>
            <a:r>
              <a:rPr lang="ru-RU" sz="2800" dirty="0" err="1"/>
              <a:t>Мегақалкан</a:t>
            </a:r>
            <a:r>
              <a:rPr lang="ru-RU" sz="2800" dirty="0"/>
              <a:t> </a:t>
            </a:r>
            <a:r>
              <a:rPr lang="ru-RU" sz="2800" dirty="0" err="1"/>
              <a:t>алабында</a:t>
            </a:r>
            <a:r>
              <a:rPr lang="ru-RU" sz="2800" dirty="0"/>
              <a:t> </a:t>
            </a:r>
            <a:r>
              <a:rPr lang="ru-RU" sz="2800" dirty="0" err="1"/>
              <a:t>фундаменттің</a:t>
            </a:r>
            <a:r>
              <a:rPr lang="ru-RU" sz="2800" dirty="0"/>
              <a:t> </a:t>
            </a:r>
            <a:r>
              <a:rPr lang="ru-RU" sz="2800" dirty="0" err="1"/>
              <a:t>үш</a:t>
            </a:r>
            <a:r>
              <a:rPr lang="ru-RU" sz="2800" dirty="0"/>
              <a:t> </a:t>
            </a:r>
            <a:r>
              <a:rPr lang="ru-RU" sz="2800" dirty="0" err="1"/>
              <a:t>ірі</a:t>
            </a:r>
            <a:r>
              <a:rPr lang="ru-RU" sz="2800" dirty="0"/>
              <a:t> </a:t>
            </a:r>
            <a:r>
              <a:rPr lang="ru-RU" sz="2800" dirty="0" err="1"/>
              <a:t>дөңі</a:t>
            </a:r>
            <a:r>
              <a:rPr lang="ru-RU" sz="2800" dirty="0"/>
              <a:t>: Гвиана, </a:t>
            </a:r>
            <a:r>
              <a:rPr lang="ru-RU" sz="2800" dirty="0" err="1"/>
              <a:t>Батыс</a:t>
            </a:r>
            <a:r>
              <a:rPr lang="ru-RU" sz="2800" dirty="0"/>
              <a:t> Бразилия </a:t>
            </a:r>
            <a:r>
              <a:rPr lang="ru-RU" sz="2800" dirty="0" err="1"/>
              <a:t>және</a:t>
            </a:r>
            <a:r>
              <a:rPr lang="ru-RU" sz="2800" dirty="0"/>
              <a:t> </a:t>
            </a:r>
            <a:r>
              <a:rPr lang="ru-RU" sz="2800" dirty="0" err="1"/>
              <a:t>Шығыс</a:t>
            </a:r>
            <a:r>
              <a:rPr lang="ru-RU" sz="2800" dirty="0"/>
              <a:t> Бразилия </a:t>
            </a:r>
            <a:r>
              <a:rPr lang="ru-RU" sz="2800" dirty="0" err="1"/>
              <a:t>дөңдері</a:t>
            </a:r>
            <a:r>
              <a:rPr lang="ru-RU" sz="2800" dirty="0"/>
              <a:t> бар. </a:t>
            </a:r>
            <a:r>
              <a:rPr lang="ru-RU" sz="2800" dirty="0" err="1"/>
              <a:t>Оларды</a:t>
            </a:r>
            <a:r>
              <a:rPr lang="ru-RU" sz="2800" dirty="0"/>
              <a:t> Амазонка, Парана, Сан-</a:t>
            </a:r>
            <a:r>
              <a:rPr lang="ru-RU" sz="2800" dirty="0" err="1"/>
              <a:t>Франсиску</a:t>
            </a:r>
            <a:r>
              <a:rPr lang="ru-RU" sz="2800" dirty="0"/>
              <a:t>, </a:t>
            </a:r>
            <a:r>
              <a:rPr lang="ru-RU" sz="2800" dirty="0" err="1"/>
              <a:t>Мараньяо</a:t>
            </a:r>
            <a:r>
              <a:rPr lang="ru-RU" sz="2800" dirty="0"/>
              <a:t> (</a:t>
            </a:r>
            <a:r>
              <a:rPr lang="ru-RU" sz="2800" dirty="0" err="1"/>
              <a:t>Паранаиба</a:t>
            </a:r>
            <a:r>
              <a:rPr lang="ru-RU" sz="2800" dirty="0"/>
              <a:t>) </a:t>
            </a:r>
            <a:r>
              <a:rPr lang="ru-RU" sz="2800" dirty="0" err="1"/>
              <a:t>кейіннен</a:t>
            </a:r>
            <a:r>
              <a:rPr lang="ru-RU" sz="2800" dirty="0"/>
              <a:t> </a:t>
            </a:r>
            <a:r>
              <a:rPr lang="ru-RU" sz="2800" dirty="0" err="1"/>
              <a:t>түскен</a:t>
            </a:r>
            <a:r>
              <a:rPr lang="ru-RU" sz="2800" dirty="0"/>
              <a:t> </a:t>
            </a:r>
            <a:r>
              <a:rPr lang="ru-RU" sz="2800" dirty="0" err="1"/>
              <a:t>ірі</a:t>
            </a:r>
            <a:r>
              <a:rPr lang="ru-RU" sz="2800" dirty="0"/>
              <a:t> </a:t>
            </a:r>
            <a:r>
              <a:rPr lang="ru-RU" sz="2800" dirty="0" err="1"/>
              <a:t>ойыстары</a:t>
            </a:r>
            <a:r>
              <a:rPr lang="ru-RU" sz="2800" dirty="0"/>
              <a:t> (</a:t>
            </a:r>
            <a:r>
              <a:rPr lang="ru-RU" sz="2800" dirty="0" err="1"/>
              <a:t>синеклизалар</a:t>
            </a:r>
            <a:r>
              <a:rPr lang="ru-RU" sz="2800" dirty="0"/>
              <a:t>) </a:t>
            </a:r>
            <a:r>
              <a:rPr lang="ru-RU" sz="2800" dirty="0" err="1"/>
              <a:t>бөліп</a:t>
            </a:r>
            <a:r>
              <a:rPr lang="ru-RU" sz="2800" dirty="0"/>
              <a:t> </a:t>
            </a:r>
            <a:r>
              <a:rPr lang="ru-RU" sz="2800" dirty="0" err="1"/>
              <a:t>жатады</a:t>
            </a:r>
            <a:r>
              <a:rPr lang="ru-RU" sz="2800" dirty="0"/>
              <a:t>.</a:t>
            </a:r>
          </a:p>
          <a:p>
            <a:pPr algn="just"/>
            <a:r>
              <a:rPr lang="ru-RU" sz="2800" dirty="0" err="1"/>
              <a:t>Оңтүстікте</a:t>
            </a:r>
            <a:r>
              <a:rPr lang="ru-RU" sz="2800" dirty="0"/>
              <a:t> </a:t>
            </a:r>
            <a:r>
              <a:rPr lang="ru-RU" sz="2800" dirty="0" err="1"/>
              <a:t>субмеридиандық</a:t>
            </a:r>
            <a:r>
              <a:rPr lang="ru-RU" sz="2800" dirty="0"/>
              <a:t> </a:t>
            </a:r>
            <a:r>
              <a:rPr lang="ru-RU" sz="2800" dirty="0" err="1"/>
              <a:t>перикратондық</a:t>
            </a:r>
            <a:r>
              <a:rPr lang="ru-RU" sz="2800" dirty="0"/>
              <a:t> </a:t>
            </a:r>
            <a:r>
              <a:rPr lang="ru-RU" sz="2800" dirty="0" err="1"/>
              <a:t>майысу</a:t>
            </a:r>
            <a:r>
              <a:rPr lang="ru-RU" sz="2800" dirty="0"/>
              <a:t> </a:t>
            </a:r>
            <a:r>
              <a:rPr lang="ru-RU" sz="2800" dirty="0" err="1"/>
              <a:t>Чако</a:t>
            </a:r>
            <a:r>
              <a:rPr lang="ru-RU" sz="2800" dirty="0"/>
              <a:t>-Пампа </a:t>
            </a:r>
            <a:r>
              <a:rPr lang="ru-RU" sz="2800" dirty="0" err="1"/>
              <a:t>синеклизасына</a:t>
            </a:r>
            <a:r>
              <a:rPr lang="ru-RU" sz="2800" dirty="0"/>
              <a:t> </a:t>
            </a:r>
            <a:r>
              <a:rPr lang="ru-RU" sz="2800" dirty="0" err="1"/>
              <a:t>жалғасады</a:t>
            </a:r>
            <a:r>
              <a:rPr lang="ru-RU" sz="2800" dirty="0"/>
              <a:t>. </a:t>
            </a:r>
            <a:r>
              <a:rPr lang="ru-RU" sz="2800" dirty="0" err="1"/>
              <a:t>Ол</a:t>
            </a:r>
            <a:r>
              <a:rPr lang="ru-RU" sz="2800" dirty="0"/>
              <a:t> Парана </a:t>
            </a:r>
            <a:r>
              <a:rPr lang="ru-RU" sz="2800" dirty="0" err="1"/>
              <a:t>синеклизасына</a:t>
            </a:r>
            <a:r>
              <a:rPr lang="ru-RU" sz="2800" dirty="0"/>
              <a:t> </a:t>
            </a:r>
            <a:r>
              <a:rPr lang="ru-RU" sz="2800" dirty="0" err="1"/>
              <a:t>ұласады.Чако</a:t>
            </a:r>
            <a:r>
              <a:rPr lang="ru-RU" sz="2800" dirty="0"/>
              <a:t>-Пампа </a:t>
            </a:r>
            <a:r>
              <a:rPr lang="ru-RU" sz="2800" dirty="0" err="1"/>
              <a:t>синеклизасын</a:t>
            </a:r>
            <a:r>
              <a:rPr lang="ru-RU" sz="2800" dirty="0"/>
              <a:t> </a:t>
            </a:r>
            <a:r>
              <a:rPr lang="ru-RU" sz="2800" dirty="0" err="1"/>
              <a:t>енді</a:t>
            </a:r>
            <a:r>
              <a:rPr lang="ru-RU" sz="2800" dirty="0"/>
              <a:t> Патагония </a:t>
            </a:r>
            <a:r>
              <a:rPr lang="ru-RU" sz="2800" dirty="0" err="1"/>
              <a:t>плитасына</a:t>
            </a:r>
            <a:r>
              <a:rPr lang="ru-RU" sz="2800" dirty="0"/>
              <a:t> </a:t>
            </a:r>
            <a:r>
              <a:rPr lang="ru-RU" sz="2800" dirty="0" err="1"/>
              <a:t>жатқызуға</a:t>
            </a:r>
            <a:r>
              <a:rPr lang="ru-RU" sz="2800" dirty="0"/>
              <a:t> </a:t>
            </a:r>
            <a:r>
              <a:rPr lang="ru-RU" sz="2800" dirty="0" err="1"/>
              <a:t>болады</a:t>
            </a:r>
            <a:r>
              <a:rPr lang="ru-RU" sz="2800" dirty="0"/>
              <a:t>.</a:t>
            </a:r>
          </a:p>
          <a:p>
            <a:pPr algn="just"/>
            <a:r>
              <a:rPr lang="ru-RU" sz="2800" dirty="0" err="1"/>
              <a:t>Бұл</a:t>
            </a:r>
            <a:r>
              <a:rPr lang="ru-RU" sz="2800" dirty="0"/>
              <a:t> </a:t>
            </a:r>
            <a:r>
              <a:rPr lang="ru-RU" sz="2800" dirty="0" err="1"/>
              <a:t>плитада</a:t>
            </a:r>
            <a:r>
              <a:rPr lang="ru-RU" sz="2800" dirty="0"/>
              <a:t> </a:t>
            </a:r>
            <a:r>
              <a:rPr lang="ru-RU" sz="2800" dirty="0" err="1"/>
              <a:t>беті</a:t>
            </a:r>
            <a:r>
              <a:rPr lang="ru-RU" sz="2800" dirty="0"/>
              <a:t> </a:t>
            </a:r>
            <a:r>
              <a:rPr lang="ru-RU" sz="2800" dirty="0" err="1"/>
              <a:t>шөгінді</a:t>
            </a:r>
            <a:r>
              <a:rPr lang="ru-RU" sz="2800" dirty="0"/>
              <a:t> </a:t>
            </a:r>
            <a:r>
              <a:rPr lang="ru-RU" sz="2800" dirty="0" err="1"/>
              <a:t>және</a:t>
            </a:r>
            <a:r>
              <a:rPr lang="ru-RU" sz="2800" dirty="0"/>
              <a:t> </a:t>
            </a:r>
            <a:r>
              <a:rPr lang="ru-RU" sz="2800" dirty="0" err="1"/>
              <a:t>жанартаулық</a:t>
            </a:r>
            <a:r>
              <a:rPr lang="ru-RU" sz="2800" dirty="0"/>
              <a:t> </a:t>
            </a:r>
            <a:r>
              <a:rPr lang="ru-RU" sz="2800" dirty="0" err="1"/>
              <a:t>жыныстармен</a:t>
            </a:r>
            <a:r>
              <a:rPr lang="ru-RU" sz="2800" dirty="0"/>
              <a:t> </a:t>
            </a:r>
            <a:r>
              <a:rPr lang="ru-RU" sz="2800" dirty="0" err="1"/>
              <a:t>жабылған</a:t>
            </a:r>
            <a:r>
              <a:rPr lang="ru-RU" sz="2800" dirty="0"/>
              <a:t> </a:t>
            </a:r>
            <a:r>
              <a:rPr lang="ru-RU" sz="2800" dirty="0" err="1"/>
              <a:t>және</a:t>
            </a:r>
            <a:r>
              <a:rPr lang="ru-RU" sz="2800" dirty="0"/>
              <a:t> </a:t>
            </a:r>
            <a:r>
              <a:rPr lang="ru-RU" sz="2800" dirty="0" err="1"/>
              <a:t>енсіз</a:t>
            </a:r>
            <a:r>
              <a:rPr lang="ru-RU" sz="2800" dirty="0"/>
              <a:t> </a:t>
            </a:r>
            <a:r>
              <a:rPr lang="ru-RU" sz="2800" dirty="0" err="1"/>
              <a:t>айысумен</a:t>
            </a:r>
            <a:r>
              <a:rPr lang="ru-RU" sz="2800" dirty="0"/>
              <a:t> </a:t>
            </a:r>
            <a:r>
              <a:rPr lang="ru-RU" sz="2800" dirty="0" err="1"/>
              <a:t>бөлінген</a:t>
            </a:r>
            <a:r>
              <a:rPr lang="ru-RU" sz="2800" dirty="0"/>
              <a:t> </a:t>
            </a:r>
            <a:r>
              <a:rPr lang="ru-RU" sz="2800" dirty="0" err="1"/>
              <a:t>екі</a:t>
            </a:r>
            <a:r>
              <a:rPr lang="ru-RU" sz="2800" dirty="0"/>
              <a:t> массив </a:t>
            </a:r>
            <a:r>
              <a:rPr lang="ru-RU" sz="2800" dirty="0" err="1"/>
              <a:t>оқшау</a:t>
            </a:r>
            <a:r>
              <a:rPr lang="ru-RU" sz="2800" dirty="0"/>
              <a:t> </a:t>
            </a:r>
            <a:r>
              <a:rPr lang="ru-RU" sz="2800" dirty="0" err="1"/>
              <a:t>тұрады</a:t>
            </a:r>
            <a:r>
              <a:rPr lang="ru-RU" sz="2800" dirty="0"/>
              <a:t>.</a:t>
            </a:r>
          </a:p>
          <a:p>
            <a:pPr algn="just"/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B820161-B9D7-4D77-B37C-D0BD9B571A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2104" y="-119270"/>
            <a:ext cx="54333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2900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594740D-B3C1-44A4-B970-F50FBAB33D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304" y="159025"/>
            <a:ext cx="11516139" cy="6599583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Платформа </a:t>
            </a:r>
            <a:r>
              <a:rPr lang="ru-RU" dirty="0" err="1"/>
              <a:t>алабында</a:t>
            </a:r>
            <a:r>
              <a:rPr lang="ru-RU" dirty="0"/>
              <a:t> </a:t>
            </a:r>
            <a:r>
              <a:rPr lang="ru-RU" dirty="0" err="1"/>
              <a:t>әр</a:t>
            </a:r>
            <a:r>
              <a:rPr lang="ru-RU" dirty="0"/>
              <a:t> </a:t>
            </a:r>
            <a:r>
              <a:rPr lang="ru-RU" dirty="0" err="1"/>
              <a:t>түрлі</a:t>
            </a:r>
            <a:r>
              <a:rPr lang="ru-RU" dirty="0"/>
              <a:t> </a:t>
            </a:r>
            <a:r>
              <a:rPr lang="ru-RU" dirty="0" err="1"/>
              <a:t>пайдалы</a:t>
            </a:r>
            <a:r>
              <a:rPr lang="ru-RU" dirty="0"/>
              <a:t> </a:t>
            </a:r>
            <a:r>
              <a:rPr lang="ru-RU" dirty="0" err="1"/>
              <a:t>қазбалар</a:t>
            </a:r>
            <a:r>
              <a:rPr lang="ru-RU" dirty="0"/>
              <a:t> бар. 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Оңтүстік</a:t>
            </a:r>
            <a:r>
              <a:rPr lang="ru-RU" dirty="0"/>
              <a:t> Америка </a:t>
            </a:r>
            <a:r>
              <a:rPr lang="ru-RU" dirty="0" err="1"/>
              <a:t>картасындағы</a:t>
            </a:r>
            <a:r>
              <a:rPr lang="ru-RU" dirty="0"/>
              <a:t> </a:t>
            </a:r>
            <a:r>
              <a:rPr lang="ru-RU" dirty="0" err="1"/>
              <a:t>қазіргі</a:t>
            </a:r>
            <a:r>
              <a:rPr lang="ru-RU" dirty="0"/>
              <a:t> </a:t>
            </a:r>
            <a:r>
              <a:rPr lang="ru-RU" dirty="0" err="1"/>
              <a:t>таралуы</a:t>
            </a:r>
            <a:r>
              <a:rPr lang="ru-RU" dirty="0"/>
              <a:t>,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жағынан</a:t>
            </a:r>
            <a:r>
              <a:rPr lang="ru-RU" dirty="0"/>
              <a:t>, </a:t>
            </a:r>
            <a:r>
              <a:rPr lang="ru-RU" dirty="0" err="1"/>
              <a:t>платформаның</a:t>
            </a:r>
            <a:r>
              <a:rPr lang="ru-RU" dirty="0"/>
              <a:t> </a:t>
            </a:r>
            <a:r>
              <a:rPr lang="ru-RU" dirty="0" err="1"/>
              <a:t>геологиялық</a:t>
            </a:r>
            <a:r>
              <a:rPr lang="ru-RU" dirty="0"/>
              <a:t> </a:t>
            </a:r>
            <a:r>
              <a:rPr lang="ru-RU" dirty="0" err="1"/>
              <a:t>кұрылысының</a:t>
            </a:r>
            <a:r>
              <a:rPr lang="ru-RU" dirty="0"/>
              <a:t> </a:t>
            </a:r>
            <a:r>
              <a:rPr lang="ru-RU" dirty="0" err="1"/>
              <a:t>айырмашылықтарын</a:t>
            </a:r>
            <a:r>
              <a:rPr lang="ru-RU" dirty="0"/>
              <a:t> </a:t>
            </a:r>
            <a:r>
              <a:rPr lang="ru-RU" dirty="0" err="1"/>
              <a:t>көрсетсе</a:t>
            </a:r>
            <a:r>
              <a:rPr lang="ru-RU" dirty="0"/>
              <a:t>, </a:t>
            </a:r>
            <a:r>
              <a:rPr lang="ru-RU" dirty="0" err="1"/>
              <a:t>екінші</a:t>
            </a:r>
            <a:r>
              <a:rPr lang="ru-RU" dirty="0"/>
              <a:t> </a:t>
            </a:r>
            <a:r>
              <a:rPr lang="ru-RU" dirty="0" err="1"/>
              <a:t>жағынан</a:t>
            </a:r>
            <a:r>
              <a:rPr lang="ru-RU" dirty="0"/>
              <a:t>,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геологиялық</a:t>
            </a:r>
            <a:r>
              <a:rPr lang="ru-RU" dirty="0"/>
              <a:t> </a:t>
            </a:r>
            <a:r>
              <a:rPr lang="ru-RU" dirty="0" err="1"/>
              <a:t>зерттелу</a:t>
            </a:r>
            <a:r>
              <a:rPr lang="ru-RU" dirty="0"/>
              <a:t> </a:t>
            </a:r>
            <a:r>
              <a:rPr lang="ru-RU" dirty="0" err="1"/>
              <a:t>дәрежесінің</a:t>
            </a:r>
            <a:r>
              <a:rPr lang="ru-RU" dirty="0"/>
              <a:t> </a:t>
            </a:r>
            <a:r>
              <a:rPr lang="ru-RU" dirty="0" err="1"/>
              <a:t>әр</a:t>
            </a:r>
            <a:r>
              <a:rPr lang="ru-RU" dirty="0"/>
              <a:t> </a:t>
            </a:r>
            <a:r>
              <a:rPr lang="ru-RU" dirty="0" err="1"/>
              <a:t>қилылығын</a:t>
            </a:r>
            <a:r>
              <a:rPr lang="ru-RU" dirty="0"/>
              <a:t> </a:t>
            </a:r>
            <a:r>
              <a:rPr lang="ru-RU" dirty="0" err="1"/>
              <a:t>көрсетеді</a:t>
            </a:r>
            <a:r>
              <a:rPr lang="ru-RU" dirty="0"/>
              <a:t>.</a:t>
            </a:r>
          </a:p>
          <a:p>
            <a:pPr algn="just"/>
            <a:r>
              <a:rPr lang="ru-RU" dirty="0" err="1"/>
              <a:t>Металдың</a:t>
            </a:r>
            <a:r>
              <a:rPr lang="ru-RU" dirty="0"/>
              <a:t> </a:t>
            </a:r>
            <a:r>
              <a:rPr lang="ru-RU" dirty="0" err="1"/>
              <a:t>ірі</a:t>
            </a:r>
            <a:r>
              <a:rPr lang="ru-RU" dirty="0"/>
              <a:t> </a:t>
            </a:r>
            <a:r>
              <a:rPr lang="ru-RU" dirty="0" err="1"/>
              <a:t>кендері</a:t>
            </a:r>
            <a:r>
              <a:rPr lang="ru-RU" dirty="0"/>
              <a:t> архей-протерозой </a:t>
            </a:r>
            <a:r>
              <a:rPr lang="ru-RU" dirty="0" err="1"/>
              <a:t>фундаментінің</a:t>
            </a:r>
            <a:r>
              <a:rPr lang="ru-RU" dirty="0"/>
              <a:t> </a:t>
            </a:r>
            <a:r>
              <a:rPr lang="ru-RU" dirty="0" err="1"/>
              <a:t>жыныстарымен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. Гвиана, </a:t>
            </a:r>
            <a:r>
              <a:rPr lang="ru-RU" dirty="0" err="1"/>
              <a:t>әсіресе</a:t>
            </a:r>
            <a:r>
              <a:rPr lang="ru-RU" dirty="0"/>
              <a:t> Бразилия </a:t>
            </a:r>
            <a:r>
              <a:rPr lang="ru-RU" dirty="0" err="1"/>
              <a:t>таулы</a:t>
            </a:r>
            <a:r>
              <a:rPr lang="ru-RU" dirty="0"/>
              <a:t> </a:t>
            </a:r>
            <a:r>
              <a:rPr lang="ru-RU" dirty="0" err="1"/>
              <a:t>қыратының</a:t>
            </a:r>
            <a:r>
              <a:rPr lang="ru-RU" dirty="0"/>
              <a:t> протерозой </a:t>
            </a:r>
            <a:r>
              <a:rPr lang="ru-RU" dirty="0" err="1"/>
              <a:t>метаморфтық</a:t>
            </a:r>
            <a:r>
              <a:rPr lang="ru-RU" dirty="0"/>
              <a:t> </a:t>
            </a:r>
            <a:r>
              <a:rPr lang="ru-RU" dirty="0" err="1"/>
              <a:t>жыныстарында</a:t>
            </a:r>
            <a:r>
              <a:rPr lang="ru-RU" dirty="0"/>
              <a:t> </a:t>
            </a:r>
            <a:r>
              <a:rPr lang="ru-RU" dirty="0" err="1"/>
              <a:t>темір</a:t>
            </a:r>
            <a:r>
              <a:rPr lang="ru-RU" dirty="0"/>
              <a:t> </a:t>
            </a:r>
            <a:r>
              <a:rPr lang="ru-RU" dirty="0" err="1"/>
              <a:t>рудаларының</a:t>
            </a:r>
            <a:r>
              <a:rPr lang="ru-RU" dirty="0"/>
              <a:t> магнит пен </a:t>
            </a:r>
            <a:r>
              <a:rPr lang="ru-RU" dirty="0" err="1"/>
              <a:t>гематиттердің</a:t>
            </a:r>
            <a:r>
              <a:rPr lang="ru-RU" dirty="0"/>
              <a:t> </a:t>
            </a:r>
            <a:r>
              <a:rPr lang="ru-RU" dirty="0" err="1"/>
              <a:t>қоры</a:t>
            </a:r>
            <a:r>
              <a:rPr lang="ru-RU" dirty="0"/>
              <a:t> мол. </a:t>
            </a:r>
            <a:r>
              <a:rPr lang="ru-RU" dirty="0" err="1"/>
              <a:t>Интрузиялар</a:t>
            </a:r>
            <a:r>
              <a:rPr lang="ru-RU" dirty="0"/>
              <a:t> </a:t>
            </a:r>
            <a:r>
              <a:rPr lang="ru-RU" dirty="0" err="1"/>
              <a:t>енген</a:t>
            </a:r>
            <a:r>
              <a:rPr lang="ru-RU" dirty="0"/>
              <a:t> </a:t>
            </a:r>
            <a:r>
              <a:rPr lang="ru-RU" dirty="0" err="1"/>
              <a:t>жерлерде</a:t>
            </a:r>
            <a:r>
              <a:rPr lang="ru-RU" dirty="0"/>
              <a:t> алтын </a:t>
            </a:r>
            <a:r>
              <a:rPr lang="ru-RU" dirty="0" err="1"/>
              <a:t>кен</a:t>
            </a:r>
            <a:r>
              <a:rPr lang="ru-RU" dirty="0"/>
              <a:t> </a:t>
            </a:r>
            <a:r>
              <a:rPr lang="ru-RU" dirty="0" err="1"/>
              <a:t>орындары</a:t>
            </a:r>
            <a:r>
              <a:rPr lang="ru-RU" dirty="0"/>
              <a:t> бар.</a:t>
            </a:r>
          </a:p>
          <a:p>
            <a:pPr algn="just"/>
            <a:r>
              <a:rPr lang="ru-RU" dirty="0" err="1"/>
              <a:t>Ежелгі</a:t>
            </a:r>
            <a:r>
              <a:rPr lang="ru-RU" dirty="0"/>
              <a:t> </a:t>
            </a:r>
            <a:r>
              <a:rPr lang="ru-RU" dirty="0" err="1"/>
              <a:t>үгілуден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гранит-</a:t>
            </a:r>
            <a:r>
              <a:rPr lang="ru-RU" dirty="0" err="1"/>
              <a:t>гнейстердің</a:t>
            </a:r>
            <a:r>
              <a:rPr lang="ru-RU" dirty="0"/>
              <a:t> </a:t>
            </a:r>
            <a:r>
              <a:rPr lang="ru-RU" dirty="0" err="1"/>
              <a:t>бұзылуымен</a:t>
            </a:r>
            <a:r>
              <a:rPr lang="ru-RU" dirty="0"/>
              <a:t> </a:t>
            </a:r>
            <a:r>
              <a:rPr lang="ru-RU" dirty="0" err="1"/>
              <a:t>пайда</a:t>
            </a:r>
            <a:r>
              <a:rPr lang="ru-RU" dirty="0"/>
              <a:t> </a:t>
            </a:r>
            <a:r>
              <a:rPr lang="ru-RU" dirty="0" err="1"/>
              <a:t>болған</a:t>
            </a:r>
            <a:r>
              <a:rPr lang="ru-RU" dirty="0"/>
              <a:t> </a:t>
            </a:r>
            <a:r>
              <a:rPr lang="ru-RU" dirty="0" err="1"/>
              <a:t>заттарда</a:t>
            </a:r>
            <a:r>
              <a:rPr lang="ru-RU" dirty="0"/>
              <a:t> марганец </a:t>
            </a:r>
            <a:r>
              <a:rPr lang="ru-RU" dirty="0" err="1"/>
              <a:t>рудаларының</a:t>
            </a:r>
            <a:r>
              <a:rPr lang="ru-RU" dirty="0"/>
              <a:t> мол </a:t>
            </a:r>
            <a:r>
              <a:rPr lang="ru-RU" dirty="0" err="1"/>
              <a:t>қоры</a:t>
            </a:r>
            <a:r>
              <a:rPr lang="ru-RU" dirty="0"/>
              <a:t> </a:t>
            </a:r>
            <a:r>
              <a:rPr lang="ru-RU" dirty="0" err="1"/>
              <a:t>түзілгеи</a:t>
            </a:r>
            <a:r>
              <a:rPr lang="ru-RU" dirty="0"/>
              <a:t>,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құрамындағы</a:t>
            </a:r>
            <a:r>
              <a:rPr lang="ru-RU" dirty="0"/>
              <a:t> металл 50%-</a:t>
            </a:r>
            <a:r>
              <a:rPr lang="ru-RU" dirty="0" err="1"/>
              <a:t>тен</a:t>
            </a:r>
            <a:r>
              <a:rPr lang="ru-RU" dirty="0"/>
              <a:t> </a:t>
            </a:r>
            <a:r>
              <a:rPr lang="ru-RU" dirty="0" err="1"/>
              <a:t>асады</a:t>
            </a:r>
            <a:r>
              <a:rPr lang="ru-RU" dirty="0"/>
              <a:t>.</a:t>
            </a:r>
          </a:p>
          <a:p>
            <a:pPr algn="just"/>
            <a:r>
              <a:rPr lang="ru-RU" dirty="0" err="1"/>
              <a:t>Осымен</a:t>
            </a:r>
            <a:r>
              <a:rPr lang="ru-RU" dirty="0"/>
              <a:t> </a:t>
            </a:r>
            <a:r>
              <a:rPr lang="ru-RU" dirty="0" err="1"/>
              <a:t>қатар</a:t>
            </a:r>
            <a:r>
              <a:rPr lang="ru-RU" dirty="0"/>
              <a:t> Гвиана </a:t>
            </a:r>
            <a:r>
              <a:rPr lang="ru-RU" dirty="0" err="1"/>
              <a:t>таулы</a:t>
            </a:r>
            <a:r>
              <a:rPr lang="ru-RU" dirty="0"/>
              <a:t> </a:t>
            </a:r>
            <a:r>
              <a:rPr lang="ru-RU" dirty="0" err="1"/>
              <a:t>қыраты</a:t>
            </a:r>
            <a:r>
              <a:rPr lang="ru-RU" dirty="0"/>
              <a:t> мен Гвиана </a:t>
            </a:r>
            <a:r>
              <a:rPr lang="ru-RU" dirty="0" err="1"/>
              <a:t>ойпатындағы</a:t>
            </a:r>
            <a:r>
              <a:rPr lang="ru-RU" dirty="0"/>
              <a:t> кристалл </a:t>
            </a:r>
            <a:r>
              <a:rPr lang="ru-RU" dirty="0" err="1"/>
              <a:t>жыныстарының</a:t>
            </a:r>
            <a:r>
              <a:rPr lang="ru-RU" dirty="0"/>
              <a:t> </a:t>
            </a:r>
            <a:r>
              <a:rPr lang="ru-RU" dirty="0" err="1"/>
              <a:t>ежелгі</a:t>
            </a:r>
            <a:r>
              <a:rPr lang="ru-RU" dirty="0"/>
              <a:t> </a:t>
            </a:r>
            <a:r>
              <a:rPr lang="ru-RU" dirty="0" err="1"/>
              <a:t>үгілу</a:t>
            </a:r>
            <a:r>
              <a:rPr lang="ru-RU" dirty="0"/>
              <a:t> </a:t>
            </a:r>
            <a:r>
              <a:rPr lang="ru-RU" dirty="0" err="1"/>
              <a:t>қыртысымек</a:t>
            </a:r>
            <a:r>
              <a:rPr lang="ru-RU" dirty="0"/>
              <a:t> </a:t>
            </a:r>
            <a:r>
              <a:rPr lang="ru-RU" dirty="0" err="1"/>
              <a:t>капиталистік</a:t>
            </a:r>
            <a:r>
              <a:rPr lang="ru-RU" dirty="0"/>
              <a:t> </a:t>
            </a:r>
            <a:r>
              <a:rPr lang="ru-RU" dirty="0" err="1"/>
              <a:t>дүниедегі</a:t>
            </a:r>
            <a:r>
              <a:rPr lang="ru-RU" dirty="0"/>
              <a:t> аса </a:t>
            </a:r>
            <a:r>
              <a:rPr lang="ru-RU" dirty="0" err="1"/>
              <a:t>ірі</a:t>
            </a:r>
            <a:r>
              <a:rPr lang="ru-RU" dirty="0"/>
              <a:t> боксит </a:t>
            </a:r>
            <a:r>
              <a:rPr lang="ru-RU" dirty="0" err="1"/>
              <a:t>кендері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.</a:t>
            </a:r>
          </a:p>
          <a:p>
            <a:pPr algn="just"/>
            <a:r>
              <a:rPr lang="ru-RU" dirty="0"/>
              <a:t>Ориноко, Амазонка </a:t>
            </a:r>
            <a:r>
              <a:rPr lang="ru-RU" dirty="0" err="1"/>
              <a:t>бассейнінің</a:t>
            </a:r>
            <a:r>
              <a:rPr lang="ru-RU" dirty="0"/>
              <a:t> </a:t>
            </a:r>
            <a:r>
              <a:rPr lang="ru-RU" dirty="0" err="1"/>
              <a:t>перикратондық</a:t>
            </a:r>
            <a:r>
              <a:rPr lang="ru-RU" dirty="0"/>
              <a:t> </a:t>
            </a:r>
            <a:r>
              <a:rPr lang="ru-RU" dirty="0" err="1"/>
              <a:t>майысуларында</a:t>
            </a:r>
            <a:r>
              <a:rPr lang="ru-RU" dirty="0"/>
              <a:t>, Гран-</a:t>
            </a:r>
            <a:r>
              <a:rPr lang="ru-RU" dirty="0" err="1"/>
              <a:t>Чакода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Патагония </a:t>
            </a:r>
            <a:r>
              <a:rPr lang="ru-RU" dirty="0" err="1"/>
              <a:t>плитасында</a:t>
            </a:r>
            <a:r>
              <a:rPr lang="ru-RU" dirty="0"/>
              <a:t>, </a:t>
            </a:r>
            <a:r>
              <a:rPr lang="ru-RU" dirty="0" err="1"/>
              <a:t>біршама</a:t>
            </a:r>
            <a:r>
              <a:rPr lang="ru-RU" dirty="0"/>
              <a:t> </a:t>
            </a:r>
            <a:r>
              <a:rPr lang="ru-RU" dirty="0" err="1"/>
              <a:t>жақын</a:t>
            </a:r>
            <a:r>
              <a:rPr lang="ru-RU" dirty="0"/>
              <a:t> </a:t>
            </a:r>
            <a:r>
              <a:rPr lang="ru-RU" dirty="0" err="1"/>
              <a:t>арада</a:t>
            </a:r>
            <a:r>
              <a:rPr lang="ru-RU" dirty="0"/>
              <a:t> </a:t>
            </a:r>
            <a:r>
              <a:rPr lang="ru-RU" dirty="0" err="1"/>
              <a:t>мұнай</a:t>
            </a:r>
            <a:r>
              <a:rPr lang="ru-RU" dirty="0"/>
              <a:t> </a:t>
            </a:r>
            <a:r>
              <a:rPr lang="ru-RU" dirty="0" err="1"/>
              <a:t>кен</a:t>
            </a:r>
            <a:r>
              <a:rPr lang="ru-RU" dirty="0"/>
              <a:t> </a:t>
            </a:r>
            <a:r>
              <a:rPr lang="ru-RU" dirty="0" err="1"/>
              <a:t>орындары</a:t>
            </a:r>
            <a:r>
              <a:rPr lang="ru-RU" dirty="0"/>
              <a:t> </a:t>
            </a:r>
            <a:r>
              <a:rPr lang="ru-RU" dirty="0" err="1"/>
              <a:t>ашылып</a:t>
            </a:r>
            <a:r>
              <a:rPr lang="ru-RU" dirty="0"/>
              <a:t> </a:t>
            </a:r>
            <a:r>
              <a:rPr lang="ru-RU" dirty="0" err="1"/>
              <a:t>әрі</a:t>
            </a:r>
            <a:r>
              <a:rPr lang="ru-RU" dirty="0"/>
              <a:t> </a:t>
            </a:r>
            <a:r>
              <a:rPr lang="ru-RU" dirty="0" err="1"/>
              <a:t>өндіріліп</a:t>
            </a:r>
            <a:r>
              <a:rPr lang="ru-RU" dirty="0"/>
              <a:t> </a:t>
            </a:r>
            <a:r>
              <a:rPr lang="ru-RU" dirty="0" err="1"/>
              <a:t>жатыр</a:t>
            </a:r>
            <a:r>
              <a:rPr lang="ru-RU" dirty="0"/>
              <a:t>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1982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B5DFCC-D747-47B4-9AA5-AB98324511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4775434D-EB3C-4D84-8671-31E727465D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56522" y="0"/>
            <a:ext cx="858740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6212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8DF9A21-443B-41F8-AFDD-4DA21615E4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656" y="477078"/>
            <a:ext cx="10753725" cy="6228522"/>
          </a:xfrm>
        </p:spPr>
        <p:txBody>
          <a:bodyPr>
            <a:normAutofit/>
          </a:bodyPr>
          <a:lstStyle/>
          <a:p>
            <a:pPr algn="just"/>
            <a:r>
              <a:rPr lang="ru-RU" dirty="0" err="1"/>
              <a:t>Оңтүстік</a:t>
            </a:r>
            <a:r>
              <a:rPr lang="ru-RU" dirty="0"/>
              <a:t> Америка </a:t>
            </a:r>
            <a:r>
              <a:rPr lang="ru-RU" dirty="0" err="1"/>
              <a:t>платформасы</a:t>
            </a:r>
            <a:r>
              <a:rPr lang="ru-RU" dirty="0"/>
              <a:t> </a:t>
            </a:r>
            <a:r>
              <a:rPr lang="ru-RU" dirty="0" err="1"/>
              <a:t>алабындағы</a:t>
            </a:r>
            <a:r>
              <a:rPr lang="ru-RU" dirty="0"/>
              <a:t>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бедерінің</a:t>
            </a:r>
            <a:r>
              <a:rPr lang="ru-RU" dirty="0"/>
              <a:t> </a:t>
            </a:r>
            <a:r>
              <a:rPr lang="ru-RU" dirty="0" err="1"/>
              <a:t>Африканың</a:t>
            </a:r>
            <a:r>
              <a:rPr lang="ru-RU" dirty="0"/>
              <a:t>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бедерімен</a:t>
            </a:r>
            <a:r>
              <a:rPr lang="ru-RU" dirty="0"/>
              <a:t> </a:t>
            </a:r>
            <a:r>
              <a:rPr lang="ru-RU" dirty="0" err="1"/>
              <a:t>көптеген</a:t>
            </a:r>
            <a:r>
              <a:rPr lang="ru-RU" dirty="0"/>
              <a:t> </a:t>
            </a:r>
            <a:r>
              <a:rPr lang="ru-RU" dirty="0" err="1"/>
              <a:t>ұқсас</a:t>
            </a:r>
            <a:r>
              <a:rPr lang="ru-RU" dirty="0"/>
              <a:t> </a:t>
            </a:r>
            <a:r>
              <a:rPr lang="ru-RU" dirty="0" err="1"/>
              <a:t>жері</a:t>
            </a:r>
            <a:r>
              <a:rPr lang="ru-RU" dirty="0"/>
              <a:t> </a:t>
            </a:r>
            <a:r>
              <a:rPr lang="ru-RU" dirty="0" err="1"/>
              <a:t>көп</a:t>
            </a:r>
            <a:r>
              <a:rPr lang="ru-RU" dirty="0"/>
              <a:t>. 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айырмашылықтары</a:t>
            </a:r>
            <a:r>
              <a:rPr lang="ru-RU" dirty="0"/>
              <a:t> </a:t>
            </a:r>
            <a:r>
              <a:rPr lang="ru-RU" dirty="0" err="1"/>
              <a:t>негізінен</a:t>
            </a:r>
            <a:r>
              <a:rPr lang="ru-RU" dirty="0"/>
              <a:t> </a:t>
            </a:r>
            <a:r>
              <a:rPr lang="ru-RU" dirty="0" err="1"/>
              <a:t>алғанда</a:t>
            </a:r>
            <a:r>
              <a:rPr lang="ru-RU" dirty="0"/>
              <a:t> </a:t>
            </a:r>
            <a:r>
              <a:rPr lang="ru-RU" dirty="0" err="1"/>
              <a:t>белгілі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бедері</a:t>
            </a:r>
            <a:r>
              <a:rPr lang="ru-RU" dirty="0"/>
              <a:t> </a:t>
            </a:r>
            <a:r>
              <a:rPr lang="ru-RU" dirty="0" err="1"/>
              <a:t>типтерінің</a:t>
            </a:r>
            <a:r>
              <a:rPr lang="ru-RU" dirty="0"/>
              <a:t> </a:t>
            </a:r>
            <a:r>
              <a:rPr lang="ru-RU" dirty="0" err="1"/>
              <a:t>өзара</a:t>
            </a:r>
            <a:r>
              <a:rPr lang="ru-RU" dirty="0"/>
              <a:t> </a:t>
            </a:r>
            <a:r>
              <a:rPr lang="ru-RU" dirty="0" err="1"/>
              <a:t>арасалмағында</a:t>
            </a:r>
            <a:r>
              <a:rPr lang="ru-RU" dirty="0"/>
              <a:t>. </a:t>
            </a:r>
            <a:r>
              <a:rPr lang="ru-RU" dirty="0" err="1"/>
              <a:t>Мысалы</a:t>
            </a:r>
            <a:r>
              <a:rPr lang="ru-RU" dirty="0"/>
              <a:t>, </a:t>
            </a:r>
            <a:r>
              <a:rPr lang="ru-RU" dirty="0" err="1"/>
              <a:t>Оңтустік</a:t>
            </a:r>
            <a:r>
              <a:rPr lang="ru-RU" dirty="0"/>
              <a:t> </a:t>
            </a:r>
            <a:r>
              <a:rPr lang="ru-RU" dirty="0" err="1"/>
              <a:t>Америкадағы</a:t>
            </a:r>
            <a:r>
              <a:rPr lang="ru-RU" dirty="0"/>
              <a:t> </a:t>
            </a:r>
            <a:r>
              <a:rPr lang="ru-RU" dirty="0" err="1"/>
              <a:t>синеклизалардың</a:t>
            </a:r>
            <a:r>
              <a:rPr lang="ru-RU" dirty="0"/>
              <a:t> </a:t>
            </a:r>
            <a:r>
              <a:rPr lang="ru-RU" dirty="0" err="1"/>
              <a:t>кеңірек</a:t>
            </a:r>
            <a:r>
              <a:rPr lang="ru-RU" dirty="0"/>
              <a:t> </a:t>
            </a:r>
            <a:r>
              <a:rPr lang="ru-RU" dirty="0" err="1"/>
              <a:t>таралуына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 </a:t>
            </a:r>
            <a:r>
              <a:rPr lang="ru-RU" dirty="0" err="1"/>
              <a:t>ойпатты</a:t>
            </a:r>
            <a:r>
              <a:rPr lang="ru-RU" dirty="0"/>
              <a:t> </a:t>
            </a:r>
            <a:r>
              <a:rPr lang="ru-RU" dirty="0" err="1"/>
              <a:t>аккумуляциялық</a:t>
            </a:r>
            <a:r>
              <a:rPr lang="ru-RU" dirty="0"/>
              <a:t> </a:t>
            </a:r>
            <a:r>
              <a:rPr lang="ru-RU" dirty="0" err="1"/>
              <a:t>жазықтар</a:t>
            </a:r>
            <a:r>
              <a:rPr lang="ru-RU" dirty="0"/>
              <a:t> </a:t>
            </a:r>
            <a:r>
              <a:rPr lang="ru-RU" dirty="0" err="1"/>
              <a:t>едәуір</a:t>
            </a:r>
            <a:r>
              <a:rPr lang="ru-RU" dirty="0"/>
              <a:t> </a:t>
            </a:r>
            <a:r>
              <a:rPr lang="ru-RU" dirty="0" err="1"/>
              <a:t>үлкен</a:t>
            </a:r>
            <a:r>
              <a:rPr lang="ru-RU" dirty="0"/>
              <a:t> </a:t>
            </a:r>
            <a:r>
              <a:rPr lang="ru-RU" dirty="0" err="1"/>
              <a:t>кеңістіктерді</a:t>
            </a:r>
            <a:r>
              <a:rPr lang="ru-RU" dirty="0"/>
              <a:t> </a:t>
            </a:r>
            <a:r>
              <a:rPr lang="ru-RU" dirty="0" err="1"/>
              <a:t>қамтиды</a:t>
            </a:r>
            <a:r>
              <a:rPr lang="ru-RU" dirty="0"/>
              <a:t>: </a:t>
            </a:r>
            <a:r>
              <a:rPr lang="ru-RU" dirty="0" err="1"/>
              <a:t>жанар</a:t>
            </a:r>
            <a:r>
              <a:rPr lang="ru-RU" dirty="0"/>
              <a:t> тау </a:t>
            </a:r>
            <a:r>
              <a:rPr lang="ru-RU" dirty="0" err="1"/>
              <a:t>тектес</a:t>
            </a:r>
            <a:r>
              <a:rPr lang="ru-RU" dirty="0"/>
              <a:t> </a:t>
            </a:r>
            <a:r>
              <a:rPr lang="ru-RU" dirty="0" err="1"/>
              <a:t>үстірттер</a:t>
            </a:r>
            <a:r>
              <a:rPr lang="ru-RU" dirty="0"/>
              <a:t> </a:t>
            </a:r>
            <a:r>
              <a:rPr lang="ru-RU" dirty="0" err="1"/>
              <a:t>таралған</a:t>
            </a:r>
            <a:r>
              <a:rPr lang="ru-RU" dirty="0"/>
              <a:t> </a:t>
            </a:r>
            <a:r>
              <a:rPr lang="ru-RU" dirty="0" err="1"/>
              <a:t>территориялар</a:t>
            </a:r>
            <a:r>
              <a:rPr lang="ru-RU" dirty="0"/>
              <a:t> да </a:t>
            </a:r>
            <a:r>
              <a:rPr lang="ru-RU" dirty="0" err="1"/>
              <a:t>ұлан-ғасыр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т.б</a:t>
            </a:r>
            <a:r>
              <a:rPr lang="ru-RU" dirty="0"/>
              <a:t>.</a:t>
            </a:r>
          </a:p>
          <a:p>
            <a:pPr algn="just"/>
            <a:r>
              <a:rPr lang="ru-RU" dirty="0" err="1"/>
              <a:t>Аккумуляциялык</a:t>
            </a:r>
            <a:r>
              <a:rPr lang="ru-RU" dirty="0"/>
              <a:t>, </a:t>
            </a:r>
            <a:r>
              <a:rPr lang="ru-RU" dirty="0" err="1"/>
              <a:t>жазықтар</a:t>
            </a:r>
            <a:r>
              <a:rPr lang="ru-RU" dirty="0"/>
              <a:t> </a:t>
            </a:r>
            <a:r>
              <a:rPr lang="ru-RU" dirty="0" err="1"/>
              <a:t>Африкадағы</a:t>
            </a:r>
            <a:r>
              <a:rPr lang="ru-RU" dirty="0"/>
              <a:t> </a:t>
            </a:r>
            <a:r>
              <a:rPr lang="ru-RU" dirty="0" err="1"/>
              <a:t>сияқты</a:t>
            </a:r>
            <a:r>
              <a:rPr lang="ru-RU" dirty="0"/>
              <a:t> </a:t>
            </a:r>
            <a:r>
              <a:rPr lang="ru-RU" dirty="0" err="1"/>
              <a:t>барлық</a:t>
            </a:r>
            <a:r>
              <a:rPr lang="ru-RU" dirty="0"/>
              <a:t> </a:t>
            </a:r>
            <a:r>
              <a:rPr lang="ru-RU" dirty="0" err="1"/>
              <a:t>синеклизалардың</a:t>
            </a:r>
            <a:r>
              <a:rPr lang="ru-RU" dirty="0"/>
              <a:t> </a:t>
            </a:r>
            <a:r>
              <a:rPr lang="ru-RU" dirty="0" err="1"/>
              <a:t>дерлік</a:t>
            </a:r>
            <a:r>
              <a:rPr lang="ru-RU" dirty="0"/>
              <a:t> </a:t>
            </a:r>
            <a:r>
              <a:rPr lang="ru-RU" dirty="0" err="1"/>
              <a:t>орталық</a:t>
            </a:r>
            <a:r>
              <a:rPr lang="ru-RU" dirty="0"/>
              <a:t> </a:t>
            </a:r>
            <a:r>
              <a:rPr lang="ru-RU" dirty="0" err="1"/>
              <a:t>бөліктерін</a:t>
            </a:r>
            <a:r>
              <a:rPr lang="ru-RU" dirty="0"/>
              <a:t> </a:t>
            </a:r>
            <a:r>
              <a:rPr lang="ru-RU" dirty="0" err="1"/>
              <a:t>алып</a:t>
            </a:r>
            <a:r>
              <a:rPr lang="ru-RU" dirty="0"/>
              <a:t> </a:t>
            </a:r>
            <a:r>
              <a:rPr lang="ru-RU" dirty="0" err="1"/>
              <a:t>жатады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перикратондық</a:t>
            </a:r>
            <a:r>
              <a:rPr lang="ru-RU" dirty="0"/>
              <a:t> </a:t>
            </a:r>
            <a:r>
              <a:rPr lang="ru-RU" dirty="0" err="1"/>
              <a:t>майысу</a:t>
            </a:r>
            <a:r>
              <a:rPr lang="ru-RU" dirty="0"/>
              <a:t> </a:t>
            </a:r>
            <a:r>
              <a:rPr lang="ru-RU" dirty="0" err="1"/>
              <a:t>зонасына</a:t>
            </a:r>
            <a:r>
              <a:rPr lang="ru-RU" dirty="0"/>
              <a:t> </a:t>
            </a:r>
            <a:r>
              <a:rPr lang="ru-RU" dirty="0" err="1"/>
              <a:t>сәйкес</a:t>
            </a:r>
            <a:r>
              <a:rPr lang="ru-RU" dirty="0"/>
              <a:t> </a:t>
            </a:r>
            <a:r>
              <a:rPr lang="ru-RU" dirty="0" err="1"/>
              <a:t>келеді</a:t>
            </a:r>
            <a:r>
              <a:rPr lang="ru-RU" dirty="0"/>
              <a:t>. </a:t>
            </a:r>
            <a:r>
              <a:rPr lang="ru-RU" dirty="0" err="1"/>
              <a:t>Сннеклизалардың</a:t>
            </a:r>
            <a:r>
              <a:rPr lang="ru-RU" dirty="0"/>
              <a:t> </a:t>
            </a:r>
            <a:r>
              <a:rPr lang="ru-RU" dirty="0" err="1"/>
              <a:t>қалқандармен</a:t>
            </a:r>
            <a:r>
              <a:rPr lang="ru-RU" dirty="0"/>
              <a:t> </a:t>
            </a:r>
            <a:r>
              <a:rPr lang="ru-RU" dirty="0" err="1"/>
              <a:t>іргелес</a:t>
            </a:r>
            <a:r>
              <a:rPr lang="ru-RU" dirty="0"/>
              <a:t> </a:t>
            </a:r>
            <a:r>
              <a:rPr lang="ru-RU" dirty="0" err="1"/>
              <a:t>шеткі</a:t>
            </a:r>
            <a:r>
              <a:rPr lang="ru-RU" dirty="0"/>
              <a:t> </a:t>
            </a:r>
            <a:r>
              <a:rPr lang="ru-RU" dirty="0" err="1"/>
              <a:t>бөліктері</a:t>
            </a:r>
            <a:r>
              <a:rPr lang="ru-RU" dirty="0"/>
              <a:t>, </a:t>
            </a:r>
            <a:r>
              <a:rPr lang="ru-RU" dirty="0" err="1"/>
              <a:t>сондай-ақ</a:t>
            </a:r>
            <a:r>
              <a:rPr lang="ru-RU" dirty="0"/>
              <a:t> Патагония </a:t>
            </a:r>
            <a:r>
              <a:rPr lang="ru-RU" dirty="0" err="1"/>
              <a:t>плитасы</a:t>
            </a:r>
            <a:r>
              <a:rPr lang="ru-RU" dirty="0"/>
              <a:t> </a:t>
            </a:r>
            <a:r>
              <a:rPr lang="ru-RU" dirty="0" err="1"/>
              <a:t>аймағы</a:t>
            </a:r>
            <a:r>
              <a:rPr lang="ru-RU" dirty="0"/>
              <a:t> </a:t>
            </a:r>
            <a:r>
              <a:rPr lang="ru-RU" dirty="0" err="1"/>
              <a:t>биік</a:t>
            </a:r>
            <a:r>
              <a:rPr lang="ru-RU" dirty="0"/>
              <a:t> </a:t>
            </a:r>
            <a:r>
              <a:rPr lang="ru-RU" dirty="0" err="1"/>
              <a:t>қабатты</a:t>
            </a:r>
            <a:r>
              <a:rPr lang="ru-RU" dirty="0"/>
              <a:t> </a:t>
            </a:r>
            <a:r>
              <a:rPr lang="ru-RU" dirty="0" err="1"/>
              <a:t>жазықтар</a:t>
            </a:r>
            <a:r>
              <a:rPr lang="ru-RU" dirty="0"/>
              <a:t> мен </a:t>
            </a:r>
            <a:r>
              <a:rPr lang="ru-RU" dirty="0" err="1"/>
              <a:t>үстірттер</a:t>
            </a:r>
            <a:r>
              <a:rPr lang="ru-RU" dirty="0"/>
              <a:t> </a:t>
            </a:r>
            <a:r>
              <a:rPr lang="ru-RU" dirty="0" err="1"/>
              <a:t>түзеді</a:t>
            </a:r>
            <a:r>
              <a:rPr lang="ru-RU" dirty="0"/>
              <a:t>. </a:t>
            </a:r>
            <a:r>
              <a:rPr lang="ru-RU" dirty="0" err="1"/>
              <a:t>Шөгінді</a:t>
            </a:r>
            <a:r>
              <a:rPr lang="ru-RU" dirty="0"/>
              <a:t> </a:t>
            </a:r>
            <a:r>
              <a:rPr lang="ru-RU" dirty="0" err="1"/>
              <a:t>комплексі</a:t>
            </a:r>
            <a:r>
              <a:rPr lang="ru-RU" dirty="0"/>
              <a:t> </a:t>
            </a:r>
            <a:r>
              <a:rPr lang="ru-RU" dirty="0" err="1"/>
              <a:t>көршілес</a:t>
            </a:r>
            <a:r>
              <a:rPr lang="ru-RU" dirty="0"/>
              <a:t> </a:t>
            </a:r>
            <a:r>
              <a:rPr lang="ru-RU" dirty="0" err="1"/>
              <a:t>қалқандармен</a:t>
            </a:r>
            <a:r>
              <a:rPr lang="ru-RU" dirty="0"/>
              <a:t> </a:t>
            </a:r>
            <a:r>
              <a:rPr lang="ru-RU" dirty="0" err="1"/>
              <a:t>бірге</a:t>
            </a:r>
            <a:r>
              <a:rPr lang="ru-RU" dirty="0"/>
              <a:t> </a:t>
            </a:r>
            <a:r>
              <a:rPr lang="ru-RU" dirty="0" err="1"/>
              <a:t>көтерілуге</a:t>
            </a:r>
            <a:r>
              <a:rPr lang="ru-RU" dirty="0"/>
              <a:t> </a:t>
            </a:r>
            <a:r>
              <a:rPr lang="ru-RU" dirty="0" err="1"/>
              <a:t>ұшыраған</a:t>
            </a:r>
            <a:r>
              <a:rPr lang="ru-RU" dirty="0"/>
              <a:t> </a:t>
            </a:r>
            <a:r>
              <a:rPr lang="ru-RU" dirty="0" err="1"/>
              <a:t>Мараньяо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Сан-Франциску </a:t>
            </a:r>
            <a:r>
              <a:rPr lang="ru-RU" dirty="0" err="1"/>
              <a:t>ойыстары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беткейлері</a:t>
            </a:r>
            <a:r>
              <a:rPr lang="ru-RU" dirty="0"/>
              <a:t> </a:t>
            </a:r>
            <a:r>
              <a:rPr lang="ru-RU" dirty="0" err="1"/>
              <a:t>тік</a:t>
            </a:r>
            <a:r>
              <a:rPr lang="ru-RU" dirty="0"/>
              <a:t> </a:t>
            </a:r>
            <a:r>
              <a:rPr lang="ru-RU" dirty="0" err="1"/>
              <a:t>жарлы</a:t>
            </a:r>
            <a:r>
              <a:rPr lang="ru-RU" dirty="0"/>
              <a:t> </a:t>
            </a:r>
            <a:r>
              <a:rPr lang="ru-RU" dirty="0" err="1"/>
              <a:t>моноклинальды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сатылы</a:t>
            </a:r>
            <a:r>
              <a:rPr lang="ru-RU" dirty="0"/>
              <a:t> </a:t>
            </a:r>
            <a:r>
              <a:rPr lang="ru-RU" dirty="0" err="1"/>
              <a:t>биік</a:t>
            </a:r>
            <a:r>
              <a:rPr lang="ru-RU" dirty="0"/>
              <a:t> </a:t>
            </a:r>
            <a:r>
              <a:rPr lang="ru-RU" dirty="0" err="1"/>
              <a:t>үстірттердің</a:t>
            </a:r>
            <a:r>
              <a:rPr lang="ru-RU" dirty="0"/>
              <a:t> </a:t>
            </a:r>
            <a:r>
              <a:rPr lang="ru-RU" dirty="0" err="1"/>
              <a:t>таралуы</a:t>
            </a:r>
            <a:r>
              <a:rPr lang="ru-RU" dirty="0"/>
              <a:t> </a:t>
            </a:r>
            <a:r>
              <a:rPr lang="ru-RU" dirty="0" err="1"/>
              <a:t>тән</a:t>
            </a:r>
            <a:r>
              <a:rPr lang="ru-RU" dirty="0"/>
              <a:t>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312471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E320CA6-71F9-4030-BFD8-FE51819144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656" y="503584"/>
            <a:ext cx="10753725" cy="6202016"/>
          </a:xfrm>
        </p:spPr>
        <p:txBody>
          <a:bodyPr>
            <a:normAutofit/>
          </a:bodyPr>
          <a:lstStyle/>
          <a:p>
            <a:pPr algn="just"/>
            <a:r>
              <a:rPr lang="ru-RU" sz="2800" dirty="0" err="1"/>
              <a:t>Батыс</a:t>
            </a:r>
            <a:r>
              <a:rPr lang="ru-RU" sz="2800" dirty="0"/>
              <a:t> (</a:t>
            </a:r>
            <a:r>
              <a:rPr lang="ru-RU" sz="2800" dirty="0" err="1"/>
              <a:t>Орталық</a:t>
            </a:r>
            <a:r>
              <a:rPr lang="ru-RU" sz="2800" dirty="0"/>
              <a:t>) Бразилия </a:t>
            </a:r>
            <a:r>
              <a:rPr lang="ru-RU" sz="2800" dirty="0" err="1"/>
              <a:t>қалқанының</a:t>
            </a:r>
            <a:r>
              <a:rPr lang="ru-RU" sz="2800" dirty="0"/>
              <a:t> </a:t>
            </a:r>
            <a:r>
              <a:rPr lang="ru-RU" sz="2800" dirty="0" err="1"/>
              <a:t>солтүстік</a:t>
            </a:r>
            <a:r>
              <a:rPr lang="ru-RU" sz="2800" dirty="0"/>
              <a:t> </a:t>
            </a:r>
            <a:r>
              <a:rPr lang="ru-RU" sz="2800" dirty="0" err="1"/>
              <a:t>және</a:t>
            </a:r>
            <a:r>
              <a:rPr lang="ru-RU" sz="2800" dirty="0"/>
              <a:t> </a:t>
            </a:r>
            <a:r>
              <a:rPr lang="ru-RU" sz="2800" dirty="0" err="1"/>
              <a:t>батыс</a:t>
            </a:r>
            <a:r>
              <a:rPr lang="ru-RU" sz="2800" dirty="0"/>
              <a:t> </a:t>
            </a:r>
            <a:r>
              <a:rPr lang="ru-RU" sz="2800" dirty="0" err="1"/>
              <a:t>бөліктеріне</a:t>
            </a:r>
            <a:r>
              <a:rPr lang="ru-RU" sz="2800" dirty="0"/>
              <a:t>, </a:t>
            </a:r>
            <a:r>
              <a:rPr lang="ru-RU" sz="2800" dirty="0" err="1"/>
              <a:t>Шығыс</a:t>
            </a:r>
            <a:r>
              <a:rPr lang="ru-RU" sz="2800" dirty="0"/>
              <a:t> Бразилия мен Гвиана </a:t>
            </a:r>
            <a:r>
              <a:rPr lang="ru-RU" sz="2800" dirty="0" err="1"/>
              <a:t>қалқандарының</a:t>
            </a:r>
            <a:r>
              <a:rPr lang="ru-RU" sz="2800" dirty="0"/>
              <a:t> </a:t>
            </a:r>
            <a:r>
              <a:rPr lang="ru-RU" sz="2800" dirty="0" err="1"/>
              <a:t>солтүстік</a:t>
            </a:r>
            <a:r>
              <a:rPr lang="ru-RU" sz="2800" dirty="0"/>
              <a:t> </a:t>
            </a:r>
            <a:r>
              <a:rPr lang="ru-RU" sz="2800" dirty="0" err="1"/>
              <a:t>беткейлеріне</a:t>
            </a:r>
            <a:r>
              <a:rPr lang="ru-RU" sz="2800" dirty="0"/>
              <a:t> </a:t>
            </a:r>
            <a:r>
              <a:rPr lang="ru-RU" sz="2800" dirty="0" err="1"/>
              <a:t>жер</a:t>
            </a:r>
            <a:r>
              <a:rPr lang="ru-RU" sz="2800" dirty="0"/>
              <a:t> </a:t>
            </a:r>
            <a:r>
              <a:rPr lang="ru-RU" sz="2800" dirty="0" err="1"/>
              <a:t>бедерінің</a:t>
            </a:r>
            <a:r>
              <a:rPr lang="ru-RU" sz="2800" dirty="0"/>
              <a:t> </a:t>
            </a:r>
            <a:r>
              <a:rPr lang="ru-RU" sz="2800" dirty="0" err="1"/>
              <a:t>типтік</a:t>
            </a:r>
            <a:r>
              <a:rPr lang="ru-RU" sz="2800" dirty="0"/>
              <a:t> </a:t>
            </a:r>
            <a:r>
              <a:rPr lang="ru-RU" sz="2800" dirty="0" err="1"/>
              <a:t>формалары</a:t>
            </a:r>
            <a:r>
              <a:rPr lang="ru-RU" sz="2800" dirty="0"/>
              <a:t> </a:t>
            </a:r>
            <a:r>
              <a:rPr lang="ru-RU" sz="2800" dirty="0" err="1"/>
              <a:t>кең</a:t>
            </a:r>
            <a:r>
              <a:rPr lang="ru-RU" sz="2800" dirty="0"/>
              <a:t> </a:t>
            </a:r>
            <a:r>
              <a:rPr lang="ru-RU" sz="2800" dirty="0" err="1"/>
              <a:t>немесе</a:t>
            </a:r>
            <a:r>
              <a:rPr lang="ru-RU" sz="2800" dirty="0"/>
              <a:t> тар </a:t>
            </a:r>
            <a:r>
              <a:rPr lang="ru-RU" sz="2800" dirty="0" err="1"/>
              <a:t>шатқал</a:t>
            </a:r>
            <a:r>
              <a:rPr lang="ru-RU" sz="2800" dirty="0"/>
              <a:t> </a:t>
            </a:r>
            <a:r>
              <a:rPr lang="ru-RU" sz="2800" dirty="0" err="1"/>
              <a:t>тәріздес</a:t>
            </a:r>
            <a:r>
              <a:rPr lang="ru-RU" sz="2800" dirty="0"/>
              <a:t> </a:t>
            </a:r>
            <a:r>
              <a:rPr lang="ru-RU" sz="2800" dirty="0" err="1"/>
              <a:t>өзен</a:t>
            </a:r>
            <a:r>
              <a:rPr lang="ru-RU" sz="2800" dirty="0"/>
              <a:t> </a:t>
            </a:r>
            <a:r>
              <a:rPr lang="ru-RU" sz="2800" dirty="0" err="1"/>
              <a:t>аңғарлары</a:t>
            </a:r>
            <a:r>
              <a:rPr lang="ru-RU" sz="2800" dirty="0"/>
              <a:t> </a:t>
            </a:r>
            <a:r>
              <a:rPr lang="ru-RU" sz="2800" dirty="0" err="1"/>
              <a:t>кесіп</a:t>
            </a:r>
            <a:r>
              <a:rPr lang="ru-RU" sz="2800" dirty="0"/>
              <a:t> </a:t>
            </a:r>
            <a:r>
              <a:rPr lang="ru-RU" sz="2800" dirty="0" err="1"/>
              <a:t>өтетін</a:t>
            </a:r>
            <a:r>
              <a:rPr lang="ru-RU" sz="2800" dirty="0"/>
              <a:t> </a:t>
            </a:r>
            <a:r>
              <a:rPr lang="ru-RU" sz="2800" dirty="0" err="1"/>
              <a:t>түғыр</a:t>
            </a:r>
            <a:r>
              <a:rPr lang="ru-RU" sz="2800" dirty="0"/>
              <a:t> </a:t>
            </a:r>
            <a:r>
              <a:rPr lang="ru-RU" sz="2800" dirty="0" err="1"/>
              <a:t>жазықтар</a:t>
            </a:r>
            <a:r>
              <a:rPr lang="ru-RU" sz="2800" dirty="0"/>
              <a:t> мен </a:t>
            </a:r>
            <a:r>
              <a:rPr lang="ru-RU" sz="2800" dirty="0" err="1"/>
              <a:t>таулы</a:t>
            </a:r>
            <a:r>
              <a:rPr lang="ru-RU" sz="2800" dirty="0"/>
              <a:t> </a:t>
            </a:r>
            <a:r>
              <a:rPr lang="ru-RU" sz="2800" dirty="0" err="1"/>
              <a:t>үстірттер</a:t>
            </a:r>
            <a:r>
              <a:rPr lang="ru-RU" sz="2800" dirty="0"/>
              <a:t> </a:t>
            </a:r>
            <a:r>
              <a:rPr lang="ru-RU" sz="2800" dirty="0" err="1"/>
              <a:t>тән</a:t>
            </a:r>
            <a:r>
              <a:rPr lang="ru-RU" sz="2800" dirty="0"/>
              <a:t> </a:t>
            </a:r>
            <a:r>
              <a:rPr lang="ru-RU" sz="2800" dirty="0" err="1"/>
              <a:t>болады</a:t>
            </a:r>
            <a:r>
              <a:rPr lang="ru-RU" sz="2800" dirty="0"/>
              <a:t>.</a:t>
            </a:r>
          </a:p>
          <a:p>
            <a:pPr algn="just"/>
            <a:r>
              <a:rPr lang="ru-RU" sz="2800" dirty="0"/>
              <a:t>Бразилия </a:t>
            </a:r>
            <a:r>
              <a:rPr lang="ru-RU" sz="2800" dirty="0" err="1"/>
              <a:t>таулы</a:t>
            </a:r>
            <a:r>
              <a:rPr lang="ru-RU" sz="2800" dirty="0"/>
              <a:t> </a:t>
            </a:r>
            <a:r>
              <a:rPr lang="ru-RU" sz="2800" dirty="0" err="1"/>
              <a:t>қыратының</a:t>
            </a:r>
            <a:r>
              <a:rPr lang="ru-RU" sz="2800" dirty="0"/>
              <a:t> </a:t>
            </a:r>
            <a:r>
              <a:rPr lang="ru-RU" sz="2800" dirty="0" err="1"/>
              <a:t>оңтүстік-батысында</a:t>
            </a:r>
            <a:r>
              <a:rPr lang="ru-RU" sz="2800" dirty="0"/>
              <a:t>, Парана </a:t>
            </a:r>
            <a:r>
              <a:rPr lang="ru-RU" sz="2800" dirty="0" err="1"/>
              <a:t>бассейнінде</a:t>
            </a:r>
            <a:r>
              <a:rPr lang="ru-RU" sz="2800" dirty="0"/>
              <a:t> </a:t>
            </a:r>
            <a:r>
              <a:rPr lang="ru-RU" sz="2800" dirty="0" err="1"/>
              <a:t>көп</a:t>
            </a:r>
            <a:r>
              <a:rPr lang="ru-RU" sz="2800" dirty="0"/>
              <a:t> </a:t>
            </a:r>
            <a:r>
              <a:rPr lang="ru-RU" sz="2800" dirty="0" err="1"/>
              <a:t>жерді</a:t>
            </a:r>
            <a:r>
              <a:rPr lang="ru-RU" sz="2800" dirty="0"/>
              <a:t> </a:t>
            </a:r>
            <a:r>
              <a:rPr lang="ru-RU" sz="2800" dirty="0" err="1"/>
              <a:t>сатылы</a:t>
            </a:r>
            <a:r>
              <a:rPr lang="ru-RU" sz="2800" dirty="0"/>
              <a:t> </a:t>
            </a:r>
            <a:r>
              <a:rPr lang="ru-RU" sz="2800" dirty="0" err="1"/>
              <a:t>жанар</a:t>
            </a:r>
            <a:r>
              <a:rPr lang="ru-RU" sz="2800" dirty="0"/>
              <a:t> </a:t>
            </a:r>
            <a:r>
              <a:rPr lang="ru-RU" sz="2800" dirty="0" err="1"/>
              <a:t>таулық</a:t>
            </a:r>
            <a:r>
              <a:rPr lang="ru-RU" sz="2800" dirty="0"/>
              <a:t> </a:t>
            </a:r>
            <a:r>
              <a:rPr lang="ru-RU" sz="2800" dirty="0" err="1"/>
              <a:t>үстірттер</a:t>
            </a:r>
            <a:r>
              <a:rPr lang="ru-RU" sz="2800" dirty="0"/>
              <a:t> </a:t>
            </a:r>
            <a:r>
              <a:rPr lang="ru-RU" sz="2800" dirty="0" err="1"/>
              <a:t>алып</a:t>
            </a:r>
            <a:r>
              <a:rPr lang="ru-RU" sz="2800" dirty="0"/>
              <a:t> </a:t>
            </a:r>
            <a:r>
              <a:rPr lang="ru-RU" sz="2800" dirty="0" err="1"/>
              <a:t>жатыр</a:t>
            </a:r>
            <a:r>
              <a:rPr lang="ru-RU" sz="2800" dirty="0"/>
              <a:t>.</a:t>
            </a:r>
          </a:p>
          <a:p>
            <a:pPr algn="just"/>
            <a:r>
              <a:rPr lang="ru-RU" sz="2800" dirty="0" err="1"/>
              <a:t>Шығыс</a:t>
            </a:r>
            <a:r>
              <a:rPr lang="ru-RU" sz="2800" dirty="0"/>
              <a:t> Бразилия </a:t>
            </a:r>
            <a:r>
              <a:rPr lang="ru-RU" sz="2800" dirty="0" err="1"/>
              <a:t>қалқанының</a:t>
            </a:r>
            <a:r>
              <a:rPr lang="ru-RU" sz="2800" dirty="0"/>
              <a:t> </a:t>
            </a:r>
            <a:r>
              <a:rPr lang="ru-RU" sz="2800" dirty="0" err="1"/>
              <a:t>шетінде</a:t>
            </a:r>
            <a:r>
              <a:rPr lang="ru-RU" sz="2800" dirty="0"/>
              <a:t> </a:t>
            </a:r>
            <a:r>
              <a:rPr lang="ru-RU" sz="2800" dirty="0" err="1"/>
              <a:t>жатқан</a:t>
            </a:r>
            <a:r>
              <a:rPr lang="ru-RU" sz="2800" dirty="0"/>
              <a:t> Бразилия </a:t>
            </a:r>
            <a:r>
              <a:rPr lang="ru-RU" sz="2800" dirty="0" err="1"/>
              <a:t>таулы</a:t>
            </a:r>
            <a:r>
              <a:rPr lang="ru-RU" sz="2800" dirty="0"/>
              <a:t> </a:t>
            </a:r>
            <a:r>
              <a:rPr lang="ru-RU" sz="2800" dirty="0" err="1"/>
              <a:t>кыратының</a:t>
            </a:r>
            <a:r>
              <a:rPr lang="ru-RU" sz="2800" dirty="0"/>
              <a:t> </a:t>
            </a:r>
            <a:r>
              <a:rPr lang="ru-RU" sz="2800" dirty="0" err="1"/>
              <a:t>шығысы</a:t>
            </a:r>
            <a:r>
              <a:rPr lang="ru-RU" sz="2800" dirty="0"/>
              <a:t> мен Гвиана </a:t>
            </a:r>
            <a:r>
              <a:rPr lang="ru-RU" sz="2800" dirty="0" err="1"/>
              <a:t>таулы</a:t>
            </a:r>
            <a:r>
              <a:rPr lang="ru-RU" sz="2800" dirty="0"/>
              <a:t> </a:t>
            </a:r>
            <a:r>
              <a:rPr lang="ru-RU" sz="2800" dirty="0" err="1"/>
              <a:t>қыратының</a:t>
            </a:r>
            <a:r>
              <a:rPr lang="ru-RU" sz="2800" dirty="0"/>
              <a:t> </a:t>
            </a:r>
            <a:r>
              <a:rPr lang="ru-RU" sz="2800" dirty="0" err="1"/>
              <a:t>едәуір</a:t>
            </a:r>
            <a:r>
              <a:rPr lang="ru-RU" sz="2800" dirty="0"/>
              <a:t> </a:t>
            </a:r>
            <a:r>
              <a:rPr lang="ru-RU" sz="2800" dirty="0" err="1"/>
              <a:t>бөлігі</a:t>
            </a:r>
            <a:r>
              <a:rPr lang="ru-RU" sz="2800" dirty="0"/>
              <a:t> </a:t>
            </a:r>
            <a:r>
              <a:rPr lang="ru-RU" sz="2800" dirty="0" err="1"/>
              <a:t>мезозойдың</a:t>
            </a:r>
            <a:r>
              <a:rPr lang="ru-RU" sz="2800" dirty="0"/>
              <a:t> </a:t>
            </a:r>
            <a:r>
              <a:rPr lang="ru-RU" sz="2800" dirty="0" err="1"/>
              <a:t>аяғы</a:t>
            </a:r>
            <a:r>
              <a:rPr lang="ru-RU" sz="2800" dirty="0"/>
              <a:t> мен неоген-антропоген </a:t>
            </a:r>
            <a:r>
              <a:rPr lang="ru-RU" sz="2800" dirty="0" err="1"/>
              <a:t>кезінде</a:t>
            </a:r>
            <a:r>
              <a:rPr lang="ru-RU" sz="2800" dirty="0"/>
              <a:t> </a:t>
            </a:r>
            <a:r>
              <a:rPr lang="ru-RU" sz="2800" dirty="0" err="1"/>
              <a:t>қалқандардың</a:t>
            </a:r>
            <a:r>
              <a:rPr lang="ru-RU" sz="2800" dirty="0"/>
              <a:t> </a:t>
            </a:r>
            <a:r>
              <a:rPr lang="ru-RU" sz="2800" dirty="0" err="1"/>
              <a:t>орогендік</a:t>
            </a:r>
            <a:r>
              <a:rPr lang="ru-RU" sz="2800" dirty="0"/>
              <a:t> </a:t>
            </a:r>
            <a:r>
              <a:rPr lang="ru-RU" sz="2800" dirty="0" err="1"/>
              <a:t>күшейе</a:t>
            </a:r>
            <a:r>
              <a:rPr lang="ru-RU" sz="2800" dirty="0"/>
              <a:t> </a:t>
            </a:r>
            <a:r>
              <a:rPr lang="ru-RU" sz="2800" dirty="0" err="1"/>
              <a:t>түсуі</a:t>
            </a:r>
            <a:r>
              <a:rPr lang="ru-RU" sz="2800" dirty="0"/>
              <a:t> </a:t>
            </a:r>
            <a:r>
              <a:rPr lang="ru-RU" sz="2800" dirty="0" err="1"/>
              <a:t>нәтижесінде</a:t>
            </a:r>
            <a:r>
              <a:rPr lang="ru-RU" sz="2800" dirty="0"/>
              <a:t> </a:t>
            </a:r>
            <a:r>
              <a:rPr lang="ru-RU" sz="2800" dirty="0" err="1"/>
              <a:t>Шығыс</a:t>
            </a:r>
            <a:r>
              <a:rPr lang="ru-RU" sz="2800" dirty="0"/>
              <a:t> Африка </a:t>
            </a:r>
            <a:r>
              <a:rPr lang="ru-RU" sz="2800" dirty="0" err="1"/>
              <a:t>сияқты</a:t>
            </a:r>
            <a:r>
              <a:rPr lang="ru-RU" sz="2800" dirty="0"/>
              <a:t> </a:t>
            </a:r>
            <a:r>
              <a:rPr lang="ru-RU" sz="2800" dirty="0" err="1"/>
              <a:t>эпиплат-формалық</a:t>
            </a:r>
            <a:r>
              <a:rPr lang="ru-RU" sz="2800" dirty="0"/>
              <a:t> </a:t>
            </a:r>
            <a:r>
              <a:rPr lang="ru-RU" sz="2800" dirty="0" err="1"/>
              <a:t>таулар</a:t>
            </a:r>
            <a:r>
              <a:rPr lang="ru-RU" sz="2800" dirty="0"/>
              <a:t> </a:t>
            </a:r>
            <a:r>
              <a:rPr lang="ru-RU" sz="2800" dirty="0" err="1"/>
              <a:t>жүйесіне</a:t>
            </a:r>
            <a:r>
              <a:rPr lang="ru-RU" sz="2800" dirty="0"/>
              <a:t> </a:t>
            </a:r>
            <a:r>
              <a:rPr lang="ru-RU" sz="2800" dirty="0" err="1"/>
              <a:t>айналған</a:t>
            </a:r>
            <a:r>
              <a:rPr lang="ru-RU" sz="2800" dirty="0"/>
              <a:t> (Бразилия </a:t>
            </a:r>
            <a:r>
              <a:rPr lang="ru-RU" sz="2800" dirty="0" err="1"/>
              <a:t>серралары</a:t>
            </a:r>
            <a:r>
              <a:rPr lang="ru-RU" sz="2800" dirty="0"/>
              <a:t> </a:t>
            </a:r>
            <a:r>
              <a:rPr lang="ru-RU" sz="2800" dirty="0" err="1"/>
              <a:t>және</a:t>
            </a:r>
            <a:r>
              <a:rPr lang="ru-RU" sz="2800" dirty="0"/>
              <a:t> Гвиана </a:t>
            </a:r>
            <a:r>
              <a:rPr lang="ru-RU" sz="2800" dirty="0" err="1"/>
              <a:t>таулы</a:t>
            </a:r>
            <a:r>
              <a:rPr lang="ru-RU" sz="2800" dirty="0"/>
              <a:t> </a:t>
            </a:r>
            <a:r>
              <a:rPr lang="ru-RU" sz="2800" dirty="0" err="1"/>
              <a:t>қыратының</a:t>
            </a:r>
            <a:r>
              <a:rPr lang="ru-RU" sz="2800" dirty="0"/>
              <a:t> </a:t>
            </a:r>
            <a:r>
              <a:rPr lang="ru-RU" sz="2800" dirty="0" err="1"/>
              <a:t>ең</a:t>
            </a:r>
            <a:r>
              <a:rPr lang="ru-RU" sz="2800" dirty="0"/>
              <a:t> </a:t>
            </a:r>
            <a:r>
              <a:rPr lang="ru-RU" sz="2800" dirty="0" err="1"/>
              <a:t>биік</a:t>
            </a:r>
            <a:r>
              <a:rPr lang="ru-RU" sz="2800" dirty="0"/>
              <a:t> </a:t>
            </a:r>
            <a:r>
              <a:rPr lang="ru-RU" sz="2800" dirty="0" err="1"/>
              <a:t>бөліктері</a:t>
            </a:r>
            <a:r>
              <a:rPr lang="ru-RU" sz="2800" dirty="0"/>
              <a:t>).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4812214"/>
      </p:ext>
    </p:extLst>
  </p:cSld>
  <p:clrMapOvr>
    <a:masterClrMapping/>
  </p:clrMapOvr>
</p:sld>
</file>

<file path=ppt/theme/theme1.xml><?xml version="1.0" encoding="utf-8"?>
<a:theme xmlns:a="http://schemas.openxmlformats.org/drawingml/2006/main" name="Метрополия">
  <a:themeElements>
    <a:clrScheme name="Метрополия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Метрополи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Метрополи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TM03457491[[fn=Метрополия]]</Template>
  <TotalTime>47</TotalTime>
  <Words>1491</Words>
  <Application>Microsoft Office PowerPoint</Application>
  <PresentationFormat>Широкоэкранный</PresentationFormat>
  <Paragraphs>54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Calibri Light</vt:lpstr>
      <vt:lpstr>Times New Roman</vt:lpstr>
      <vt:lpstr>Метрополия</vt:lpstr>
      <vt:lpstr>Дәріс 9.  Оңтүстік Американың жер бедері</vt:lpstr>
      <vt:lpstr>Дәрістің жоспары: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Қарастыратын сұрақтар мен тапсырмалар:</vt:lpstr>
      <vt:lpstr>Негізгі әдебиеттер: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Дәріс 9.  Оңтүстік Американың жер бедері</dc:title>
  <dc:creator>Lenovo</dc:creator>
  <cp:lastModifiedBy>Lenovo</cp:lastModifiedBy>
  <cp:revision>6</cp:revision>
  <dcterms:created xsi:type="dcterms:W3CDTF">2022-10-29T08:43:50Z</dcterms:created>
  <dcterms:modified xsi:type="dcterms:W3CDTF">2022-10-29T09:31:37Z</dcterms:modified>
</cp:coreProperties>
</file>