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9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8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9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2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8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3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7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2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6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EF1E6B2-EED2-4508-975E-1594F143B3D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729ABFB-7A62-4175-AC91-F9C258EE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F3208-3DB5-4FF2-AF6F-814F6DDE2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194537"/>
            <a:ext cx="10782300" cy="3352800"/>
          </a:xfrm>
        </p:spPr>
        <p:txBody>
          <a:bodyPr/>
          <a:lstStyle/>
          <a:p>
            <a:pPr algn="ctr"/>
            <a:r>
              <a:rPr lang="ru-RU" dirty="0"/>
              <a:t>Д</a:t>
            </a:r>
            <a:r>
              <a:rPr lang="kk-KZ" dirty="0"/>
              <a:t>әріс </a:t>
            </a:r>
            <a:r>
              <a:rPr lang="ru-RU" dirty="0"/>
              <a:t>9. </a:t>
            </a:r>
            <a:br>
              <a:rPr lang="ru-RU" dirty="0"/>
            </a:br>
            <a:r>
              <a:rPr lang="ru-RU" dirty="0" err="1"/>
              <a:t>Оңтүстік</a:t>
            </a:r>
            <a:r>
              <a:rPr lang="ru-RU" dirty="0"/>
              <a:t> Американы</a:t>
            </a:r>
            <a:r>
              <a:rPr lang="kk-KZ" dirty="0"/>
              <a:t>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2CDDA-AA1E-4B42-8577-99E79DE7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449DA81-E2F9-49CF-851B-C3ABC73ED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13" y="0"/>
            <a:ext cx="7646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5EAF5F-1078-4D6F-A480-103772C58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6838121" cy="6858000"/>
          </a:xfrm>
        </p:spPr>
        <p:txBody>
          <a:bodyPr>
            <a:normAutofit/>
          </a:bodyPr>
          <a:lstStyle/>
          <a:p>
            <a:r>
              <a:rPr lang="ru-RU" dirty="0"/>
              <a:t>Анд </a:t>
            </a:r>
            <a:r>
              <a:rPr lang="ru-RU" dirty="0" err="1"/>
              <a:t>катпарлы</a:t>
            </a:r>
            <a:r>
              <a:rPr lang="ru-RU" dirty="0"/>
              <a:t> </a:t>
            </a:r>
            <a:r>
              <a:rPr lang="ru-RU" dirty="0" err="1"/>
              <a:t>белдеуі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өн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антиклинорийлерге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параллель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параллельге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жоталар</a:t>
            </a:r>
            <a:r>
              <a:rPr lang="ru-RU" dirty="0"/>
              <a:t> </a:t>
            </a:r>
            <a:r>
              <a:rPr lang="ru-RU" dirty="0" err="1"/>
              <a:t>жүйесінен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синклинорнйлер</a:t>
            </a:r>
            <a:r>
              <a:rPr lang="ru-RU" dirty="0"/>
              <a:t> мен </a:t>
            </a:r>
            <a:r>
              <a:rPr lang="ru-RU" dirty="0" err="1"/>
              <a:t>опырықтарға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тауаралық</a:t>
            </a:r>
            <a:r>
              <a:rPr lang="ru-RU" dirty="0"/>
              <a:t> </a:t>
            </a:r>
            <a:r>
              <a:rPr lang="ru-RU" dirty="0" err="1"/>
              <a:t>аңғарлардан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Андының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қатпарлы</a:t>
            </a:r>
            <a:r>
              <a:rPr lang="ru-RU" dirty="0"/>
              <a:t> </a:t>
            </a:r>
            <a:r>
              <a:rPr lang="ru-RU" dirty="0" err="1"/>
              <a:t>ғимараты</a:t>
            </a:r>
            <a:r>
              <a:rPr lang="ru-RU" dirty="0"/>
              <a:t> </a:t>
            </a:r>
            <a:r>
              <a:rPr lang="ru-RU" dirty="0" err="1"/>
              <a:t>қүрамына</a:t>
            </a:r>
            <a:r>
              <a:rPr lang="ru-RU" dirty="0"/>
              <a:t> </a:t>
            </a:r>
            <a:r>
              <a:rPr lang="ru-RU" dirty="0" err="1"/>
              <a:t>кейініректегі</a:t>
            </a:r>
            <a:r>
              <a:rPr lang="ru-RU" dirty="0"/>
              <a:t> </a:t>
            </a:r>
            <a:r>
              <a:rPr lang="ru-RU" dirty="0" err="1"/>
              <a:t>орогендік</a:t>
            </a:r>
            <a:r>
              <a:rPr lang="ru-RU" dirty="0"/>
              <a:t> </a:t>
            </a:r>
            <a:r>
              <a:rPr lang="ru-RU" dirty="0" err="1"/>
              <a:t>процестермен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құрылған</a:t>
            </a:r>
            <a:r>
              <a:rPr lang="ru-RU" dirty="0"/>
              <a:t> палеозой </a:t>
            </a:r>
            <a:r>
              <a:rPr lang="ru-RU" dirty="0" err="1"/>
              <a:t>қатпарлы</a:t>
            </a:r>
            <a:r>
              <a:rPr lang="ru-RU" dirty="0"/>
              <a:t> </a:t>
            </a:r>
            <a:r>
              <a:rPr lang="ru-RU" dirty="0" err="1"/>
              <a:t>құрылымдары</a:t>
            </a:r>
            <a:r>
              <a:rPr lang="ru-RU" dirty="0"/>
              <a:t> </a:t>
            </a:r>
            <a:r>
              <a:rPr lang="ru-RU" dirty="0" err="1"/>
              <a:t>кіреді</a:t>
            </a:r>
            <a:r>
              <a:rPr lang="ru-RU" dirty="0"/>
              <a:t>. </a:t>
            </a:r>
            <a:r>
              <a:rPr lang="ru-RU" dirty="0" err="1"/>
              <a:t>Оларға</a:t>
            </a:r>
            <a:r>
              <a:rPr lang="ru-RU" dirty="0"/>
              <a:t> тау </a:t>
            </a:r>
            <a:r>
              <a:rPr lang="ru-RU" dirty="0" err="1"/>
              <a:t>жүйесінің</a:t>
            </a:r>
            <a:r>
              <a:rPr lang="ru-RU" dirty="0"/>
              <a:t> орта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бөліктері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  <a:r>
              <a:rPr lang="ru-RU" dirty="0" err="1"/>
              <a:t>Батыста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палеозой </a:t>
            </a:r>
            <a:r>
              <a:rPr lang="ru-RU" dirty="0" err="1"/>
              <a:t>мең</a:t>
            </a:r>
            <a:r>
              <a:rPr lang="ru-RU" dirty="0"/>
              <a:t> мезозой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шөгіп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, кайнозой </a:t>
            </a:r>
            <a:r>
              <a:rPr lang="ru-RU" dirty="0" err="1"/>
              <a:t>эрасында</a:t>
            </a:r>
            <a:r>
              <a:rPr lang="ru-RU" dirty="0"/>
              <a:t> </a:t>
            </a:r>
            <a:r>
              <a:rPr lang="ru-RU" dirty="0" err="1"/>
              <a:t>қатпарлануға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көтерілуге</a:t>
            </a:r>
            <a:r>
              <a:rPr lang="ru-RU" dirty="0"/>
              <a:t> </a:t>
            </a:r>
            <a:r>
              <a:rPr lang="ru-RU" dirty="0" err="1"/>
              <a:t>ұшыраған</a:t>
            </a:r>
            <a:r>
              <a:rPr lang="ru-RU" dirty="0"/>
              <a:t> зона </a:t>
            </a:r>
            <a:r>
              <a:rPr lang="ru-RU" dirty="0" err="1"/>
              <a:t>созылып</a:t>
            </a:r>
            <a:r>
              <a:rPr lang="ru-RU" dirty="0"/>
              <a:t> </a:t>
            </a:r>
            <a:r>
              <a:rPr lang="ru-RU" dirty="0" err="1"/>
              <a:t>кетеді</a:t>
            </a:r>
            <a:r>
              <a:rPr lang="ru-RU" dirty="0"/>
              <a:t>.</a:t>
            </a:r>
          </a:p>
          <a:p>
            <a:r>
              <a:rPr lang="ru-RU" dirty="0" err="1"/>
              <a:t>Жалғыз</a:t>
            </a:r>
            <a:r>
              <a:rPr lang="ru-RU" dirty="0"/>
              <a:t> Анды </a:t>
            </a:r>
            <a:r>
              <a:rPr lang="ru-RU" dirty="0" err="1"/>
              <a:t>белдеуі</a:t>
            </a:r>
            <a:r>
              <a:rPr lang="ru-RU" dirty="0"/>
              <a:t> </a:t>
            </a:r>
            <a:r>
              <a:rPr lang="ru-RU" dirty="0" err="1"/>
              <a:t>солтүстікте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</a:t>
            </a:r>
            <a:r>
              <a:rPr lang="ru-RU" dirty="0" err="1"/>
              <a:t>қүрамына</a:t>
            </a:r>
            <a:r>
              <a:rPr lang="ru-RU" dirty="0"/>
              <a:t> </a:t>
            </a:r>
            <a:r>
              <a:rPr lang="ru-RU" dirty="0" err="1"/>
              <a:t>кіретін</a:t>
            </a:r>
            <a:r>
              <a:rPr lang="ru-RU" dirty="0"/>
              <a:t> </a:t>
            </a:r>
            <a:r>
              <a:rPr lang="ru-RU" dirty="0" err="1"/>
              <a:t>Антиль-Кариб</a:t>
            </a:r>
            <a:r>
              <a:rPr lang="ru-RU" dirty="0"/>
              <a:t> </a:t>
            </a:r>
            <a:r>
              <a:rPr lang="ru-RU" dirty="0" err="1"/>
              <a:t>аймағына</a:t>
            </a:r>
            <a:r>
              <a:rPr lang="ru-RU" dirty="0"/>
              <a:t> </a:t>
            </a:r>
            <a:r>
              <a:rPr lang="ru-RU" dirty="0" err="1"/>
              <a:t>жалғасады</a:t>
            </a:r>
            <a:r>
              <a:rPr lang="ru-RU" dirty="0"/>
              <a:t>.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материкте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аймаққа</a:t>
            </a:r>
            <a:r>
              <a:rPr lang="ru-RU" dirty="0"/>
              <a:t> </a:t>
            </a:r>
            <a:r>
              <a:rPr lang="ru-RU" dirty="0" err="1"/>
              <a:t>Кариб</a:t>
            </a:r>
            <a:r>
              <a:rPr lang="ru-RU" dirty="0"/>
              <a:t> </a:t>
            </a:r>
            <a:r>
              <a:rPr lang="ru-RU" dirty="0" err="1"/>
              <a:t>Андысының</a:t>
            </a:r>
            <a:r>
              <a:rPr lang="ru-RU" dirty="0"/>
              <a:t> </a:t>
            </a:r>
            <a:r>
              <a:rPr lang="ru-RU" dirty="0" err="1"/>
              <a:t>ендік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EB008-F975-439F-AB3C-0678E09D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1" y="0"/>
            <a:ext cx="5234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8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AB012E-0A7A-466C-9CEC-9EAC1B7F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26"/>
            <a:ext cx="12072729" cy="6698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Анд тау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мен </a:t>
            </a:r>
            <a:r>
              <a:rPr lang="ru-RU" dirty="0" err="1"/>
              <a:t>құрылымындық</a:t>
            </a:r>
            <a:r>
              <a:rPr lang="ru-RU" dirty="0"/>
              <a:t> </a:t>
            </a:r>
            <a:r>
              <a:rPr lang="ru-RU" dirty="0" err="1"/>
              <a:t>ерекшеліктеріне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мынадай</a:t>
            </a:r>
            <a:r>
              <a:rPr lang="ru-RU" dirty="0"/>
              <a:t> </a:t>
            </a:r>
            <a:r>
              <a:rPr lang="ru-RU" dirty="0" err="1"/>
              <a:t>ұзына</a:t>
            </a:r>
            <a:r>
              <a:rPr lang="ru-RU" dirty="0"/>
              <a:t> </a:t>
            </a:r>
            <a:r>
              <a:rPr lang="ru-RU" dirty="0" err="1"/>
              <a:t>бойғы</a:t>
            </a:r>
            <a:r>
              <a:rPr lang="ru-RU" dirty="0"/>
              <a:t> </a:t>
            </a:r>
            <a:r>
              <a:rPr lang="ru-RU" dirty="0" err="1"/>
              <a:t>геоморфологиялық</a:t>
            </a:r>
            <a:r>
              <a:rPr lang="ru-RU" dirty="0"/>
              <a:t> </a:t>
            </a:r>
            <a:r>
              <a:rPr lang="ru-RU" dirty="0" err="1"/>
              <a:t>зоналарға</a:t>
            </a:r>
            <a:r>
              <a:rPr lang="ru-RU" dirty="0"/>
              <a:t> </a:t>
            </a:r>
            <a:r>
              <a:rPr lang="ru-RU" dirty="0" err="1"/>
              <a:t>бөлуге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1.	</a:t>
            </a:r>
            <a:r>
              <a:rPr lang="ru-RU" dirty="0" err="1"/>
              <a:t>Кариб</a:t>
            </a:r>
            <a:r>
              <a:rPr lang="ru-RU" dirty="0"/>
              <a:t> </a:t>
            </a:r>
            <a:r>
              <a:rPr lang="ru-RU" dirty="0" err="1"/>
              <a:t>Андысы-солтүстік-шығыстағы</a:t>
            </a:r>
            <a:r>
              <a:rPr lang="ru-RU" dirty="0"/>
              <a:t> </a:t>
            </a:r>
            <a:r>
              <a:rPr lang="ru-RU" dirty="0" err="1"/>
              <a:t>Кариб</a:t>
            </a:r>
            <a:r>
              <a:rPr lang="ru-RU" dirty="0"/>
              <a:t> </a:t>
            </a:r>
            <a:r>
              <a:rPr lang="ru-RU" dirty="0" err="1"/>
              <a:t>теңізі</a:t>
            </a:r>
            <a:r>
              <a:rPr lang="ru-RU" dirty="0"/>
              <a:t> </a:t>
            </a:r>
            <a:r>
              <a:rPr lang="ru-RU" dirty="0" err="1"/>
              <a:t>жағалауын</a:t>
            </a:r>
            <a:r>
              <a:rPr lang="ru-RU" dirty="0"/>
              <a:t> </a:t>
            </a:r>
            <a:r>
              <a:rPr lang="ru-RU" dirty="0" err="1"/>
              <a:t>бойлай</a:t>
            </a:r>
            <a:r>
              <a:rPr lang="ru-RU" dirty="0"/>
              <a:t> </a:t>
            </a:r>
            <a:r>
              <a:rPr lang="ru-RU" dirty="0" err="1"/>
              <a:t>қатпарлы</a:t>
            </a:r>
            <a:r>
              <a:rPr lang="ru-RU" dirty="0"/>
              <a:t> </a:t>
            </a:r>
            <a:r>
              <a:rPr lang="ru-RU" dirty="0" err="1"/>
              <a:t>жоталармен</a:t>
            </a:r>
            <a:r>
              <a:rPr lang="ru-RU" dirty="0"/>
              <a:t> </a:t>
            </a:r>
            <a:r>
              <a:rPr lang="ru-RU" dirty="0" err="1"/>
              <a:t>көмкерілген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	</a:t>
            </a:r>
            <a:r>
              <a:rPr lang="ru-RU" dirty="0" err="1"/>
              <a:t>Солтүстік</a:t>
            </a:r>
            <a:r>
              <a:rPr lang="ru-RU" dirty="0"/>
              <a:t> –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Андысы</a:t>
            </a:r>
            <a:r>
              <a:rPr lang="ru-RU" dirty="0"/>
              <a:t>- </a:t>
            </a:r>
            <a:r>
              <a:rPr lang="ru-RU" dirty="0" err="1"/>
              <a:t>меридиандық</a:t>
            </a:r>
            <a:r>
              <a:rPr lang="ru-RU" dirty="0"/>
              <a:t> </a:t>
            </a:r>
            <a:r>
              <a:rPr lang="ru-RU" dirty="0" err="1"/>
              <a:t>бағытта</a:t>
            </a:r>
            <a:r>
              <a:rPr lang="ru-RU" dirty="0"/>
              <a:t> </a:t>
            </a:r>
            <a:r>
              <a:rPr lang="ru-RU" dirty="0" err="1"/>
              <a:t>созылған</a:t>
            </a:r>
            <a:r>
              <a:rPr lang="ru-RU" dirty="0"/>
              <a:t>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бөлінулер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Кордильер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2500-2700м </a:t>
            </a:r>
            <a:r>
              <a:rPr lang="ru-RU" dirty="0" err="1"/>
              <a:t>биіктікте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	Эквадор </a:t>
            </a:r>
            <a:r>
              <a:rPr lang="ru-RU" dirty="0" err="1"/>
              <a:t>Андысы</a:t>
            </a:r>
            <a:r>
              <a:rPr lang="ru-RU" dirty="0"/>
              <a:t>- </a:t>
            </a:r>
            <a:r>
              <a:rPr lang="ru-RU" dirty="0" err="1"/>
              <a:t>морфогенетикалық</a:t>
            </a:r>
            <a:r>
              <a:rPr lang="ru-RU" dirty="0"/>
              <a:t> </a:t>
            </a:r>
            <a:r>
              <a:rPr lang="ru-RU" dirty="0" err="1"/>
              <a:t>процесі-вулкандық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Сөнген</a:t>
            </a:r>
            <a:r>
              <a:rPr lang="ru-RU" dirty="0"/>
              <a:t> </a:t>
            </a:r>
            <a:r>
              <a:rPr lang="ru-RU" dirty="0" err="1"/>
              <a:t>Чимборосо</a:t>
            </a:r>
            <a:r>
              <a:rPr lang="ru-RU" dirty="0"/>
              <a:t> 6262м , Котопахи-5897м </a:t>
            </a:r>
            <a:r>
              <a:rPr lang="ru-RU" dirty="0" err="1"/>
              <a:t>сөнбеген</a:t>
            </a:r>
            <a:r>
              <a:rPr lang="ru-RU" dirty="0"/>
              <a:t> </a:t>
            </a:r>
            <a:r>
              <a:rPr lang="ru-RU" dirty="0" err="1"/>
              <a:t>вулканды</a:t>
            </a:r>
            <a:r>
              <a:rPr lang="ru-RU" dirty="0"/>
              <a:t> </a:t>
            </a:r>
            <a:r>
              <a:rPr lang="ru-RU" dirty="0" err="1"/>
              <a:t>таулары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4.	</a:t>
            </a:r>
            <a:r>
              <a:rPr lang="ru-RU" dirty="0" err="1"/>
              <a:t>Орталық</a:t>
            </a:r>
            <a:r>
              <a:rPr lang="ru-RU" dirty="0"/>
              <a:t> Анд- 4030-280 </a:t>
            </a:r>
            <a:r>
              <a:rPr lang="ru-RU" dirty="0" err="1"/>
              <a:t>о.е</a:t>
            </a:r>
            <a:r>
              <a:rPr lang="ru-RU" dirty="0"/>
              <a:t> 750км-ге </a:t>
            </a:r>
            <a:r>
              <a:rPr lang="ru-RU" dirty="0" err="1"/>
              <a:t>созылған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көлемді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таулы</a:t>
            </a:r>
            <a:r>
              <a:rPr lang="ru-RU" dirty="0"/>
              <a:t> </a:t>
            </a:r>
            <a:r>
              <a:rPr lang="ru-RU" dirty="0" err="1"/>
              <a:t>үстірттері</a:t>
            </a:r>
            <a:r>
              <a:rPr lang="ru-RU" dirty="0"/>
              <a:t> 4000м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5.	</a:t>
            </a:r>
            <a:r>
              <a:rPr lang="ru-RU" dirty="0" err="1"/>
              <a:t>Перуан</a:t>
            </a:r>
            <a:r>
              <a:rPr lang="ru-RU" dirty="0"/>
              <a:t> </a:t>
            </a:r>
            <a:r>
              <a:rPr lang="ru-RU" dirty="0" err="1"/>
              <a:t>Андысы</a:t>
            </a:r>
            <a:r>
              <a:rPr lang="ru-RU" dirty="0"/>
              <a:t> 14030 </a:t>
            </a:r>
            <a:r>
              <a:rPr lang="ru-RU" dirty="0" err="1"/>
              <a:t>о.е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жатыр.Батысындағы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жота</a:t>
            </a:r>
            <a:r>
              <a:rPr lang="ru-RU" dirty="0"/>
              <a:t>-Кордильер Бланка-6768м</a:t>
            </a:r>
          </a:p>
          <a:p>
            <a:pPr algn="just"/>
            <a:r>
              <a:rPr lang="ru-RU" dirty="0"/>
              <a:t>6.	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Андының</a:t>
            </a:r>
            <a:r>
              <a:rPr lang="ru-RU" dirty="0"/>
              <a:t>   </a:t>
            </a:r>
            <a:r>
              <a:rPr lang="ru-RU" dirty="0" err="1"/>
              <a:t>оңтүстігінде</a:t>
            </a:r>
            <a:r>
              <a:rPr lang="ru-RU" dirty="0"/>
              <a:t>   </a:t>
            </a:r>
            <a:r>
              <a:rPr lang="ru-RU" dirty="0" err="1"/>
              <a:t>Орталық</a:t>
            </a:r>
            <a:r>
              <a:rPr lang="ru-RU" dirty="0"/>
              <a:t>   Анд   тау   </a:t>
            </a:r>
            <a:r>
              <a:rPr lang="ru-RU" dirty="0" err="1"/>
              <a:t>қыраты</a:t>
            </a:r>
            <a:r>
              <a:rPr lang="ru-RU" dirty="0"/>
              <a:t>   </a:t>
            </a:r>
            <a:r>
              <a:rPr lang="ru-RU" dirty="0" err="1"/>
              <a:t>жатыр.қазіргі</a:t>
            </a:r>
            <a:r>
              <a:rPr lang="ru-RU" dirty="0"/>
              <a:t> Льюльяйльяко-6723м, </a:t>
            </a:r>
            <a:r>
              <a:rPr lang="ru-RU" dirty="0" err="1"/>
              <a:t>ежелгі</a:t>
            </a:r>
            <a:r>
              <a:rPr lang="ru-RU" dirty="0"/>
              <a:t> Сахама-6780м, Охос-дель-Саладо-6880м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endParaRPr lang="ru-RU" dirty="0"/>
          </a:p>
          <a:p>
            <a:pPr algn="just"/>
            <a:r>
              <a:rPr lang="ru-RU" dirty="0"/>
              <a:t>7.	</a:t>
            </a:r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/>
              <a:t>жағалауын</a:t>
            </a:r>
            <a:r>
              <a:rPr lang="ru-RU" dirty="0"/>
              <a:t> </a:t>
            </a:r>
            <a:r>
              <a:rPr lang="ru-RU" dirty="0" err="1"/>
              <a:t>бойлай</a:t>
            </a:r>
            <a:r>
              <a:rPr lang="ru-RU" dirty="0"/>
              <a:t> </a:t>
            </a:r>
            <a:r>
              <a:rPr lang="ru-RU" dirty="0" err="1"/>
              <a:t>Жағалау</a:t>
            </a:r>
            <a:r>
              <a:rPr lang="ru-RU" dirty="0"/>
              <a:t> Кордильер таулары-3200м,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шығысқа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22-270 </a:t>
            </a:r>
            <a:r>
              <a:rPr lang="ru-RU" dirty="0" err="1"/>
              <a:t>о.е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депрессияға</a:t>
            </a:r>
            <a:r>
              <a:rPr lang="ru-RU" dirty="0"/>
              <a:t> </a:t>
            </a:r>
            <a:r>
              <a:rPr lang="ru-RU" dirty="0" err="1"/>
              <a:t>ұшыраған</a:t>
            </a:r>
            <a:r>
              <a:rPr lang="ru-RU" dirty="0"/>
              <a:t>-Атакама </a:t>
            </a:r>
            <a:r>
              <a:rPr lang="ru-RU" dirty="0" err="1"/>
              <a:t>шөлі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Тынықмұхиттық</a:t>
            </a:r>
            <a:r>
              <a:rPr lang="ru-RU" dirty="0"/>
              <a:t> </a:t>
            </a:r>
            <a:r>
              <a:rPr lang="ru-RU" dirty="0" err="1"/>
              <a:t>беткейлері</a:t>
            </a:r>
            <a:r>
              <a:rPr lang="ru-RU" dirty="0"/>
              <a:t> </a:t>
            </a:r>
            <a:r>
              <a:rPr lang="ru-RU" dirty="0" err="1"/>
              <a:t>яғни</a:t>
            </a:r>
            <a:r>
              <a:rPr lang="ru-RU" dirty="0"/>
              <a:t> 5-280 </a:t>
            </a:r>
            <a:r>
              <a:rPr lang="ru-RU" dirty="0" err="1"/>
              <a:t>о.е</a:t>
            </a:r>
            <a:r>
              <a:rPr lang="ru-RU" dirty="0"/>
              <a:t> </a:t>
            </a:r>
            <a:r>
              <a:rPr lang="ru-RU" dirty="0" err="1"/>
              <a:t>аридты</a:t>
            </a:r>
            <a:r>
              <a:rPr lang="ru-RU" dirty="0"/>
              <a:t> </a:t>
            </a:r>
            <a:r>
              <a:rPr lang="ru-RU" dirty="0" err="1"/>
              <a:t>процесстер</a:t>
            </a:r>
            <a:r>
              <a:rPr lang="ru-RU" dirty="0"/>
              <a:t> басым.</a:t>
            </a:r>
          </a:p>
          <a:p>
            <a:pPr algn="just"/>
            <a:r>
              <a:rPr lang="ru-RU" dirty="0"/>
              <a:t>8.	</a:t>
            </a:r>
            <a:r>
              <a:rPr lang="ru-RU" dirty="0" err="1"/>
              <a:t>Чилий</a:t>
            </a:r>
            <a:r>
              <a:rPr lang="ru-RU" dirty="0"/>
              <a:t>-Аргентина </a:t>
            </a:r>
            <a:r>
              <a:rPr lang="ru-RU" dirty="0" err="1"/>
              <a:t>Андысы</a:t>
            </a:r>
            <a:r>
              <a:rPr lang="ru-RU" dirty="0"/>
              <a:t> (</a:t>
            </a:r>
            <a:r>
              <a:rPr lang="ru-RU" dirty="0" err="1"/>
              <a:t>субтропикалық</a:t>
            </a:r>
            <a:r>
              <a:rPr lang="ru-RU" dirty="0"/>
              <a:t>) </a:t>
            </a:r>
            <a:r>
              <a:rPr lang="ru-RU" dirty="0" err="1"/>
              <a:t>Жағалау</a:t>
            </a:r>
            <a:r>
              <a:rPr lang="ru-RU" dirty="0"/>
              <a:t> Кордильер </a:t>
            </a:r>
            <a:r>
              <a:rPr lang="ru-RU" dirty="0" err="1"/>
              <a:t>құрылымдары</a:t>
            </a:r>
            <a:r>
              <a:rPr lang="ru-RU" dirty="0"/>
              <a:t> </a:t>
            </a:r>
            <a:r>
              <a:rPr lang="ru-RU" dirty="0" err="1"/>
              <a:t>анық</a:t>
            </a:r>
            <a:r>
              <a:rPr lang="ru-RU" dirty="0"/>
              <a:t> </a:t>
            </a:r>
            <a:r>
              <a:rPr lang="ru-RU" dirty="0" err="1"/>
              <a:t>көрінген,тектоникалық</a:t>
            </a:r>
            <a:r>
              <a:rPr lang="ru-RU" dirty="0"/>
              <a:t> </a:t>
            </a:r>
            <a:r>
              <a:rPr lang="ru-RU" dirty="0" err="1"/>
              <a:t>қазаншұңқырлар</a:t>
            </a:r>
            <a:r>
              <a:rPr lang="ru-RU" dirty="0"/>
              <a:t> мен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бедерінің</a:t>
            </a:r>
            <a:r>
              <a:rPr lang="ru-RU" dirty="0"/>
              <a:t> </a:t>
            </a:r>
            <a:r>
              <a:rPr lang="ru-RU" dirty="0" err="1"/>
              <a:t>үгілу</a:t>
            </a:r>
            <a:r>
              <a:rPr lang="ru-RU" dirty="0"/>
              <a:t> </a:t>
            </a:r>
            <a:r>
              <a:rPr lang="ru-RU" dirty="0" err="1"/>
              <a:t>процестері</a:t>
            </a:r>
            <a:r>
              <a:rPr lang="ru-RU" dirty="0"/>
              <a:t> </a:t>
            </a:r>
            <a:r>
              <a:rPr lang="ru-RU" dirty="0" err="1"/>
              <a:t>анық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9.	Патагония </a:t>
            </a:r>
            <a:r>
              <a:rPr lang="ru-RU" dirty="0" err="1"/>
              <a:t>Андысы</a:t>
            </a:r>
            <a:r>
              <a:rPr lang="ru-RU" dirty="0"/>
              <a:t>- Анд </a:t>
            </a:r>
            <a:r>
              <a:rPr lang="ru-RU" dirty="0" err="1"/>
              <a:t>таужүйесінің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оңтүстіктегі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. 4035м </a:t>
            </a:r>
            <a:r>
              <a:rPr lang="ru-RU" dirty="0" err="1"/>
              <a:t>төмендеген</a:t>
            </a:r>
            <a:r>
              <a:rPr lang="ru-RU" dirty="0"/>
              <a:t>. </a:t>
            </a:r>
            <a:r>
              <a:rPr lang="ru-RU" dirty="0" err="1"/>
              <a:t>архипелагтар</a:t>
            </a:r>
            <a:r>
              <a:rPr lang="ru-RU" dirty="0"/>
              <a:t> мен </a:t>
            </a:r>
            <a:r>
              <a:rPr lang="ru-RU" dirty="0" err="1"/>
              <a:t>фьордтармен</a:t>
            </a:r>
            <a:r>
              <a:rPr lang="ru-RU" dirty="0"/>
              <a:t> </a:t>
            </a:r>
            <a:r>
              <a:rPr lang="ru-RU" dirty="0" err="1"/>
              <a:t>тілімделген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6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DB81B-6BAB-4FB3-B4D1-AFADBF08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93509C-6A32-407E-BBD2-CED31F82C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458" y="0"/>
            <a:ext cx="467615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6B1CA-0DED-4AC1-80A4-3080B331E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91" y="0"/>
            <a:ext cx="4296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324AF8-BAC7-4A84-BE7A-8ECD7685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450574"/>
            <a:ext cx="11608904" cy="640742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Батыс</a:t>
            </a:r>
            <a:r>
              <a:rPr lang="ru-RU" dirty="0"/>
              <a:t> Кордильер </a:t>
            </a:r>
            <a:r>
              <a:rPr lang="ru-RU" dirty="0" err="1"/>
              <a:t>альпі</a:t>
            </a:r>
            <a:r>
              <a:rPr lang="ru-RU" dirty="0"/>
              <a:t> </a:t>
            </a:r>
            <a:r>
              <a:rPr lang="ru-RU" dirty="0" err="1"/>
              <a:t>циклінің</a:t>
            </a:r>
            <a:r>
              <a:rPr lang="ru-RU" dirty="0"/>
              <a:t> орта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аяғында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орта </a:t>
            </a:r>
            <a:r>
              <a:rPr lang="ru-RU" dirty="0" err="1"/>
              <a:t>биіктіктегі</a:t>
            </a:r>
            <a:r>
              <a:rPr lang="ru-RU" dirty="0"/>
              <a:t> </a:t>
            </a:r>
            <a:r>
              <a:rPr lang="ru-RU" dirty="0" err="1"/>
              <a:t>қатпарлы-жақпарлы</a:t>
            </a:r>
            <a:r>
              <a:rPr lang="ru-RU" dirty="0"/>
              <a:t> </a:t>
            </a:r>
            <a:r>
              <a:rPr lang="ru-RU" dirty="0" err="1"/>
              <a:t>жоталар</a:t>
            </a:r>
            <a:r>
              <a:rPr lang="ru-RU" dirty="0"/>
              <a:t>. </a:t>
            </a:r>
            <a:r>
              <a:rPr lang="ru-RU" dirty="0" err="1"/>
              <a:t>Батысынан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зонаға</a:t>
            </a:r>
            <a:r>
              <a:rPr lang="ru-RU" dirty="0"/>
              <a:t> </a:t>
            </a:r>
            <a:r>
              <a:rPr lang="ru-RU" dirty="0" err="1"/>
              <a:t>жарыса</a:t>
            </a:r>
            <a:r>
              <a:rPr lang="ru-RU" dirty="0"/>
              <a:t> </a:t>
            </a:r>
            <a:r>
              <a:rPr lang="ru-RU" dirty="0" err="1"/>
              <a:t>ұзына</a:t>
            </a:r>
            <a:r>
              <a:rPr lang="ru-RU" dirty="0"/>
              <a:t> </a:t>
            </a:r>
            <a:r>
              <a:rPr lang="ru-RU" dirty="0" err="1"/>
              <a:t>бойғы</a:t>
            </a:r>
            <a:r>
              <a:rPr lang="ru-RU" dirty="0"/>
              <a:t> </a:t>
            </a:r>
            <a:r>
              <a:rPr lang="ru-RU" dirty="0" err="1"/>
              <a:t>аңғарлар</a:t>
            </a:r>
            <a:r>
              <a:rPr lang="ru-RU" dirty="0"/>
              <a:t> мен </a:t>
            </a:r>
            <a:r>
              <a:rPr lang="ru-RU" dirty="0" err="1"/>
              <a:t>ойыстар</a:t>
            </a:r>
            <a:r>
              <a:rPr lang="ru-RU" dirty="0"/>
              <a:t> </a:t>
            </a:r>
            <a:r>
              <a:rPr lang="ru-RU" dirty="0" err="1"/>
              <a:t>өңірі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кезегінде</a:t>
            </a:r>
            <a:r>
              <a:rPr lang="ru-RU" dirty="0"/>
              <a:t> </a:t>
            </a:r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мұхиттан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жерінде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кайнозойдың</a:t>
            </a:r>
            <a:r>
              <a:rPr lang="ru-RU" dirty="0"/>
              <a:t> </a:t>
            </a:r>
            <a:r>
              <a:rPr lang="ru-RU" dirty="0" err="1"/>
              <a:t>қатпарлы</a:t>
            </a:r>
            <a:r>
              <a:rPr lang="ru-RU" dirty="0"/>
              <a:t> </a:t>
            </a:r>
            <a:r>
              <a:rPr lang="ru-RU" dirty="0" err="1"/>
              <a:t>шөгінділерінен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Жағалық</a:t>
            </a:r>
            <a:r>
              <a:rPr lang="ru-RU" dirty="0"/>
              <a:t> </a:t>
            </a:r>
            <a:r>
              <a:rPr lang="ru-RU" dirty="0" err="1"/>
              <a:t>Қордильердің</a:t>
            </a:r>
            <a:r>
              <a:rPr lang="ru-RU" dirty="0"/>
              <a:t> </a:t>
            </a:r>
            <a:r>
              <a:rPr lang="ru-RU" dirty="0" err="1"/>
              <a:t>үзік-үзік</a:t>
            </a:r>
            <a:r>
              <a:rPr lang="ru-RU" dirty="0"/>
              <a:t> </a:t>
            </a:r>
            <a:r>
              <a:rPr lang="ru-RU" dirty="0" err="1"/>
              <a:t>зонасымен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. </a:t>
            </a:r>
            <a:r>
              <a:rPr lang="ru-RU" dirty="0" err="1"/>
              <a:t>Келесі</a:t>
            </a:r>
            <a:r>
              <a:rPr lang="ru-RU" dirty="0"/>
              <a:t> зона </a:t>
            </a:r>
            <a:r>
              <a:rPr lang="ru-RU" dirty="0" err="1"/>
              <a:t>палеозойдың</a:t>
            </a:r>
            <a:r>
              <a:rPr lang="ru-RU" dirty="0"/>
              <a:t> </a:t>
            </a:r>
            <a:r>
              <a:rPr lang="ru-RU" dirty="0" err="1"/>
              <a:t>қатпарлы</a:t>
            </a:r>
            <a:r>
              <a:rPr lang="ru-RU" dirty="0"/>
              <a:t> </a:t>
            </a:r>
            <a:r>
              <a:rPr lang="ru-RU" dirty="0" err="1"/>
              <a:t>құрылымдары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кайнозойдың</a:t>
            </a:r>
            <a:r>
              <a:rPr lang="ru-RU" dirty="0"/>
              <a:t> </a:t>
            </a:r>
            <a:r>
              <a:rPr lang="ru-RU" dirty="0" err="1"/>
              <a:t>аяғындағы</a:t>
            </a:r>
            <a:r>
              <a:rPr lang="ru-RU" dirty="0"/>
              <a:t> </a:t>
            </a:r>
            <a:r>
              <a:rPr lang="ru-RU" dirty="0" err="1"/>
              <a:t>жақпарлы</a:t>
            </a:r>
            <a:r>
              <a:rPr lang="ru-RU" dirty="0"/>
              <a:t> </a:t>
            </a:r>
            <a:r>
              <a:rPr lang="ru-RU" dirty="0" err="1"/>
              <a:t>қозғалыстардың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Кордильер. </a:t>
            </a:r>
            <a:r>
              <a:rPr lang="ru-RU" dirty="0" err="1"/>
              <a:t>Андының</a:t>
            </a:r>
            <a:r>
              <a:rPr lang="ru-RU" dirty="0"/>
              <a:t>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, 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Кордильердің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Боливия </a:t>
            </a:r>
            <a:r>
              <a:rPr lang="ru-RU" dirty="0" err="1"/>
              <a:t>таулы</a:t>
            </a:r>
            <a:r>
              <a:rPr lang="ru-RU" dirty="0"/>
              <a:t> </a:t>
            </a:r>
            <a:r>
              <a:rPr lang="ru-RU" dirty="0" err="1"/>
              <a:t>кыратының</a:t>
            </a:r>
            <a:r>
              <a:rPr lang="ru-RU" dirty="0"/>
              <a:t> </a:t>
            </a:r>
            <a:r>
              <a:rPr lang="ru-RU" dirty="0" err="1"/>
              <a:t>Пуналары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альпі</a:t>
            </a:r>
            <a:r>
              <a:rPr lang="ru-RU" dirty="0"/>
              <a:t> </a:t>
            </a:r>
            <a:r>
              <a:rPr lang="ru-RU" dirty="0" err="1"/>
              <a:t>орогенезі</a:t>
            </a:r>
            <a:r>
              <a:rPr lang="ru-RU" dirty="0"/>
              <a:t> </a:t>
            </a:r>
            <a:r>
              <a:rPr lang="ru-RU" dirty="0" err="1"/>
              <a:t>процесінде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өзгеріске</a:t>
            </a:r>
            <a:r>
              <a:rPr lang="ru-RU" dirty="0"/>
              <a:t> </a:t>
            </a:r>
            <a:r>
              <a:rPr lang="ru-RU" dirty="0" err="1"/>
              <a:t>үшырамаған</a:t>
            </a:r>
            <a:r>
              <a:rPr lang="ru-RU" dirty="0"/>
              <a:t> палеозой </a:t>
            </a:r>
            <a:r>
              <a:rPr lang="ru-RU" dirty="0" err="1"/>
              <a:t>жақпары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26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о.е</a:t>
            </a:r>
            <a:r>
              <a:rPr lang="ru-RU" dirty="0"/>
              <a:t>.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Прекордильер</a:t>
            </a:r>
            <a:r>
              <a:rPr lang="ru-RU" dirty="0"/>
              <a:t> мен Пампа </a:t>
            </a:r>
            <a:r>
              <a:rPr lang="ru-RU" dirty="0" err="1"/>
              <a:t>серраларының</a:t>
            </a:r>
            <a:r>
              <a:rPr lang="ru-RU" dirty="0"/>
              <a:t> </a:t>
            </a:r>
            <a:r>
              <a:rPr lang="ru-RU" dirty="0" err="1"/>
              <a:t>орташа</a:t>
            </a:r>
            <a:r>
              <a:rPr lang="ru-RU" dirty="0"/>
              <a:t> </a:t>
            </a:r>
            <a:r>
              <a:rPr lang="ru-RU" dirty="0" err="1"/>
              <a:t>биіктегі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жақпарлы</a:t>
            </a:r>
            <a:r>
              <a:rPr lang="ru-RU" dirty="0"/>
              <a:t> </a:t>
            </a:r>
            <a:r>
              <a:rPr lang="ru-RU" dirty="0" err="1"/>
              <a:t>массивтері</a:t>
            </a:r>
            <a:r>
              <a:rPr lang="ru-RU" dirty="0"/>
              <a:t> мен </a:t>
            </a:r>
            <a:r>
              <a:rPr lang="ru-RU" dirty="0" err="1"/>
              <a:t>жоталарыпың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көтеріліп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  <a:r>
              <a:rPr lang="ru-RU" dirty="0" err="1"/>
              <a:t>Бүл</a:t>
            </a:r>
            <a:r>
              <a:rPr lang="ru-RU" dirty="0"/>
              <a:t> тау </a:t>
            </a:r>
            <a:r>
              <a:rPr lang="ru-RU" dirty="0" err="1"/>
              <a:t>ғимараттары</a:t>
            </a:r>
            <a:r>
              <a:rPr lang="ru-RU" dirty="0"/>
              <a:t> </a:t>
            </a:r>
            <a:r>
              <a:rPr lang="ru-RU" dirty="0" err="1"/>
              <a:t>платформасының</a:t>
            </a:r>
            <a:r>
              <a:rPr lang="ru-RU" dirty="0"/>
              <a:t> палеозой, ал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кайнозой тау </a:t>
            </a:r>
            <a:r>
              <a:rPr lang="ru-RU" dirty="0" err="1"/>
              <a:t>түзілуіне</a:t>
            </a:r>
            <a:r>
              <a:rPr lang="ru-RU" dirty="0"/>
              <a:t> </a:t>
            </a:r>
            <a:r>
              <a:rPr lang="ru-RU" dirty="0" err="1"/>
              <a:t>іліккен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кәдімгі</a:t>
            </a:r>
            <a:r>
              <a:rPr lang="ru-RU" dirty="0"/>
              <a:t> </a:t>
            </a:r>
            <a:r>
              <a:rPr lang="ru-RU" dirty="0" err="1"/>
              <a:t>Андыдан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бір-бірінен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ойпаңдармен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платформа мен </a:t>
            </a:r>
            <a:r>
              <a:rPr lang="ru-RU" dirty="0" err="1"/>
              <a:t>Андының</a:t>
            </a:r>
            <a:r>
              <a:rPr lang="ru-RU" dirty="0"/>
              <a:t> </a:t>
            </a:r>
            <a:r>
              <a:rPr lang="ru-RU" dirty="0" err="1"/>
              <a:t>аралығындағы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қарауға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61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635AD-C435-4F14-97BB-9633E920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29DD0-3B46-43ED-8FE3-4BBAB051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746077-1257-40A1-ADF0-B43F7ABC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13" y="4920533"/>
            <a:ext cx="11555100" cy="1937467"/>
          </a:xfrm>
        </p:spPr>
        <p:txBody>
          <a:bodyPr/>
          <a:lstStyle/>
          <a:p>
            <a:pPr algn="just"/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қазбалардан</a:t>
            </a:r>
            <a:r>
              <a:rPr lang="ru-RU" dirty="0"/>
              <a:t> Анд </a:t>
            </a:r>
            <a:r>
              <a:rPr lang="ru-RU" dirty="0" err="1"/>
              <a:t>белдеуінде</a:t>
            </a:r>
            <a:r>
              <a:rPr lang="ru-RU" dirty="0"/>
              <a:t> </a:t>
            </a:r>
            <a:r>
              <a:rPr lang="ru-RU" dirty="0" err="1"/>
              <a:t>мыстың</a:t>
            </a:r>
            <a:r>
              <a:rPr lang="ru-RU" dirty="0"/>
              <a:t>, </a:t>
            </a:r>
            <a:r>
              <a:rPr lang="ru-RU" dirty="0" err="1"/>
              <a:t>қалайының</a:t>
            </a:r>
            <a:r>
              <a:rPr lang="ru-RU" dirty="0"/>
              <a:t>, </a:t>
            </a:r>
            <a:r>
              <a:rPr lang="ru-RU" dirty="0" err="1"/>
              <a:t>қорғасынның</a:t>
            </a:r>
            <a:r>
              <a:rPr lang="ru-RU" dirty="0"/>
              <a:t>, </a:t>
            </a:r>
            <a:r>
              <a:rPr lang="ru-RU" dirty="0" err="1"/>
              <a:t>мырыштың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гидротермалық</a:t>
            </a:r>
            <a:r>
              <a:rPr lang="ru-RU" dirty="0"/>
              <a:t> </a:t>
            </a:r>
            <a:r>
              <a:rPr lang="ru-RU" dirty="0" err="1"/>
              <a:t>рудалары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күміс</a:t>
            </a:r>
            <a:r>
              <a:rPr lang="ru-RU" dirty="0"/>
              <a:t>, алтын,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тастар</a:t>
            </a:r>
            <a:r>
              <a:rPr lang="ru-RU" dirty="0"/>
              <a:t> да </a:t>
            </a:r>
            <a:r>
              <a:rPr lang="ru-RU" dirty="0" err="1"/>
              <a:t>таралған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Андының</a:t>
            </a:r>
            <a:r>
              <a:rPr lang="ru-RU" dirty="0"/>
              <a:t> </a:t>
            </a:r>
            <a:r>
              <a:rPr lang="ru-RU" dirty="0" err="1"/>
              <a:t>тауаралығы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тау </a:t>
            </a:r>
            <a:r>
              <a:rPr lang="ru-RU" dirty="0" err="1"/>
              <a:t>бөктері</a:t>
            </a:r>
            <a:r>
              <a:rPr lang="ru-RU" dirty="0"/>
              <a:t> </a:t>
            </a:r>
            <a:r>
              <a:rPr lang="ru-RU" dirty="0" err="1"/>
              <a:t>майысулары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Венесуэла мен Колумбия </a:t>
            </a:r>
            <a:r>
              <a:rPr lang="ru-RU" dirty="0" err="1"/>
              <a:t>аймағында</a:t>
            </a:r>
            <a:r>
              <a:rPr lang="ru-RU" dirty="0"/>
              <a:t> </a:t>
            </a:r>
            <a:r>
              <a:rPr lang="ru-RU" dirty="0" err="1"/>
              <a:t>мұнайға</a:t>
            </a:r>
            <a:r>
              <a:rPr lang="ru-RU" dirty="0"/>
              <a:t> бай.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71FE8-D6A7-43E1-99AD-D663C86CB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63" y="174265"/>
            <a:ext cx="6553200" cy="47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1E53F-CB1A-4C8B-A3A3-C3E2756A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Қарастыратын</a:t>
            </a:r>
            <a:r>
              <a:rPr lang="ru-RU" dirty="0"/>
              <a:t> </a:t>
            </a:r>
            <a:r>
              <a:rPr lang="ru-RU" dirty="0" err="1"/>
              <a:t>сұрақтар</a:t>
            </a:r>
            <a:r>
              <a:rPr lang="ru-RU" dirty="0"/>
              <a:t> мен </a:t>
            </a:r>
            <a:r>
              <a:rPr lang="ru-RU" dirty="0" err="1"/>
              <a:t>тапсырмалар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0BEEE-BEEA-4B30-BE27-A20D1C94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8" y="2356237"/>
            <a:ext cx="10753725" cy="37661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Мегақалкан</a:t>
            </a:r>
            <a:r>
              <a:rPr lang="ru-RU" dirty="0"/>
              <a:t> </a:t>
            </a:r>
            <a:r>
              <a:rPr lang="ru-RU" dirty="0" err="1"/>
              <a:t>алабында</a:t>
            </a:r>
            <a:r>
              <a:rPr lang="ru-RU" dirty="0"/>
              <a:t> </a:t>
            </a:r>
            <a:r>
              <a:rPr lang="ru-RU" dirty="0" err="1"/>
              <a:t>фундаменттің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дөңі</a:t>
            </a:r>
            <a:r>
              <a:rPr lang="ru-RU" dirty="0"/>
              <a:t>:</a:t>
            </a:r>
          </a:p>
          <a:p>
            <a:r>
              <a:rPr lang="ru-RU" dirty="0"/>
              <a:t>2. Гвиана, </a:t>
            </a:r>
            <a:r>
              <a:rPr lang="ru-RU" dirty="0" err="1"/>
              <a:t>Батыс</a:t>
            </a:r>
            <a:r>
              <a:rPr lang="ru-RU" dirty="0"/>
              <a:t> Бразилия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Бразилия </a:t>
            </a:r>
            <a:r>
              <a:rPr lang="ru-RU" dirty="0" err="1"/>
              <a:t>дөңдері</a:t>
            </a:r>
            <a:r>
              <a:rPr lang="ru-RU" dirty="0"/>
              <a:t> бар.</a:t>
            </a:r>
          </a:p>
          <a:p>
            <a:r>
              <a:rPr lang="ru-RU" dirty="0"/>
              <a:t>3. Амазонка, Парана, Сан-</a:t>
            </a:r>
            <a:r>
              <a:rPr lang="ru-RU" dirty="0" err="1"/>
              <a:t>Франсиску</a:t>
            </a:r>
            <a:r>
              <a:rPr lang="ru-RU" dirty="0"/>
              <a:t>, </a:t>
            </a:r>
            <a:r>
              <a:rPr lang="ru-RU" dirty="0" err="1"/>
              <a:t>Мараньяо</a:t>
            </a:r>
            <a:r>
              <a:rPr lang="ru-RU" dirty="0"/>
              <a:t> (</a:t>
            </a:r>
            <a:r>
              <a:rPr lang="ru-RU" dirty="0" err="1"/>
              <a:t>Паранаиба</a:t>
            </a:r>
            <a:r>
              <a:rPr lang="ru-RU" dirty="0"/>
              <a:t>)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ойыстары</a:t>
            </a:r>
            <a:r>
              <a:rPr lang="ru-RU" dirty="0"/>
              <a:t> (</a:t>
            </a:r>
            <a:r>
              <a:rPr lang="ru-RU" dirty="0" err="1"/>
              <a:t>синеклизалар</a:t>
            </a:r>
            <a:r>
              <a:rPr lang="ru-RU" dirty="0"/>
              <a:t>)</a:t>
            </a:r>
          </a:p>
          <a:p>
            <a:r>
              <a:rPr lang="ru-RU" dirty="0"/>
              <a:t>4. Пампа-Патагония </a:t>
            </a:r>
            <a:r>
              <a:rPr lang="ru-RU" dirty="0" err="1"/>
              <a:t>плитасы</a:t>
            </a:r>
            <a:endParaRPr lang="ru-RU" dirty="0"/>
          </a:p>
          <a:p>
            <a:r>
              <a:rPr lang="ru-RU" dirty="0"/>
              <a:t>5. 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Кордильердің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Боливия </a:t>
            </a:r>
            <a:r>
              <a:rPr lang="ru-RU" dirty="0" err="1"/>
              <a:t>таулы</a:t>
            </a:r>
            <a:r>
              <a:rPr lang="ru-RU" dirty="0"/>
              <a:t> </a:t>
            </a:r>
            <a:r>
              <a:rPr lang="ru-RU" dirty="0" err="1"/>
              <a:t>кыраты</a:t>
            </a:r>
            <a:r>
              <a:rPr lang="ru-RU" dirty="0"/>
              <a:t>.</a:t>
            </a:r>
          </a:p>
          <a:p>
            <a:r>
              <a:rPr lang="ru-RU" dirty="0"/>
              <a:t>6. Анд </a:t>
            </a:r>
            <a:r>
              <a:rPr lang="ru-RU" dirty="0" err="1"/>
              <a:t>белдеуінде</a:t>
            </a:r>
            <a:r>
              <a:rPr lang="ru-RU" dirty="0"/>
              <a:t> </a:t>
            </a:r>
            <a:r>
              <a:rPr lang="ru-RU" dirty="0" err="1"/>
              <a:t>мыстың</a:t>
            </a:r>
            <a:r>
              <a:rPr lang="ru-RU" dirty="0"/>
              <a:t>, </a:t>
            </a:r>
            <a:r>
              <a:rPr lang="ru-RU" dirty="0" err="1"/>
              <a:t>қалайының</a:t>
            </a:r>
            <a:r>
              <a:rPr lang="ru-RU" dirty="0"/>
              <a:t>, </a:t>
            </a:r>
            <a:r>
              <a:rPr lang="ru-RU" dirty="0" err="1"/>
              <a:t>қорғасынның</a:t>
            </a:r>
            <a:r>
              <a:rPr lang="ru-RU" dirty="0"/>
              <a:t>, </a:t>
            </a:r>
            <a:r>
              <a:rPr lang="ru-RU" dirty="0" err="1"/>
              <a:t>мырыштың</a:t>
            </a:r>
            <a:r>
              <a:rPr lang="ru-RU" dirty="0"/>
              <a:t> </a:t>
            </a:r>
            <a:r>
              <a:rPr lang="ru-RU" dirty="0" err="1"/>
              <a:t>пневматолиттық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гидротермалық</a:t>
            </a:r>
            <a:r>
              <a:rPr lang="ru-RU" dirty="0"/>
              <a:t> </a:t>
            </a:r>
            <a:r>
              <a:rPr lang="ru-RU" dirty="0" err="1"/>
              <a:t>рудалары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күміс</a:t>
            </a:r>
            <a:r>
              <a:rPr lang="ru-RU" dirty="0"/>
              <a:t>, алтын,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тастар</a:t>
            </a:r>
            <a:r>
              <a:rPr lang="ru-RU" dirty="0"/>
              <a:t> да </a:t>
            </a:r>
            <a:r>
              <a:rPr lang="ru-RU" dirty="0" err="1"/>
              <a:t>таралған</a:t>
            </a:r>
            <a:r>
              <a:rPr lang="ru-RU" dirty="0"/>
              <a:t>. </a:t>
            </a:r>
          </a:p>
          <a:p>
            <a:r>
              <a:rPr lang="ru-RU" dirty="0"/>
              <a:t>7. Венесуэла мен Колумбия </a:t>
            </a:r>
            <a:r>
              <a:rPr lang="ru-RU" dirty="0" err="1"/>
              <a:t>аймағындағы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7B693-2EAF-46B7-8376-FFB0A928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әдебиеттер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D1588-90F2-470C-AD51-0481C41B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	Рябчиков А.В. Физическая география материков и океанов. М. 1989</a:t>
            </a:r>
          </a:p>
          <a:p>
            <a:r>
              <a:rPr lang="ru-RU" dirty="0"/>
              <a:t>2.	</a:t>
            </a:r>
            <a:r>
              <a:rPr lang="ru-RU" dirty="0" err="1"/>
              <a:t>Алпатьев</a:t>
            </a:r>
            <a:r>
              <a:rPr lang="ru-RU" dirty="0"/>
              <a:t> А.М. </a:t>
            </a:r>
            <a:r>
              <a:rPr lang="ru-RU" dirty="0" err="1"/>
              <a:t>и.др</a:t>
            </a:r>
            <a:r>
              <a:rPr lang="ru-RU" dirty="0"/>
              <a:t>. Физическая география материков и океанов. М; 1973, 1974, 1976. 3.Гвоздецский Н.А., Михайлов Н.И., Физическая география. М., Высшая школа. 1987. 4.Давыдова М.И., и др. Физическая география СССР. М., Просвещение. Т.1.1989; Т.2.1990.</a:t>
            </a:r>
          </a:p>
          <a:p>
            <a:r>
              <a:rPr lang="ru-RU" dirty="0"/>
              <a:t>5.Исаченко А.Г. География </a:t>
            </a:r>
            <a:r>
              <a:rPr lang="ru-RU" dirty="0" err="1"/>
              <a:t>совеменного</a:t>
            </a:r>
            <a:r>
              <a:rPr lang="ru-RU" dirty="0"/>
              <a:t> мире. М; Просвещение. Т.1. 1998; 6.Макунина А.А. Физическая география СССР. Изд. МГУ, 1985</a:t>
            </a:r>
          </a:p>
          <a:p>
            <a:r>
              <a:rPr lang="ru-RU" dirty="0"/>
              <a:t>7Акимова Т.А., </a:t>
            </a:r>
            <a:r>
              <a:rPr lang="ru-RU" dirty="0" err="1"/>
              <a:t>Хаскин</a:t>
            </a:r>
            <a:r>
              <a:rPr lang="ru-RU" dirty="0"/>
              <a:t> В.В. Экология: учебник для вузов. – М.: ЮНИТИ 1998-445 с. 8.Голубев Г.Н. Геоэкология: Учебник для студентов вузов. – 2-ое изд. </a:t>
            </a:r>
            <a:r>
              <a:rPr lang="ru-RU" dirty="0" err="1"/>
              <a:t>испр</a:t>
            </a:r>
            <a:r>
              <a:rPr lang="ru-RU" dirty="0"/>
              <a:t>. и доп. – М.: Аспект Пресс, 2006. – 288 с.</a:t>
            </a:r>
          </a:p>
          <a:p>
            <a:r>
              <a:rPr lang="ru-RU" dirty="0"/>
              <a:t>9.	Израэль Ю.А. Экология и контроль состояния природной среды. – Л.: </a:t>
            </a:r>
            <a:r>
              <a:rPr lang="ru-RU" dirty="0" err="1"/>
              <a:t>Гидрометеоиздат</a:t>
            </a:r>
            <a:r>
              <a:rPr lang="ru-RU" dirty="0"/>
              <a:t>. 1984. – 560 с.</a:t>
            </a:r>
          </a:p>
          <a:p>
            <a:r>
              <a:rPr lang="ru-RU" dirty="0"/>
              <a:t>10.	Букс	И.И.,	Фомин	С.А.	Экологическая	экспертиза	и	оценка	воздействия	на окружающую среду.- М.: Изд-во МНЭПУ. 1999.- 127с.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9C4B8-5A5C-4C62-9946-E953E01E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8060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Дәрістің</a:t>
            </a:r>
            <a:r>
              <a:rPr lang="ru-RU" dirty="0"/>
              <a:t> </a:t>
            </a:r>
            <a:r>
              <a:rPr lang="ru-RU" dirty="0" err="1"/>
              <a:t>жоспары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3A68F-10C8-4679-91AA-6AF9F3DC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269559"/>
            <a:ext cx="10753725" cy="215944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палеогеографиялық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Жазық-платформалық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қатпарлы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ұштасуы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EE6D0B-AE7B-479A-AACC-5B3F5660896C}"/>
              </a:ext>
            </a:extLst>
          </p:cNvPr>
          <p:cNvSpPr txBox="1">
            <a:spLocks/>
          </p:cNvSpPr>
          <p:nvPr/>
        </p:nvSpPr>
        <p:spPr>
          <a:xfrm>
            <a:off x="657224" y="3826565"/>
            <a:ext cx="10772775" cy="58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: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F7BF8B9-235F-441F-A585-3870AE3E80ED}"/>
              </a:ext>
            </a:extLst>
          </p:cNvPr>
          <p:cNvSpPr txBox="1">
            <a:spLocks/>
          </p:cNvSpPr>
          <p:nvPr/>
        </p:nvSpPr>
        <p:spPr>
          <a:xfrm>
            <a:off x="638174" y="4508720"/>
            <a:ext cx="10753725" cy="215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Американың</a:t>
            </a:r>
            <a:r>
              <a:rPr lang="kk-KZ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орографиясында</a:t>
            </a:r>
            <a:r>
              <a:rPr lang="kk-KZ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Америкамен кейбір ұқсастық белгілері мен Шығыстағы Атлант мұхиты жағасына таяу</a:t>
            </a:r>
            <a:r>
              <a:rPr lang="kk-KZ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маңдағы</a:t>
            </a:r>
            <a:r>
              <a:rPr lang="kk-KZ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Бразилия</a:t>
            </a:r>
            <a:r>
              <a:rPr lang="kk-KZ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Гвиана</a:t>
            </a:r>
            <a:r>
              <a:rPr lang="kk-KZ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таулы</a:t>
            </a:r>
            <a:r>
              <a:rPr lang="kk-KZ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қыраттары</a:t>
            </a:r>
            <a:r>
              <a:rPr lang="kk-KZ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 Патагония</a:t>
            </a:r>
            <a:r>
              <a:rPr lang="kk-KZ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үстірттерін анықтау.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9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AA98A8-8A41-4B87-83B8-6D3D82AC0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7" y="152400"/>
            <a:ext cx="6135755" cy="65532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Материктің</a:t>
            </a:r>
            <a:r>
              <a:rPr lang="ru-RU" sz="2800" dirty="0"/>
              <a:t> </a:t>
            </a:r>
            <a:r>
              <a:rPr lang="ru-RU" sz="2800" dirty="0" err="1"/>
              <a:t>қиыр</a:t>
            </a:r>
            <a:r>
              <a:rPr lang="ru-RU" sz="2800" dirty="0"/>
              <a:t> </a:t>
            </a:r>
            <a:r>
              <a:rPr lang="ru-RU" sz="2800" dirty="0" err="1"/>
              <a:t>батысы</a:t>
            </a:r>
            <a:r>
              <a:rPr lang="ru-RU" sz="2800" dirty="0"/>
              <a:t> мен </a:t>
            </a:r>
            <a:r>
              <a:rPr lang="ru-RU" sz="2800" dirty="0" err="1"/>
              <a:t>солтүстік</a:t>
            </a:r>
            <a:r>
              <a:rPr lang="ru-RU" sz="2800" dirty="0"/>
              <a:t> </a:t>
            </a:r>
            <a:r>
              <a:rPr lang="ru-RU" sz="2800" dirty="0" err="1"/>
              <a:t>батысында</a:t>
            </a:r>
            <a:r>
              <a:rPr lang="ru-RU" sz="2800" dirty="0"/>
              <a:t> </a:t>
            </a:r>
            <a:r>
              <a:rPr lang="ru-RU" sz="2800" dirty="0" err="1"/>
              <a:t>оның</a:t>
            </a:r>
            <a:r>
              <a:rPr lang="ru-RU" sz="2800" dirty="0"/>
              <a:t> </a:t>
            </a:r>
            <a:r>
              <a:rPr lang="ru-RU" sz="2800" dirty="0" err="1"/>
              <a:t>жағалау</a:t>
            </a:r>
            <a:r>
              <a:rPr lang="ru-RU" sz="2800" dirty="0"/>
              <a:t> </a:t>
            </a:r>
            <a:r>
              <a:rPr lang="ru-RU" sz="2800" dirty="0" err="1"/>
              <a:t>пішінің</a:t>
            </a:r>
            <a:r>
              <a:rPr lang="ru-RU" sz="2800" dirty="0"/>
              <a:t> </a:t>
            </a:r>
            <a:r>
              <a:rPr lang="ru-RU" sz="2800" dirty="0" err="1"/>
              <a:t>қайталай</a:t>
            </a:r>
            <a:r>
              <a:rPr lang="ru-RU" sz="2800" dirty="0"/>
              <a:t> </a:t>
            </a:r>
            <a:r>
              <a:rPr lang="ru-RU" sz="2800" dirty="0" err="1"/>
              <a:t>отырып</a:t>
            </a:r>
            <a:r>
              <a:rPr lang="ru-RU" sz="2800" dirty="0"/>
              <a:t>, </a:t>
            </a:r>
            <a:r>
              <a:rPr lang="ru-RU" sz="2800" dirty="0" err="1"/>
              <a:t>дүние</a:t>
            </a:r>
            <a:r>
              <a:rPr lang="ru-RU" sz="2800" dirty="0"/>
              <a:t> </a:t>
            </a:r>
            <a:r>
              <a:rPr lang="ru-RU" sz="2800" dirty="0" err="1"/>
              <a:t>жүзіндегі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ұзын</a:t>
            </a:r>
            <a:r>
              <a:rPr lang="ru-RU" sz="2800" dirty="0"/>
              <a:t> Анд </a:t>
            </a:r>
            <a:r>
              <a:rPr lang="ru-RU" sz="2800" dirty="0" err="1"/>
              <a:t>немесе</a:t>
            </a:r>
            <a:r>
              <a:rPr lang="ru-RU" sz="2800" dirty="0"/>
              <a:t> </a:t>
            </a:r>
            <a:r>
              <a:rPr lang="ru-RU" sz="2800" dirty="0" err="1"/>
              <a:t>Оңтүстік</a:t>
            </a:r>
            <a:r>
              <a:rPr lang="ru-RU" sz="2800" dirty="0"/>
              <a:t> </a:t>
            </a:r>
            <a:r>
              <a:rPr lang="ru-RU" sz="2800" dirty="0" err="1"/>
              <a:t>Американың</a:t>
            </a:r>
            <a:r>
              <a:rPr lang="ru-RU" sz="2800" dirty="0"/>
              <a:t> Кордильер тау </a:t>
            </a:r>
            <a:r>
              <a:rPr lang="ru-RU" sz="2800" dirty="0" err="1"/>
              <a:t>жүйесі</a:t>
            </a:r>
            <a:r>
              <a:rPr lang="ru-RU" sz="2800" dirty="0"/>
              <a:t> 9 </a:t>
            </a:r>
            <a:r>
              <a:rPr lang="ru-RU" sz="2800" dirty="0" err="1"/>
              <a:t>мың</a:t>
            </a:r>
            <a:r>
              <a:rPr lang="ru-RU" sz="2800" dirty="0"/>
              <a:t> км-</a:t>
            </a:r>
            <a:r>
              <a:rPr lang="ru-RU" sz="2800" dirty="0" err="1"/>
              <a:t>ге</a:t>
            </a:r>
            <a:r>
              <a:rPr lang="ru-RU" sz="2800" dirty="0"/>
              <a:t> </a:t>
            </a:r>
            <a:r>
              <a:rPr lang="ru-RU" sz="2800" dirty="0" err="1"/>
              <a:t>созылады</a:t>
            </a:r>
            <a:r>
              <a:rPr lang="ru-RU" sz="2800" dirty="0"/>
              <a:t>. Тау </a:t>
            </a:r>
            <a:r>
              <a:rPr lang="ru-RU" sz="2800" dirty="0" err="1"/>
              <a:t>қыраттары</a:t>
            </a:r>
            <a:r>
              <a:rPr lang="ru-RU" sz="2800" dirty="0"/>
              <a:t> мен Анд </a:t>
            </a:r>
            <a:r>
              <a:rPr lang="ru-RU" sz="2800" dirty="0" err="1"/>
              <a:t>аралығында</a:t>
            </a:r>
            <a:r>
              <a:rPr lang="ru-RU" sz="2800" dirty="0"/>
              <a:t> </a:t>
            </a:r>
            <a:r>
              <a:rPr lang="ru-RU" sz="2800" dirty="0" err="1"/>
              <a:t>материктің</a:t>
            </a:r>
            <a:r>
              <a:rPr lang="ru-RU" sz="2800" dirty="0"/>
              <a:t> </a:t>
            </a:r>
            <a:r>
              <a:rPr lang="ru-RU" sz="2800" dirty="0" err="1"/>
              <a:t>жалпы</a:t>
            </a:r>
            <a:r>
              <a:rPr lang="ru-RU" sz="2800" dirty="0"/>
              <a:t> </a:t>
            </a:r>
            <a:r>
              <a:rPr lang="ru-RU" sz="2800" dirty="0" err="1"/>
              <a:t>көлемінің</a:t>
            </a:r>
            <a:r>
              <a:rPr lang="ru-RU" sz="2800" dirty="0"/>
              <a:t> </a:t>
            </a:r>
            <a:r>
              <a:rPr lang="ru-RU" sz="2800" dirty="0" err="1"/>
              <a:t>шамамен</a:t>
            </a:r>
            <a:r>
              <a:rPr lang="ru-RU" sz="2800" dirty="0"/>
              <a:t> 45%-</a:t>
            </a:r>
            <a:r>
              <a:rPr lang="ru-RU" sz="2800" dirty="0" err="1"/>
              <a:t>ін</a:t>
            </a:r>
            <a:r>
              <a:rPr lang="ru-RU" sz="2800" dirty="0"/>
              <a:t> </a:t>
            </a:r>
            <a:r>
              <a:rPr lang="ru-RU" sz="2800" dirty="0" err="1"/>
              <a:t>қамтитын</a:t>
            </a:r>
            <a:r>
              <a:rPr lang="ru-RU" sz="2800" dirty="0"/>
              <a:t> </a:t>
            </a:r>
            <a:r>
              <a:rPr lang="ru-RU" sz="2800" dirty="0" err="1"/>
              <a:t>кең-байтақ</a:t>
            </a:r>
            <a:r>
              <a:rPr lang="ru-RU" sz="2800" dirty="0"/>
              <a:t> Амазонка, Ориноко </a:t>
            </a:r>
            <a:r>
              <a:rPr lang="ru-RU" sz="2800" dirty="0" err="1"/>
              <a:t>және</a:t>
            </a:r>
            <a:r>
              <a:rPr lang="ru-RU" sz="2800" dirty="0"/>
              <a:t> Парагвай- Парана (Ла-Плата) </a:t>
            </a:r>
            <a:r>
              <a:rPr lang="ru-RU" sz="2800" dirty="0" err="1"/>
              <a:t>ойпат</a:t>
            </a:r>
            <a:r>
              <a:rPr lang="ru-RU" sz="2800" dirty="0"/>
              <a:t> </a:t>
            </a:r>
            <a:r>
              <a:rPr lang="ru-RU" sz="2800" dirty="0" err="1"/>
              <a:t>жазығы</a:t>
            </a:r>
            <a:r>
              <a:rPr lang="ru-RU" sz="2800" dirty="0"/>
              <a:t> </a:t>
            </a:r>
            <a:r>
              <a:rPr lang="ru-RU" sz="2800" dirty="0" err="1"/>
              <a:t>алып</a:t>
            </a:r>
            <a:r>
              <a:rPr lang="ru-RU" sz="2800" dirty="0"/>
              <a:t> </a:t>
            </a:r>
            <a:r>
              <a:rPr lang="ru-RU" sz="2800" dirty="0" err="1"/>
              <a:t>жатыр</a:t>
            </a:r>
            <a:r>
              <a:rPr lang="ru-RU" sz="2800" dirty="0"/>
              <a:t>. </a:t>
            </a:r>
            <a:r>
              <a:rPr lang="ru-RU" sz="2800" dirty="0" err="1"/>
              <a:t>Оларды</a:t>
            </a:r>
            <a:r>
              <a:rPr lang="ru-RU" sz="2800" dirty="0"/>
              <a:t> </a:t>
            </a:r>
            <a:r>
              <a:rPr lang="ru-RU" sz="2800" dirty="0" err="1"/>
              <a:t>Оңтүстік</a:t>
            </a:r>
            <a:r>
              <a:rPr lang="ru-RU" sz="2800" dirty="0"/>
              <a:t> </a:t>
            </a:r>
            <a:r>
              <a:rPr lang="ru-RU" sz="2800" dirty="0" err="1"/>
              <a:t>Американың</a:t>
            </a:r>
            <a:r>
              <a:rPr lang="ru-RU" sz="2800" dirty="0"/>
              <a:t> аса </a:t>
            </a:r>
            <a:r>
              <a:rPr lang="ru-RU" sz="2800" dirty="0" err="1"/>
              <a:t>ірі</a:t>
            </a:r>
            <a:r>
              <a:rPr lang="ru-RU" sz="2800" dirty="0"/>
              <a:t> </a:t>
            </a:r>
            <a:r>
              <a:rPr lang="ru-RU" sz="2800" dirty="0" err="1"/>
              <a:t>өзендері</a:t>
            </a:r>
            <a:r>
              <a:rPr lang="ru-RU" sz="2800" dirty="0"/>
              <a:t> </a:t>
            </a:r>
            <a:r>
              <a:rPr lang="ru-RU" sz="2800" dirty="0" err="1"/>
              <a:t>суландырады</a:t>
            </a:r>
            <a:r>
              <a:rPr lang="ru-RU" sz="2800" dirty="0"/>
              <a:t>. </a:t>
            </a:r>
            <a:r>
              <a:rPr lang="ru-RU" sz="2800" dirty="0" err="1"/>
              <a:t>Олар</a:t>
            </a:r>
            <a:r>
              <a:rPr lang="ru-RU" sz="2800" dirty="0"/>
              <a:t> </a:t>
            </a:r>
            <a:r>
              <a:rPr lang="ru-RU" sz="2800" dirty="0" err="1"/>
              <a:t>бір-бірімен</a:t>
            </a:r>
            <a:r>
              <a:rPr lang="ru-RU" sz="2800" dirty="0"/>
              <a:t> </a:t>
            </a:r>
            <a:r>
              <a:rPr lang="ru-RU" sz="2800" dirty="0" err="1"/>
              <a:t>қосылып</a:t>
            </a:r>
            <a:r>
              <a:rPr lang="ru-RU" sz="2800" dirty="0"/>
              <a:t>, </a:t>
            </a:r>
            <a:r>
              <a:rPr lang="ru-RU" sz="2800" dirty="0" err="1"/>
              <a:t>материктің</a:t>
            </a:r>
            <a:r>
              <a:rPr lang="ru-RU" sz="2800" dirty="0"/>
              <a:t> орта </a:t>
            </a:r>
            <a:r>
              <a:rPr lang="ru-RU" sz="2800" dirty="0" err="1"/>
              <a:t>бөлігіндегі</a:t>
            </a:r>
            <a:r>
              <a:rPr lang="ru-RU" sz="2800" dirty="0"/>
              <a:t> </a:t>
            </a:r>
            <a:r>
              <a:rPr lang="ru-RU" sz="2800" dirty="0" err="1"/>
              <a:t>тұтасып</a:t>
            </a:r>
            <a:r>
              <a:rPr lang="ru-RU" sz="2800" dirty="0"/>
              <a:t> </a:t>
            </a:r>
            <a:r>
              <a:rPr lang="ru-RU" sz="2800" dirty="0" err="1"/>
              <a:t>кететін</a:t>
            </a:r>
            <a:r>
              <a:rPr lang="ru-RU" sz="2800" dirty="0"/>
              <a:t> </a:t>
            </a:r>
            <a:r>
              <a:rPr lang="ru-RU" sz="2800" dirty="0" err="1"/>
              <a:t>жазық</a:t>
            </a:r>
            <a:r>
              <a:rPr lang="ru-RU" sz="2800" dirty="0"/>
              <a:t> </a:t>
            </a:r>
            <a:r>
              <a:rPr lang="ru-RU" sz="2800" dirty="0" err="1"/>
              <a:t>өңір</a:t>
            </a:r>
            <a:r>
              <a:rPr lang="ru-RU" sz="2800" dirty="0"/>
              <a:t> </a:t>
            </a:r>
            <a:r>
              <a:rPr lang="ru-RU" sz="2800" dirty="0" err="1"/>
              <a:t>құрайды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A6AF2-3DB8-4FDA-86F0-EF9CB34C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549" y="0"/>
            <a:ext cx="580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F7DAD1-6E57-4C62-BFFE-DF609BF2C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26" y="119270"/>
            <a:ext cx="7057164" cy="673873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Солтүстік</a:t>
            </a:r>
            <a:r>
              <a:rPr lang="ru-RU" sz="2800" dirty="0"/>
              <a:t> </a:t>
            </a:r>
            <a:r>
              <a:rPr lang="ru-RU" sz="2800" dirty="0" err="1"/>
              <a:t>Америкамен</a:t>
            </a:r>
            <a:r>
              <a:rPr lang="ru-RU" sz="2800" dirty="0"/>
              <a:t> </a:t>
            </a:r>
            <a:r>
              <a:rPr lang="ru-RU" sz="2800" dirty="0" err="1"/>
              <a:t>орографиялық</a:t>
            </a:r>
            <a:r>
              <a:rPr lang="ru-RU" sz="2800" dirty="0"/>
              <a:t> </a:t>
            </a:r>
            <a:r>
              <a:rPr lang="ru-RU" sz="2800" dirty="0" err="1"/>
              <a:t>үқсастық</a:t>
            </a:r>
            <a:r>
              <a:rPr lang="ru-RU" sz="2800" dirty="0"/>
              <a:t> </a:t>
            </a:r>
            <a:r>
              <a:rPr lang="ru-RU" sz="2800" dirty="0" err="1"/>
              <a:t>екі</a:t>
            </a:r>
            <a:r>
              <a:rPr lang="ru-RU" sz="2800" dirty="0"/>
              <a:t> </a:t>
            </a:r>
            <a:r>
              <a:rPr lang="ru-RU" sz="2800" dirty="0" err="1"/>
              <a:t>материктің</a:t>
            </a:r>
            <a:r>
              <a:rPr lang="ru-RU" sz="2800" dirty="0"/>
              <a:t> </a:t>
            </a:r>
            <a:r>
              <a:rPr lang="ru-RU" sz="2800" dirty="0" err="1"/>
              <a:t>дамуы</a:t>
            </a:r>
            <a:r>
              <a:rPr lang="ru-RU" sz="2800" dirty="0"/>
              <a:t> мен </a:t>
            </a:r>
            <a:r>
              <a:rPr lang="ru-RU" sz="2800" dirty="0" err="1"/>
              <a:t>құрылымындағы</a:t>
            </a:r>
            <a:r>
              <a:rPr lang="ru-RU" sz="2800" dirty="0"/>
              <a:t> </a:t>
            </a:r>
            <a:r>
              <a:rPr lang="ru-RU" sz="2800" dirty="0" err="1"/>
              <a:t>кейбір</a:t>
            </a:r>
            <a:r>
              <a:rPr lang="ru-RU" sz="2800" dirty="0"/>
              <a:t> </a:t>
            </a:r>
            <a:r>
              <a:rPr lang="ru-RU" sz="2800" dirty="0" err="1"/>
              <a:t>ортақ</a:t>
            </a:r>
            <a:r>
              <a:rPr lang="ru-RU" sz="2800" dirty="0"/>
              <a:t> </a:t>
            </a:r>
            <a:r>
              <a:rPr lang="ru-RU" sz="2800" dirty="0" err="1"/>
              <a:t>белгілерімен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, </a:t>
            </a:r>
            <a:r>
              <a:rPr lang="ru-RU" sz="2800" dirty="0" err="1"/>
              <a:t>олардың</a:t>
            </a:r>
            <a:r>
              <a:rPr lang="ru-RU" sz="2800" dirty="0"/>
              <a:t> </a:t>
            </a:r>
            <a:r>
              <a:rPr lang="ru-RU" sz="2800" dirty="0" err="1"/>
              <a:t>батыс</a:t>
            </a:r>
            <a:r>
              <a:rPr lang="ru-RU" sz="2800" dirty="0"/>
              <a:t> </a:t>
            </a:r>
            <a:r>
              <a:rPr lang="ru-RU" sz="2800" dirty="0" err="1"/>
              <a:t>шеттері</a:t>
            </a:r>
            <a:r>
              <a:rPr lang="ru-RU" sz="2800" dirty="0"/>
              <a:t> </a:t>
            </a:r>
            <a:r>
              <a:rPr lang="ru-RU" sz="2800" dirty="0" err="1"/>
              <a:t>Тынық</a:t>
            </a:r>
            <a:r>
              <a:rPr lang="ru-RU" sz="2800" dirty="0"/>
              <a:t> </a:t>
            </a:r>
            <a:r>
              <a:rPr lang="ru-RU" sz="2800" dirty="0" err="1"/>
              <a:t>мұхит</a:t>
            </a:r>
            <a:r>
              <a:rPr lang="ru-RU" sz="2800" dirty="0"/>
              <a:t> </a:t>
            </a:r>
            <a:r>
              <a:rPr lang="ru-RU" sz="2800" dirty="0" err="1"/>
              <a:t>белдеуінің</a:t>
            </a:r>
            <a:r>
              <a:rPr lang="ru-RU" sz="2800" dirty="0"/>
              <a:t> </a:t>
            </a:r>
            <a:r>
              <a:rPr lang="ru-RU" sz="2800" dirty="0" err="1"/>
              <a:t>қатпарлы</a:t>
            </a:r>
            <a:r>
              <a:rPr lang="ru-RU" sz="2800" dirty="0"/>
              <a:t> </a:t>
            </a:r>
            <a:r>
              <a:rPr lang="ru-RU" sz="2800" dirty="0" err="1"/>
              <a:t>ғимараттарына</a:t>
            </a:r>
            <a:r>
              <a:rPr lang="ru-RU" sz="2800" dirty="0"/>
              <a:t>, ал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шығыс</a:t>
            </a:r>
            <a:r>
              <a:rPr lang="ru-RU" sz="2800" dirty="0"/>
              <a:t> </a:t>
            </a:r>
            <a:r>
              <a:rPr lang="ru-RU" sz="2800" dirty="0" err="1"/>
              <a:t>бөліктері</a:t>
            </a:r>
            <a:r>
              <a:rPr lang="ru-RU" sz="2800" dirty="0"/>
              <a:t> </a:t>
            </a:r>
            <a:r>
              <a:rPr lang="ru-RU" sz="2800" dirty="0" err="1"/>
              <a:t>платформалық</a:t>
            </a:r>
            <a:r>
              <a:rPr lang="ru-RU" sz="2800" dirty="0"/>
              <a:t> </a:t>
            </a:r>
            <a:r>
              <a:rPr lang="ru-RU" sz="2800" dirty="0" err="1"/>
              <a:t>құрылымға</a:t>
            </a:r>
            <a:r>
              <a:rPr lang="ru-RU" sz="2800" dirty="0"/>
              <a:t> </a:t>
            </a:r>
            <a:r>
              <a:rPr lang="ru-RU" sz="2800" dirty="0" err="1"/>
              <a:t>жатады</a:t>
            </a:r>
            <a:r>
              <a:rPr lang="ru-RU" sz="2800" dirty="0"/>
              <a:t>. </a:t>
            </a:r>
            <a:r>
              <a:rPr lang="ru-RU" sz="2800" dirty="0" err="1"/>
              <a:t>Бірақ</a:t>
            </a:r>
            <a:r>
              <a:rPr lang="ru-RU" sz="2800" dirty="0"/>
              <a:t> </a:t>
            </a:r>
            <a:r>
              <a:rPr lang="ru-RU" sz="2800" dirty="0" err="1"/>
              <a:t>платформалық</a:t>
            </a:r>
            <a:r>
              <a:rPr lang="ru-RU" sz="2800" dirty="0"/>
              <a:t> </a:t>
            </a:r>
            <a:r>
              <a:rPr lang="ru-RU" sz="2800" dirty="0" err="1"/>
              <a:t>бөлігі</a:t>
            </a:r>
            <a:r>
              <a:rPr lang="ru-RU" sz="2800" dirty="0"/>
              <a:t> </a:t>
            </a:r>
            <a:r>
              <a:rPr lang="ru-RU" sz="2800" dirty="0" err="1"/>
              <a:t>қүрылымының</a:t>
            </a:r>
            <a:r>
              <a:rPr lang="ru-RU" sz="2800" dirty="0"/>
              <a:t> </a:t>
            </a:r>
            <a:r>
              <a:rPr lang="ru-RU" sz="2800" dirty="0" err="1"/>
              <a:t>ерекшеліктері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дамуы</a:t>
            </a:r>
            <a:r>
              <a:rPr lang="ru-RU" sz="2800" dirty="0"/>
              <a:t> </a:t>
            </a:r>
            <a:r>
              <a:rPr lang="ru-RU" sz="2800" dirty="0" err="1"/>
              <a:t>жөнінен</a:t>
            </a:r>
            <a:r>
              <a:rPr lang="ru-RU" sz="2800" dirty="0"/>
              <a:t> </a:t>
            </a:r>
            <a:r>
              <a:rPr lang="ru-RU" sz="2800" dirty="0" err="1"/>
              <a:t>Оңтүстік</a:t>
            </a:r>
            <a:r>
              <a:rPr lang="ru-RU" sz="2800" dirty="0"/>
              <a:t> Америка </a:t>
            </a:r>
            <a:r>
              <a:rPr lang="ru-RU" sz="2800" dirty="0" err="1"/>
              <a:t>Солтүстік</a:t>
            </a:r>
            <a:r>
              <a:rPr lang="ru-RU" sz="2800" dirty="0"/>
              <a:t> </a:t>
            </a:r>
            <a:r>
              <a:rPr lang="ru-RU" sz="2800" dirty="0" err="1"/>
              <a:t>Америкадан</a:t>
            </a:r>
            <a:r>
              <a:rPr lang="ru-RU" sz="2800" dirty="0"/>
              <a:t> </a:t>
            </a:r>
            <a:r>
              <a:rPr lang="ru-RU" sz="2800" dirty="0" err="1"/>
              <a:t>гөрі</a:t>
            </a:r>
            <a:r>
              <a:rPr lang="ru-RU" sz="2800" dirty="0"/>
              <a:t> </a:t>
            </a:r>
            <a:r>
              <a:rPr lang="ru-RU" sz="2800" dirty="0" err="1"/>
              <a:t>Африкаға</a:t>
            </a:r>
            <a:r>
              <a:rPr lang="ru-RU" sz="2800" dirty="0"/>
              <a:t> </a:t>
            </a:r>
            <a:r>
              <a:rPr lang="ru-RU" sz="2800" dirty="0" err="1"/>
              <a:t>ұқсастау</a:t>
            </a:r>
            <a:r>
              <a:rPr lang="ru-RU" sz="2800" dirty="0"/>
              <a:t> </a:t>
            </a:r>
            <a:r>
              <a:rPr lang="ru-RU" sz="2800" dirty="0" err="1"/>
              <a:t>келеді</a:t>
            </a:r>
            <a:r>
              <a:rPr lang="ru-RU" sz="2800" dirty="0"/>
              <a:t>. </a:t>
            </a:r>
            <a:r>
              <a:rPr lang="ru-RU" sz="2800" dirty="0" err="1"/>
              <a:t>Жоғарыда</a:t>
            </a:r>
            <a:r>
              <a:rPr lang="ru-RU" sz="2800" dirty="0"/>
              <a:t> </a:t>
            </a:r>
            <a:r>
              <a:rPr lang="ru-RU" sz="2800" dirty="0" err="1"/>
              <a:t>айтылғандай</a:t>
            </a:r>
            <a:r>
              <a:rPr lang="ru-RU" sz="2800" dirty="0"/>
              <a:t>, </a:t>
            </a:r>
            <a:r>
              <a:rPr lang="ru-RU" sz="2800" dirty="0" err="1"/>
              <a:t>Оңтүстік</a:t>
            </a:r>
            <a:r>
              <a:rPr lang="ru-RU" sz="2800" dirty="0"/>
              <a:t> Америка </a:t>
            </a:r>
            <a:r>
              <a:rPr lang="ru-RU" sz="2800" dirty="0" err="1"/>
              <a:t>платформасы</a:t>
            </a:r>
            <a:r>
              <a:rPr lang="ru-RU" sz="2800" dirty="0"/>
              <a:t> </a:t>
            </a:r>
            <a:r>
              <a:rPr lang="ru-RU" sz="2800" dirty="0" err="1"/>
              <a:t>орасан</a:t>
            </a:r>
            <a:r>
              <a:rPr lang="ru-RU" sz="2800" dirty="0"/>
              <a:t> </a:t>
            </a:r>
            <a:r>
              <a:rPr lang="ru-RU" sz="2800" dirty="0" err="1"/>
              <a:t>зор</a:t>
            </a:r>
            <a:r>
              <a:rPr lang="ru-RU" sz="2800" dirty="0"/>
              <a:t> Гвиана- Бразилия </a:t>
            </a:r>
            <a:r>
              <a:rPr lang="ru-RU" sz="2800" dirty="0" err="1"/>
              <a:t>мегақалканынан</a:t>
            </a:r>
            <a:r>
              <a:rPr lang="ru-RU" sz="2800" dirty="0"/>
              <a:t> (оны </a:t>
            </a:r>
            <a:r>
              <a:rPr lang="ru-RU" sz="2800" dirty="0" err="1"/>
              <a:t>Оңтүстік</a:t>
            </a:r>
            <a:r>
              <a:rPr lang="ru-RU" sz="2800" dirty="0"/>
              <a:t> Африка </a:t>
            </a:r>
            <a:r>
              <a:rPr lang="ru-RU" sz="2800" dirty="0" err="1"/>
              <a:t>қалқанынын</a:t>
            </a:r>
            <a:r>
              <a:rPr lang="ru-RU" sz="2800" dirty="0"/>
              <a:t> </a:t>
            </a:r>
            <a:r>
              <a:rPr lang="ru-RU" sz="2800" dirty="0" err="1"/>
              <a:t>аналогы</a:t>
            </a:r>
            <a:r>
              <a:rPr lang="ru-RU" sz="2800" dirty="0"/>
              <a:t> </a:t>
            </a:r>
            <a:r>
              <a:rPr lang="ru-RU" sz="2800" dirty="0" err="1"/>
              <a:t>деп</a:t>
            </a:r>
            <a:r>
              <a:rPr lang="ru-RU" sz="2800" dirty="0"/>
              <a:t> </a:t>
            </a:r>
            <a:r>
              <a:rPr lang="ru-RU" sz="2800" dirty="0" err="1"/>
              <a:t>карауға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)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Африканың</a:t>
            </a:r>
            <a:r>
              <a:rPr lang="ru-RU" sz="2800" dirty="0"/>
              <a:t> Сахара </a:t>
            </a:r>
            <a:r>
              <a:rPr lang="ru-RU" sz="2800" dirty="0" err="1"/>
              <a:t>плитасына</a:t>
            </a:r>
            <a:r>
              <a:rPr lang="ru-RU" sz="2800" dirty="0"/>
              <a:t> </a:t>
            </a:r>
            <a:r>
              <a:rPr lang="ru-RU" sz="2800" dirty="0" err="1"/>
              <a:t>үқсас</a:t>
            </a:r>
            <a:r>
              <a:rPr lang="ru-RU" sz="2800" dirty="0"/>
              <a:t> Пампа-Патагония </a:t>
            </a:r>
            <a:r>
              <a:rPr lang="ru-RU" sz="2800" dirty="0" err="1"/>
              <a:t>плитасынан</a:t>
            </a:r>
            <a:r>
              <a:rPr lang="ru-RU" sz="2800" dirty="0"/>
              <a:t> </a:t>
            </a:r>
            <a:r>
              <a:rPr lang="ru-RU" sz="2800" dirty="0" err="1"/>
              <a:t>түрады</a:t>
            </a:r>
            <a:r>
              <a:rPr lang="ru-RU" sz="2800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9A17DA-881C-414F-B121-D8831183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" y="0"/>
            <a:ext cx="490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6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3EC0F3-EA93-4FE1-B946-7B1F15DE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270"/>
            <a:ext cx="6493565" cy="673873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Мегақалкан</a:t>
            </a:r>
            <a:r>
              <a:rPr lang="ru-RU" sz="2800" dirty="0"/>
              <a:t> </a:t>
            </a:r>
            <a:r>
              <a:rPr lang="ru-RU" sz="2800" dirty="0" err="1"/>
              <a:t>алабында</a:t>
            </a:r>
            <a:r>
              <a:rPr lang="ru-RU" sz="2800" dirty="0"/>
              <a:t> </a:t>
            </a:r>
            <a:r>
              <a:rPr lang="ru-RU" sz="2800" dirty="0" err="1"/>
              <a:t>фундаменттің</a:t>
            </a:r>
            <a:r>
              <a:rPr lang="ru-RU" sz="2800" dirty="0"/>
              <a:t> </a:t>
            </a:r>
            <a:r>
              <a:rPr lang="ru-RU" sz="2800" dirty="0" err="1"/>
              <a:t>үш</a:t>
            </a:r>
            <a:r>
              <a:rPr lang="ru-RU" sz="2800" dirty="0"/>
              <a:t> </a:t>
            </a:r>
            <a:r>
              <a:rPr lang="ru-RU" sz="2800" dirty="0" err="1"/>
              <a:t>ірі</a:t>
            </a:r>
            <a:r>
              <a:rPr lang="ru-RU" sz="2800" dirty="0"/>
              <a:t> </a:t>
            </a:r>
            <a:r>
              <a:rPr lang="ru-RU" sz="2800" dirty="0" err="1"/>
              <a:t>дөңі</a:t>
            </a:r>
            <a:r>
              <a:rPr lang="ru-RU" sz="2800" dirty="0"/>
              <a:t>: Гвиана, </a:t>
            </a:r>
            <a:r>
              <a:rPr lang="ru-RU" sz="2800" dirty="0" err="1"/>
              <a:t>Батыс</a:t>
            </a:r>
            <a:r>
              <a:rPr lang="ru-RU" sz="2800" dirty="0"/>
              <a:t> Бразилия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Шығыс</a:t>
            </a:r>
            <a:r>
              <a:rPr lang="ru-RU" sz="2800" dirty="0"/>
              <a:t> Бразилия </a:t>
            </a:r>
            <a:r>
              <a:rPr lang="ru-RU" sz="2800" dirty="0" err="1"/>
              <a:t>дөңдері</a:t>
            </a:r>
            <a:r>
              <a:rPr lang="ru-RU" sz="2800" dirty="0"/>
              <a:t> бар. </a:t>
            </a:r>
            <a:r>
              <a:rPr lang="ru-RU" sz="2800" dirty="0" err="1"/>
              <a:t>Оларды</a:t>
            </a:r>
            <a:r>
              <a:rPr lang="ru-RU" sz="2800" dirty="0"/>
              <a:t> Амазонка, Парана, Сан-</a:t>
            </a:r>
            <a:r>
              <a:rPr lang="ru-RU" sz="2800" dirty="0" err="1"/>
              <a:t>Франсиску</a:t>
            </a:r>
            <a:r>
              <a:rPr lang="ru-RU" sz="2800" dirty="0"/>
              <a:t>, </a:t>
            </a:r>
            <a:r>
              <a:rPr lang="ru-RU" sz="2800" dirty="0" err="1"/>
              <a:t>Мараньяо</a:t>
            </a:r>
            <a:r>
              <a:rPr lang="ru-RU" sz="2800" dirty="0"/>
              <a:t> (</a:t>
            </a:r>
            <a:r>
              <a:rPr lang="ru-RU" sz="2800" dirty="0" err="1"/>
              <a:t>Паранаиба</a:t>
            </a:r>
            <a:r>
              <a:rPr lang="ru-RU" sz="2800" dirty="0"/>
              <a:t>) </a:t>
            </a:r>
            <a:r>
              <a:rPr lang="ru-RU" sz="2800" dirty="0" err="1"/>
              <a:t>кейіннен</a:t>
            </a:r>
            <a:r>
              <a:rPr lang="ru-RU" sz="2800" dirty="0"/>
              <a:t> </a:t>
            </a:r>
            <a:r>
              <a:rPr lang="ru-RU" sz="2800" dirty="0" err="1"/>
              <a:t>түскен</a:t>
            </a:r>
            <a:r>
              <a:rPr lang="ru-RU" sz="2800" dirty="0"/>
              <a:t> </a:t>
            </a:r>
            <a:r>
              <a:rPr lang="ru-RU" sz="2800" dirty="0" err="1"/>
              <a:t>ірі</a:t>
            </a:r>
            <a:r>
              <a:rPr lang="ru-RU" sz="2800" dirty="0"/>
              <a:t> </a:t>
            </a:r>
            <a:r>
              <a:rPr lang="ru-RU" sz="2800" dirty="0" err="1"/>
              <a:t>ойыстары</a:t>
            </a:r>
            <a:r>
              <a:rPr lang="ru-RU" sz="2800" dirty="0"/>
              <a:t> (</a:t>
            </a:r>
            <a:r>
              <a:rPr lang="ru-RU" sz="2800" dirty="0" err="1"/>
              <a:t>синеклизалар</a:t>
            </a:r>
            <a:r>
              <a:rPr lang="ru-RU" sz="2800" dirty="0"/>
              <a:t>) </a:t>
            </a:r>
            <a:r>
              <a:rPr lang="ru-RU" sz="2800" dirty="0" err="1"/>
              <a:t>бөліп</a:t>
            </a:r>
            <a:r>
              <a:rPr lang="ru-RU" sz="2800" dirty="0"/>
              <a:t> </a:t>
            </a:r>
            <a:r>
              <a:rPr lang="ru-RU" sz="2800" dirty="0" err="1"/>
              <a:t>жатады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 err="1"/>
              <a:t>Оңтүстікте</a:t>
            </a:r>
            <a:r>
              <a:rPr lang="ru-RU" sz="2800" dirty="0"/>
              <a:t> </a:t>
            </a:r>
            <a:r>
              <a:rPr lang="ru-RU" sz="2800" dirty="0" err="1"/>
              <a:t>субмеридиандық</a:t>
            </a:r>
            <a:r>
              <a:rPr lang="ru-RU" sz="2800" dirty="0"/>
              <a:t> </a:t>
            </a:r>
            <a:r>
              <a:rPr lang="ru-RU" sz="2800" dirty="0" err="1"/>
              <a:t>перикратондық</a:t>
            </a:r>
            <a:r>
              <a:rPr lang="ru-RU" sz="2800" dirty="0"/>
              <a:t> </a:t>
            </a:r>
            <a:r>
              <a:rPr lang="ru-RU" sz="2800" dirty="0" err="1"/>
              <a:t>майысу</a:t>
            </a:r>
            <a:r>
              <a:rPr lang="ru-RU" sz="2800" dirty="0"/>
              <a:t> </a:t>
            </a:r>
            <a:r>
              <a:rPr lang="ru-RU" sz="2800" dirty="0" err="1"/>
              <a:t>Чако</a:t>
            </a:r>
            <a:r>
              <a:rPr lang="ru-RU" sz="2800" dirty="0"/>
              <a:t>-Пампа </a:t>
            </a:r>
            <a:r>
              <a:rPr lang="ru-RU" sz="2800" dirty="0" err="1"/>
              <a:t>синеклизасына</a:t>
            </a:r>
            <a:r>
              <a:rPr lang="ru-RU" sz="2800" dirty="0"/>
              <a:t> </a:t>
            </a:r>
            <a:r>
              <a:rPr lang="ru-RU" sz="2800" dirty="0" err="1"/>
              <a:t>жалғасады</a:t>
            </a:r>
            <a:r>
              <a:rPr lang="ru-RU" sz="2800" dirty="0"/>
              <a:t>. </a:t>
            </a:r>
            <a:r>
              <a:rPr lang="ru-RU" sz="2800" dirty="0" err="1"/>
              <a:t>Ол</a:t>
            </a:r>
            <a:r>
              <a:rPr lang="ru-RU" sz="2800" dirty="0"/>
              <a:t> Парана </a:t>
            </a:r>
            <a:r>
              <a:rPr lang="ru-RU" sz="2800" dirty="0" err="1"/>
              <a:t>синеклизасына</a:t>
            </a:r>
            <a:r>
              <a:rPr lang="ru-RU" sz="2800" dirty="0"/>
              <a:t> </a:t>
            </a:r>
            <a:r>
              <a:rPr lang="ru-RU" sz="2800" dirty="0" err="1"/>
              <a:t>ұласады.Чако</a:t>
            </a:r>
            <a:r>
              <a:rPr lang="ru-RU" sz="2800" dirty="0"/>
              <a:t>-Пампа </a:t>
            </a:r>
            <a:r>
              <a:rPr lang="ru-RU" sz="2800" dirty="0" err="1"/>
              <a:t>синеклизасын</a:t>
            </a:r>
            <a:r>
              <a:rPr lang="ru-RU" sz="2800" dirty="0"/>
              <a:t> </a:t>
            </a:r>
            <a:r>
              <a:rPr lang="ru-RU" sz="2800" dirty="0" err="1"/>
              <a:t>енді</a:t>
            </a:r>
            <a:r>
              <a:rPr lang="ru-RU" sz="2800" dirty="0"/>
              <a:t> Патагония </a:t>
            </a:r>
            <a:r>
              <a:rPr lang="ru-RU" sz="2800" dirty="0" err="1"/>
              <a:t>плитасына</a:t>
            </a:r>
            <a:r>
              <a:rPr lang="ru-RU" sz="2800" dirty="0"/>
              <a:t> </a:t>
            </a:r>
            <a:r>
              <a:rPr lang="ru-RU" sz="2800" dirty="0" err="1"/>
              <a:t>жатқызуға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плитада</a:t>
            </a:r>
            <a:r>
              <a:rPr lang="ru-RU" sz="2800" dirty="0"/>
              <a:t> </a:t>
            </a:r>
            <a:r>
              <a:rPr lang="ru-RU" sz="2800" dirty="0" err="1"/>
              <a:t>беті</a:t>
            </a:r>
            <a:r>
              <a:rPr lang="ru-RU" sz="2800" dirty="0"/>
              <a:t> </a:t>
            </a:r>
            <a:r>
              <a:rPr lang="ru-RU" sz="2800" dirty="0" err="1"/>
              <a:t>шөгінді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жанартаулық</a:t>
            </a:r>
            <a:r>
              <a:rPr lang="ru-RU" sz="2800" dirty="0"/>
              <a:t> </a:t>
            </a:r>
            <a:r>
              <a:rPr lang="ru-RU" sz="2800" dirty="0" err="1"/>
              <a:t>жыныстармен</a:t>
            </a:r>
            <a:r>
              <a:rPr lang="ru-RU" sz="2800" dirty="0"/>
              <a:t> </a:t>
            </a:r>
            <a:r>
              <a:rPr lang="ru-RU" sz="2800" dirty="0" err="1"/>
              <a:t>жабылған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енсіз</a:t>
            </a:r>
            <a:r>
              <a:rPr lang="ru-RU" sz="2800" dirty="0"/>
              <a:t> </a:t>
            </a:r>
            <a:r>
              <a:rPr lang="ru-RU" sz="2800" dirty="0" err="1"/>
              <a:t>айысумен</a:t>
            </a:r>
            <a:r>
              <a:rPr lang="ru-RU" sz="2800" dirty="0"/>
              <a:t> </a:t>
            </a:r>
            <a:r>
              <a:rPr lang="ru-RU" sz="2800" dirty="0" err="1"/>
              <a:t>бөлінген</a:t>
            </a:r>
            <a:r>
              <a:rPr lang="ru-RU" sz="2800" dirty="0"/>
              <a:t> </a:t>
            </a:r>
            <a:r>
              <a:rPr lang="ru-RU" sz="2800" dirty="0" err="1"/>
              <a:t>екі</a:t>
            </a:r>
            <a:r>
              <a:rPr lang="ru-RU" sz="2800" dirty="0"/>
              <a:t> массив </a:t>
            </a:r>
            <a:r>
              <a:rPr lang="ru-RU" sz="2800" dirty="0" err="1"/>
              <a:t>оқшау</a:t>
            </a:r>
            <a:r>
              <a:rPr lang="ru-RU" sz="2800" dirty="0"/>
              <a:t> </a:t>
            </a:r>
            <a:r>
              <a:rPr lang="ru-RU" sz="2800" dirty="0" err="1"/>
              <a:t>тұрады</a:t>
            </a:r>
            <a:r>
              <a:rPr lang="ru-RU" sz="2800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820161-B9D7-4D77-B37C-D0BD9B57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04" y="-119270"/>
            <a:ext cx="5433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94740D-B3C1-44A4-B970-F50FBAB3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59025"/>
            <a:ext cx="11516139" cy="659958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Платформа </a:t>
            </a:r>
            <a:r>
              <a:rPr lang="ru-RU" dirty="0" err="1"/>
              <a:t>алабында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қазбалар</a:t>
            </a:r>
            <a:r>
              <a:rPr lang="ru-RU" dirty="0"/>
              <a:t> бар.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Америка </a:t>
            </a:r>
            <a:r>
              <a:rPr lang="ru-RU" dirty="0" err="1"/>
              <a:t>картасындағы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,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геологиялық</a:t>
            </a:r>
            <a:r>
              <a:rPr lang="ru-RU" dirty="0"/>
              <a:t> </a:t>
            </a:r>
            <a:r>
              <a:rPr lang="ru-RU" dirty="0" err="1"/>
              <a:t>кұрылысының</a:t>
            </a:r>
            <a:r>
              <a:rPr lang="ru-RU" dirty="0"/>
              <a:t> </a:t>
            </a:r>
            <a:r>
              <a:rPr lang="ru-RU" dirty="0" err="1"/>
              <a:t>айырмашылықтарын</a:t>
            </a:r>
            <a:r>
              <a:rPr lang="ru-RU" dirty="0"/>
              <a:t> </a:t>
            </a:r>
            <a:r>
              <a:rPr lang="ru-RU" dirty="0" err="1"/>
              <a:t>көрсетсе</a:t>
            </a:r>
            <a:r>
              <a:rPr lang="ru-RU" dirty="0"/>
              <a:t>,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геологиялық</a:t>
            </a:r>
            <a:r>
              <a:rPr lang="ru-RU" dirty="0"/>
              <a:t> </a:t>
            </a:r>
            <a:r>
              <a:rPr lang="ru-RU" dirty="0" err="1"/>
              <a:t>зерттелу</a:t>
            </a:r>
            <a:r>
              <a:rPr lang="ru-RU" dirty="0"/>
              <a:t> </a:t>
            </a:r>
            <a:r>
              <a:rPr lang="ru-RU" dirty="0" err="1"/>
              <a:t>дәрежесінің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қилылығын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Металдың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кендері</a:t>
            </a:r>
            <a:r>
              <a:rPr lang="ru-RU" dirty="0"/>
              <a:t> архей-протерозой </a:t>
            </a:r>
            <a:r>
              <a:rPr lang="ru-RU" dirty="0" err="1"/>
              <a:t>фундаментінің</a:t>
            </a:r>
            <a:r>
              <a:rPr lang="ru-RU" dirty="0"/>
              <a:t> </a:t>
            </a:r>
            <a:r>
              <a:rPr lang="ru-RU" dirty="0" err="1"/>
              <a:t>жыныстарымен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Гвиана, </a:t>
            </a:r>
            <a:r>
              <a:rPr lang="ru-RU" dirty="0" err="1"/>
              <a:t>әсіресе</a:t>
            </a:r>
            <a:r>
              <a:rPr lang="ru-RU" dirty="0"/>
              <a:t> Бразилия </a:t>
            </a:r>
            <a:r>
              <a:rPr lang="ru-RU" dirty="0" err="1"/>
              <a:t>таулы</a:t>
            </a:r>
            <a:r>
              <a:rPr lang="ru-RU" dirty="0"/>
              <a:t> </a:t>
            </a:r>
            <a:r>
              <a:rPr lang="ru-RU" dirty="0" err="1"/>
              <a:t>қыратының</a:t>
            </a:r>
            <a:r>
              <a:rPr lang="ru-RU" dirty="0"/>
              <a:t> протерозой </a:t>
            </a:r>
            <a:r>
              <a:rPr lang="ru-RU" dirty="0" err="1"/>
              <a:t>метаморфтық</a:t>
            </a:r>
            <a:r>
              <a:rPr lang="ru-RU" dirty="0"/>
              <a:t> </a:t>
            </a:r>
            <a:r>
              <a:rPr lang="ru-RU" dirty="0" err="1"/>
              <a:t>жыныстарында</a:t>
            </a:r>
            <a:r>
              <a:rPr lang="ru-RU" dirty="0"/>
              <a:t> </a:t>
            </a:r>
            <a:r>
              <a:rPr lang="ru-RU" dirty="0" err="1"/>
              <a:t>темір</a:t>
            </a:r>
            <a:r>
              <a:rPr lang="ru-RU" dirty="0"/>
              <a:t> </a:t>
            </a:r>
            <a:r>
              <a:rPr lang="ru-RU" dirty="0" err="1"/>
              <a:t>рудаларының</a:t>
            </a:r>
            <a:r>
              <a:rPr lang="ru-RU" dirty="0"/>
              <a:t> магнит пен </a:t>
            </a:r>
            <a:r>
              <a:rPr lang="ru-RU" dirty="0" err="1"/>
              <a:t>гематиттердің</a:t>
            </a:r>
            <a:r>
              <a:rPr lang="ru-RU" dirty="0"/>
              <a:t> </a:t>
            </a:r>
            <a:r>
              <a:rPr lang="ru-RU" dirty="0" err="1"/>
              <a:t>қоры</a:t>
            </a:r>
            <a:r>
              <a:rPr lang="ru-RU" dirty="0"/>
              <a:t> мол. </a:t>
            </a:r>
            <a:r>
              <a:rPr lang="ru-RU" dirty="0" err="1"/>
              <a:t>Интрузиялар</a:t>
            </a:r>
            <a:r>
              <a:rPr lang="ru-RU" dirty="0"/>
              <a:t> </a:t>
            </a:r>
            <a:r>
              <a:rPr lang="ru-RU" dirty="0" err="1"/>
              <a:t>енген</a:t>
            </a:r>
            <a:r>
              <a:rPr lang="ru-RU" dirty="0"/>
              <a:t> </a:t>
            </a:r>
            <a:r>
              <a:rPr lang="ru-RU" dirty="0" err="1"/>
              <a:t>жерлерде</a:t>
            </a:r>
            <a:r>
              <a:rPr lang="ru-RU" dirty="0"/>
              <a:t> алтын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орындары</a:t>
            </a:r>
            <a:r>
              <a:rPr lang="ru-RU" dirty="0"/>
              <a:t> бар.</a:t>
            </a:r>
          </a:p>
          <a:p>
            <a:pPr algn="just"/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үгілуден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гранит-</a:t>
            </a:r>
            <a:r>
              <a:rPr lang="ru-RU" dirty="0" err="1"/>
              <a:t>гнейстердің</a:t>
            </a:r>
            <a:r>
              <a:rPr lang="ru-RU" dirty="0"/>
              <a:t> </a:t>
            </a:r>
            <a:r>
              <a:rPr lang="ru-RU" dirty="0" err="1"/>
              <a:t>бұзылуымен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заттарда</a:t>
            </a:r>
            <a:r>
              <a:rPr lang="ru-RU" dirty="0"/>
              <a:t> марганец </a:t>
            </a:r>
            <a:r>
              <a:rPr lang="ru-RU" dirty="0" err="1"/>
              <a:t>рудаларының</a:t>
            </a:r>
            <a:r>
              <a:rPr lang="ru-RU" dirty="0"/>
              <a:t> мол </a:t>
            </a:r>
            <a:r>
              <a:rPr lang="ru-RU" dirty="0" err="1"/>
              <a:t>қоры</a:t>
            </a:r>
            <a:r>
              <a:rPr lang="ru-RU" dirty="0"/>
              <a:t> </a:t>
            </a:r>
            <a:r>
              <a:rPr lang="ru-RU" dirty="0" err="1"/>
              <a:t>түзілгеи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құрамындағы</a:t>
            </a:r>
            <a:r>
              <a:rPr lang="ru-RU" dirty="0"/>
              <a:t> металл 50%-</a:t>
            </a:r>
            <a:r>
              <a:rPr lang="ru-RU" dirty="0" err="1"/>
              <a:t>тен</a:t>
            </a:r>
            <a:r>
              <a:rPr lang="ru-RU" dirty="0"/>
              <a:t> </a:t>
            </a:r>
            <a:r>
              <a:rPr lang="ru-RU" dirty="0" err="1"/>
              <a:t>асады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Осымен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Гвиана </a:t>
            </a:r>
            <a:r>
              <a:rPr lang="ru-RU" dirty="0" err="1"/>
              <a:t>таулы</a:t>
            </a:r>
            <a:r>
              <a:rPr lang="ru-RU" dirty="0"/>
              <a:t> </a:t>
            </a:r>
            <a:r>
              <a:rPr lang="ru-RU" dirty="0" err="1"/>
              <a:t>қыраты</a:t>
            </a:r>
            <a:r>
              <a:rPr lang="ru-RU" dirty="0"/>
              <a:t> мен Гвиана </a:t>
            </a:r>
            <a:r>
              <a:rPr lang="ru-RU" dirty="0" err="1"/>
              <a:t>ойпатындағы</a:t>
            </a:r>
            <a:r>
              <a:rPr lang="ru-RU" dirty="0"/>
              <a:t> кристалл </a:t>
            </a:r>
            <a:r>
              <a:rPr lang="ru-RU" dirty="0" err="1"/>
              <a:t>жыныстарының</a:t>
            </a:r>
            <a:r>
              <a:rPr lang="ru-RU" dirty="0"/>
              <a:t>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үгілу</a:t>
            </a:r>
            <a:r>
              <a:rPr lang="ru-RU" dirty="0"/>
              <a:t> </a:t>
            </a:r>
            <a:r>
              <a:rPr lang="ru-RU" dirty="0" err="1"/>
              <a:t>қыртысымек</a:t>
            </a:r>
            <a:r>
              <a:rPr lang="ru-RU" dirty="0"/>
              <a:t> </a:t>
            </a:r>
            <a:r>
              <a:rPr lang="ru-RU" dirty="0" err="1"/>
              <a:t>капиталистік</a:t>
            </a:r>
            <a:r>
              <a:rPr lang="ru-RU" dirty="0"/>
              <a:t> </a:t>
            </a:r>
            <a:r>
              <a:rPr lang="ru-RU" dirty="0" err="1"/>
              <a:t>дүниедегі</a:t>
            </a:r>
            <a:r>
              <a:rPr lang="ru-RU" dirty="0"/>
              <a:t> аса </a:t>
            </a:r>
            <a:r>
              <a:rPr lang="ru-RU" dirty="0" err="1"/>
              <a:t>ірі</a:t>
            </a:r>
            <a:r>
              <a:rPr lang="ru-RU" dirty="0"/>
              <a:t> боксит </a:t>
            </a:r>
            <a:r>
              <a:rPr lang="ru-RU" dirty="0" err="1"/>
              <a:t>кендері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Ориноко, Амазонка </a:t>
            </a:r>
            <a:r>
              <a:rPr lang="ru-RU" dirty="0" err="1"/>
              <a:t>бассейнінің</a:t>
            </a:r>
            <a:r>
              <a:rPr lang="ru-RU" dirty="0"/>
              <a:t> </a:t>
            </a:r>
            <a:r>
              <a:rPr lang="ru-RU" dirty="0" err="1"/>
              <a:t>перикратондық</a:t>
            </a:r>
            <a:r>
              <a:rPr lang="ru-RU" dirty="0"/>
              <a:t> </a:t>
            </a:r>
            <a:r>
              <a:rPr lang="ru-RU" dirty="0" err="1"/>
              <a:t>майысуларында</a:t>
            </a:r>
            <a:r>
              <a:rPr lang="ru-RU" dirty="0"/>
              <a:t>, Гран-</a:t>
            </a:r>
            <a:r>
              <a:rPr lang="ru-RU" dirty="0" err="1"/>
              <a:t>Чакода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Патагония </a:t>
            </a:r>
            <a:r>
              <a:rPr lang="ru-RU" dirty="0" err="1"/>
              <a:t>плитасында</a:t>
            </a:r>
            <a:r>
              <a:rPr lang="ru-RU" dirty="0"/>
              <a:t>,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арада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орындары</a:t>
            </a:r>
            <a:r>
              <a:rPr lang="ru-RU" dirty="0"/>
              <a:t> </a:t>
            </a:r>
            <a:r>
              <a:rPr lang="ru-RU" dirty="0" err="1"/>
              <a:t>ашылып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өндіріліп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5DFCC-D747-47B4-9AA5-AB983245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75434D-EB3C-4D84-8671-31E727465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522" y="0"/>
            <a:ext cx="8587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DF9A21-443B-41F8-AFDD-4DA21615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477078"/>
            <a:ext cx="10753725" cy="622852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Оңтүстік</a:t>
            </a:r>
            <a:r>
              <a:rPr lang="ru-RU" dirty="0"/>
              <a:t> Америка </a:t>
            </a:r>
            <a:r>
              <a:rPr lang="ru-RU" dirty="0" err="1"/>
              <a:t>платформасы</a:t>
            </a:r>
            <a:r>
              <a:rPr lang="ru-RU" dirty="0"/>
              <a:t> </a:t>
            </a:r>
            <a:r>
              <a:rPr lang="ru-RU" dirty="0" err="1"/>
              <a:t>алабындағы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бедерінің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бедерімен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</a:t>
            </a:r>
            <a:r>
              <a:rPr lang="ru-RU" dirty="0" err="1"/>
              <a:t>жері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айырмашылықтары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</a:t>
            </a:r>
            <a:r>
              <a:rPr lang="ru-RU" dirty="0"/>
              <a:t> </a:t>
            </a:r>
            <a:r>
              <a:rPr lang="ru-RU" dirty="0" err="1"/>
              <a:t>типтерінің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арасалмағында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Оңтустік</a:t>
            </a:r>
            <a:r>
              <a:rPr lang="ru-RU" dirty="0"/>
              <a:t> </a:t>
            </a:r>
            <a:r>
              <a:rPr lang="ru-RU" dirty="0" err="1"/>
              <a:t>Америкадағы</a:t>
            </a:r>
            <a:r>
              <a:rPr lang="ru-RU" dirty="0"/>
              <a:t> </a:t>
            </a:r>
            <a:r>
              <a:rPr lang="ru-RU" dirty="0" err="1"/>
              <a:t>синеклизалардың</a:t>
            </a:r>
            <a:r>
              <a:rPr lang="ru-RU" dirty="0"/>
              <a:t> </a:t>
            </a:r>
            <a:r>
              <a:rPr lang="ru-RU" dirty="0" err="1"/>
              <a:t>кеңірек</a:t>
            </a:r>
            <a:r>
              <a:rPr lang="ru-RU" dirty="0"/>
              <a:t> </a:t>
            </a:r>
            <a:r>
              <a:rPr lang="ru-RU" dirty="0" err="1"/>
              <a:t>таралуына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ойпатты</a:t>
            </a:r>
            <a:r>
              <a:rPr lang="ru-RU" dirty="0"/>
              <a:t> </a:t>
            </a:r>
            <a:r>
              <a:rPr lang="ru-RU" dirty="0" err="1"/>
              <a:t>аккумуляциялық</a:t>
            </a:r>
            <a:r>
              <a:rPr lang="ru-RU" dirty="0"/>
              <a:t> </a:t>
            </a:r>
            <a:r>
              <a:rPr lang="ru-RU" dirty="0" err="1"/>
              <a:t>жазықтар</a:t>
            </a:r>
            <a:r>
              <a:rPr lang="ru-RU" dirty="0"/>
              <a:t> </a:t>
            </a:r>
            <a:r>
              <a:rPr lang="ru-RU" dirty="0" err="1"/>
              <a:t>едәуір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кеңістіктерді</a:t>
            </a:r>
            <a:r>
              <a:rPr lang="ru-RU" dirty="0"/>
              <a:t> </a:t>
            </a:r>
            <a:r>
              <a:rPr lang="ru-RU" dirty="0" err="1"/>
              <a:t>қамтиды</a:t>
            </a:r>
            <a:r>
              <a:rPr lang="ru-RU" dirty="0"/>
              <a:t>: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тектес</a:t>
            </a:r>
            <a:r>
              <a:rPr lang="ru-RU" dirty="0"/>
              <a:t> </a:t>
            </a:r>
            <a:r>
              <a:rPr lang="ru-RU" dirty="0" err="1"/>
              <a:t>үстірттер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</a:t>
            </a:r>
            <a:r>
              <a:rPr lang="ru-RU" dirty="0" err="1"/>
              <a:t>территориялар</a:t>
            </a:r>
            <a:r>
              <a:rPr lang="ru-RU" dirty="0"/>
              <a:t> да </a:t>
            </a:r>
            <a:r>
              <a:rPr lang="ru-RU" dirty="0" err="1"/>
              <a:t>ұлан-ғасыр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Аккумуляциялык</a:t>
            </a:r>
            <a:r>
              <a:rPr lang="ru-RU" dirty="0"/>
              <a:t>, </a:t>
            </a:r>
            <a:r>
              <a:rPr lang="ru-RU" dirty="0" err="1"/>
              <a:t>жазықтар</a:t>
            </a:r>
            <a:r>
              <a:rPr lang="ru-RU" dirty="0"/>
              <a:t> </a:t>
            </a:r>
            <a:r>
              <a:rPr lang="ru-RU" dirty="0" err="1"/>
              <a:t>Африкадағы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синеклизалардың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бөліктерін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перикратондық</a:t>
            </a:r>
            <a:r>
              <a:rPr lang="ru-RU" dirty="0"/>
              <a:t> </a:t>
            </a:r>
            <a:r>
              <a:rPr lang="ru-RU" dirty="0" err="1"/>
              <a:t>майысу</a:t>
            </a:r>
            <a:r>
              <a:rPr lang="ru-RU" dirty="0"/>
              <a:t> </a:t>
            </a:r>
            <a:r>
              <a:rPr lang="ru-RU" dirty="0" err="1"/>
              <a:t>зонасына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Сннеклизалардың</a:t>
            </a:r>
            <a:r>
              <a:rPr lang="ru-RU" dirty="0"/>
              <a:t> </a:t>
            </a:r>
            <a:r>
              <a:rPr lang="ru-RU" dirty="0" err="1"/>
              <a:t>қалқандармен</a:t>
            </a:r>
            <a:r>
              <a:rPr lang="ru-RU" dirty="0"/>
              <a:t> </a:t>
            </a:r>
            <a:r>
              <a:rPr lang="ru-RU" dirty="0" err="1"/>
              <a:t>іргелес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бөліктері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Патагония </a:t>
            </a:r>
            <a:r>
              <a:rPr lang="ru-RU" dirty="0" err="1"/>
              <a:t>плитасы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қабатты</a:t>
            </a:r>
            <a:r>
              <a:rPr lang="ru-RU" dirty="0"/>
              <a:t> </a:t>
            </a:r>
            <a:r>
              <a:rPr lang="ru-RU" dirty="0" err="1"/>
              <a:t>жазықтар</a:t>
            </a:r>
            <a:r>
              <a:rPr lang="ru-RU" dirty="0"/>
              <a:t> мен </a:t>
            </a:r>
            <a:r>
              <a:rPr lang="ru-RU" dirty="0" err="1"/>
              <a:t>үстірттер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. </a:t>
            </a:r>
            <a:r>
              <a:rPr lang="ru-RU" dirty="0" err="1"/>
              <a:t>Шөгінді</a:t>
            </a:r>
            <a:r>
              <a:rPr lang="ru-RU" dirty="0"/>
              <a:t> </a:t>
            </a:r>
            <a:r>
              <a:rPr lang="ru-RU" dirty="0" err="1"/>
              <a:t>комплексі</a:t>
            </a:r>
            <a:r>
              <a:rPr lang="ru-RU" dirty="0"/>
              <a:t> </a:t>
            </a:r>
            <a:r>
              <a:rPr lang="ru-RU" dirty="0" err="1"/>
              <a:t>көршілес</a:t>
            </a:r>
            <a:r>
              <a:rPr lang="ru-RU" dirty="0"/>
              <a:t> </a:t>
            </a:r>
            <a:r>
              <a:rPr lang="ru-RU" dirty="0" err="1"/>
              <a:t>қалқандармен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көтерілуге</a:t>
            </a:r>
            <a:r>
              <a:rPr lang="ru-RU" dirty="0"/>
              <a:t> </a:t>
            </a:r>
            <a:r>
              <a:rPr lang="ru-RU" dirty="0" err="1"/>
              <a:t>ұшыраған</a:t>
            </a:r>
            <a:r>
              <a:rPr lang="ru-RU" dirty="0"/>
              <a:t> </a:t>
            </a:r>
            <a:r>
              <a:rPr lang="ru-RU" dirty="0" err="1"/>
              <a:t>Мараньяо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Сан-Франциску </a:t>
            </a:r>
            <a:r>
              <a:rPr lang="ru-RU" dirty="0" err="1"/>
              <a:t>ойыстары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беткейлері</a:t>
            </a:r>
            <a:r>
              <a:rPr lang="ru-RU" dirty="0"/>
              <a:t> </a:t>
            </a:r>
            <a:r>
              <a:rPr lang="ru-RU" dirty="0" err="1"/>
              <a:t>тік</a:t>
            </a:r>
            <a:r>
              <a:rPr lang="ru-RU" dirty="0"/>
              <a:t> </a:t>
            </a:r>
            <a:r>
              <a:rPr lang="ru-RU" dirty="0" err="1"/>
              <a:t>жарлы</a:t>
            </a:r>
            <a:r>
              <a:rPr lang="ru-RU" dirty="0"/>
              <a:t> </a:t>
            </a:r>
            <a:r>
              <a:rPr lang="ru-RU" dirty="0" err="1"/>
              <a:t>моноклинальды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сатылы</a:t>
            </a:r>
            <a:r>
              <a:rPr lang="ru-RU" dirty="0"/>
              <a:t>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үстірттердің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24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320CA6-71F9-4030-BFD8-FE5181914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503584"/>
            <a:ext cx="10753725" cy="62020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Батыс</a:t>
            </a:r>
            <a:r>
              <a:rPr lang="ru-RU" sz="2800" dirty="0"/>
              <a:t> (</a:t>
            </a:r>
            <a:r>
              <a:rPr lang="ru-RU" sz="2800" dirty="0" err="1"/>
              <a:t>Орталық</a:t>
            </a:r>
            <a:r>
              <a:rPr lang="ru-RU" sz="2800" dirty="0"/>
              <a:t>) Бразилия </a:t>
            </a:r>
            <a:r>
              <a:rPr lang="ru-RU" sz="2800" dirty="0" err="1"/>
              <a:t>қалқанының</a:t>
            </a:r>
            <a:r>
              <a:rPr lang="ru-RU" sz="2800" dirty="0"/>
              <a:t> </a:t>
            </a:r>
            <a:r>
              <a:rPr lang="ru-RU" sz="2800" dirty="0" err="1"/>
              <a:t>солтүстік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батыс</a:t>
            </a:r>
            <a:r>
              <a:rPr lang="ru-RU" sz="2800" dirty="0"/>
              <a:t> </a:t>
            </a:r>
            <a:r>
              <a:rPr lang="ru-RU" sz="2800" dirty="0" err="1"/>
              <a:t>бөліктеріне</a:t>
            </a:r>
            <a:r>
              <a:rPr lang="ru-RU" sz="2800" dirty="0"/>
              <a:t>, </a:t>
            </a:r>
            <a:r>
              <a:rPr lang="ru-RU" sz="2800" dirty="0" err="1"/>
              <a:t>Шығыс</a:t>
            </a:r>
            <a:r>
              <a:rPr lang="ru-RU" sz="2800" dirty="0"/>
              <a:t> Бразилия мен Гвиана </a:t>
            </a:r>
            <a:r>
              <a:rPr lang="ru-RU" sz="2800" dirty="0" err="1"/>
              <a:t>қалқандарының</a:t>
            </a:r>
            <a:r>
              <a:rPr lang="ru-RU" sz="2800" dirty="0"/>
              <a:t> </a:t>
            </a:r>
            <a:r>
              <a:rPr lang="ru-RU" sz="2800" dirty="0" err="1"/>
              <a:t>солтүстік</a:t>
            </a:r>
            <a:r>
              <a:rPr lang="ru-RU" sz="2800" dirty="0"/>
              <a:t> </a:t>
            </a:r>
            <a:r>
              <a:rPr lang="ru-RU" sz="2800" dirty="0" err="1"/>
              <a:t>беткейлеріне</a:t>
            </a:r>
            <a:r>
              <a:rPr lang="ru-RU" sz="2800" dirty="0"/>
              <a:t> </a:t>
            </a:r>
            <a:r>
              <a:rPr lang="ru-RU" sz="2800" dirty="0" err="1"/>
              <a:t>жер</a:t>
            </a:r>
            <a:r>
              <a:rPr lang="ru-RU" sz="2800" dirty="0"/>
              <a:t> </a:t>
            </a:r>
            <a:r>
              <a:rPr lang="ru-RU" sz="2800" dirty="0" err="1"/>
              <a:t>бедерінің</a:t>
            </a:r>
            <a:r>
              <a:rPr lang="ru-RU" sz="2800" dirty="0"/>
              <a:t> </a:t>
            </a:r>
            <a:r>
              <a:rPr lang="ru-RU" sz="2800" dirty="0" err="1"/>
              <a:t>типтік</a:t>
            </a:r>
            <a:r>
              <a:rPr lang="ru-RU" sz="2800" dirty="0"/>
              <a:t> </a:t>
            </a:r>
            <a:r>
              <a:rPr lang="ru-RU" sz="2800" dirty="0" err="1"/>
              <a:t>формалары</a:t>
            </a:r>
            <a:r>
              <a:rPr lang="ru-RU" sz="2800" dirty="0"/>
              <a:t> </a:t>
            </a:r>
            <a:r>
              <a:rPr lang="ru-RU" sz="2800" dirty="0" err="1"/>
              <a:t>кең</a:t>
            </a:r>
            <a:r>
              <a:rPr lang="ru-RU" sz="2800" dirty="0"/>
              <a:t> </a:t>
            </a:r>
            <a:r>
              <a:rPr lang="ru-RU" sz="2800" dirty="0" err="1"/>
              <a:t>немесе</a:t>
            </a:r>
            <a:r>
              <a:rPr lang="ru-RU" sz="2800" dirty="0"/>
              <a:t> тар </a:t>
            </a:r>
            <a:r>
              <a:rPr lang="ru-RU" sz="2800" dirty="0" err="1"/>
              <a:t>шатқал</a:t>
            </a:r>
            <a:r>
              <a:rPr lang="ru-RU" sz="2800" dirty="0"/>
              <a:t> </a:t>
            </a:r>
            <a:r>
              <a:rPr lang="ru-RU" sz="2800" dirty="0" err="1"/>
              <a:t>тәріздес</a:t>
            </a:r>
            <a:r>
              <a:rPr lang="ru-RU" sz="2800" dirty="0"/>
              <a:t> </a:t>
            </a:r>
            <a:r>
              <a:rPr lang="ru-RU" sz="2800" dirty="0" err="1"/>
              <a:t>өзен</a:t>
            </a:r>
            <a:r>
              <a:rPr lang="ru-RU" sz="2800" dirty="0"/>
              <a:t> </a:t>
            </a:r>
            <a:r>
              <a:rPr lang="ru-RU" sz="2800" dirty="0" err="1"/>
              <a:t>аңғарлары</a:t>
            </a:r>
            <a:r>
              <a:rPr lang="ru-RU" sz="2800" dirty="0"/>
              <a:t> </a:t>
            </a:r>
            <a:r>
              <a:rPr lang="ru-RU" sz="2800" dirty="0" err="1"/>
              <a:t>кесіп</a:t>
            </a:r>
            <a:r>
              <a:rPr lang="ru-RU" sz="2800" dirty="0"/>
              <a:t> </a:t>
            </a:r>
            <a:r>
              <a:rPr lang="ru-RU" sz="2800" dirty="0" err="1"/>
              <a:t>өтетін</a:t>
            </a:r>
            <a:r>
              <a:rPr lang="ru-RU" sz="2800" dirty="0"/>
              <a:t> </a:t>
            </a:r>
            <a:r>
              <a:rPr lang="ru-RU" sz="2800" dirty="0" err="1"/>
              <a:t>түғыр</a:t>
            </a:r>
            <a:r>
              <a:rPr lang="ru-RU" sz="2800" dirty="0"/>
              <a:t> </a:t>
            </a:r>
            <a:r>
              <a:rPr lang="ru-RU" sz="2800" dirty="0" err="1"/>
              <a:t>жазықтар</a:t>
            </a:r>
            <a:r>
              <a:rPr lang="ru-RU" sz="2800" dirty="0"/>
              <a:t> мен </a:t>
            </a:r>
            <a:r>
              <a:rPr lang="ru-RU" sz="2800" dirty="0" err="1"/>
              <a:t>таулы</a:t>
            </a:r>
            <a:r>
              <a:rPr lang="ru-RU" sz="2800" dirty="0"/>
              <a:t> </a:t>
            </a:r>
            <a:r>
              <a:rPr lang="ru-RU" sz="2800" dirty="0" err="1"/>
              <a:t>үстірттер</a:t>
            </a:r>
            <a:r>
              <a:rPr lang="ru-RU" sz="2800" dirty="0"/>
              <a:t> </a:t>
            </a:r>
            <a:r>
              <a:rPr lang="ru-RU" sz="2800" dirty="0" err="1"/>
              <a:t>тән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Бразилия </a:t>
            </a:r>
            <a:r>
              <a:rPr lang="ru-RU" sz="2800" dirty="0" err="1"/>
              <a:t>таулы</a:t>
            </a:r>
            <a:r>
              <a:rPr lang="ru-RU" sz="2800" dirty="0"/>
              <a:t> </a:t>
            </a:r>
            <a:r>
              <a:rPr lang="ru-RU" sz="2800" dirty="0" err="1"/>
              <a:t>қыратының</a:t>
            </a:r>
            <a:r>
              <a:rPr lang="ru-RU" sz="2800" dirty="0"/>
              <a:t> </a:t>
            </a:r>
            <a:r>
              <a:rPr lang="ru-RU" sz="2800" dirty="0" err="1"/>
              <a:t>оңтүстік-батысында</a:t>
            </a:r>
            <a:r>
              <a:rPr lang="ru-RU" sz="2800" dirty="0"/>
              <a:t>, Парана </a:t>
            </a:r>
            <a:r>
              <a:rPr lang="ru-RU" sz="2800" dirty="0" err="1"/>
              <a:t>бассейнінде</a:t>
            </a:r>
            <a:r>
              <a:rPr lang="ru-RU" sz="2800" dirty="0"/>
              <a:t> </a:t>
            </a:r>
            <a:r>
              <a:rPr lang="ru-RU" sz="2800" dirty="0" err="1"/>
              <a:t>көп</a:t>
            </a:r>
            <a:r>
              <a:rPr lang="ru-RU" sz="2800" dirty="0"/>
              <a:t> </a:t>
            </a:r>
            <a:r>
              <a:rPr lang="ru-RU" sz="2800" dirty="0" err="1"/>
              <a:t>жерді</a:t>
            </a:r>
            <a:r>
              <a:rPr lang="ru-RU" sz="2800" dirty="0"/>
              <a:t> </a:t>
            </a:r>
            <a:r>
              <a:rPr lang="ru-RU" sz="2800" dirty="0" err="1"/>
              <a:t>сатылы</a:t>
            </a:r>
            <a:r>
              <a:rPr lang="ru-RU" sz="2800" dirty="0"/>
              <a:t> </a:t>
            </a:r>
            <a:r>
              <a:rPr lang="ru-RU" sz="2800" dirty="0" err="1"/>
              <a:t>жанар</a:t>
            </a:r>
            <a:r>
              <a:rPr lang="ru-RU" sz="2800" dirty="0"/>
              <a:t> </a:t>
            </a:r>
            <a:r>
              <a:rPr lang="ru-RU" sz="2800" dirty="0" err="1"/>
              <a:t>таулық</a:t>
            </a:r>
            <a:r>
              <a:rPr lang="ru-RU" sz="2800" dirty="0"/>
              <a:t> </a:t>
            </a:r>
            <a:r>
              <a:rPr lang="ru-RU" sz="2800" dirty="0" err="1"/>
              <a:t>үстірттер</a:t>
            </a:r>
            <a:r>
              <a:rPr lang="ru-RU" sz="2800" dirty="0"/>
              <a:t> </a:t>
            </a:r>
            <a:r>
              <a:rPr lang="ru-RU" sz="2800" dirty="0" err="1"/>
              <a:t>алып</a:t>
            </a:r>
            <a:r>
              <a:rPr lang="ru-RU" sz="2800" dirty="0"/>
              <a:t> </a:t>
            </a:r>
            <a:r>
              <a:rPr lang="ru-RU" sz="2800" dirty="0" err="1"/>
              <a:t>жатыр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 err="1"/>
              <a:t>Шығыс</a:t>
            </a:r>
            <a:r>
              <a:rPr lang="ru-RU" sz="2800" dirty="0"/>
              <a:t> Бразилия </a:t>
            </a:r>
            <a:r>
              <a:rPr lang="ru-RU" sz="2800" dirty="0" err="1"/>
              <a:t>қалқанының</a:t>
            </a:r>
            <a:r>
              <a:rPr lang="ru-RU" sz="2800" dirty="0"/>
              <a:t> </a:t>
            </a:r>
            <a:r>
              <a:rPr lang="ru-RU" sz="2800" dirty="0" err="1"/>
              <a:t>шетінде</a:t>
            </a:r>
            <a:r>
              <a:rPr lang="ru-RU" sz="2800" dirty="0"/>
              <a:t> </a:t>
            </a:r>
            <a:r>
              <a:rPr lang="ru-RU" sz="2800" dirty="0" err="1"/>
              <a:t>жатқан</a:t>
            </a:r>
            <a:r>
              <a:rPr lang="ru-RU" sz="2800" dirty="0"/>
              <a:t> Бразилия </a:t>
            </a:r>
            <a:r>
              <a:rPr lang="ru-RU" sz="2800" dirty="0" err="1"/>
              <a:t>таулы</a:t>
            </a:r>
            <a:r>
              <a:rPr lang="ru-RU" sz="2800" dirty="0"/>
              <a:t> </a:t>
            </a:r>
            <a:r>
              <a:rPr lang="ru-RU" sz="2800" dirty="0" err="1"/>
              <a:t>кыратының</a:t>
            </a:r>
            <a:r>
              <a:rPr lang="ru-RU" sz="2800" dirty="0"/>
              <a:t> </a:t>
            </a:r>
            <a:r>
              <a:rPr lang="ru-RU" sz="2800" dirty="0" err="1"/>
              <a:t>шығысы</a:t>
            </a:r>
            <a:r>
              <a:rPr lang="ru-RU" sz="2800" dirty="0"/>
              <a:t> мен Гвиана </a:t>
            </a:r>
            <a:r>
              <a:rPr lang="ru-RU" sz="2800" dirty="0" err="1"/>
              <a:t>таулы</a:t>
            </a:r>
            <a:r>
              <a:rPr lang="ru-RU" sz="2800" dirty="0"/>
              <a:t> </a:t>
            </a:r>
            <a:r>
              <a:rPr lang="ru-RU" sz="2800" dirty="0" err="1"/>
              <a:t>қыратының</a:t>
            </a:r>
            <a:r>
              <a:rPr lang="ru-RU" sz="2800" dirty="0"/>
              <a:t> </a:t>
            </a:r>
            <a:r>
              <a:rPr lang="ru-RU" sz="2800" dirty="0" err="1"/>
              <a:t>едәуір</a:t>
            </a:r>
            <a:r>
              <a:rPr lang="ru-RU" sz="2800" dirty="0"/>
              <a:t> </a:t>
            </a:r>
            <a:r>
              <a:rPr lang="ru-RU" sz="2800" dirty="0" err="1"/>
              <a:t>бөлігі</a:t>
            </a:r>
            <a:r>
              <a:rPr lang="ru-RU" sz="2800" dirty="0"/>
              <a:t> </a:t>
            </a:r>
            <a:r>
              <a:rPr lang="ru-RU" sz="2800" dirty="0" err="1"/>
              <a:t>мезозойдың</a:t>
            </a:r>
            <a:r>
              <a:rPr lang="ru-RU" sz="2800" dirty="0"/>
              <a:t> </a:t>
            </a:r>
            <a:r>
              <a:rPr lang="ru-RU" sz="2800" dirty="0" err="1"/>
              <a:t>аяғы</a:t>
            </a:r>
            <a:r>
              <a:rPr lang="ru-RU" sz="2800" dirty="0"/>
              <a:t> мен неоген-антропоген </a:t>
            </a:r>
            <a:r>
              <a:rPr lang="ru-RU" sz="2800" dirty="0" err="1"/>
              <a:t>кезінде</a:t>
            </a:r>
            <a:r>
              <a:rPr lang="ru-RU" sz="2800" dirty="0"/>
              <a:t> </a:t>
            </a:r>
            <a:r>
              <a:rPr lang="ru-RU" sz="2800" dirty="0" err="1"/>
              <a:t>қалқандардың</a:t>
            </a:r>
            <a:r>
              <a:rPr lang="ru-RU" sz="2800" dirty="0"/>
              <a:t> </a:t>
            </a:r>
            <a:r>
              <a:rPr lang="ru-RU" sz="2800" dirty="0" err="1"/>
              <a:t>орогендік</a:t>
            </a:r>
            <a:r>
              <a:rPr lang="ru-RU" sz="2800" dirty="0"/>
              <a:t> </a:t>
            </a:r>
            <a:r>
              <a:rPr lang="ru-RU" sz="2800" dirty="0" err="1"/>
              <a:t>күшейе</a:t>
            </a:r>
            <a:r>
              <a:rPr lang="ru-RU" sz="2800" dirty="0"/>
              <a:t> </a:t>
            </a:r>
            <a:r>
              <a:rPr lang="ru-RU" sz="2800" dirty="0" err="1"/>
              <a:t>түсуі</a:t>
            </a:r>
            <a:r>
              <a:rPr lang="ru-RU" sz="2800" dirty="0"/>
              <a:t> </a:t>
            </a:r>
            <a:r>
              <a:rPr lang="ru-RU" sz="2800" dirty="0" err="1"/>
              <a:t>нәтижесінде</a:t>
            </a:r>
            <a:r>
              <a:rPr lang="ru-RU" sz="2800" dirty="0"/>
              <a:t> </a:t>
            </a:r>
            <a:r>
              <a:rPr lang="ru-RU" sz="2800" dirty="0" err="1"/>
              <a:t>Шығыс</a:t>
            </a:r>
            <a:r>
              <a:rPr lang="ru-RU" sz="2800" dirty="0"/>
              <a:t> Африка </a:t>
            </a:r>
            <a:r>
              <a:rPr lang="ru-RU" sz="2800" dirty="0" err="1"/>
              <a:t>сияқты</a:t>
            </a:r>
            <a:r>
              <a:rPr lang="ru-RU" sz="2800" dirty="0"/>
              <a:t> </a:t>
            </a:r>
            <a:r>
              <a:rPr lang="ru-RU" sz="2800" dirty="0" err="1"/>
              <a:t>эпиплат-формалық</a:t>
            </a:r>
            <a:r>
              <a:rPr lang="ru-RU" sz="2800" dirty="0"/>
              <a:t> </a:t>
            </a:r>
            <a:r>
              <a:rPr lang="ru-RU" sz="2800" dirty="0" err="1"/>
              <a:t>таулар</a:t>
            </a:r>
            <a:r>
              <a:rPr lang="ru-RU" sz="2800" dirty="0"/>
              <a:t> </a:t>
            </a:r>
            <a:r>
              <a:rPr lang="ru-RU" sz="2800" dirty="0" err="1"/>
              <a:t>жүйесіне</a:t>
            </a:r>
            <a:r>
              <a:rPr lang="ru-RU" sz="2800" dirty="0"/>
              <a:t> </a:t>
            </a:r>
            <a:r>
              <a:rPr lang="ru-RU" sz="2800" dirty="0" err="1"/>
              <a:t>айналған</a:t>
            </a:r>
            <a:r>
              <a:rPr lang="ru-RU" sz="2800" dirty="0"/>
              <a:t> (Бразилия </a:t>
            </a:r>
            <a:r>
              <a:rPr lang="ru-RU" sz="2800" dirty="0" err="1"/>
              <a:t>серралары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Гвиана </a:t>
            </a:r>
            <a:r>
              <a:rPr lang="ru-RU" sz="2800" dirty="0" err="1"/>
              <a:t>таулы</a:t>
            </a:r>
            <a:r>
              <a:rPr lang="ru-RU" sz="2800" dirty="0"/>
              <a:t> </a:t>
            </a:r>
            <a:r>
              <a:rPr lang="ru-RU" sz="2800" dirty="0" err="1"/>
              <a:t>қыратының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биік</a:t>
            </a:r>
            <a:r>
              <a:rPr lang="ru-RU" sz="2800" dirty="0"/>
              <a:t> </a:t>
            </a:r>
            <a:r>
              <a:rPr lang="ru-RU" sz="2800" dirty="0" err="1"/>
              <a:t>бөліктері</a:t>
            </a:r>
            <a:r>
              <a:rPr lang="ru-RU" sz="2800" dirty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81221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47</TotalTime>
  <Words>1491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 Light</vt:lpstr>
      <vt:lpstr>Times New Roman</vt:lpstr>
      <vt:lpstr>Метрополия</vt:lpstr>
      <vt:lpstr>Дәріс 9.  Оңтүстік Американың жер бедері</vt:lpstr>
      <vt:lpstr>Дәрістің жоспары: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Қарастыратын сұрақтар мен тапсырмалар:</vt:lpstr>
      <vt:lpstr>Негізгі әдебиеттер: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9.  Оңтүстік Американың жер бедері</dc:title>
  <dc:creator>Lenovo</dc:creator>
  <cp:lastModifiedBy>Lenovo</cp:lastModifiedBy>
  <cp:revision>6</cp:revision>
  <dcterms:created xsi:type="dcterms:W3CDTF">2022-10-29T08:43:50Z</dcterms:created>
  <dcterms:modified xsi:type="dcterms:W3CDTF">2022-10-29T09:31:37Z</dcterms:modified>
</cp:coreProperties>
</file>