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Сегменттік есептілік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24216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Сегменттік есептілік құрылымы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Сегменттің кіріс, шығыс, актив, міндеттемелер мен есептік саясатын анықтау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Сегменттің активтері, міндеттемелері, кірістер мен шығыстар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95" y="2725519"/>
            <a:ext cx="627747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Стандарттың мақсаты сегмент бойынша қаржылық есептіліктің ұсынылу қағидаттарын анықтау болып табылады. Ақпаратты ашып көрсету мыналарға қол жеткізуге көмектеседі: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6"/>
            <a:ext cx="7335018" cy="355035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en-US" dirty="0">
                <a:solidFill>
                  <a:schemeClr val="tx1"/>
                </a:solidFill>
                <a:latin typeface="Aptos Black" panose="020F0502020204030204" pitchFamily="34" charset="0"/>
              </a:rPr>
              <a:t>a) </a:t>
            </a:r>
            <a:r>
              <a:rPr lang="kk-KZ" dirty="0">
                <a:solidFill>
                  <a:schemeClr val="tx1"/>
                </a:solidFill>
                <a:latin typeface="Aptos Black" panose="020F0502020204030204" pitchFamily="34" charset="0"/>
              </a:rPr>
              <a:t>Қаржылық есептілікті қолданушыларға субъекті қызметінің өткен кезеңдердегі қызметінің нәтижелерін жақсырақ түсінуге және субъектінің негізгі қызметін қолдауға арналған қорларды табуға; </a:t>
            </a:r>
          </a:p>
          <a:p>
            <a:pPr marL="0" indent="182563" algn="just">
              <a:buNone/>
            </a:pPr>
            <a:r>
              <a:rPr lang="en-US" dirty="0">
                <a:solidFill>
                  <a:schemeClr val="tx1"/>
                </a:solidFill>
                <a:latin typeface="Aptos Black" panose="020F0502020204030204" pitchFamily="34" charset="0"/>
              </a:rPr>
              <a:t>b) </a:t>
            </a:r>
            <a:r>
              <a:rPr lang="kk-KZ" dirty="0">
                <a:solidFill>
                  <a:schemeClr val="tx1"/>
                </a:solidFill>
                <a:latin typeface="Aptos Black" panose="020F0502020204030204" pitchFamily="34" charset="0"/>
              </a:rPr>
              <a:t>Қаржылық есептіліктің мөлдірлігін күшейту және субъектіге есептік пен есептілік жүргізу бойынша міндеттерін жақсы орындауына мүмкіндік беру.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551289"/>
            <a:ext cx="510339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ҚС ХҚЕС жариялаған Қоғамдық сектор үшін қаржылық есептіліктің халықаралық стандартының алғы сөзінде мемлекеттік коммерциялық кәсіпорындар (МКК) ҚЕХСК шығарған ҚЕХС қолданады. «МКК» терминінің анықтамасы «Қаржылық есептілікті ұсыну» 1 ҚС ХҚЕС көрсетілген. Осы Стандарт ҚС ХҚЕС сәйкес келетін қаржылық есептілікте жарияланатын құжаттардың толық жынтығына қолданылуы керек.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</a:rPr>
              <a:t>Субъект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kk-KZ" sz="2400" b="1" dirty="0">
                <a:solidFill>
                  <a:srgbClr val="002060"/>
                </a:solidFill>
              </a:rPr>
              <a:t>н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kk-KZ" sz="2400" b="1" dirty="0">
                <a:solidFill>
                  <a:srgbClr val="002060"/>
                </a:solidFill>
              </a:rPr>
              <a:t>ң белсенд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kk-KZ" sz="2400" b="1" dirty="0">
                <a:solidFill>
                  <a:srgbClr val="002060"/>
                </a:solidFill>
              </a:rPr>
              <a:t>л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kk-KZ" sz="2400" b="1" dirty="0">
                <a:solidFill>
                  <a:srgbClr val="002060"/>
                </a:solidFill>
              </a:rPr>
              <a:t>г</a:t>
            </a:r>
            <a:r>
              <a:rPr lang="en-US" sz="2400" b="1" dirty="0">
                <a:solidFill>
                  <a:srgbClr val="002060"/>
                </a:solidFill>
              </a:rPr>
              <a:t>i </a:t>
            </a:r>
            <a:r>
              <a:rPr lang="kk-KZ" sz="2400" b="1" dirty="0">
                <a:solidFill>
                  <a:srgbClr val="002060"/>
                </a:solidFill>
              </a:rPr>
              <a:t>көп жағдайда көлемд</a:t>
            </a:r>
            <a:r>
              <a:rPr lang="en-US" sz="2400" b="1" dirty="0">
                <a:solidFill>
                  <a:srgbClr val="002060"/>
                </a:solidFill>
              </a:rPr>
              <a:t>i </a:t>
            </a:r>
            <a:r>
              <a:rPr lang="kk-KZ" sz="2400" b="1" dirty="0">
                <a:solidFill>
                  <a:srgbClr val="002060"/>
                </a:solidFill>
              </a:rPr>
              <a:t>және сипаттама әр түрл</a:t>
            </a:r>
            <a:r>
              <a:rPr lang="en-US" sz="2400" b="1" dirty="0">
                <a:solidFill>
                  <a:srgbClr val="002060"/>
                </a:solidFill>
              </a:rPr>
              <a:t>i </a:t>
            </a:r>
            <a:r>
              <a:rPr lang="kk-KZ" sz="2400" b="1" dirty="0">
                <a:solidFill>
                  <a:srgbClr val="002060"/>
                </a:solidFill>
              </a:rPr>
              <a:t>географиялық аймақтар немесе әр түрл</a:t>
            </a:r>
            <a:r>
              <a:rPr lang="en-US" sz="2400" b="1" dirty="0">
                <a:solidFill>
                  <a:srgbClr val="002060"/>
                </a:solidFill>
              </a:rPr>
              <a:t>i </a:t>
            </a:r>
            <a:r>
              <a:rPr lang="kk-KZ" sz="2400" b="1" dirty="0">
                <a:solidFill>
                  <a:srgbClr val="002060"/>
                </a:solidFill>
              </a:rPr>
              <a:t>әлеуметт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kk-KZ" sz="2400" b="1" dirty="0">
                <a:solidFill>
                  <a:srgbClr val="002060"/>
                </a:solidFill>
              </a:rPr>
              <a:t>к-экономикалық сипаттағы аймақтар қатарын қамтиды.</a:t>
            </a:r>
            <a:endParaRPr lang="ru-RU" sz="2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9849" y="3415008"/>
            <a:ext cx="4737926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/>
              <a:t>Субъект</a:t>
            </a:r>
            <a:r>
              <a:rPr lang="en-US" sz="2400" b="1" dirty="0"/>
              <a:t>i</a:t>
            </a:r>
            <a:r>
              <a:rPr lang="ru-RU" sz="2400" b="1" dirty="0"/>
              <a:t>н</a:t>
            </a:r>
            <a:r>
              <a:rPr lang="en-US" sz="2400" b="1" dirty="0"/>
              <a:t>i</a:t>
            </a:r>
            <a:r>
              <a:rPr lang="ru-RU" sz="2400" b="1" dirty="0"/>
              <a:t>ң жеке </a:t>
            </a:r>
            <a:r>
              <a:rPr lang="ru-RU" sz="2400" b="1" dirty="0" err="1"/>
              <a:t>сегменттер</a:t>
            </a:r>
            <a:r>
              <a:rPr lang="en-US" sz="2400" b="1" dirty="0"/>
              <a:t>i </a:t>
            </a:r>
            <a:r>
              <a:rPr lang="ru-RU" sz="2400" b="1" dirty="0"/>
              <a:t>туралы есеп беру және </a:t>
            </a:r>
            <a:r>
              <a:rPr lang="ru-RU" sz="2400" b="1" dirty="0" err="1"/>
              <a:t>шеш</a:t>
            </a:r>
            <a:r>
              <a:rPr lang="en-US" sz="2400" b="1" dirty="0"/>
              <a:t>i</a:t>
            </a:r>
            <a:r>
              <a:rPr lang="ru-RU" sz="2400" b="1" dirty="0"/>
              <a:t>м қабылдау </a:t>
            </a:r>
            <a:r>
              <a:rPr lang="ru-RU" sz="2400" b="1" dirty="0" err="1"/>
              <a:t>үш</a:t>
            </a:r>
            <a:r>
              <a:rPr lang="en-US" sz="2400" b="1" dirty="0"/>
              <a:t>i</a:t>
            </a:r>
            <a:r>
              <a:rPr lang="ru-RU" sz="2400" b="1" dirty="0"/>
              <a:t>н бұл маңызды ақпаратты </a:t>
            </a:r>
            <a:r>
              <a:rPr lang="ru-RU" sz="2400" b="1" dirty="0" err="1"/>
              <a:t>ашу</a:t>
            </a:r>
            <a:r>
              <a:rPr lang="ru-RU" sz="2400" b="1" dirty="0"/>
              <a:t> мақсатында </a:t>
            </a:r>
            <a:r>
              <a:rPr lang="ru-RU" sz="2400" b="1" dirty="0" err="1"/>
              <a:t>нақтыланған</a:t>
            </a:r>
            <a:r>
              <a:rPr lang="ru-RU" sz="2400" b="1" dirty="0"/>
              <a:t> қаржылық және қаржылық емес ақпарат ұсыну керек.</a:t>
            </a:r>
            <a:endParaRPr lang="kk-KZ" sz="24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өзінің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жекеленген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сегменттерін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9-параграфының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талаптарына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сәйкес анықтайды және осы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51 -75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параграфтарына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сәйкес олар туралы ақпаратты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ұсынады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Қоғамдық сектор субъектілері осы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Стандартқа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сәйкес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бұрынғы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кезеңде 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оларға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оның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тапсырмаларын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орындауда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қызметін бағалау мақсатында:</a:t>
            </a:r>
          </a:p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қаржылық ақпарат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ұсынылуымен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жекеленген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сегменттер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түрінде әрбір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белгеленген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қызмет немесе қызмет бағытының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жиынтығын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үлестірудегі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олардың шешім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қабылдауларын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анықтайды.</a:t>
            </a:r>
          </a:p>
          <a:p>
            <a:pPr algn="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 Қызметтер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ж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сегмент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сегменттілік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Есептіліктің с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йкес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емес құрылымы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Баптарды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сегменттерге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жатқызу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Сегменттің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есептік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саясаты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1277</TotalTime>
  <Words>318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2024-10-29T13:25:29Z</dcterms:modified>
</cp:coreProperties>
</file>