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8" r:id="rId6"/>
    <p:sldId id="275" r:id="rId7"/>
    <p:sldId id="276" r:id="rId8"/>
    <p:sldId id="272" r:id="rId9"/>
    <p:sldId id="268" r:id="rId10"/>
    <p:sldId id="259" r:id="rId11"/>
    <p:sldId id="264" r:id="rId12"/>
    <p:sldId id="277" r:id="rId13"/>
    <p:sldId id="27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azira Akymbek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35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B0B0A-5E11-4062-9846-3D2A0DCC7C09}" type="doc">
      <dgm:prSet loTypeId="urn:microsoft.com/office/officeart/2005/8/layout/chevron2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C9DD9BC-CC51-4D8C-8663-BA8034C11721}">
      <dgm:prSet custT="1"/>
      <dgm:spPr/>
      <dgm:t>
        <a:bodyPr/>
        <a:lstStyle/>
        <a:p>
          <a:r>
            <a:rPr lang="kk-KZ" sz="1200" b="1" dirty="0" smtClean="0"/>
            <a:t>4</a:t>
          </a:r>
          <a:endParaRPr lang="en-US" sz="1200" dirty="0"/>
        </a:p>
      </dgm:t>
    </dgm:pt>
    <dgm:pt modelId="{C4D09E0E-4515-404D-9CB5-04AF47166A88}" type="sibTrans" cxnId="{BD253FD1-2250-42E6-8B5A-0ECE63F794BE}">
      <dgm:prSet/>
      <dgm:spPr/>
      <dgm:t>
        <a:bodyPr/>
        <a:lstStyle/>
        <a:p>
          <a:endParaRPr lang="en-US"/>
        </a:p>
      </dgm:t>
    </dgm:pt>
    <dgm:pt modelId="{0D23DA5F-5706-4016-8003-45A305D26AF9}" type="parTrans" cxnId="{BD253FD1-2250-42E6-8B5A-0ECE63F794BE}">
      <dgm:prSet/>
      <dgm:spPr/>
      <dgm:t>
        <a:bodyPr/>
        <a:lstStyle/>
        <a:p>
          <a:endParaRPr lang="en-US"/>
        </a:p>
      </dgm:t>
    </dgm:pt>
    <dgm:pt modelId="{FC0872FF-409A-445D-9912-9BE2AE13D73C}">
      <dgm:prSet custT="1"/>
      <dgm:spPr/>
      <dgm:t>
        <a:bodyPr/>
        <a:lstStyle/>
        <a:p>
          <a:r>
            <a:rPr lang="kk-KZ" sz="1200" smtClean="0"/>
            <a:t>3</a:t>
          </a:r>
          <a:endParaRPr lang="en-US" sz="1200" dirty="0"/>
        </a:p>
      </dgm:t>
    </dgm:pt>
    <dgm:pt modelId="{7E5395B1-09A7-4DAE-B64A-D13FAD95D7FF}" type="sibTrans" cxnId="{F8DBA6E8-74FF-4E72-8FDB-05E01302A6C6}">
      <dgm:prSet/>
      <dgm:spPr/>
      <dgm:t>
        <a:bodyPr/>
        <a:lstStyle/>
        <a:p>
          <a:endParaRPr lang="en-US"/>
        </a:p>
      </dgm:t>
    </dgm:pt>
    <dgm:pt modelId="{279AC4FF-CA88-4686-8817-4D68C79A9F91}" type="parTrans" cxnId="{F8DBA6E8-74FF-4E72-8FDB-05E01302A6C6}">
      <dgm:prSet/>
      <dgm:spPr/>
      <dgm:t>
        <a:bodyPr/>
        <a:lstStyle/>
        <a:p>
          <a:endParaRPr lang="en-US"/>
        </a:p>
      </dgm:t>
    </dgm:pt>
    <dgm:pt modelId="{67D7C6DA-8EE7-49F0-8EBE-E9FEF5D9D48D}">
      <dgm:prSet phldrT="[Текст]" custT="1"/>
      <dgm:spPr/>
      <dgm:t>
        <a:bodyPr/>
        <a:lstStyle/>
        <a:p>
          <a:r>
            <a:rPr lang="kk-KZ" sz="1200" smtClean="0"/>
            <a:t>2</a:t>
          </a:r>
          <a:endParaRPr lang="en-US" sz="1200" dirty="0"/>
        </a:p>
      </dgm:t>
    </dgm:pt>
    <dgm:pt modelId="{D802704A-DD46-4738-A5CC-6305526DC670}" type="sibTrans" cxnId="{169BCE44-D89F-4C24-AA9A-09C40DB47493}">
      <dgm:prSet/>
      <dgm:spPr/>
      <dgm:t>
        <a:bodyPr/>
        <a:lstStyle/>
        <a:p>
          <a:endParaRPr lang="en-US"/>
        </a:p>
      </dgm:t>
    </dgm:pt>
    <dgm:pt modelId="{DDC4AA25-2806-4A59-930C-20483339890F}" type="parTrans" cxnId="{169BCE44-D89F-4C24-AA9A-09C40DB47493}">
      <dgm:prSet/>
      <dgm:spPr/>
      <dgm:t>
        <a:bodyPr/>
        <a:lstStyle/>
        <a:p>
          <a:endParaRPr lang="en-US"/>
        </a:p>
      </dgm:t>
    </dgm:pt>
    <dgm:pt modelId="{7C1352E2-7FDF-4E22-9C6B-10D03C4A0C15}">
      <dgm:prSet phldrT="[Текст]" custT="1"/>
      <dgm:spPr/>
      <dgm:t>
        <a:bodyPr/>
        <a:lstStyle/>
        <a:p>
          <a:r>
            <a:rPr lang="uk-UA" sz="1200" smtClean="0"/>
            <a:t>1</a:t>
          </a:r>
          <a:endParaRPr lang="en-US" sz="1200" dirty="0"/>
        </a:p>
      </dgm:t>
    </dgm:pt>
    <dgm:pt modelId="{B0E68ED9-4CED-4245-857D-C985561E8D75}" type="sibTrans" cxnId="{23C106D1-35C2-4F20-8BF7-1D32379BF0E4}">
      <dgm:prSet/>
      <dgm:spPr/>
      <dgm:t>
        <a:bodyPr/>
        <a:lstStyle/>
        <a:p>
          <a:endParaRPr lang="en-US"/>
        </a:p>
      </dgm:t>
    </dgm:pt>
    <dgm:pt modelId="{CB962C81-4B50-4661-BD1A-80AF06E10B10}" type="parTrans" cxnId="{23C106D1-35C2-4F20-8BF7-1D32379BF0E4}">
      <dgm:prSet/>
      <dgm:spPr/>
      <dgm:t>
        <a:bodyPr/>
        <a:lstStyle/>
        <a:p>
          <a:endParaRPr lang="en-US"/>
        </a:p>
      </dgm:t>
    </dgm:pt>
    <dgm:pt modelId="{B9F46585-2EF8-479C-BB4F-A4168D9DCDEC}" type="pres">
      <dgm:prSet presAssocID="{5B7B0B0A-5E11-4062-9846-3D2A0DCC7C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FDE5C-F65D-4976-AC27-8B121C3F359B}" type="pres">
      <dgm:prSet presAssocID="{7C1352E2-7FDF-4E22-9C6B-10D03C4A0C15}" presName="composite" presStyleCnt="0"/>
      <dgm:spPr/>
    </dgm:pt>
    <dgm:pt modelId="{85EABCAC-CE44-496E-AD84-0F390C5BC960}" type="pres">
      <dgm:prSet presAssocID="{7C1352E2-7FDF-4E22-9C6B-10D03C4A0C1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89E04-12A7-418D-8DA9-623C7EA71A42}" type="pres">
      <dgm:prSet presAssocID="{7C1352E2-7FDF-4E22-9C6B-10D03C4A0C15}" presName="descendantText" presStyleLbl="alignAcc1" presStyleIdx="0" presStyleCnt="4" custFlipHor="1" custScaleY="136113" custLinFactNeighborX="-714" custLinFactNeighborY="-28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574BF-AD50-4506-AE10-67BB6928486B}" type="pres">
      <dgm:prSet presAssocID="{B0E68ED9-4CED-4245-857D-C985561E8D75}" presName="sp" presStyleCnt="0"/>
      <dgm:spPr/>
    </dgm:pt>
    <dgm:pt modelId="{867589E2-1503-480E-9218-A6B6C13A4374}" type="pres">
      <dgm:prSet presAssocID="{67D7C6DA-8EE7-49F0-8EBE-E9FEF5D9D48D}" presName="composite" presStyleCnt="0"/>
      <dgm:spPr/>
    </dgm:pt>
    <dgm:pt modelId="{72D0E09F-D05A-4340-8D17-810927954103}" type="pres">
      <dgm:prSet presAssocID="{67D7C6DA-8EE7-49F0-8EBE-E9FEF5D9D48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0046-6C42-4A90-8B6D-DF05EC9DAB50}" type="pres">
      <dgm:prSet presAssocID="{67D7C6DA-8EE7-49F0-8EBE-E9FEF5D9D48D}" presName="descendantText" presStyleLbl="alignAcc1" presStyleIdx="1" presStyleCnt="4" custScaleY="126633">
        <dgm:presLayoutVars>
          <dgm:bulletEnabled val="1"/>
        </dgm:presLayoutVars>
      </dgm:prSet>
      <dgm:spPr/>
    </dgm:pt>
    <dgm:pt modelId="{1172B318-A0BF-4A02-BA95-35AA02FB7864}" type="pres">
      <dgm:prSet presAssocID="{D802704A-DD46-4738-A5CC-6305526DC670}" presName="sp" presStyleCnt="0"/>
      <dgm:spPr/>
    </dgm:pt>
    <dgm:pt modelId="{0B69D038-C936-4020-968E-E765D53BAB27}" type="pres">
      <dgm:prSet presAssocID="{FC0872FF-409A-445D-9912-9BE2AE13D73C}" presName="composite" presStyleCnt="0"/>
      <dgm:spPr/>
    </dgm:pt>
    <dgm:pt modelId="{F066F24E-0A07-4C79-BCA7-331B40ADDC6A}" type="pres">
      <dgm:prSet presAssocID="{FC0872FF-409A-445D-9912-9BE2AE13D7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74AB4-BFB5-422D-801E-9A8347C72B1E}" type="pres">
      <dgm:prSet presAssocID="{FC0872FF-409A-445D-9912-9BE2AE13D73C}" presName="descendantText" presStyleLbl="alignAcc1" presStyleIdx="2" presStyleCnt="4" custScaleY="85432">
        <dgm:presLayoutVars>
          <dgm:bulletEnabled val="1"/>
        </dgm:presLayoutVars>
      </dgm:prSet>
      <dgm:spPr/>
    </dgm:pt>
    <dgm:pt modelId="{5E0B717F-C405-40FA-86E0-D15E8BF561F1}" type="pres">
      <dgm:prSet presAssocID="{7E5395B1-09A7-4DAE-B64A-D13FAD95D7FF}" presName="sp" presStyleCnt="0"/>
      <dgm:spPr/>
    </dgm:pt>
    <dgm:pt modelId="{09B98274-9A21-4871-9E3C-C1932B29ECBA}" type="pres">
      <dgm:prSet presAssocID="{DC9DD9BC-CC51-4D8C-8663-BA8034C11721}" presName="composite" presStyleCnt="0"/>
      <dgm:spPr/>
    </dgm:pt>
    <dgm:pt modelId="{DCCB8777-1779-4C53-8BD9-8C2B7659DD1E}" type="pres">
      <dgm:prSet presAssocID="{DC9DD9BC-CC51-4D8C-8663-BA8034C1172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F1956-53DB-4658-8774-779E7734AA51}" type="pres">
      <dgm:prSet presAssocID="{DC9DD9BC-CC51-4D8C-8663-BA8034C11721}" presName="descendantText" presStyleLbl="alignAcc1" presStyleIdx="3" presStyleCnt="4" custScaleY="76975" custLinFactNeighborX="1192" custLinFactNeighborY="-9416">
        <dgm:presLayoutVars>
          <dgm:bulletEnabled val="1"/>
        </dgm:presLayoutVars>
      </dgm:prSet>
      <dgm:spPr/>
    </dgm:pt>
  </dgm:ptLst>
  <dgm:cxnLst>
    <dgm:cxn modelId="{F8DBA6E8-74FF-4E72-8FDB-05E01302A6C6}" srcId="{5B7B0B0A-5E11-4062-9846-3D2A0DCC7C09}" destId="{FC0872FF-409A-445D-9912-9BE2AE13D73C}" srcOrd="2" destOrd="0" parTransId="{279AC4FF-CA88-4686-8817-4D68C79A9F91}" sibTransId="{7E5395B1-09A7-4DAE-B64A-D13FAD95D7FF}"/>
    <dgm:cxn modelId="{BCEEA7BE-CFBD-4CDB-94D5-3433A9F8DCAC}" type="presOf" srcId="{FC0872FF-409A-445D-9912-9BE2AE13D73C}" destId="{F066F24E-0A07-4C79-BCA7-331B40ADDC6A}" srcOrd="0" destOrd="0" presId="urn:microsoft.com/office/officeart/2005/8/layout/chevron2"/>
    <dgm:cxn modelId="{DB41FA14-23A9-433C-A3C7-3E00BA0675BC}" type="presOf" srcId="{5B7B0B0A-5E11-4062-9846-3D2A0DCC7C09}" destId="{B9F46585-2EF8-479C-BB4F-A4168D9DCDEC}" srcOrd="0" destOrd="0" presId="urn:microsoft.com/office/officeart/2005/8/layout/chevron2"/>
    <dgm:cxn modelId="{BD253FD1-2250-42E6-8B5A-0ECE63F794BE}" srcId="{5B7B0B0A-5E11-4062-9846-3D2A0DCC7C09}" destId="{DC9DD9BC-CC51-4D8C-8663-BA8034C11721}" srcOrd="3" destOrd="0" parTransId="{0D23DA5F-5706-4016-8003-45A305D26AF9}" sibTransId="{C4D09E0E-4515-404D-9CB5-04AF47166A88}"/>
    <dgm:cxn modelId="{0AFD614C-C63F-4157-88A3-A748CD14F1EF}" type="presOf" srcId="{7C1352E2-7FDF-4E22-9C6B-10D03C4A0C15}" destId="{85EABCAC-CE44-496E-AD84-0F390C5BC960}" srcOrd="0" destOrd="0" presId="urn:microsoft.com/office/officeart/2005/8/layout/chevron2"/>
    <dgm:cxn modelId="{98BE30F8-2BEF-4A60-9128-E229CE39FAAB}" type="presOf" srcId="{67D7C6DA-8EE7-49F0-8EBE-E9FEF5D9D48D}" destId="{72D0E09F-D05A-4340-8D17-810927954103}" srcOrd="0" destOrd="0" presId="urn:microsoft.com/office/officeart/2005/8/layout/chevron2"/>
    <dgm:cxn modelId="{169BCE44-D89F-4C24-AA9A-09C40DB47493}" srcId="{5B7B0B0A-5E11-4062-9846-3D2A0DCC7C09}" destId="{67D7C6DA-8EE7-49F0-8EBE-E9FEF5D9D48D}" srcOrd="1" destOrd="0" parTransId="{DDC4AA25-2806-4A59-930C-20483339890F}" sibTransId="{D802704A-DD46-4738-A5CC-6305526DC670}"/>
    <dgm:cxn modelId="{43AC9213-2BDB-4FD7-9F7D-24881175E075}" type="presOf" srcId="{DC9DD9BC-CC51-4D8C-8663-BA8034C11721}" destId="{DCCB8777-1779-4C53-8BD9-8C2B7659DD1E}" srcOrd="0" destOrd="0" presId="urn:microsoft.com/office/officeart/2005/8/layout/chevron2"/>
    <dgm:cxn modelId="{23C106D1-35C2-4F20-8BF7-1D32379BF0E4}" srcId="{5B7B0B0A-5E11-4062-9846-3D2A0DCC7C09}" destId="{7C1352E2-7FDF-4E22-9C6B-10D03C4A0C15}" srcOrd="0" destOrd="0" parTransId="{CB962C81-4B50-4661-BD1A-80AF06E10B10}" sibTransId="{B0E68ED9-4CED-4245-857D-C985561E8D75}"/>
    <dgm:cxn modelId="{94109DD8-9BD9-4B52-9FB3-88D0D4252BC5}" type="presParOf" srcId="{B9F46585-2EF8-479C-BB4F-A4168D9DCDEC}" destId="{866FDE5C-F65D-4976-AC27-8B121C3F359B}" srcOrd="0" destOrd="0" presId="urn:microsoft.com/office/officeart/2005/8/layout/chevron2"/>
    <dgm:cxn modelId="{41F85ACC-5538-457B-83BF-206F906AB944}" type="presParOf" srcId="{866FDE5C-F65D-4976-AC27-8B121C3F359B}" destId="{85EABCAC-CE44-496E-AD84-0F390C5BC960}" srcOrd="0" destOrd="0" presId="urn:microsoft.com/office/officeart/2005/8/layout/chevron2"/>
    <dgm:cxn modelId="{73247A1C-E398-4DA1-874E-DE0FC413D6CB}" type="presParOf" srcId="{866FDE5C-F65D-4976-AC27-8B121C3F359B}" destId="{7F589E04-12A7-418D-8DA9-623C7EA71A42}" srcOrd="1" destOrd="0" presId="urn:microsoft.com/office/officeart/2005/8/layout/chevron2"/>
    <dgm:cxn modelId="{E24601D4-FA49-43AF-83A4-4444C3005ACB}" type="presParOf" srcId="{B9F46585-2EF8-479C-BB4F-A4168D9DCDEC}" destId="{B1C574BF-AD50-4506-AE10-67BB6928486B}" srcOrd="1" destOrd="0" presId="urn:microsoft.com/office/officeart/2005/8/layout/chevron2"/>
    <dgm:cxn modelId="{36908CB6-02D7-4D73-97A4-D50CECFCD167}" type="presParOf" srcId="{B9F46585-2EF8-479C-BB4F-A4168D9DCDEC}" destId="{867589E2-1503-480E-9218-A6B6C13A4374}" srcOrd="2" destOrd="0" presId="urn:microsoft.com/office/officeart/2005/8/layout/chevron2"/>
    <dgm:cxn modelId="{EDEDAE52-1E9A-4D0F-944B-BAD07FFBFE9F}" type="presParOf" srcId="{867589E2-1503-480E-9218-A6B6C13A4374}" destId="{72D0E09F-D05A-4340-8D17-810927954103}" srcOrd="0" destOrd="0" presId="urn:microsoft.com/office/officeart/2005/8/layout/chevron2"/>
    <dgm:cxn modelId="{3FA1BD83-21BA-4D6C-AF86-9B70E95B1CE6}" type="presParOf" srcId="{867589E2-1503-480E-9218-A6B6C13A4374}" destId="{865B0046-6C42-4A90-8B6D-DF05EC9DAB50}" srcOrd="1" destOrd="0" presId="urn:microsoft.com/office/officeart/2005/8/layout/chevron2"/>
    <dgm:cxn modelId="{62085D23-CBA3-45F9-A341-3D8240D6F0C0}" type="presParOf" srcId="{B9F46585-2EF8-479C-BB4F-A4168D9DCDEC}" destId="{1172B318-A0BF-4A02-BA95-35AA02FB7864}" srcOrd="3" destOrd="0" presId="urn:microsoft.com/office/officeart/2005/8/layout/chevron2"/>
    <dgm:cxn modelId="{E4140E80-E5AD-46BD-9CC9-B671AFEF37F1}" type="presParOf" srcId="{B9F46585-2EF8-479C-BB4F-A4168D9DCDEC}" destId="{0B69D038-C936-4020-968E-E765D53BAB27}" srcOrd="4" destOrd="0" presId="urn:microsoft.com/office/officeart/2005/8/layout/chevron2"/>
    <dgm:cxn modelId="{E772DF83-4F09-49DC-B410-506A00FAF8FC}" type="presParOf" srcId="{0B69D038-C936-4020-968E-E765D53BAB27}" destId="{F066F24E-0A07-4C79-BCA7-331B40ADDC6A}" srcOrd="0" destOrd="0" presId="urn:microsoft.com/office/officeart/2005/8/layout/chevron2"/>
    <dgm:cxn modelId="{EA249709-479A-40DD-BDEF-9B7DE7C8F905}" type="presParOf" srcId="{0B69D038-C936-4020-968E-E765D53BAB27}" destId="{DE574AB4-BFB5-422D-801E-9A8347C72B1E}" srcOrd="1" destOrd="0" presId="urn:microsoft.com/office/officeart/2005/8/layout/chevron2"/>
    <dgm:cxn modelId="{4355E35D-68AD-4CED-853D-8F93263FB311}" type="presParOf" srcId="{B9F46585-2EF8-479C-BB4F-A4168D9DCDEC}" destId="{5E0B717F-C405-40FA-86E0-D15E8BF561F1}" srcOrd="5" destOrd="0" presId="urn:microsoft.com/office/officeart/2005/8/layout/chevron2"/>
    <dgm:cxn modelId="{C449BBF7-A834-4D59-9A36-32DCD85F9243}" type="presParOf" srcId="{B9F46585-2EF8-479C-BB4F-A4168D9DCDEC}" destId="{09B98274-9A21-4871-9E3C-C1932B29ECBA}" srcOrd="6" destOrd="0" presId="urn:microsoft.com/office/officeart/2005/8/layout/chevron2"/>
    <dgm:cxn modelId="{37CE5791-62D6-4885-ACA5-A3700CD391CB}" type="presParOf" srcId="{09B98274-9A21-4871-9E3C-C1932B29ECBA}" destId="{DCCB8777-1779-4C53-8BD9-8C2B7659DD1E}" srcOrd="0" destOrd="0" presId="urn:microsoft.com/office/officeart/2005/8/layout/chevron2"/>
    <dgm:cxn modelId="{9153CBFF-0FDC-4C4B-A577-8660A950674F}" type="presParOf" srcId="{09B98274-9A21-4871-9E3C-C1932B29ECBA}" destId="{AC2F1956-53DB-4658-8774-779E7734A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47C6A-BDE1-4964-9766-79E036C54931}" type="doc">
      <dgm:prSet loTypeId="urn:microsoft.com/office/officeart/2005/8/layout/hList7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9EB8865-CAB5-4488-B2C5-A7619E4D5701}">
      <dgm:prSet phldrT="[Текст]" phldr="1" custT="1"/>
      <dgm:spPr/>
      <dgm:t>
        <a:bodyPr/>
        <a:lstStyle/>
        <a:p>
          <a:endParaRPr lang="ru-RU" sz="300" dirty="0"/>
        </a:p>
      </dgm:t>
    </dgm:pt>
    <dgm:pt modelId="{79FB94B3-AA76-4C99-9FD5-8310B7145A25}" type="parTrans" cxnId="{9B871015-362C-4E3D-8544-58C55A0D388F}">
      <dgm:prSet/>
      <dgm:spPr/>
      <dgm:t>
        <a:bodyPr/>
        <a:lstStyle/>
        <a:p>
          <a:endParaRPr lang="ru-RU"/>
        </a:p>
      </dgm:t>
    </dgm:pt>
    <dgm:pt modelId="{50DBA516-D060-4E39-AD70-22791E4088A9}" type="sibTrans" cxnId="{9B871015-362C-4E3D-8544-58C55A0D388F}">
      <dgm:prSet/>
      <dgm:spPr/>
      <dgm:t>
        <a:bodyPr/>
        <a:lstStyle/>
        <a:p>
          <a:endParaRPr lang="ru-RU"/>
        </a:p>
      </dgm:t>
    </dgm:pt>
    <dgm:pt modelId="{9A08DC0E-0430-42AB-B51C-095D95AB1EF0}">
      <dgm:prSet phldrT="[Текст]" phldr="1" custT="1"/>
      <dgm:spPr/>
      <dgm:t>
        <a:bodyPr/>
        <a:lstStyle/>
        <a:p>
          <a:endParaRPr lang="ru-RU" sz="100" dirty="0"/>
        </a:p>
      </dgm:t>
    </dgm:pt>
    <dgm:pt modelId="{71B00DCC-36FA-45C6-86F6-6562C368905F}" type="parTrans" cxnId="{08AA4F1A-DA7F-42AA-93A7-2A86774CE0FB}">
      <dgm:prSet/>
      <dgm:spPr/>
      <dgm:t>
        <a:bodyPr/>
        <a:lstStyle/>
        <a:p>
          <a:endParaRPr lang="ru-RU"/>
        </a:p>
      </dgm:t>
    </dgm:pt>
    <dgm:pt modelId="{C9898D56-BA47-4100-927D-5B82A29FA8FB}" type="sibTrans" cxnId="{08AA4F1A-DA7F-42AA-93A7-2A86774CE0FB}">
      <dgm:prSet/>
      <dgm:spPr/>
      <dgm:t>
        <a:bodyPr/>
        <a:lstStyle/>
        <a:p>
          <a:endParaRPr lang="ru-RU"/>
        </a:p>
      </dgm:t>
    </dgm:pt>
    <dgm:pt modelId="{1CFF0443-828B-4044-961D-6B514AB4B9B5}">
      <dgm:prSet phldrT="[Текст]" phldr="1" custT="1"/>
      <dgm:spPr/>
      <dgm:t>
        <a:bodyPr/>
        <a:lstStyle/>
        <a:p>
          <a:endParaRPr lang="ru-RU" sz="300" dirty="0"/>
        </a:p>
      </dgm:t>
    </dgm:pt>
    <dgm:pt modelId="{37233D11-745C-410D-B59C-F899E43063FB}" type="parTrans" cxnId="{42090EF0-4061-4238-9505-A589E82D2FCE}">
      <dgm:prSet/>
      <dgm:spPr/>
      <dgm:t>
        <a:bodyPr/>
        <a:lstStyle/>
        <a:p>
          <a:endParaRPr lang="ru-RU"/>
        </a:p>
      </dgm:t>
    </dgm:pt>
    <dgm:pt modelId="{E9FBF7DE-94ED-403C-A585-7D061B2C7153}" type="sibTrans" cxnId="{42090EF0-4061-4238-9505-A589E82D2FCE}">
      <dgm:prSet/>
      <dgm:spPr/>
      <dgm:t>
        <a:bodyPr/>
        <a:lstStyle/>
        <a:p>
          <a:endParaRPr lang="ru-RU"/>
        </a:p>
      </dgm:t>
    </dgm:pt>
    <dgm:pt modelId="{5116DDF7-F762-450B-AE16-F7D204A2703C}" type="pres">
      <dgm:prSet presAssocID="{1DD47C6A-BDE1-4964-9766-79E036C549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1E5FA-F1C6-46AB-95AE-8EA5DF33D334}" type="pres">
      <dgm:prSet presAssocID="{1DD47C6A-BDE1-4964-9766-79E036C54931}" presName="fgShape" presStyleLbl="fgShp" presStyleIdx="0" presStyleCnt="1" custScaleX="32844" custLinFactNeighborX="230" custLinFactNeighborY="66169"/>
      <dgm:spPr/>
    </dgm:pt>
    <dgm:pt modelId="{466CCBB5-8919-4BEE-9411-C3C82DF876C5}" type="pres">
      <dgm:prSet presAssocID="{1DD47C6A-BDE1-4964-9766-79E036C54931}" presName="linComp" presStyleCnt="0"/>
      <dgm:spPr/>
    </dgm:pt>
    <dgm:pt modelId="{6C26E8F1-CC6D-406E-A447-BB7253D72F75}" type="pres">
      <dgm:prSet presAssocID="{69EB8865-CAB5-4488-B2C5-A7619E4D5701}" presName="compNode" presStyleCnt="0"/>
      <dgm:spPr/>
    </dgm:pt>
    <dgm:pt modelId="{9BFA24EB-2C79-45FD-9DAA-59A93E1C4AC7}" type="pres">
      <dgm:prSet presAssocID="{69EB8865-CAB5-4488-B2C5-A7619E4D5701}" presName="bkgdShape" presStyleLbl="node1" presStyleIdx="0" presStyleCnt="3"/>
      <dgm:spPr/>
      <dgm:t>
        <a:bodyPr/>
        <a:lstStyle/>
        <a:p>
          <a:endParaRPr lang="ru-RU"/>
        </a:p>
      </dgm:t>
    </dgm:pt>
    <dgm:pt modelId="{A24F363E-EEA2-4491-A147-69717C6A37A6}" type="pres">
      <dgm:prSet presAssocID="{69EB8865-CAB5-4488-B2C5-A7619E4D570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747A6-F62B-4A16-BFA0-83EEC5F7C16D}" type="pres">
      <dgm:prSet presAssocID="{69EB8865-CAB5-4488-B2C5-A7619E4D5701}" presName="invisiNode" presStyleLbl="node1" presStyleIdx="0" presStyleCnt="3"/>
      <dgm:spPr/>
    </dgm:pt>
    <dgm:pt modelId="{37268D7D-72CB-452D-9EDD-F8C57CBB9268}" type="pres">
      <dgm:prSet presAssocID="{69EB8865-CAB5-4488-B2C5-A7619E4D570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2D20590-A794-4AE3-A2E0-703616F338C6}" type="pres">
      <dgm:prSet presAssocID="{50DBA516-D060-4E39-AD70-22791E4088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891FE4-D0BA-47D4-BB42-CE3FB2D042A7}" type="pres">
      <dgm:prSet presAssocID="{9A08DC0E-0430-42AB-B51C-095D95AB1EF0}" presName="compNode" presStyleCnt="0"/>
      <dgm:spPr/>
    </dgm:pt>
    <dgm:pt modelId="{F3D2990B-134D-4DDA-82B8-621BACA4646C}" type="pres">
      <dgm:prSet presAssocID="{9A08DC0E-0430-42AB-B51C-095D95AB1EF0}" presName="bkgdShape" presStyleLbl="node1" presStyleIdx="1" presStyleCnt="3" custLinFactNeighborX="942" custLinFactNeighborY="-223"/>
      <dgm:spPr/>
      <dgm:t>
        <a:bodyPr/>
        <a:lstStyle/>
        <a:p>
          <a:endParaRPr lang="ru-RU"/>
        </a:p>
      </dgm:t>
    </dgm:pt>
    <dgm:pt modelId="{D32D804D-A7CC-4605-B3DF-894F99C6B029}" type="pres">
      <dgm:prSet presAssocID="{9A08DC0E-0430-42AB-B51C-095D95AB1E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4C8FB-B6B4-43A8-94F6-DD0D739E1DD2}" type="pres">
      <dgm:prSet presAssocID="{9A08DC0E-0430-42AB-B51C-095D95AB1EF0}" presName="invisiNode" presStyleLbl="node1" presStyleIdx="1" presStyleCnt="3"/>
      <dgm:spPr/>
    </dgm:pt>
    <dgm:pt modelId="{359F8F17-EB2B-4A69-91FF-A1C4FDFC8F0C}" type="pres">
      <dgm:prSet presAssocID="{9A08DC0E-0430-42AB-B51C-095D95AB1EF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C3A9785-AA6D-44FC-AE83-837EBFD9968E}" type="pres">
      <dgm:prSet presAssocID="{C9898D56-BA47-4100-927D-5B82A29FA8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1188FF-630D-4BA2-BF7B-D8CD6F35E54D}" type="pres">
      <dgm:prSet presAssocID="{1CFF0443-828B-4044-961D-6B514AB4B9B5}" presName="compNode" presStyleCnt="0"/>
      <dgm:spPr/>
    </dgm:pt>
    <dgm:pt modelId="{1FECE56A-3CCE-4CBF-8F44-D876CD88998D}" type="pres">
      <dgm:prSet presAssocID="{1CFF0443-828B-4044-961D-6B514AB4B9B5}" presName="bkgdShape" presStyleLbl="node1" presStyleIdx="2" presStyleCnt="3" custLinFactNeighborX="-754" custLinFactNeighborY="-223"/>
      <dgm:spPr/>
      <dgm:t>
        <a:bodyPr/>
        <a:lstStyle/>
        <a:p>
          <a:endParaRPr lang="ru-RU"/>
        </a:p>
      </dgm:t>
    </dgm:pt>
    <dgm:pt modelId="{BDB8B29D-0AE9-41EA-92E8-D57A9771003D}" type="pres">
      <dgm:prSet presAssocID="{1CFF0443-828B-4044-961D-6B514AB4B9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2B9E8-5F30-4FD9-9846-9002D62D307D}" type="pres">
      <dgm:prSet presAssocID="{1CFF0443-828B-4044-961D-6B514AB4B9B5}" presName="invisiNode" presStyleLbl="node1" presStyleIdx="2" presStyleCnt="3"/>
      <dgm:spPr/>
    </dgm:pt>
    <dgm:pt modelId="{A13B7BBD-FCEF-4E28-BDBA-91CEBE6BFFF2}" type="pres">
      <dgm:prSet presAssocID="{1CFF0443-828B-4044-961D-6B514AB4B9B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3E128F2-913D-43F5-9C60-0CC836C52FED}" type="presOf" srcId="{9A08DC0E-0430-42AB-B51C-095D95AB1EF0}" destId="{F3D2990B-134D-4DDA-82B8-621BACA4646C}" srcOrd="0" destOrd="0" presId="urn:microsoft.com/office/officeart/2005/8/layout/hList7#1"/>
    <dgm:cxn modelId="{9B871015-362C-4E3D-8544-58C55A0D388F}" srcId="{1DD47C6A-BDE1-4964-9766-79E036C54931}" destId="{69EB8865-CAB5-4488-B2C5-A7619E4D5701}" srcOrd="0" destOrd="0" parTransId="{79FB94B3-AA76-4C99-9FD5-8310B7145A25}" sibTransId="{50DBA516-D060-4E39-AD70-22791E4088A9}"/>
    <dgm:cxn modelId="{59D67DA7-B3AC-4792-ADD2-400824D8A129}" type="presOf" srcId="{C9898D56-BA47-4100-927D-5B82A29FA8FB}" destId="{BC3A9785-AA6D-44FC-AE83-837EBFD9968E}" srcOrd="0" destOrd="0" presId="urn:microsoft.com/office/officeart/2005/8/layout/hList7#1"/>
    <dgm:cxn modelId="{32A3F86F-6B7B-4310-85AD-A76DC8534FCA}" type="presOf" srcId="{1DD47C6A-BDE1-4964-9766-79E036C54931}" destId="{5116DDF7-F762-450B-AE16-F7D204A2703C}" srcOrd="0" destOrd="0" presId="urn:microsoft.com/office/officeart/2005/8/layout/hList7#1"/>
    <dgm:cxn modelId="{249DB6CE-9226-4288-B35D-2A099080527C}" type="presOf" srcId="{69EB8865-CAB5-4488-B2C5-A7619E4D5701}" destId="{9BFA24EB-2C79-45FD-9DAA-59A93E1C4AC7}" srcOrd="0" destOrd="0" presId="urn:microsoft.com/office/officeart/2005/8/layout/hList7#1"/>
    <dgm:cxn modelId="{E7A777FA-CA3A-40CA-8ABB-79242358DD71}" type="presOf" srcId="{50DBA516-D060-4E39-AD70-22791E4088A9}" destId="{02D20590-A794-4AE3-A2E0-703616F338C6}" srcOrd="0" destOrd="0" presId="urn:microsoft.com/office/officeart/2005/8/layout/hList7#1"/>
    <dgm:cxn modelId="{8E86CB74-CA4A-4EA8-BFF5-DEBF89F36075}" type="presOf" srcId="{1CFF0443-828B-4044-961D-6B514AB4B9B5}" destId="{1FECE56A-3CCE-4CBF-8F44-D876CD88998D}" srcOrd="0" destOrd="0" presId="urn:microsoft.com/office/officeart/2005/8/layout/hList7#1"/>
    <dgm:cxn modelId="{14F0158A-B81A-40D2-B21E-BE68AB9E2B9E}" type="presOf" srcId="{9A08DC0E-0430-42AB-B51C-095D95AB1EF0}" destId="{D32D804D-A7CC-4605-B3DF-894F99C6B029}" srcOrd="1" destOrd="0" presId="urn:microsoft.com/office/officeart/2005/8/layout/hList7#1"/>
    <dgm:cxn modelId="{08AA4F1A-DA7F-42AA-93A7-2A86774CE0FB}" srcId="{1DD47C6A-BDE1-4964-9766-79E036C54931}" destId="{9A08DC0E-0430-42AB-B51C-095D95AB1EF0}" srcOrd="1" destOrd="0" parTransId="{71B00DCC-36FA-45C6-86F6-6562C368905F}" sibTransId="{C9898D56-BA47-4100-927D-5B82A29FA8FB}"/>
    <dgm:cxn modelId="{5DF6CE0D-881A-40A1-8035-51E2EDEA5D48}" type="presOf" srcId="{69EB8865-CAB5-4488-B2C5-A7619E4D5701}" destId="{A24F363E-EEA2-4491-A147-69717C6A37A6}" srcOrd="1" destOrd="0" presId="urn:microsoft.com/office/officeart/2005/8/layout/hList7#1"/>
    <dgm:cxn modelId="{2603EA45-3AF0-436F-AE71-94B5362234AF}" type="presOf" srcId="{1CFF0443-828B-4044-961D-6B514AB4B9B5}" destId="{BDB8B29D-0AE9-41EA-92E8-D57A9771003D}" srcOrd="1" destOrd="0" presId="urn:microsoft.com/office/officeart/2005/8/layout/hList7#1"/>
    <dgm:cxn modelId="{42090EF0-4061-4238-9505-A589E82D2FCE}" srcId="{1DD47C6A-BDE1-4964-9766-79E036C54931}" destId="{1CFF0443-828B-4044-961D-6B514AB4B9B5}" srcOrd="2" destOrd="0" parTransId="{37233D11-745C-410D-B59C-F899E43063FB}" sibTransId="{E9FBF7DE-94ED-403C-A585-7D061B2C7153}"/>
    <dgm:cxn modelId="{4249F0BF-7227-426B-A245-22663D3BFC3C}" type="presParOf" srcId="{5116DDF7-F762-450B-AE16-F7D204A2703C}" destId="{BCC1E5FA-F1C6-46AB-95AE-8EA5DF33D334}" srcOrd="0" destOrd="0" presId="urn:microsoft.com/office/officeart/2005/8/layout/hList7#1"/>
    <dgm:cxn modelId="{8BD84216-8943-4509-97AB-4D797FE9DF38}" type="presParOf" srcId="{5116DDF7-F762-450B-AE16-F7D204A2703C}" destId="{466CCBB5-8919-4BEE-9411-C3C82DF876C5}" srcOrd="1" destOrd="0" presId="urn:microsoft.com/office/officeart/2005/8/layout/hList7#1"/>
    <dgm:cxn modelId="{8773E739-2E01-4688-BA91-4FB9C13D3236}" type="presParOf" srcId="{466CCBB5-8919-4BEE-9411-C3C82DF876C5}" destId="{6C26E8F1-CC6D-406E-A447-BB7253D72F75}" srcOrd="0" destOrd="0" presId="urn:microsoft.com/office/officeart/2005/8/layout/hList7#1"/>
    <dgm:cxn modelId="{669E41CA-72DC-4EBA-B607-A7CCF4A40D47}" type="presParOf" srcId="{6C26E8F1-CC6D-406E-A447-BB7253D72F75}" destId="{9BFA24EB-2C79-45FD-9DAA-59A93E1C4AC7}" srcOrd="0" destOrd="0" presId="urn:microsoft.com/office/officeart/2005/8/layout/hList7#1"/>
    <dgm:cxn modelId="{F6DC261F-5F0F-47FF-BB28-D64845CF2F62}" type="presParOf" srcId="{6C26E8F1-CC6D-406E-A447-BB7253D72F75}" destId="{A24F363E-EEA2-4491-A147-69717C6A37A6}" srcOrd="1" destOrd="0" presId="urn:microsoft.com/office/officeart/2005/8/layout/hList7#1"/>
    <dgm:cxn modelId="{9144C4A5-AAC7-49BB-9C6A-1BC6D5B3F01C}" type="presParOf" srcId="{6C26E8F1-CC6D-406E-A447-BB7253D72F75}" destId="{FEA747A6-F62B-4A16-BFA0-83EEC5F7C16D}" srcOrd="2" destOrd="0" presId="urn:microsoft.com/office/officeart/2005/8/layout/hList7#1"/>
    <dgm:cxn modelId="{F5DCB466-0F88-41F3-AF58-23F07FB3F759}" type="presParOf" srcId="{6C26E8F1-CC6D-406E-A447-BB7253D72F75}" destId="{37268D7D-72CB-452D-9EDD-F8C57CBB9268}" srcOrd="3" destOrd="0" presId="urn:microsoft.com/office/officeart/2005/8/layout/hList7#1"/>
    <dgm:cxn modelId="{35BFC80B-C164-4371-B870-9A1B252C0CBD}" type="presParOf" srcId="{466CCBB5-8919-4BEE-9411-C3C82DF876C5}" destId="{02D20590-A794-4AE3-A2E0-703616F338C6}" srcOrd="1" destOrd="0" presId="urn:microsoft.com/office/officeart/2005/8/layout/hList7#1"/>
    <dgm:cxn modelId="{AE4FE206-C988-42B6-911C-2297B593E315}" type="presParOf" srcId="{466CCBB5-8919-4BEE-9411-C3C82DF876C5}" destId="{DD891FE4-D0BA-47D4-BB42-CE3FB2D042A7}" srcOrd="2" destOrd="0" presId="urn:microsoft.com/office/officeart/2005/8/layout/hList7#1"/>
    <dgm:cxn modelId="{D5DECCBB-3E7F-4687-B790-D1458479B40A}" type="presParOf" srcId="{DD891FE4-D0BA-47D4-BB42-CE3FB2D042A7}" destId="{F3D2990B-134D-4DDA-82B8-621BACA4646C}" srcOrd="0" destOrd="0" presId="urn:microsoft.com/office/officeart/2005/8/layout/hList7#1"/>
    <dgm:cxn modelId="{596B032E-7B02-45E0-98F1-DDB80E95583E}" type="presParOf" srcId="{DD891FE4-D0BA-47D4-BB42-CE3FB2D042A7}" destId="{D32D804D-A7CC-4605-B3DF-894F99C6B029}" srcOrd="1" destOrd="0" presId="urn:microsoft.com/office/officeart/2005/8/layout/hList7#1"/>
    <dgm:cxn modelId="{5BFDC9D8-3C23-40EE-80BC-658C8E4DD2D7}" type="presParOf" srcId="{DD891FE4-D0BA-47D4-BB42-CE3FB2D042A7}" destId="{0C44C8FB-B6B4-43A8-94F6-DD0D739E1DD2}" srcOrd="2" destOrd="0" presId="urn:microsoft.com/office/officeart/2005/8/layout/hList7#1"/>
    <dgm:cxn modelId="{4622B064-54D3-4021-810D-B91D4E5E3ABD}" type="presParOf" srcId="{DD891FE4-D0BA-47D4-BB42-CE3FB2D042A7}" destId="{359F8F17-EB2B-4A69-91FF-A1C4FDFC8F0C}" srcOrd="3" destOrd="0" presId="urn:microsoft.com/office/officeart/2005/8/layout/hList7#1"/>
    <dgm:cxn modelId="{4E0E8E4A-4D76-4B41-88E1-70FD2BBCF013}" type="presParOf" srcId="{466CCBB5-8919-4BEE-9411-C3C82DF876C5}" destId="{BC3A9785-AA6D-44FC-AE83-837EBFD9968E}" srcOrd="3" destOrd="0" presId="urn:microsoft.com/office/officeart/2005/8/layout/hList7#1"/>
    <dgm:cxn modelId="{A2FD18D6-3781-468C-8EF7-CA019D53BCB6}" type="presParOf" srcId="{466CCBB5-8919-4BEE-9411-C3C82DF876C5}" destId="{AA1188FF-630D-4BA2-BF7B-D8CD6F35E54D}" srcOrd="4" destOrd="0" presId="urn:microsoft.com/office/officeart/2005/8/layout/hList7#1"/>
    <dgm:cxn modelId="{4A86E722-78A2-4612-A7CD-DD7DCC4EC04A}" type="presParOf" srcId="{AA1188FF-630D-4BA2-BF7B-D8CD6F35E54D}" destId="{1FECE56A-3CCE-4CBF-8F44-D876CD88998D}" srcOrd="0" destOrd="0" presId="urn:microsoft.com/office/officeart/2005/8/layout/hList7#1"/>
    <dgm:cxn modelId="{208A18C0-A303-4955-8544-9E691E12C3F9}" type="presParOf" srcId="{AA1188FF-630D-4BA2-BF7B-D8CD6F35E54D}" destId="{BDB8B29D-0AE9-41EA-92E8-D57A9771003D}" srcOrd="1" destOrd="0" presId="urn:microsoft.com/office/officeart/2005/8/layout/hList7#1"/>
    <dgm:cxn modelId="{16C1D3B7-16AA-40E9-AD8A-DA4210B64A6C}" type="presParOf" srcId="{AA1188FF-630D-4BA2-BF7B-D8CD6F35E54D}" destId="{6A32B9E8-5F30-4FD9-9846-9002D62D307D}" srcOrd="2" destOrd="0" presId="urn:microsoft.com/office/officeart/2005/8/layout/hList7#1"/>
    <dgm:cxn modelId="{30F18E77-D459-4078-9EB3-2A2907EC91EA}" type="presParOf" srcId="{AA1188FF-630D-4BA2-BF7B-D8CD6F35E54D}" destId="{A13B7BBD-FCEF-4E28-BDBA-91CEBE6BFFF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CBAA63-8B07-465C-86B1-996734E318D3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3E5558-7FD9-4FB6-941A-7B80F3C60A07}">
      <dgm:prSet phldrT="[Текст]" phldr="1" custT="1"/>
      <dgm:spPr/>
      <dgm:t>
        <a:bodyPr/>
        <a:lstStyle/>
        <a:p>
          <a:endParaRPr lang="ru-RU" sz="100" dirty="0"/>
        </a:p>
      </dgm:t>
    </dgm:pt>
    <dgm:pt modelId="{1A278880-C4DE-48B4-9DD3-64A7E6B9C0F2}" type="parTrans" cxnId="{977BEE1D-9974-41F9-A083-DD732D2E55B6}">
      <dgm:prSet/>
      <dgm:spPr/>
      <dgm:t>
        <a:bodyPr/>
        <a:lstStyle/>
        <a:p>
          <a:endParaRPr lang="ru-RU"/>
        </a:p>
      </dgm:t>
    </dgm:pt>
    <dgm:pt modelId="{03204B78-10D8-4AB6-99ED-9996FB949B90}" type="sibTrans" cxnId="{977BEE1D-9974-41F9-A083-DD732D2E55B6}">
      <dgm:prSet/>
      <dgm:spPr/>
      <dgm:t>
        <a:bodyPr/>
        <a:lstStyle/>
        <a:p>
          <a:endParaRPr lang="ru-RU"/>
        </a:p>
      </dgm:t>
    </dgm:pt>
    <dgm:pt modelId="{FF5123A0-31E2-4EAF-84EC-9023785CCD9D}">
      <dgm:prSet phldrT="[Текст]" phldr="1" custT="1"/>
      <dgm:spPr/>
      <dgm:t>
        <a:bodyPr/>
        <a:lstStyle/>
        <a:p>
          <a:endParaRPr lang="ru-RU" sz="300" dirty="0"/>
        </a:p>
      </dgm:t>
    </dgm:pt>
    <dgm:pt modelId="{A8F57D65-755A-41EB-80C2-675FBFBB6A59}" type="parTrans" cxnId="{CF3BD499-2FDD-49EA-946D-688BBA2B9C3A}">
      <dgm:prSet/>
      <dgm:spPr/>
      <dgm:t>
        <a:bodyPr/>
        <a:lstStyle/>
        <a:p>
          <a:endParaRPr lang="ru-RU"/>
        </a:p>
      </dgm:t>
    </dgm:pt>
    <dgm:pt modelId="{AA8C197A-4B50-4C6B-9156-993BEB847B98}" type="sibTrans" cxnId="{CF3BD499-2FDD-49EA-946D-688BBA2B9C3A}">
      <dgm:prSet/>
      <dgm:spPr/>
      <dgm:t>
        <a:bodyPr/>
        <a:lstStyle/>
        <a:p>
          <a:endParaRPr lang="ru-RU"/>
        </a:p>
      </dgm:t>
    </dgm:pt>
    <dgm:pt modelId="{A8E24A84-34BB-431E-B434-D1BFB8BF53B0}">
      <dgm:prSet phldrT="[Текст]" phldr="1" custT="1"/>
      <dgm:spPr/>
      <dgm:t>
        <a:bodyPr/>
        <a:lstStyle/>
        <a:p>
          <a:endParaRPr lang="ru-RU" sz="400" dirty="0"/>
        </a:p>
      </dgm:t>
    </dgm:pt>
    <dgm:pt modelId="{43AB0932-AA7C-4EDE-B6A5-E8ED6BE84DF7}" type="parTrans" cxnId="{B3A70F5A-B8E1-4B4A-B9A4-85C064F7A65C}">
      <dgm:prSet/>
      <dgm:spPr/>
      <dgm:t>
        <a:bodyPr/>
        <a:lstStyle/>
        <a:p>
          <a:endParaRPr lang="ru-RU"/>
        </a:p>
      </dgm:t>
    </dgm:pt>
    <dgm:pt modelId="{714635F8-9B21-4C36-A9DC-1CC01F69B993}" type="sibTrans" cxnId="{B3A70F5A-B8E1-4B4A-B9A4-85C064F7A65C}">
      <dgm:prSet/>
      <dgm:spPr/>
      <dgm:t>
        <a:bodyPr/>
        <a:lstStyle/>
        <a:p>
          <a:endParaRPr lang="ru-RU"/>
        </a:p>
      </dgm:t>
    </dgm:pt>
    <dgm:pt modelId="{7DBA1B49-DA1D-4202-9F05-6DA8616B7785}">
      <dgm:prSet phldrT="[Текст]" phldr="1" custT="1"/>
      <dgm:spPr/>
      <dgm:t>
        <a:bodyPr/>
        <a:lstStyle/>
        <a:p>
          <a:endParaRPr lang="ru-RU" sz="100" dirty="0"/>
        </a:p>
      </dgm:t>
    </dgm:pt>
    <dgm:pt modelId="{45EE329D-FEA2-4C45-9F37-3D7CD6ACEC4A}" type="parTrans" cxnId="{93131F69-71D0-4084-B202-407EF8CF737C}">
      <dgm:prSet/>
      <dgm:spPr/>
      <dgm:t>
        <a:bodyPr/>
        <a:lstStyle/>
        <a:p>
          <a:endParaRPr lang="ru-RU"/>
        </a:p>
      </dgm:t>
    </dgm:pt>
    <dgm:pt modelId="{0B80309F-D14F-4824-A8EE-5EA0D14D5225}" type="sibTrans" cxnId="{93131F69-71D0-4084-B202-407EF8CF737C}">
      <dgm:prSet/>
      <dgm:spPr/>
      <dgm:t>
        <a:bodyPr/>
        <a:lstStyle/>
        <a:p>
          <a:endParaRPr lang="ru-RU"/>
        </a:p>
      </dgm:t>
    </dgm:pt>
    <dgm:pt modelId="{F913D4D7-7E20-4F6C-9DB0-C9AD37A40424}">
      <dgm:prSet phldrT="[Текст]" phldr="1" custT="1"/>
      <dgm:spPr/>
      <dgm:t>
        <a:bodyPr/>
        <a:lstStyle/>
        <a:p>
          <a:endParaRPr lang="ru-RU" sz="100" dirty="0"/>
        </a:p>
      </dgm:t>
    </dgm:pt>
    <dgm:pt modelId="{0354D28B-0492-4314-B0E0-EDCAAE660161}" type="parTrans" cxnId="{4064717C-613A-40E7-9AD8-E7439948076B}">
      <dgm:prSet/>
      <dgm:spPr/>
      <dgm:t>
        <a:bodyPr/>
        <a:lstStyle/>
        <a:p>
          <a:endParaRPr lang="ru-RU"/>
        </a:p>
      </dgm:t>
    </dgm:pt>
    <dgm:pt modelId="{729A0786-9E06-4A2A-B019-2333A58978BD}" type="sibTrans" cxnId="{4064717C-613A-40E7-9AD8-E7439948076B}">
      <dgm:prSet/>
      <dgm:spPr/>
      <dgm:t>
        <a:bodyPr/>
        <a:lstStyle/>
        <a:p>
          <a:endParaRPr lang="ru-RU"/>
        </a:p>
      </dgm:t>
    </dgm:pt>
    <dgm:pt modelId="{7FABBDD9-14F1-4482-BC4F-B822D1E66294}">
      <dgm:prSet phldrT="[Текст]" phldr="1" custT="1"/>
      <dgm:spPr/>
      <dgm:t>
        <a:bodyPr/>
        <a:lstStyle/>
        <a:p>
          <a:endParaRPr lang="ru-RU" sz="100" dirty="0"/>
        </a:p>
      </dgm:t>
    </dgm:pt>
    <dgm:pt modelId="{B22386BD-BA51-4068-9F6F-CCB6344EE0AE}" type="parTrans" cxnId="{9CBE8CF0-952B-46FA-BA3C-50B3F173D197}">
      <dgm:prSet/>
      <dgm:spPr/>
      <dgm:t>
        <a:bodyPr/>
        <a:lstStyle/>
        <a:p>
          <a:endParaRPr lang="ru-RU"/>
        </a:p>
      </dgm:t>
    </dgm:pt>
    <dgm:pt modelId="{BD856A69-E2F5-412E-8D4B-EFB54084B803}" type="sibTrans" cxnId="{9CBE8CF0-952B-46FA-BA3C-50B3F173D197}">
      <dgm:prSet/>
      <dgm:spPr/>
      <dgm:t>
        <a:bodyPr/>
        <a:lstStyle/>
        <a:p>
          <a:endParaRPr lang="ru-RU"/>
        </a:p>
      </dgm:t>
    </dgm:pt>
    <dgm:pt modelId="{D007DD69-639F-4693-9B80-3F5BF7455ED4}">
      <dgm:prSet phldrT="[Текст]" phldr="1" custT="1"/>
      <dgm:spPr/>
      <dgm:t>
        <a:bodyPr/>
        <a:lstStyle/>
        <a:p>
          <a:endParaRPr lang="ru-RU" sz="100" dirty="0"/>
        </a:p>
      </dgm:t>
    </dgm:pt>
    <dgm:pt modelId="{1F6CFDE3-98DA-42C8-8FEE-F4D2B6D05016}" type="parTrans" cxnId="{545BD76D-5161-4D0B-B4CA-669E309D68E9}">
      <dgm:prSet/>
      <dgm:spPr/>
      <dgm:t>
        <a:bodyPr/>
        <a:lstStyle/>
        <a:p>
          <a:endParaRPr lang="ru-RU"/>
        </a:p>
      </dgm:t>
    </dgm:pt>
    <dgm:pt modelId="{6866FEEB-1B7B-48ED-AA1F-5237F92F47DC}" type="sibTrans" cxnId="{545BD76D-5161-4D0B-B4CA-669E309D68E9}">
      <dgm:prSet/>
      <dgm:spPr/>
      <dgm:t>
        <a:bodyPr/>
        <a:lstStyle/>
        <a:p>
          <a:endParaRPr lang="ru-RU"/>
        </a:p>
      </dgm:t>
    </dgm:pt>
    <dgm:pt modelId="{A07B065A-960B-4E60-88BE-A10891478476}">
      <dgm:prSet phldrT="[Текст]" phldr="1" custT="1"/>
      <dgm:spPr/>
      <dgm:t>
        <a:bodyPr/>
        <a:lstStyle/>
        <a:p>
          <a:endParaRPr lang="ru-RU" sz="100" dirty="0"/>
        </a:p>
      </dgm:t>
    </dgm:pt>
    <dgm:pt modelId="{BF32C963-BDFC-430F-B004-090061F6758D}" type="parTrans" cxnId="{939257F2-6629-46BD-ACF0-501CBC1F9BD4}">
      <dgm:prSet/>
      <dgm:spPr/>
      <dgm:t>
        <a:bodyPr/>
        <a:lstStyle/>
        <a:p>
          <a:endParaRPr lang="ru-RU"/>
        </a:p>
      </dgm:t>
    </dgm:pt>
    <dgm:pt modelId="{9743C190-F671-4322-8DEC-23574996396F}" type="sibTrans" cxnId="{939257F2-6629-46BD-ACF0-501CBC1F9BD4}">
      <dgm:prSet/>
      <dgm:spPr/>
      <dgm:t>
        <a:bodyPr/>
        <a:lstStyle/>
        <a:p>
          <a:endParaRPr lang="ru-RU"/>
        </a:p>
      </dgm:t>
    </dgm:pt>
    <dgm:pt modelId="{F30494AA-AE57-47FB-8BA6-214BDFAE262C}">
      <dgm:prSet phldrT="[Текст]" phldr="1" custT="1"/>
      <dgm:spPr/>
      <dgm:t>
        <a:bodyPr/>
        <a:lstStyle/>
        <a:p>
          <a:endParaRPr lang="ru-RU" sz="100" dirty="0"/>
        </a:p>
      </dgm:t>
    </dgm:pt>
    <dgm:pt modelId="{4B98FE71-A9D7-45B0-B679-F63EC402DD81}" type="parTrans" cxnId="{FB3C5867-30E6-474F-903B-6C161D46B3E3}">
      <dgm:prSet/>
      <dgm:spPr/>
      <dgm:t>
        <a:bodyPr/>
        <a:lstStyle/>
        <a:p>
          <a:endParaRPr lang="ru-RU"/>
        </a:p>
      </dgm:t>
    </dgm:pt>
    <dgm:pt modelId="{D75E0D63-9B8A-4189-94CF-A6881767F2D4}" type="sibTrans" cxnId="{FB3C5867-30E6-474F-903B-6C161D46B3E3}">
      <dgm:prSet/>
      <dgm:spPr/>
      <dgm:t>
        <a:bodyPr/>
        <a:lstStyle/>
        <a:p>
          <a:endParaRPr lang="ru-RU"/>
        </a:p>
      </dgm:t>
    </dgm:pt>
    <dgm:pt modelId="{8A529DE8-E378-4205-9186-84BF602A5E5F}" type="pres">
      <dgm:prSet presAssocID="{06CBAA63-8B07-465C-86B1-996734E318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4D7B3-3739-4B43-B78F-A0C6BA3CA014}" type="pres">
      <dgm:prSet presAssocID="{06CBAA63-8B07-465C-86B1-996734E318D3}" presName="tSp" presStyleCnt="0"/>
      <dgm:spPr/>
    </dgm:pt>
    <dgm:pt modelId="{A12BA098-D470-486D-956F-C74B6B10A5ED}" type="pres">
      <dgm:prSet presAssocID="{06CBAA63-8B07-465C-86B1-996734E318D3}" presName="bSp" presStyleCnt="0"/>
      <dgm:spPr/>
    </dgm:pt>
    <dgm:pt modelId="{69B317F1-6CC2-4115-8E29-5EBF2F51D1E4}" type="pres">
      <dgm:prSet presAssocID="{06CBAA63-8B07-465C-86B1-996734E318D3}" presName="process" presStyleCnt="0"/>
      <dgm:spPr/>
    </dgm:pt>
    <dgm:pt modelId="{369C64D0-F175-4A83-B57B-8B34259A521E}" type="pres">
      <dgm:prSet presAssocID="{E43E5558-7FD9-4FB6-941A-7B80F3C60A07}" presName="composite1" presStyleCnt="0"/>
      <dgm:spPr/>
    </dgm:pt>
    <dgm:pt modelId="{BA7D96AF-8D36-469E-8CA2-01D4F998D252}" type="pres">
      <dgm:prSet presAssocID="{E43E5558-7FD9-4FB6-941A-7B80F3C60A07}" presName="dummyNode1" presStyleLbl="node1" presStyleIdx="0" presStyleCnt="3"/>
      <dgm:spPr/>
    </dgm:pt>
    <dgm:pt modelId="{83BD2E6F-6DEC-455E-8A1D-2FF93629C9EE}" type="pres">
      <dgm:prSet presAssocID="{E43E5558-7FD9-4FB6-941A-7B80F3C60A07}" presName="childNode1" presStyleLbl="bgAcc1" presStyleIdx="0" presStyleCnt="3" custScaleX="128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F88E3-431A-4C76-9226-5718DF060946}" type="pres">
      <dgm:prSet presAssocID="{E43E5558-7FD9-4FB6-941A-7B80F3C60A0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92F9A-5E76-49B6-B1F2-8B8D4E0A41F7}" type="pres">
      <dgm:prSet presAssocID="{E43E5558-7FD9-4FB6-941A-7B80F3C60A07}" presName="parentNode1" presStyleLbl="node1" presStyleIdx="0" presStyleCnt="3" custScaleY="198079" custLinFactNeighborX="-678" custLinFactNeighborY="58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D1BDC-CD22-4C5F-B3AB-C288C40B731B}" type="pres">
      <dgm:prSet presAssocID="{E43E5558-7FD9-4FB6-941A-7B80F3C60A07}" presName="connSite1" presStyleCnt="0"/>
      <dgm:spPr/>
    </dgm:pt>
    <dgm:pt modelId="{1FACEB25-85E6-4D66-930D-9023083928E6}" type="pres">
      <dgm:prSet presAssocID="{03204B78-10D8-4AB6-99ED-9996FB949B90}" presName="Name9" presStyleLbl="sibTrans2D1" presStyleIdx="0" presStyleCnt="2"/>
      <dgm:spPr/>
      <dgm:t>
        <a:bodyPr/>
        <a:lstStyle/>
        <a:p>
          <a:endParaRPr lang="ru-RU"/>
        </a:p>
      </dgm:t>
    </dgm:pt>
    <dgm:pt modelId="{E02D1278-2A6B-490C-93BC-517E9E4FFF17}" type="pres">
      <dgm:prSet presAssocID="{7DBA1B49-DA1D-4202-9F05-6DA8616B7785}" presName="composite2" presStyleCnt="0"/>
      <dgm:spPr/>
    </dgm:pt>
    <dgm:pt modelId="{896CE8A9-2A39-453C-892A-B0EF78895B78}" type="pres">
      <dgm:prSet presAssocID="{7DBA1B49-DA1D-4202-9F05-6DA8616B7785}" presName="dummyNode2" presStyleLbl="node1" presStyleIdx="0" presStyleCnt="3"/>
      <dgm:spPr/>
    </dgm:pt>
    <dgm:pt modelId="{31A118B1-C746-429C-A02F-D0C731F4ADC0}" type="pres">
      <dgm:prSet presAssocID="{7DBA1B49-DA1D-4202-9F05-6DA8616B7785}" presName="childNode2" presStyleLbl="bgAcc1" presStyleIdx="1" presStyleCnt="3" custScaleY="11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1E5AF-8799-434B-9CFD-5A19BDC5AADF}" type="pres">
      <dgm:prSet presAssocID="{7DBA1B49-DA1D-4202-9F05-6DA8616B778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A80A0-1D8D-45DC-90CC-8D4F171FA3C0}" type="pres">
      <dgm:prSet presAssocID="{7DBA1B49-DA1D-4202-9F05-6DA8616B778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AFA76-7BB6-4CB5-8189-9C5C88A7F02F}" type="pres">
      <dgm:prSet presAssocID="{7DBA1B49-DA1D-4202-9F05-6DA8616B7785}" presName="connSite2" presStyleCnt="0"/>
      <dgm:spPr/>
    </dgm:pt>
    <dgm:pt modelId="{9EE3E935-6DC3-4E9A-972E-F907CD2317C9}" type="pres">
      <dgm:prSet presAssocID="{0B80309F-D14F-4824-A8EE-5EA0D14D5225}" presName="Name18" presStyleLbl="sibTrans2D1" presStyleIdx="1" presStyleCnt="2"/>
      <dgm:spPr/>
      <dgm:t>
        <a:bodyPr/>
        <a:lstStyle/>
        <a:p>
          <a:endParaRPr lang="ru-RU"/>
        </a:p>
      </dgm:t>
    </dgm:pt>
    <dgm:pt modelId="{AA07BE53-9345-47C4-A893-6D7664B5A4C3}" type="pres">
      <dgm:prSet presAssocID="{D007DD69-639F-4693-9B80-3F5BF7455ED4}" presName="composite1" presStyleCnt="0"/>
      <dgm:spPr/>
    </dgm:pt>
    <dgm:pt modelId="{A7FB2E5C-E778-424D-AFE1-93DC1AC02519}" type="pres">
      <dgm:prSet presAssocID="{D007DD69-639F-4693-9B80-3F5BF7455ED4}" presName="dummyNode1" presStyleLbl="node1" presStyleIdx="1" presStyleCnt="3"/>
      <dgm:spPr/>
    </dgm:pt>
    <dgm:pt modelId="{2BFD07D9-B7E4-4F9A-AD87-4E8DF956B352}" type="pres">
      <dgm:prSet presAssocID="{D007DD69-639F-4693-9B80-3F5BF7455ED4}" presName="childNode1" presStyleLbl="bgAcc1" presStyleIdx="2" presStyleCnt="3" custScaleY="13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3D807-A4A6-41B6-B063-2C560AF59720}" type="pres">
      <dgm:prSet presAssocID="{D007DD69-639F-4693-9B80-3F5BF7455ED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CFB0E-B1C7-4DAD-A9A9-9EFDF87A2626}" type="pres">
      <dgm:prSet presAssocID="{D007DD69-639F-4693-9B80-3F5BF7455ED4}" presName="parentNode1" presStyleLbl="node1" presStyleIdx="2" presStyleCnt="3" custLinFactNeighborX="8153" custLinFactNeighborY="74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62FB1-D66E-4E2C-BE89-71046626EBC4}" type="pres">
      <dgm:prSet presAssocID="{D007DD69-639F-4693-9B80-3F5BF7455ED4}" presName="connSite1" presStyleCnt="0"/>
      <dgm:spPr/>
    </dgm:pt>
  </dgm:ptLst>
  <dgm:cxnLst>
    <dgm:cxn modelId="{B3A70F5A-B8E1-4B4A-B9A4-85C064F7A65C}" srcId="{E43E5558-7FD9-4FB6-941A-7B80F3C60A07}" destId="{A8E24A84-34BB-431E-B434-D1BFB8BF53B0}" srcOrd="1" destOrd="0" parTransId="{43AB0932-AA7C-4EDE-B6A5-E8ED6BE84DF7}" sibTransId="{714635F8-9B21-4C36-A9DC-1CC01F69B993}"/>
    <dgm:cxn modelId="{AE3608EA-B5DC-4E0F-B32E-ABDDC051A931}" type="presOf" srcId="{FF5123A0-31E2-4EAF-84EC-9023785CCD9D}" destId="{83BD2E6F-6DEC-455E-8A1D-2FF93629C9EE}" srcOrd="0" destOrd="0" presId="urn:microsoft.com/office/officeart/2005/8/layout/hProcess4"/>
    <dgm:cxn modelId="{15ED56DF-80F9-4C06-8423-7D9763180427}" type="presOf" srcId="{A07B065A-960B-4E60-88BE-A10891478476}" destId="{7613D807-A4A6-41B6-B063-2C560AF59720}" srcOrd="1" destOrd="0" presId="urn:microsoft.com/office/officeart/2005/8/layout/hProcess4"/>
    <dgm:cxn modelId="{9CBE8CF0-952B-46FA-BA3C-50B3F173D197}" srcId="{7DBA1B49-DA1D-4202-9F05-6DA8616B7785}" destId="{7FABBDD9-14F1-4482-BC4F-B822D1E66294}" srcOrd="1" destOrd="0" parTransId="{B22386BD-BA51-4068-9F6F-CCB6344EE0AE}" sibTransId="{BD856A69-E2F5-412E-8D4B-EFB54084B803}"/>
    <dgm:cxn modelId="{B11E75F7-374F-4788-8CC0-61DE9D19652E}" type="presOf" srcId="{FF5123A0-31E2-4EAF-84EC-9023785CCD9D}" destId="{FFCF88E3-431A-4C76-9226-5718DF060946}" srcOrd="1" destOrd="0" presId="urn:microsoft.com/office/officeart/2005/8/layout/hProcess4"/>
    <dgm:cxn modelId="{CF3BD499-2FDD-49EA-946D-688BBA2B9C3A}" srcId="{E43E5558-7FD9-4FB6-941A-7B80F3C60A07}" destId="{FF5123A0-31E2-4EAF-84EC-9023785CCD9D}" srcOrd="0" destOrd="0" parTransId="{A8F57D65-755A-41EB-80C2-675FBFBB6A59}" sibTransId="{AA8C197A-4B50-4C6B-9156-993BEB847B98}"/>
    <dgm:cxn modelId="{FB3C5867-30E6-474F-903B-6C161D46B3E3}" srcId="{D007DD69-639F-4693-9B80-3F5BF7455ED4}" destId="{F30494AA-AE57-47FB-8BA6-214BDFAE262C}" srcOrd="1" destOrd="0" parTransId="{4B98FE71-A9D7-45B0-B679-F63EC402DD81}" sibTransId="{D75E0D63-9B8A-4189-94CF-A6881767F2D4}"/>
    <dgm:cxn modelId="{493E53CE-C246-4663-9CFD-C5CF3E4D60E9}" type="presOf" srcId="{D007DD69-639F-4693-9B80-3F5BF7455ED4}" destId="{820CFB0E-B1C7-4DAD-A9A9-9EFDF87A2626}" srcOrd="0" destOrd="0" presId="urn:microsoft.com/office/officeart/2005/8/layout/hProcess4"/>
    <dgm:cxn modelId="{93131F69-71D0-4084-B202-407EF8CF737C}" srcId="{06CBAA63-8B07-465C-86B1-996734E318D3}" destId="{7DBA1B49-DA1D-4202-9F05-6DA8616B7785}" srcOrd="1" destOrd="0" parTransId="{45EE329D-FEA2-4C45-9F37-3D7CD6ACEC4A}" sibTransId="{0B80309F-D14F-4824-A8EE-5EA0D14D5225}"/>
    <dgm:cxn modelId="{4064717C-613A-40E7-9AD8-E7439948076B}" srcId="{7DBA1B49-DA1D-4202-9F05-6DA8616B7785}" destId="{F913D4D7-7E20-4F6C-9DB0-C9AD37A40424}" srcOrd="0" destOrd="0" parTransId="{0354D28B-0492-4314-B0E0-EDCAAE660161}" sibTransId="{729A0786-9E06-4A2A-B019-2333A58978BD}"/>
    <dgm:cxn modelId="{0CD298EC-BCD1-4FE1-974C-E3070E38B557}" type="presOf" srcId="{06CBAA63-8B07-465C-86B1-996734E318D3}" destId="{8A529DE8-E378-4205-9186-84BF602A5E5F}" srcOrd="0" destOrd="0" presId="urn:microsoft.com/office/officeart/2005/8/layout/hProcess4"/>
    <dgm:cxn modelId="{6096B36D-161E-4D18-BD1C-82993FBB20F0}" type="presOf" srcId="{F913D4D7-7E20-4F6C-9DB0-C9AD37A40424}" destId="{31A118B1-C746-429C-A02F-D0C731F4ADC0}" srcOrd="0" destOrd="0" presId="urn:microsoft.com/office/officeart/2005/8/layout/hProcess4"/>
    <dgm:cxn modelId="{E810D57F-02F9-4476-BE3B-28F61A8AD748}" type="presOf" srcId="{7FABBDD9-14F1-4482-BC4F-B822D1E66294}" destId="{6B21E5AF-8799-434B-9CFD-5A19BDC5AADF}" srcOrd="1" destOrd="1" presId="urn:microsoft.com/office/officeart/2005/8/layout/hProcess4"/>
    <dgm:cxn modelId="{5B6299F9-FC9B-4DE4-97E8-DB71E8B157E4}" type="presOf" srcId="{0B80309F-D14F-4824-A8EE-5EA0D14D5225}" destId="{9EE3E935-6DC3-4E9A-972E-F907CD2317C9}" srcOrd="0" destOrd="0" presId="urn:microsoft.com/office/officeart/2005/8/layout/hProcess4"/>
    <dgm:cxn modelId="{545BD76D-5161-4D0B-B4CA-669E309D68E9}" srcId="{06CBAA63-8B07-465C-86B1-996734E318D3}" destId="{D007DD69-639F-4693-9B80-3F5BF7455ED4}" srcOrd="2" destOrd="0" parTransId="{1F6CFDE3-98DA-42C8-8FEE-F4D2B6D05016}" sibTransId="{6866FEEB-1B7B-48ED-AA1F-5237F92F47DC}"/>
    <dgm:cxn modelId="{939257F2-6629-46BD-ACF0-501CBC1F9BD4}" srcId="{D007DD69-639F-4693-9B80-3F5BF7455ED4}" destId="{A07B065A-960B-4E60-88BE-A10891478476}" srcOrd="0" destOrd="0" parTransId="{BF32C963-BDFC-430F-B004-090061F6758D}" sibTransId="{9743C190-F671-4322-8DEC-23574996396F}"/>
    <dgm:cxn modelId="{9C366F8C-F776-41FB-B606-7EFEB346BB6A}" type="presOf" srcId="{A8E24A84-34BB-431E-B434-D1BFB8BF53B0}" destId="{83BD2E6F-6DEC-455E-8A1D-2FF93629C9EE}" srcOrd="0" destOrd="1" presId="urn:microsoft.com/office/officeart/2005/8/layout/hProcess4"/>
    <dgm:cxn modelId="{977BEE1D-9974-41F9-A083-DD732D2E55B6}" srcId="{06CBAA63-8B07-465C-86B1-996734E318D3}" destId="{E43E5558-7FD9-4FB6-941A-7B80F3C60A07}" srcOrd="0" destOrd="0" parTransId="{1A278880-C4DE-48B4-9DD3-64A7E6B9C0F2}" sibTransId="{03204B78-10D8-4AB6-99ED-9996FB949B90}"/>
    <dgm:cxn modelId="{29EB57D8-70EB-4FFC-8F29-3D6235658BF4}" type="presOf" srcId="{7DBA1B49-DA1D-4202-9F05-6DA8616B7785}" destId="{7A4A80A0-1D8D-45DC-90CC-8D4F171FA3C0}" srcOrd="0" destOrd="0" presId="urn:microsoft.com/office/officeart/2005/8/layout/hProcess4"/>
    <dgm:cxn modelId="{4CFF2971-21F4-48F0-8DA8-C9C7C2BB45F8}" type="presOf" srcId="{F30494AA-AE57-47FB-8BA6-214BDFAE262C}" destId="{7613D807-A4A6-41B6-B063-2C560AF59720}" srcOrd="1" destOrd="1" presId="urn:microsoft.com/office/officeart/2005/8/layout/hProcess4"/>
    <dgm:cxn modelId="{1529CAE6-A50A-4D39-8DFC-445B0530F23F}" type="presOf" srcId="{A8E24A84-34BB-431E-B434-D1BFB8BF53B0}" destId="{FFCF88E3-431A-4C76-9226-5718DF060946}" srcOrd="1" destOrd="1" presId="urn:microsoft.com/office/officeart/2005/8/layout/hProcess4"/>
    <dgm:cxn modelId="{F3FBB3FC-124F-4743-9369-CF73E93372DF}" type="presOf" srcId="{03204B78-10D8-4AB6-99ED-9996FB949B90}" destId="{1FACEB25-85E6-4D66-930D-9023083928E6}" srcOrd="0" destOrd="0" presId="urn:microsoft.com/office/officeart/2005/8/layout/hProcess4"/>
    <dgm:cxn modelId="{340AB61F-45F8-45BD-B9B7-BB798540792F}" type="presOf" srcId="{E43E5558-7FD9-4FB6-941A-7B80F3C60A07}" destId="{38492F9A-5E76-49B6-B1F2-8B8D4E0A41F7}" srcOrd="0" destOrd="0" presId="urn:microsoft.com/office/officeart/2005/8/layout/hProcess4"/>
    <dgm:cxn modelId="{DD2B91F2-3CD6-4C1C-85D0-4872E978C489}" type="presOf" srcId="{A07B065A-960B-4E60-88BE-A10891478476}" destId="{2BFD07D9-B7E4-4F9A-AD87-4E8DF956B352}" srcOrd="0" destOrd="0" presId="urn:microsoft.com/office/officeart/2005/8/layout/hProcess4"/>
    <dgm:cxn modelId="{507B47CE-9D2E-47E9-B2BE-30EE28AB7A30}" type="presOf" srcId="{F913D4D7-7E20-4F6C-9DB0-C9AD37A40424}" destId="{6B21E5AF-8799-434B-9CFD-5A19BDC5AADF}" srcOrd="1" destOrd="0" presId="urn:microsoft.com/office/officeart/2005/8/layout/hProcess4"/>
    <dgm:cxn modelId="{840ABB1C-20B5-4D92-A7F3-CB308D3F013C}" type="presOf" srcId="{7FABBDD9-14F1-4482-BC4F-B822D1E66294}" destId="{31A118B1-C746-429C-A02F-D0C731F4ADC0}" srcOrd="0" destOrd="1" presId="urn:microsoft.com/office/officeart/2005/8/layout/hProcess4"/>
    <dgm:cxn modelId="{D3E48E71-32FA-4ED4-BD57-9B8D4B42CA8D}" type="presOf" srcId="{F30494AA-AE57-47FB-8BA6-214BDFAE262C}" destId="{2BFD07D9-B7E4-4F9A-AD87-4E8DF956B352}" srcOrd="0" destOrd="1" presId="urn:microsoft.com/office/officeart/2005/8/layout/hProcess4"/>
    <dgm:cxn modelId="{D6F914D9-F9A7-47E9-BED3-2D288AD0ED9D}" type="presParOf" srcId="{8A529DE8-E378-4205-9186-84BF602A5E5F}" destId="{44C4D7B3-3739-4B43-B78F-A0C6BA3CA014}" srcOrd="0" destOrd="0" presId="urn:microsoft.com/office/officeart/2005/8/layout/hProcess4"/>
    <dgm:cxn modelId="{7D1E3285-0407-47AA-B93D-D7FAF50A474C}" type="presParOf" srcId="{8A529DE8-E378-4205-9186-84BF602A5E5F}" destId="{A12BA098-D470-486D-956F-C74B6B10A5ED}" srcOrd="1" destOrd="0" presId="urn:microsoft.com/office/officeart/2005/8/layout/hProcess4"/>
    <dgm:cxn modelId="{AA6881BA-B35A-423C-A16B-4CA18FD40A99}" type="presParOf" srcId="{8A529DE8-E378-4205-9186-84BF602A5E5F}" destId="{69B317F1-6CC2-4115-8E29-5EBF2F51D1E4}" srcOrd="2" destOrd="0" presId="urn:microsoft.com/office/officeart/2005/8/layout/hProcess4"/>
    <dgm:cxn modelId="{27606A68-CAFB-4F68-B001-56A67C6B8A35}" type="presParOf" srcId="{69B317F1-6CC2-4115-8E29-5EBF2F51D1E4}" destId="{369C64D0-F175-4A83-B57B-8B34259A521E}" srcOrd="0" destOrd="0" presId="urn:microsoft.com/office/officeart/2005/8/layout/hProcess4"/>
    <dgm:cxn modelId="{AD57A18D-F570-4CF2-9840-715434B014A0}" type="presParOf" srcId="{369C64D0-F175-4A83-B57B-8B34259A521E}" destId="{BA7D96AF-8D36-469E-8CA2-01D4F998D252}" srcOrd="0" destOrd="0" presId="urn:microsoft.com/office/officeart/2005/8/layout/hProcess4"/>
    <dgm:cxn modelId="{C90A736B-B06B-4631-A5EA-AADE39931FAD}" type="presParOf" srcId="{369C64D0-F175-4A83-B57B-8B34259A521E}" destId="{83BD2E6F-6DEC-455E-8A1D-2FF93629C9EE}" srcOrd="1" destOrd="0" presId="urn:microsoft.com/office/officeart/2005/8/layout/hProcess4"/>
    <dgm:cxn modelId="{1D4556E4-2341-4C37-9BB0-D57781E3553E}" type="presParOf" srcId="{369C64D0-F175-4A83-B57B-8B34259A521E}" destId="{FFCF88E3-431A-4C76-9226-5718DF060946}" srcOrd="2" destOrd="0" presId="urn:microsoft.com/office/officeart/2005/8/layout/hProcess4"/>
    <dgm:cxn modelId="{26F769DE-50D8-4ED7-BECE-97AC7B10A353}" type="presParOf" srcId="{369C64D0-F175-4A83-B57B-8B34259A521E}" destId="{38492F9A-5E76-49B6-B1F2-8B8D4E0A41F7}" srcOrd="3" destOrd="0" presId="urn:microsoft.com/office/officeart/2005/8/layout/hProcess4"/>
    <dgm:cxn modelId="{AFB495BB-97BE-486A-9E1B-EE06B6040242}" type="presParOf" srcId="{369C64D0-F175-4A83-B57B-8B34259A521E}" destId="{D67D1BDC-CD22-4C5F-B3AB-C288C40B731B}" srcOrd="4" destOrd="0" presId="urn:microsoft.com/office/officeart/2005/8/layout/hProcess4"/>
    <dgm:cxn modelId="{6D9D236E-2DAA-4FEC-A7A2-B24ABCAEF577}" type="presParOf" srcId="{69B317F1-6CC2-4115-8E29-5EBF2F51D1E4}" destId="{1FACEB25-85E6-4D66-930D-9023083928E6}" srcOrd="1" destOrd="0" presId="urn:microsoft.com/office/officeart/2005/8/layout/hProcess4"/>
    <dgm:cxn modelId="{D3D14823-30E2-405F-A043-5C0E997D816A}" type="presParOf" srcId="{69B317F1-6CC2-4115-8E29-5EBF2F51D1E4}" destId="{E02D1278-2A6B-490C-93BC-517E9E4FFF17}" srcOrd="2" destOrd="0" presId="urn:microsoft.com/office/officeart/2005/8/layout/hProcess4"/>
    <dgm:cxn modelId="{97FFDDED-9D3A-47A1-BBE4-55ACB4232113}" type="presParOf" srcId="{E02D1278-2A6B-490C-93BC-517E9E4FFF17}" destId="{896CE8A9-2A39-453C-892A-B0EF78895B78}" srcOrd="0" destOrd="0" presId="urn:microsoft.com/office/officeart/2005/8/layout/hProcess4"/>
    <dgm:cxn modelId="{C2273E08-7C1C-4971-B7DB-698CDFD172DC}" type="presParOf" srcId="{E02D1278-2A6B-490C-93BC-517E9E4FFF17}" destId="{31A118B1-C746-429C-A02F-D0C731F4ADC0}" srcOrd="1" destOrd="0" presId="urn:microsoft.com/office/officeart/2005/8/layout/hProcess4"/>
    <dgm:cxn modelId="{3D49BC0A-32A5-41BB-B3C0-477D367D2169}" type="presParOf" srcId="{E02D1278-2A6B-490C-93BC-517E9E4FFF17}" destId="{6B21E5AF-8799-434B-9CFD-5A19BDC5AADF}" srcOrd="2" destOrd="0" presId="urn:microsoft.com/office/officeart/2005/8/layout/hProcess4"/>
    <dgm:cxn modelId="{79C5D7DB-C827-4362-8F2C-AE9C2C256942}" type="presParOf" srcId="{E02D1278-2A6B-490C-93BC-517E9E4FFF17}" destId="{7A4A80A0-1D8D-45DC-90CC-8D4F171FA3C0}" srcOrd="3" destOrd="0" presId="urn:microsoft.com/office/officeart/2005/8/layout/hProcess4"/>
    <dgm:cxn modelId="{811D1D3F-2735-4F49-9649-B0108E886921}" type="presParOf" srcId="{E02D1278-2A6B-490C-93BC-517E9E4FFF17}" destId="{78FAFA76-7BB6-4CB5-8189-9C5C88A7F02F}" srcOrd="4" destOrd="0" presId="urn:microsoft.com/office/officeart/2005/8/layout/hProcess4"/>
    <dgm:cxn modelId="{37FFC0AA-83E5-4E8D-91B0-8C57B18E939C}" type="presParOf" srcId="{69B317F1-6CC2-4115-8E29-5EBF2F51D1E4}" destId="{9EE3E935-6DC3-4E9A-972E-F907CD2317C9}" srcOrd="3" destOrd="0" presId="urn:microsoft.com/office/officeart/2005/8/layout/hProcess4"/>
    <dgm:cxn modelId="{3BA85D81-CE29-42FC-A1A1-51BD79D17CC1}" type="presParOf" srcId="{69B317F1-6CC2-4115-8E29-5EBF2F51D1E4}" destId="{AA07BE53-9345-47C4-A893-6D7664B5A4C3}" srcOrd="4" destOrd="0" presId="urn:microsoft.com/office/officeart/2005/8/layout/hProcess4"/>
    <dgm:cxn modelId="{44E82CC8-154A-4D22-A3AE-ED5E69AA69FE}" type="presParOf" srcId="{AA07BE53-9345-47C4-A893-6D7664B5A4C3}" destId="{A7FB2E5C-E778-424D-AFE1-93DC1AC02519}" srcOrd="0" destOrd="0" presId="urn:microsoft.com/office/officeart/2005/8/layout/hProcess4"/>
    <dgm:cxn modelId="{BACDC66D-0B85-487C-84BC-2787B933FDC3}" type="presParOf" srcId="{AA07BE53-9345-47C4-A893-6D7664B5A4C3}" destId="{2BFD07D9-B7E4-4F9A-AD87-4E8DF956B352}" srcOrd="1" destOrd="0" presId="urn:microsoft.com/office/officeart/2005/8/layout/hProcess4"/>
    <dgm:cxn modelId="{50B9A571-2634-48A9-8DC7-F0110155A128}" type="presParOf" srcId="{AA07BE53-9345-47C4-A893-6D7664B5A4C3}" destId="{7613D807-A4A6-41B6-B063-2C560AF59720}" srcOrd="2" destOrd="0" presId="urn:microsoft.com/office/officeart/2005/8/layout/hProcess4"/>
    <dgm:cxn modelId="{351F4856-3A91-4FDC-87D2-8FB370886AF6}" type="presParOf" srcId="{AA07BE53-9345-47C4-A893-6D7664B5A4C3}" destId="{820CFB0E-B1C7-4DAD-A9A9-9EFDF87A2626}" srcOrd="3" destOrd="0" presId="urn:microsoft.com/office/officeart/2005/8/layout/hProcess4"/>
    <dgm:cxn modelId="{EA158F11-7398-4FDD-9C0D-9391C53EEFBC}" type="presParOf" srcId="{AA07BE53-9345-47C4-A893-6D7664B5A4C3}" destId="{14B62FB1-D66E-4E2C-BE89-71046626EBC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10980-DEB9-42D0-B1A5-9F25AD57ABCD}" type="doc">
      <dgm:prSet loTypeId="urn:microsoft.com/office/officeart/2005/8/layout/pyramid2" loCatId="pyramid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F440DCC-B4AB-47D5-8DB0-6C6C642AA4E4}">
      <dgm:prSet phldrT="[Текст]" phldr="1" custT="1"/>
      <dgm:spPr/>
      <dgm:t>
        <a:bodyPr/>
        <a:lstStyle/>
        <a:p>
          <a:endParaRPr lang="ru-RU" sz="200" dirty="0"/>
        </a:p>
      </dgm:t>
    </dgm:pt>
    <dgm:pt modelId="{E02B0AE7-F4B1-4AD2-A6F3-1A43DB47FCE6}" type="parTrans" cxnId="{DC88B50A-5794-4AE3-A8C1-EEFD0B06F16D}">
      <dgm:prSet/>
      <dgm:spPr/>
      <dgm:t>
        <a:bodyPr/>
        <a:lstStyle/>
        <a:p>
          <a:endParaRPr lang="ru-RU"/>
        </a:p>
      </dgm:t>
    </dgm:pt>
    <dgm:pt modelId="{C427985E-1C29-44E7-BFBE-2044CC21C1A6}" type="sibTrans" cxnId="{DC88B50A-5794-4AE3-A8C1-EEFD0B06F16D}">
      <dgm:prSet/>
      <dgm:spPr/>
      <dgm:t>
        <a:bodyPr/>
        <a:lstStyle/>
        <a:p>
          <a:endParaRPr lang="ru-RU"/>
        </a:p>
      </dgm:t>
    </dgm:pt>
    <dgm:pt modelId="{4E16B769-EAFB-4A46-8A60-7C10B9469BDE}">
      <dgm:prSet phldrT="[Текст]" phldr="1" custT="1"/>
      <dgm:spPr/>
      <dgm:t>
        <a:bodyPr/>
        <a:lstStyle/>
        <a:p>
          <a:endParaRPr lang="ru-RU" sz="300" dirty="0"/>
        </a:p>
      </dgm:t>
    </dgm:pt>
    <dgm:pt modelId="{F3B6452F-69DE-44F0-A0AB-524F6CB4B66C}" type="parTrans" cxnId="{86FA40A6-5059-4C95-A756-055CACED075F}">
      <dgm:prSet/>
      <dgm:spPr/>
      <dgm:t>
        <a:bodyPr/>
        <a:lstStyle/>
        <a:p>
          <a:endParaRPr lang="ru-RU"/>
        </a:p>
      </dgm:t>
    </dgm:pt>
    <dgm:pt modelId="{DC814046-3D36-4AF4-87A1-36601470C83A}" type="sibTrans" cxnId="{86FA40A6-5059-4C95-A756-055CACED075F}">
      <dgm:prSet/>
      <dgm:spPr/>
      <dgm:t>
        <a:bodyPr/>
        <a:lstStyle/>
        <a:p>
          <a:endParaRPr lang="ru-RU"/>
        </a:p>
      </dgm:t>
    </dgm:pt>
    <dgm:pt modelId="{13404814-5390-4BA5-A43E-086047A26DDA}">
      <dgm:prSet phldrT="[Текст]" phldr="1" custT="1"/>
      <dgm:spPr/>
      <dgm:t>
        <a:bodyPr/>
        <a:lstStyle/>
        <a:p>
          <a:endParaRPr lang="ru-RU" sz="500" dirty="0"/>
        </a:p>
      </dgm:t>
    </dgm:pt>
    <dgm:pt modelId="{8E1C9162-E880-40B1-A045-FAAEB3155467}" type="parTrans" cxnId="{57DAE7C7-3A6F-48A5-8646-63F718E72B66}">
      <dgm:prSet/>
      <dgm:spPr/>
      <dgm:t>
        <a:bodyPr/>
        <a:lstStyle/>
        <a:p>
          <a:endParaRPr lang="ru-RU"/>
        </a:p>
      </dgm:t>
    </dgm:pt>
    <dgm:pt modelId="{D8242AF9-3758-432B-B721-4AF315DB0058}" type="sibTrans" cxnId="{57DAE7C7-3A6F-48A5-8646-63F718E72B66}">
      <dgm:prSet/>
      <dgm:spPr/>
      <dgm:t>
        <a:bodyPr/>
        <a:lstStyle/>
        <a:p>
          <a:endParaRPr lang="ru-RU"/>
        </a:p>
      </dgm:t>
    </dgm:pt>
    <dgm:pt modelId="{E4B632EF-7846-4B01-B198-679A38DBB1BC}" type="pres">
      <dgm:prSet presAssocID="{89710980-DEB9-42D0-B1A5-9F25AD57ABC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0C0DA25-F1D7-49BF-93F6-3C0C0EC2E1BD}" type="pres">
      <dgm:prSet presAssocID="{89710980-DEB9-42D0-B1A5-9F25AD57ABCD}" presName="pyramid" presStyleLbl="node1" presStyleIdx="0" presStyleCnt="1" custLinFactNeighborX="-4104" custLinFactNeighborY="8666"/>
      <dgm:spPr/>
    </dgm:pt>
    <dgm:pt modelId="{2AF0E489-C041-41AE-B34A-F3982AA006CB}" type="pres">
      <dgm:prSet presAssocID="{89710980-DEB9-42D0-B1A5-9F25AD57ABCD}" presName="theList" presStyleCnt="0"/>
      <dgm:spPr/>
    </dgm:pt>
    <dgm:pt modelId="{4BB91056-F407-4A7D-A93D-D0D519CC27CB}" type="pres">
      <dgm:prSet presAssocID="{5F440DCC-B4AB-47D5-8DB0-6C6C642AA4E4}" presName="aNode" presStyleLbl="fgAcc1" presStyleIdx="0" presStyleCnt="3" custScaleX="191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38AA5-E598-46C5-BF81-A519B667939B}" type="pres">
      <dgm:prSet presAssocID="{5F440DCC-B4AB-47D5-8DB0-6C6C642AA4E4}" presName="aSpace" presStyleCnt="0"/>
      <dgm:spPr/>
    </dgm:pt>
    <dgm:pt modelId="{3DB448B7-6D38-4245-BAC5-7C0B584A50F0}" type="pres">
      <dgm:prSet presAssocID="{4E16B769-EAFB-4A46-8A60-7C10B9469BDE}" presName="aNode" presStyleLbl="fgAcc1" presStyleIdx="1" presStyleCnt="3" custScaleX="190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C0965-53C0-400D-8368-6457802F0A54}" type="pres">
      <dgm:prSet presAssocID="{4E16B769-EAFB-4A46-8A60-7C10B9469BDE}" presName="aSpace" presStyleCnt="0"/>
      <dgm:spPr/>
    </dgm:pt>
    <dgm:pt modelId="{04A7843F-24F2-4932-919A-414109A5A1A7}" type="pres">
      <dgm:prSet presAssocID="{13404814-5390-4BA5-A43E-086047A26DDA}" presName="aNode" presStyleLbl="fgAcc1" presStyleIdx="2" presStyleCnt="3" custScaleX="18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37495-6FD9-49E6-BFD6-16E12E9B5104}" type="pres">
      <dgm:prSet presAssocID="{13404814-5390-4BA5-A43E-086047A26DDA}" presName="aSpace" presStyleCnt="0"/>
      <dgm:spPr/>
    </dgm:pt>
  </dgm:ptLst>
  <dgm:cxnLst>
    <dgm:cxn modelId="{57DAE7C7-3A6F-48A5-8646-63F718E72B66}" srcId="{89710980-DEB9-42D0-B1A5-9F25AD57ABCD}" destId="{13404814-5390-4BA5-A43E-086047A26DDA}" srcOrd="2" destOrd="0" parTransId="{8E1C9162-E880-40B1-A045-FAAEB3155467}" sibTransId="{D8242AF9-3758-432B-B721-4AF315DB0058}"/>
    <dgm:cxn modelId="{53C9EF89-FD3C-46BD-BCC7-9E4FF1065667}" type="presOf" srcId="{89710980-DEB9-42D0-B1A5-9F25AD57ABCD}" destId="{E4B632EF-7846-4B01-B198-679A38DBB1BC}" srcOrd="0" destOrd="0" presId="urn:microsoft.com/office/officeart/2005/8/layout/pyramid2"/>
    <dgm:cxn modelId="{FD1014AB-C854-46D8-88F8-92B2A867B04B}" type="presOf" srcId="{13404814-5390-4BA5-A43E-086047A26DDA}" destId="{04A7843F-24F2-4932-919A-414109A5A1A7}" srcOrd="0" destOrd="0" presId="urn:microsoft.com/office/officeart/2005/8/layout/pyramid2"/>
    <dgm:cxn modelId="{C63B0E5D-160C-4672-89FC-2B562420F5CB}" type="presOf" srcId="{5F440DCC-B4AB-47D5-8DB0-6C6C642AA4E4}" destId="{4BB91056-F407-4A7D-A93D-D0D519CC27CB}" srcOrd="0" destOrd="0" presId="urn:microsoft.com/office/officeart/2005/8/layout/pyramid2"/>
    <dgm:cxn modelId="{DC88B50A-5794-4AE3-A8C1-EEFD0B06F16D}" srcId="{89710980-DEB9-42D0-B1A5-9F25AD57ABCD}" destId="{5F440DCC-B4AB-47D5-8DB0-6C6C642AA4E4}" srcOrd="0" destOrd="0" parTransId="{E02B0AE7-F4B1-4AD2-A6F3-1A43DB47FCE6}" sibTransId="{C427985E-1C29-44E7-BFBE-2044CC21C1A6}"/>
    <dgm:cxn modelId="{86FA40A6-5059-4C95-A756-055CACED075F}" srcId="{89710980-DEB9-42D0-B1A5-9F25AD57ABCD}" destId="{4E16B769-EAFB-4A46-8A60-7C10B9469BDE}" srcOrd="1" destOrd="0" parTransId="{F3B6452F-69DE-44F0-A0AB-524F6CB4B66C}" sibTransId="{DC814046-3D36-4AF4-87A1-36601470C83A}"/>
    <dgm:cxn modelId="{ADF91DF2-EBAF-40CC-928F-B703655FB18F}" type="presOf" srcId="{4E16B769-EAFB-4A46-8A60-7C10B9469BDE}" destId="{3DB448B7-6D38-4245-BAC5-7C0B584A50F0}" srcOrd="0" destOrd="0" presId="urn:microsoft.com/office/officeart/2005/8/layout/pyramid2"/>
    <dgm:cxn modelId="{990ECDB1-B5F3-46A6-ADBE-30D739F9201C}" type="presParOf" srcId="{E4B632EF-7846-4B01-B198-679A38DBB1BC}" destId="{F0C0DA25-F1D7-49BF-93F6-3C0C0EC2E1BD}" srcOrd="0" destOrd="0" presId="urn:microsoft.com/office/officeart/2005/8/layout/pyramid2"/>
    <dgm:cxn modelId="{EB7AF601-74E2-4F21-8A0A-72E4A2EE6796}" type="presParOf" srcId="{E4B632EF-7846-4B01-B198-679A38DBB1BC}" destId="{2AF0E489-C041-41AE-B34A-F3982AA006CB}" srcOrd="1" destOrd="0" presId="urn:microsoft.com/office/officeart/2005/8/layout/pyramid2"/>
    <dgm:cxn modelId="{97E9AE59-5D1F-4A12-B9D9-36BE738554C0}" type="presParOf" srcId="{2AF0E489-C041-41AE-B34A-F3982AA006CB}" destId="{4BB91056-F407-4A7D-A93D-D0D519CC27CB}" srcOrd="0" destOrd="0" presId="urn:microsoft.com/office/officeart/2005/8/layout/pyramid2"/>
    <dgm:cxn modelId="{5A6FB307-A1C9-4DFA-901B-4AC57A1570FA}" type="presParOf" srcId="{2AF0E489-C041-41AE-B34A-F3982AA006CB}" destId="{C1038AA5-E598-46C5-BF81-A519B667939B}" srcOrd="1" destOrd="0" presId="urn:microsoft.com/office/officeart/2005/8/layout/pyramid2"/>
    <dgm:cxn modelId="{4F0BB0B7-58F7-4E55-A701-A6781A514D5A}" type="presParOf" srcId="{2AF0E489-C041-41AE-B34A-F3982AA006CB}" destId="{3DB448B7-6D38-4245-BAC5-7C0B584A50F0}" srcOrd="2" destOrd="0" presId="urn:microsoft.com/office/officeart/2005/8/layout/pyramid2"/>
    <dgm:cxn modelId="{C5360686-94F0-4F07-A2B4-E6985F1A9D01}" type="presParOf" srcId="{2AF0E489-C041-41AE-B34A-F3982AA006CB}" destId="{9B4C0965-53C0-400D-8368-6457802F0A54}" srcOrd="3" destOrd="0" presId="urn:microsoft.com/office/officeart/2005/8/layout/pyramid2"/>
    <dgm:cxn modelId="{E019EFCF-9CF2-4D2F-8CCE-68C04CD1FFA2}" type="presParOf" srcId="{2AF0E489-C041-41AE-B34A-F3982AA006CB}" destId="{04A7843F-24F2-4932-919A-414109A5A1A7}" srcOrd="4" destOrd="0" presId="urn:microsoft.com/office/officeart/2005/8/layout/pyramid2"/>
    <dgm:cxn modelId="{48476089-9D08-46F5-A6C9-1078C2C57F78}" type="presParOf" srcId="{2AF0E489-C041-41AE-B34A-F3982AA006CB}" destId="{14537495-6FD9-49E6-BFD6-16E12E9B510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EABCAC-CE44-496E-AD84-0F390C5BC960}">
      <dsp:nvSpPr>
        <dsp:cNvPr id="0" name=""/>
        <dsp:cNvSpPr/>
      </dsp:nvSpPr>
      <dsp:spPr>
        <a:xfrm rot="5400000">
          <a:off x="-218262" y="389730"/>
          <a:ext cx="1455080" cy="10185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smtClean="0"/>
            <a:t>1</a:t>
          </a:r>
          <a:endParaRPr lang="en-US" sz="1200" kern="1200" dirty="0"/>
        </a:p>
      </dsp:txBody>
      <dsp:txXfrm rot="5400000">
        <a:off x="-218262" y="389730"/>
        <a:ext cx="1455080" cy="1018556"/>
      </dsp:txXfrm>
    </dsp:sp>
    <dsp:sp modelId="{7F589E04-12A7-418D-8DA9-623C7EA71A42}">
      <dsp:nvSpPr>
        <dsp:cNvPr id="0" name=""/>
        <dsp:cNvSpPr/>
      </dsp:nvSpPr>
      <dsp:spPr>
        <a:xfrm rot="16200000" flipH="1">
          <a:off x="5652875" y="-4710780"/>
          <a:ext cx="1287359" cy="1070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0E09F-D05A-4340-8D17-810927954103}">
      <dsp:nvSpPr>
        <dsp:cNvPr id="0" name=""/>
        <dsp:cNvSpPr/>
      </dsp:nvSpPr>
      <dsp:spPr>
        <a:xfrm rot="5400000">
          <a:off x="-218262" y="1834223"/>
          <a:ext cx="1455080" cy="10185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smtClean="0"/>
            <a:t>2</a:t>
          </a:r>
          <a:endParaRPr lang="en-US" sz="1200" kern="1200" dirty="0"/>
        </a:p>
      </dsp:txBody>
      <dsp:txXfrm rot="5400000">
        <a:off x="-218262" y="1834223"/>
        <a:ext cx="1455080" cy="1018556"/>
      </dsp:txXfrm>
    </dsp:sp>
    <dsp:sp modelId="{865B0046-6C42-4A90-8B6D-DF05EC9DAB50}">
      <dsp:nvSpPr>
        <dsp:cNvPr id="0" name=""/>
        <dsp:cNvSpPr/>
      </dsp:nvSpPr>
      <dsp:spPr>
        <a:xfrm rot="5400000">
          <a:off x="5774168" y="-3265598"/>
          <a:ext cx="1197697" cy="1070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6F24E-0A07-4C79-BCA7-331B40ADDC6A}">
      <dsp:nvSpPr>
        <dsp:cNvPr id="0" name=""/>
        <dsp:cNvSpPr/>
      </dsp:nvSpPr>
      <dsp:spPr>
        <a:xfrm rot="5400000">
          <a:off x="-218262" y="3152768"/>
          <a:ext cx="1455080" cy="10185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smtClean="0"/>
            <a:t>3</a:t>
          </a:r>
          <a:endParaRPr lang="en-US" sz="1200" kern="1200" dirty="0"/>
        </a:p>
      </dsp:txBody>
      <dsp:txXfrm rot="5400000">
        <a:off x="-218262" y="3152768"/>
        <a:ext cx="1455080" cy="1018556"/>
      </dsp:txXfrm>
    </dsp:sp>
    <dsp:sp modelId="{DE574AB4-BFB5-422D-801E-9A8347C72B1E}">
      <dsp:nvSpPr>
        <dsp:cNvPr id="0" name=""/>
        <dsp:cNvSpPr/>
      </dsp:nvSpPr>
      <dsp:spPr>
        <a:xfrm rot="5400000">
          <a:off x="5969008" y="-1947053"/>
          <a:ext cx="808017" cy="1070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B8777-1779-4C53-8BD9-8C2B7659DD1E}">
      <dsp:nvSpPr>
        <dsp:cNvPr id="0" name=""/>
        <dsp:cNvSpPr/>
      </dsp:nvSpPr>
      <dsp:spPr>
        <a:xfrm rot="5400000">
          <a:off x="-218262" y="4471312"/>
          <a:ext cx="1455080" cy="10185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/>
            <a:t>4</a:t>
          </a:r>
          <a:endParaRPr lang="en-US" sz="1200" kern="1200" dirty="0"/>
        </a:p>
      </dsp:txBody>
      <dsp:txXfrm rot="5400000">
        <a:off x="-218262" y="4471312"/>
        <a:ext cx="1455080" cy="1018556"/>
      </dsp:txXfrm>
    </dsp:sp>
    <dsp:sp modelId="{AC2F1956-53DB-4658-8774-779E7734AA51}">
      <dsp:nvSpPr>
        <dsp:cNvPr id="0" name=""/>
        <dsp:cNvSpPr/>
      </dsp:nvSpPr>
      <dsp:spPr>
        <a:xfrm rot="5400000">
          <a:off x="6009001" y="-717565"/>
          <a:ext cx="728031" cy="107089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FA24EB-2C79-45FD-9DAA-59A93E1C4AC7}">
      <dsp:nvSpPr>
        <dsp:cNvPr id="0" name=""/>
        <dsp:cNvSpPr/>
      </dsp:nvSpPr>
      <dsp:spPr>
        <a:xfrm>
          <a:off x="2446" y="0"/>
          <a:ext cx="3806381" cy="5548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21336" bIns="21336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dirty="0"/>
        </a:p>
      </dsp:txBody>
      <dsp:txXfrm>
        <a:off x="2446" y="2219273"/>
        <a:ext cx="3806381" cy="2219273"/>
      </dsp:txXfrm>
    </dsp:sp>
    <dsp:sp modelId="{37268D7D-72CB-452D-9EDD-F8C57CBB9268}">
      <dsp:nvSpPr>
        <dsp:cNvPr id="0" name=""/>
        <dsp:cNvSpPr/>
      </dsp:nvSpPr>
      <dsp:spPr>
        <a:xfrm>
          <a:off x="981864" y="332891"/>
          <a:ext cx="1847545" cy="18475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2990B-134D-4DDA-82B8-621BACA4646C}">
      <dsp:nvSpPr>
        <dsp:cNvPr id="0" name=""/>
        <dsp:cNvSpPr/>
      </dsp:nvSpPr>
      <dsp:spPr>
        <a:xfrm>
          <a:off x="3958876" y="0"/>
          <a:ext cx="3806381" cy="5548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" tIns="7112" rIns="7112" bIns="7112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3958876" y="2219273"/>
        <a:ext cx="3806381" cy="2219273"/>
      </dsp:txXfrm>
    </dsp:sp>
    <dsp:sp modelId="{359F8F17-EB2B-4A69-91FF-A1C4FDFC8F0C}">
      <dsp:nvSpPr>
        <dsp:cNvPr id="0" name=""/>
        <dsp:cNvSpPr/>
      </dsp:nvSpPr>
      <dsp:spPr>
        <a:xfrm>
          <a:off x="4902438" y="332891"/>
          <a:ext cx="1847545" cy="18475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CE56A-3CCE-4CBF-8F44-D876CD88998D}">
      <dsp:nvSpPr>
        <dsp:cNvPr id="0" name=""/>
        <dsp:cNvSpPr/>
      </dsp:nvSpPr>
      <dsp:spPr>
        <a:xfrm>
          <a:off x="7814893" y="0"/>
          <a:ext cx="3806381" cy="5548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21336" bIns="21336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dirty="0"/>
        </a:p>
      </dsp:txBody>
      <dsp:txXfrm>
        <a:off x="7814893" y="2219273"/>
        <a:ext cx="3806381" cy="2219273"/>
      </dsp:txXfrm>
    </dsp:sp>
    <dsp:sp modelId="{A13B7BBD-FCEF-4E28-BDBA-91CEBE6BFFF2}">
      <dsp:nvSpPr>
        <dsp:cNvPr id="0" name=""/>
        <dsp:cNvSpPr/>
      </dsp:nvSpPr>
      <dsp:spPr>
        <a:xfrm>
          <a:off x="8823011" y="332891"/>
          <a:ext cx="1847545" cy="18475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1E5FA-F1C6-46AB-95AE-8EA5DF33D334}">
      <dsp:nvSpPr>
        <dsp:cNvPr id="0" name=""/>
        <dsp:cNvSpPr/>
      </dsp:nvSpPr>
      <dsp:spPr>
        <a:xfrm>
          <a:off x="4090391" y="4715956"/>
          <a:ext cx="3520951" cy="83222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D2E6F-6DEC-455E-8A1D-2FF93629C9EE}">
      <dsp:nvSpPr>
        <dsp:cNvPr id="0" name=""/>
        <dsp:cNvSpPr/>
      </dsp:nvSpPr>
      <dsp:spPr>
        <a:xfrm>
          <a:off x="1994" y="1192174"/>
          <a:ext cx="3904433" cy="2507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" kern="1200" dirty="0"/>
        </a:p>
      </dsp:txBody>
      <dsp:txXfrm>
        <a:off x="1994" y="1192174"/>
        <a:ext cx="3904433" cy="1970061"/>
      </dsp:txXfrm>
    </dsp:sp>
    <dsp:sp modelId="{1FACEB25-85E6-4D66-930D-9023083928E6}">
      <dsp:nvSpPr>
        <dsp:cNvPr id="0" name=""/>
        <dsp:cNvSpPr/>
      </dsp:nvSpPr>
      <dsp:spPr>
        <a:xfrm>
          <a:off x="1771289" y="2267323"/>
          <a:ext cx="3719926" cy="3719926"/>
        </a:xfrm>
        <a:prstGeom prst="leftCircularArrow">
          <a:avLst>
            <a:gd name="adj1" fmla="val 3139"/>
            <a:gd name="adj2" fmla="val 386143"/>
            <a:gd name="adj3" fmla="val 1134771"/>
            <a:gd name="adj4" fmla="val 7997606"/>
            <a:gd name="adj5" fmla="val 366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92F9A-5E76-49B6-B1F2-8B8D4E0A41F7}">
      <dsp:nvSpPr>
        <dsp:cNvPr id="0" name=""/>
        <dsp:cNvSpPr/>
      </dsp:nvSpPr>
      <dsp:spPr>
        <a:xfrm>
          <a:off x="1091449" y="3260478"/>
          <a:ext cx="2702207" cy="21285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" tIns="1270" rIns="1905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1091449" y="3260478"/>
        <a:ext cx="2702207" cy="2128514"/>
      </dsp:txXfrm>
    </dsp:sp>
    <dsp:sp modelId="{31A118B1-C746-429C-A02F-D0C731F4ADC0}">
      <dsp:nvSpPr>
        <dsp:cNvPr id="0" name=""/>
        <dsp:cNvSpPr/>
      </dsp:nvSpPr>
      <dsp:spPr>
        <a:xfrm>
          <a:off x="4462451" y="1243548"/>
          <a:ext cx="3039983" cy="2928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" kern="1200" dirty="0"/>
        </a:p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" kern="1200" dirty="0"/>
        </a:p>
      </dsp:txBody>
      <dsp:txXfrm>
        <a:off x="4462451" y="1871097"/>
        <a:ext cx="3039983" cy="2301011"/>
      </dsp:txXfrm>
    </dsp:sp>
    <dsp:sp modelId="{9EE3E935-6DC3-4E9A-972E-F907CD2317C9}">
      <dsp:nvSpPr>
        <dsp:cNvPr id="0" name=""/>
        <dsp:cNvSpPr/>
      </dsp:nvSpPr>
      <dsp:spPr>
        <a:xfrm>
          <a:off x="6129995" y="-114332"/>
          <a:ext cx="3825159" cy="3825159"/>
        </a:xfrm>
        <a:prstGeom prst="circularArrow">
          <a:avLst>
            <a:gd name="adj1" fmla="val 3053"/>
            <a:gd name="adj2" fmla="val 374756"/>
            <a:gd name="adj3" fmla="val 19448365"/>
            <a:gd name="adj4" fmla="val 12574143"/>
            <a:gd name="adj5" fmla="val 356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A80A0-1D8D-45DC-90CC-8D4F171FA3C0}">
      <dsp:nvSpPr>
        <dsp:cNvPr id="0" name=""/>
        <dsp:cNvSpPr/>
      </dsp:nvSpPr>
      <dsp:spPr>
        <a:xfrm>
          <a:off x="5138003" y="916864"/>
          <a:ext cx="2702207" cy="1074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" tIns="1270" rIns="1905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5138003" y="916864"/>
        <a:ext cx="2702207" cy="1074578"/>
      </dsp:txXfrm>
    </dsp:sp>
    <dsp:sp modelId="{2BFD07D9-B7E4-4F9A-AD87-4E8DF956B352}">
      <dsp:nvSpPr>
        <dsp:cNvPr id="0" name=""/>
        <dsp:cNvSpPr/>
      </dsp:nvSpPr>
      <dsp:spPr>
        <a:xfrm>
          <a:off x="8396235" y="1074798"/>
          <a:ext cx="3039983" cy="3274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" kern="1200" dirty="0"/>
        </a:p>
        <a:p>
          <a:pPr marL="5715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" kern="1200" dirty="0"/>
        </a:p>
      </dsp:txBody>
      <dsp:txXfrm>
        <a:off x="8396235" y="1074798"/>
        <a:ext cx="3039983" cy="2572860"/>
      </dsp:txXfrm>
    </dsp:sp>
    <dsp:sp modelId="{820CFB0E-B1C7-4DAD-A9A9-9EFDF87A2626}">
      <dsp:nvSpPr>
        <dsp:cNvPr id="0" name=""/>
        <dsp:cNvSpPr/>
      </dsp:nvSpPr>
      <dsp:spPr>
        <a:xfrm>
          <a:off x="9073781" y="4232824"/>
          <a:ext cx="2702207" cy="1074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" tIns="1270" rIns="1905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9073781" y="4232824"/>
        <a:ext cx="2702207" cy="10745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C0DA25-F1D7-49BF-93F6-3C0C0EC2E1BD}">
      <dsp:nvSpPr>
        <dsp:cNvPr id="0" name=""/>
        <dsp:cNvSpPr/>
      </dsp:nvSpPr>
      <dsp:spPr>
        <a:xfrm>
          <a:off x="1243820" y="0"/>
          <a:ext cx="5657214" cy="565721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91056-F407-4A7D-A93D-D0D519CC27CB}">
      <dsp:nvSpPr>
        <dsp:cNvPr id="0" name=""/>
        <dsp:cNvSpPr/>
      </dsp:nvSpPr>
      <dsp:spPr>
        <a:xfrm>
          <a:off x="2615390" y="568759"/>
          <a:ext cx="7055606" cy="133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/>
        </a:p>
      </dsp:txBody>
      <dsp:txXfrm>
        <a:off x="2615390" y="568759"/>
        <a:ext cx="7055606" cy="1339168"/>
      </dsp:txXfrm>
    </dsp:sp>
    <dsp:sp modelId="{3DB448B7-6D38-4245-BAC5-7C0B584A50F0}">
      <dsp:nvSpPr>
        <dsp:cNvPr id="0" name=""/>
        <dsp:cNvSpPr/>
      </dsp:nvSpPr>
      <dsp:spPr>
        <a:xfrm>
          <a:off x="2645543" y="2075324"/>
          <a:ext cx="6995300" cy="133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 dirty="0"/>
        </a:p>
      </dsp:txBody>
      <dsp:txXfrm>
        <a:off x="2645543" y="2075324"/>
        <a:ext cx="6995300" cy="1339168"/>
      </dsp:txXfrm>
    </dsp:sp>
    <dsp:sp modelId="{04A7843F-24F2-4932-919A-414109A5A1A7}">
      <dsp:nvSpPr>
        <dsp:cNvPr id="0" name=""/>
        <dsp:cNvSpPr/>
      </dsp:nvSpPr>
      <dsp:spPr>
        <a:xfrm>
          <a:off x="2682609" y="3581889"/>
          <a:ext cx="6921168" cy="1339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682609" y="3581889"/>
        <a:ext cx="6921168" cy="1339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85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13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3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4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6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6627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0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48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6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9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37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50E011-6D55-4A68-B283-7CDCF556B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47" r="-1" b="6982"/>
          <a:stretch/>
        </p:blipFill>
        <p:spPr>
          <a:xfrm>
            <a:off x="-34893" y="10"/>
            <a:ext cx="12188952" cy="6857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91F8D69-709A-4575-A393-B4C26481A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87A50C4-1191-461A-9E09-C8057F2AF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C87DA9F-8DB2-4D48-8716-A928FBB8A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95EA065-AC5D-431D-927E-87FF05884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6934B3C-D73F-4CD0-95B1-0244D662D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53B413E-8200-45B1-BA14-828A3A607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706911"/>
            <a:ext cx="6953250" cy="1244184"/>
          </a:xfrm>
        </p:spPr>
        <p:txBody>
          <a:bodyPr anchor="t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kk-KZ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Психодиагностика пәні</a:t>
            </a:r>
            <a:r>
              <a:rPr lang="kk-KZ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k-KZ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 оқытушысы, психология ғылымдарының кандидаты Байжуманова Б.Ш. </a:t>
            </a:r>
          </a:p>
          <a:p>
            <a:pPr algn="ctr">
              <a:lnSpc>
                <a:spcPct val="120000"/>
              </a:lnSpc>
            </a:pPr>
            <a:endParaRPr lang="en-US" sz="20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539DB9D-FD14-4785-8201-741A49A67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85" y="254834"/>
            <a:ext cx="9095056" cy="1873770"/>
          </a:xfrm>
        </p:spPr>
        <p:txBody>
          <a:bodyPr/>
          <a:lstStyle/>
          <a:p>
            <a:pPr algn="ctr"/>
            <a:r>
              <a:rPr lang="kk-KZ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№6 дәріс</a:t>
            </a:r>
            <a:br>
              <a:rPr lang="kk-KZ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600" dirty="0" smtClean="0"/>
              <a:t>Өлшеу деңгейлері, түрлері, шкалалары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0"/>
            <a:ext cx="105156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Ұсынылатын әдебиеттер тізімі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Б.Ш.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Байжуманова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А.Ж.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Кунанбаева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Ә.М.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Умирзакова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Психодиагностика.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Оқу-әдістемелік құрал.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ADAL KITAP»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2024, - 417 б.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Яньшин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П. В.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Клиническая психодиагностика личности: учебное пособие для вузов / П. В.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Яньшин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— 3-е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 — 327 с. </a:t>
            </a:r>
          </a:p>
          <a:p>
            <a:pPr lvl="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Д. М.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Практикум по психодиагностике: учебное пособие для вузов / Д. М.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М. Г.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— 2-е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 — 139 с. 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(Высшее образование). — ISBN 978-5-534-07265-5.</a:t>
            </a:r>
          </a:p>
          <a:p>
            <a:pPr lvl="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Психодиагностика. Теория и практика в 2 ч. Часть 1: учебник для вузов / М. К. Акимова [и др.] ; под редакцией М. К. Акимовой, М. К. Акимовой. — 4-е изд.,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 — 301 с. — (Высшее образование). — ISBN 978-5-9916-9948-8. — Текст: электронный // ЭБС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[сайт]. — URL: </a:t>
            </a:r>
          </a:p>
          <a:p>
            <a:pPr lvl="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Психодиагностика: учебник и практикум для вузов / А. Н. Кошелева [и др.]; под редакцией А. Н. Кошелевой, В. В. Хороших. — Москва : Издательство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 — 373 с. — (Высшее образование). — ISBN 978-5-534-00775-6</a:t>
            </a:r>
          </a:p>
          <a:p>
            <a:pPr lvl="0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Ишанов, П. З. Основы психолого-педагогической диагностики : учеб. пособие / П. З. Ишанов 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 и науки РК. - 3-е изд. - Караганда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Ақнұр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2019. - 136 с. - URL: http://elib.kaznu.kz/order-book. - 500 (тираж) экз. - ISBN 978-601-7938-48-2 </a:t>
            </a:r>
          </a:p>
          <a:p>
            <a:pPr lvl="0" fontAlgn="base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Жұбаназарова,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С. Психодиагностика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құралы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Н.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Жұбаназарова,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З. 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Мадалиева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 Қ.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Тоқсанбаева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Әл-Фараби атын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ҚазҰУ.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Қазақ ун-ті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2020. - 253, [1] б. -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URL: http://elib.kaznu.kz/book/16569.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243-251 б. -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ISBN 978-604-04-4713-4</a:t>
            </a: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Практикум по психодиагностике : практикум 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; [авт.-сост.: А. И. Гарбер, Д. В. Иванов, С. 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Бердибаева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].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Қазақ ун-ті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2019. - 364 с. - URL: http://elib.kaznu.kz/order-book.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с. 359-360. - 100 (тираж) экз. - ISBN 978-601-04-3727-2 </a:t>
            </a:r>
          </a:p>
          <a:p>
            <a:pPr lvl="0" fontAlgn="base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Непомнящая, Н.И. Психодиагностика личности: теория и практика : учеб. пособие для вузов / Н. И. Непомнящая. - М. : ВЛАДОС, 2003. - 188, [4] с. - (Учеб. пособие для вузов). - URL: http://elib.kaznu.kz/order-book. - ISBN 5-691-00479-4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4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мей, НАЗАРЛАРЫҢЫЗҒА РАХМЕТ! - ppt download">
            <a:extLst>
              <a:ext uri="{FF2B5EF4-FFF2-40B4-BE49-F238E27FC236}">
                <a16:creationId xmlns="" xmlns:a16="http://schemas.microsoft.com/office/drawing/2014/main" id="{2A04209E-8B81-42DD-B1D4-0AFACE25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F927838-1EC1-4FF7-901E-1A72863A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4" r="19013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CD36D47-40B7-494B-B249-3CBA333DE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="" xmlns:a16="http://schemas.microsoft.com/office/drawing/2014/main" id="{03AD0D1C-F8BA-4CD1-BC4D-BE1823F3EB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FBA7E51E-7B6A-4A79-8F84-47C845C7A2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418DC3C-96E4-4AED-9177-1E5C68C1C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36" y="353292"/>
            <a:ext cx="7252009" cy="6109854"/>
          </a:xfrm>
        </p:spPr>
        <p:txBody>
          <a:bodyPr anchor="t">
            <a:normAutofit/>
          </a:bodyPr>
          <a:lstStyle/>
          <a:p>
            <a:pPr marR="71755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</a:pPr>
            <a:r>
              <a:rPr lang="kk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Қарастырылатын сұрақтар: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dirty="0" smtClean="0"/>
              <a:t>Психодиагностикалық өлшеулердің статистикалық принциптері.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dirty="0" smtClean="0"/>
              <a:t>Мәліметтердің   негізгі   түрлері   (L, Q,   T   – мәліметтері).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dirty="0" smtClean="0"/>
              <a:t>Өлшеулердің шкалдары және деңгейлері.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dirty="0" smtClean="0"/>
              <a:t>Айнымалдылардың бір бірімен  байланыс  мөлшері. 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dirty="0" smtClean="0"/>
              <a:t>Процент  шкаласы  </a:t>
            </a:r>
            <a:r>
              <a:rPr lang="kk-KZ" dirty="0" smtClean="0"/>
              <a:t>және  </a:t>
            </a:r>
            <a:r>
              <a:rPr lang="kk-KZ" dirty="0" smtClean="0"/>
              <a:t>процент өлшемдері,  тесттік балдардың таралу </a:t>
            </a:r>
            <a:r>
              <a:rPr lang="kk-KZ" smtClean="0"/>
              <a:t>квантилдері </a:t>
            </a:r>
            <a:r>
              <a:rPr lang="kk-KZ" smtClean="0"/>
              <a:t>түсінігі</a:t>
            </a:r>
            <a:r>
              <a:rPr lang="kk-KZ" smtClean="0"/>
              <a:t>.</a:t>
            </a:r>
            <a:endParaRPr lang="kk-KZ" sz="66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390" y="442220"/>
            <a:ext cx="9922476" cy="1345269"/>
          </a:xfrm>
        </p:spPr>
        <p:txBody>
          <a:bodyPr>
            <a:noAutofit/>
          </a:bodyPr>
          <a:lstStyle/>
          <a:p>
            <a:r>
              <a:rPr lang="ru-RU" sz="1800" dirty="0" smtClean="0"/>
              <a:t>1.Психодиагностикалық </a:t>
            </a:r>
            <a:r>
              <a:rPr lang="ru-RU" sz="1800" dirty="0" err="1"/>
              <a:t>өлшеулердің</a:t>
            </a:r>
            <a:r>
              <a:rPr lang="ru-RU" sz="1800" dirty="0"/>
              <a:t> </a:t>
            </a:r>
            <a:r>
              <a:rPr lang="ru-RU" sz="1800" dirty="0" err="1"/>
              <a:t>статистикалық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психологиялық</a:t>
            </a:r>
            <a:r>
              <a:rPr lang="ru-RU" sz="1800" dirty="0"/>
              <a:t> </a:t>
            </a:r>
            <a:r>
              <a:rPr lang="ru-RU" sz="1800" dirty="0" err="1"/>
              <a:t>тесттер</a:t>
            </a:r>
            <a:r>
              <a:rPr lang="ru-RU" sz="1800" dirty="0"/>
              <a:t> мен </a:t>
            </a:r>
            <a:r>
              <a:rPr lang="ru-RU" sz="1800" dirty="0" err="1"/>
              <a:t>зерттеулердің</a:t>
            </a:r>
            <a:r>
              <a:rPr lang="ru-RU" sz="1800" dirty="0"/>
              <a:t> </a:t>
            </a:r>
            <a:r>
              <a:rPr lang="ru-RU" sz="1800" dirty="0" err="1"/>
              <a:t>дәлдігі</a:t>
            </a:r>
            <a:r>
              <a:rPr lang="ru-RU" sz="1800" dirty="0"/>
              <a:t> мен </a:t>
            </a:r>
            <a:r>
              <a:rPr lang="ru-RU" sz="1800" dirty="0" err="1"/>
              <a:t>сенімділігін</a:t>
            </a:r>
            <a:r>
              <a:rPr lang="ru-RU" sz="1800" dirty="0"/>
              <a:t> </a:t>
            </a:r>
            <a:r>
              <a:rPr lang="ru-RU" sz="1800" dirty="0" err="1"/>
              <a:t>қамтамасыз</a:t>
            </a:r>
            <a:r>
              <a:rPr lang="ru-RU" sz="1800" dirty="0"/>
              <a:t> </a:t>
            </a:r>
            <a:r>
              <a:rPr lang="ru-RU" sz="1800" dirty="0" err="1"/>
              <a:t>етеді</a:t>
            </a:r>
            <a:r>
              <a:rPr lang="ru-RU" sz="18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849" y="2162432"/>
            <a:ext cx="6993924" cy="402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153" y="-672635"/>
            <a:ext cx="8770571" cy="1345269"/>
          </a:xfrm>
        </p:spPr>
        <p:txBody>
          <a:bodyPr>
            <a:normAutofit/>
          </a:bodyPr>
          <a:lstStyle/>
          <a:p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принциптер</a:t>
            </a:r>
            <a:r>
              <a:rPr lang="ru-RU" sz="2000" dirty="0"/>
              <a:t> </a:t>
            </a:r>
            <a:r>
              <a:rPr lang="ru-RU" sz="2000" dirty="0" err="1"/>
              <a:t>мыналарды</a:t>
            </a:r>
            <a:r>
              <a:rPr lang="ru-RU" sz="2000" dirty="0"/>
              <a:t> </a:t>
            </a:r>
            <a:r>
              <a:rPr lang="ru-RU" sz="2000" dirty="0" err="1"/>
              <a:t>қамтиды</a:t>
            </a:r>
            <a:r>
              <a:rPr lang="ru-RU" sz="2000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2174" y="1124465"/>
            <a:ext cx="3472248" cy="107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 </a:t>
            </a:r>
            <a:r>
              <a:rPr lang="ru-RU" b="1" dirty="0" err="1">
                <a:solidFill>
                  <a:schemeClr val="tx1"/>
                </a:solidFill>
              </a:rPr>
              <a:t>Өлшеу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дәлдігі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Reliability):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205" y="1108889"/>
            <a:ext cx="34877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07227" y="1279370"/>
            <a:ext cx="2787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2 </a:t>
            </a:r>
            <a:r>
              <a:rPr lang="ru-RU" b="1" dirty="0" err="1"/>
              <a:t>Өлшеу</a:t>
            </a:r>
            <a:r>
              <a:rPr lang="ru-RU" b="1" dirty="0"/>
              <a:t> </a:t>
            </a:r>
            <a:r>
              <a:rPr lang="ru-RU" b="1" dirty="0" err="1"/>
              <a:t>дәлдігін</a:t>
            </a:r>
            <a:r>
              <a:rPr lang="ru-RU" b="1" dirty="0"/>
              <a:t> </a:t>
            </a:r>
            <a:r>
              <a:rPr lang="ru-RU" b="1" dirty="0" err="1"/>
              <a:t>бағалау</a:t>
            </a:r>
            <a:r>
              <a:rPr lang="ru-RU" b="1" dirty="0"/>
              <a:t> (</a:t>
            </a:r>
            <a:r>
              <a:rPr lang="en-US" b="1" dirty="0"/>
              <a:t>Validity):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820173" y="2224215"/>
            <a:ext cx="438666" cy="729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2948" y="2184014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2928551"/>
            <a:ext cx="5165124" cy="85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Интернажерлік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сенімділік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dirty="0" err="1">
                <a:solidFill>
                  <a:schemeClr val="tx1"/>
                </a:solidFill>
              </a:rPr>
              <a:t>Бірнеше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бағалаушының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бірдей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объектіні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бағалаудағы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келісімділігі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573" y="2928551"/>
            <a:ext cx="5175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51573" y="2928550"/>
            <a:ext cx="506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Мазмұнды</a:t>
            </a:r>
            <a:r>
              <a:rPr lang="ru-RU" sz="1600" b="1" dirty="0"/>
              <a:t> </a:t>
            </a:r>
            <a:r>
              <a:rPr lang="ru-RU" sz="1600" b="1" dirty="0" err="1" smtClean="0"/>
              <a:t>дәлдік</a:t>
            </a:r>
            <a:r>
              <a:rPr lang="en-US" sz="1600" b="1" dirty="0" smtClean="0"/>
              <a:t>: </a:t>
            </a:r>
            <a:r>
              <a:rPr lang="ru-RU" sz="1600" b="1" dirty="0" err="1"/>
              <a:t>Тесттің</a:t>
            </a:r>
            <a:r>
              <a:rPr lang="ru-RU" sz="1600" b="1" dirty="0"/>
              <a:t> </a:t>
            </a:r>
            <a:r>
              <a:rPr lang="ru-RU" sz="1600" b="1" dirty="0" err="1"/>
              <a:t>зерттеліп</a:t>
            </a:r>
            <a:r>
              <a:rPr lang="ru-RU" sz="1600" b="1" dirty="0"/>
              <a:t> </a:t>
            </a:r>
            <a:r>
              <a:rPr lang="ru-RU" sz="1600" b="1" dirty="0" err="1"/>
              <a:t>отырған</a:t>
            </a:r>
            <a:r>
              <a:rPr lang="ru-RU" sz="1600" b="1" dirty="0"/>
              <a:t> </a:t>
            </a:r>
            <a:r>
              <a:rPr lang="ru-RU" sz="1600" b="1" dirty="0" err="1"/>
              <a:t>құбылыстың</a:t>
            </a:r>
            <a:r>
              <a:rPr lang="ru-RU" sz="1600" b="1" dirty="0"/>
              <a:t> </a:t>
            </a:r>
            <a:r>
              <a:rPr lang="ru-RU" sz="1600" b="1" dirty="0" err="1"/>
              <a:t>барлық</a:t>
            </a:r>
            <a:r>
              <a:rPr lang="ru-RU" sz="1600" b="1" dirty="0"/>
              <a:t> </a:t>
            </a:r>
            <a:r>
              <a:rPr lang="ru-RU" sz="1600" b="1" dirty="0" err="1"/>
              <a:t>аспектілерін</a:t>
            </a:r>
            <a:r>
              <a:rPr lang="ru-RU" sz="1600" b="1" dirty="0"/>
              <a:t> </a:t>
            </a:r>
            <a:r>
              <a:rPr lang="ru-RU" sz="1600" b="1" dirty="0" err="1"/>
              <a:t>қамтитынын</a:t>
            </a:r>
            <a:r>
              <a:rPr lang="ru-RU" sz="1600" b="1" dirty="0"/>
              <a:t> </a:t>
            </a:r>
            <a:r>
              <a:rPr lang="ru-RU" sz="1600" b="1" dirty="0" err="1"/>
              <a:t>тексереді</a:t>
            </a:r>
            <a:r>
              <a:rPr lang="ru-RU" sz="1600" b="1" dirty="0"/>
              <a:t>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2948" y="3793738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173" y="3759547"/>
            <a:ext cx="476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" y="4504084"/>
            <a:ext cx="5276335" cy="109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Қайталанатын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сенімділік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dirty="0" err="1">
                <a:solidFill>
                  <a:schemeClr val="tx1"/>
                </a:solidFill>
              </a:rPr>
              <a:t>Бір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тестті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әр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түрлі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уақытта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қолданғанда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бірдей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нәтижелер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алу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29" y="4504084"/>
            <a:ext cx="5291137" cy="10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51573" y="4516907"/>
            <a:ext cx="5255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/>
              <a:t>Критериймен</a:t>
            </a:r>
            <a:r>
              <a:rPr lang="ru-RU" sz="1600" b="1" dirty="0"/>
              <a:t> </a:t>
            </a:r>
            <a:r>
              <a:rPr lang="ru-RU" sz="1600" b="1" dirty="0" err="1"/>
              <a:t>сәйкестік</a:t>
            </a:r>
            <a:r>
              <a:rPr lang="ru-RU" sz="1600" b="1" dirty="0"/>
              <a:t> </a:t>
            </a:r>
            <a:r>
              <a:rPr lang="en-US" sz="1600" b="1" dirty="0" smtClean="0"/>
              <a:t>: </a:t>
            </a:r>
            <a:r>
              <a:rPr lang="ru-RU" sz="1600" b="1" dirty="0" err="1"/>
              <a:t>Тесттің</a:t>
            </a:r>
            <a:r>
              <a:rPr lang="ru-RU" sz="1600" b="1" dirty="0"/>
              <a:t> </a:t>
            </a:r>
            <a:r>
              <a:rPr lang="ru-RU" sz="1600" b="1" dirty="0" err="1"/>
              <a:t>сыртқы</a:t>
            </a:r>
            <a:r>
              <a:rPr lang="ru-RU" sz="1600" b="1" dirty="0"/>
              <a:t> </a:t>
            </a:r>
            <a:r>
              <a:rPr lang="ru-RU" sz="1600" b="1" dirty="0" err="1"/>
              <a:t>критериймен</a:t>
            </a:r>
            <a:r>
              <a:rPr lang="ru-RU" sz="1600" b="1" dirty="0"/>
              <a:t> (</a:t>
            </a:r>
            <a:r>
              <a:rPr lang="ru-RU" sz="1600" b="1" dirty="0" err="1"/>
              <a:t>мысалы</a:t>
            </a:r>
            <a:r>
              <a:rPr lang="ru-RU" sz="1600" b="1" dirty="0"/>
              <a:t>, </a:t>
            </a:r>
            <a:r>
              <a:rPr lang="ru-RU" sz="1600" b="1" dirty="0" err="1"/>
              <a:t>жұмысқа</a:t>
            </a:r>
            <a:r>
              <a:rPr lang="ru-RU" sz="1600" b="1" dirty="0"/>
              <a:t> </a:t>
            </a:r>
            <a:r>
              <a:rPr lang="ru-RU" sz="1600" b="1" dirty="0" err="1"/>
              <a:t>орналасу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оқу</a:t>
            </a:r>
            <a:r>
              <a:rPr lang="ru-RU" sz="1600" b="1" dirty="0"/>
              <a:t> </a:t>
            </a:r>
            <a:r>
              <a:rPr lang="ru-RU" sz="1600" b="1" dirty="0" err="1"/>
              <a:t>нәтижелерімен</a:t>
            </a:r>
            <a:r>
              <a:rPr lang="ru-RU" sz="1600" b="1" dirty="0"/>
              <a:t>) </a:t>
            </a:r>
            <a:r>
              <a:rPr lang="ru-RU" sz="1600" b="1" dirty="0" err="1"/>
              <a:t>қаншалықты</a:t>
            </a:r>
            <a:r>
              <a:rPr lang="ru-RU" sz="1600" b="1" dirty="0"/>
              <a:t> </a:t>
            </a:r>
            <a:r>
              <a:rPr lang="ru-RU" sz="1600" b="1" dirty="0" err="1"/>
              <a:t>байланысты</a:t>
            </a:r>
            <a:r>
              <a:rPr lang="ru-RU" sz="1600" b="1" dirty="0"/>
              <a:t> </a:t>
            </a:r>
            <a:r>
              <a:rPr lang="ru-RU" sz="1600" b="1" dirty="0" err="1"/>
              <a:t>екенін</a:t>
            </a:r>
            <a:r>
              <a:rPr lang="ru-RU" sz="1600" b="1" dirty="0"/>
              <a:t> </a:t>
            </a:r>
            <a:r>
              <a:rPr lang="ru-RU" sz="1600" b="1" dirty="0" err="1"/>
              <a:t>бағалайды</a:t>
            </a:r>
            <a:r>
              <a:rPr lang="ru-RU" sz="1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Q-</a:t>
            </a:r>
            <a:r>
              <a:rPr lang="ru-RU" dirty="0" err="1">
                <a:solidFill>
                  <a:prstClr val="white"/>
                </a:solidFill>
              </a:rPr>
              <a:t>мәліметтері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сауалнамалар</a:t>
            </a:r>
            <a:r>
              <a:rPr lang="ru-RU" dirty="0">
                <a:solidFill>
                  <a:prstClr val="white"/>
                </a:solidFill>
              </a:rPr>
              <a:t> мен </a:t>
            </a:r>
            <a:r>
              <a:rPr lang="ru-RU" dirty="0" err="1">
                <a:solidFill>
                  <a:prstClr val="white"/>
                </a:solidFill>
              </a:rPr>
              <a:t>тесттер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арқылы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жеке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тұлғаның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қасиеттері</a:t>
            </a:r>
            <a:r>
              <a:rPr lang="ru-RU" dirty="0">
                <a:solidFill>
                  <a:prstClr val="white"/>
                </a:solidFill>
              </a:rPr>
              <a:t> мен </a:t>
            </a:r>
            <a:r>
              <a:rPr lang="ru-RU" dirty="0" err="1">
                <a:solidFill>
                  <a:prstClr val="white"/>
                </a:solidFill>
              </a:rPr>
              <a:t>мінез-құлқын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зерттейді</a:t>
            </a:r>
            <a:r>
              <a:rPr lang="ru-RU" dirty="0">
                <a:solidFill>
                  <a:prstClr val="white"/>
                </a:solidFill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02E25F-1E6B-4B3E-B178-B60FE570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494" y="2480553"/>
            <a:ext cx="7512025" cy="4212448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just">
              <a:spcAft>
                <a:spcPts val="800"/>
              </a:spcAft>
            </a:pPr>
            <a:r>
              <a:rPr lang="kk-KZ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96CB0275-66F1-4491-93B8-121D0C7176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Мәліметтердің</a:t>
            </a:r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dirty="0" err="1">
                <a:solidFill>
                  <a:schemeClr val="tx1"/>
                </a:solidFill>
              </a:rPr>
              <a:t>негізгі</a:t>
            </a:r>
            <a:r>
              <a:rPr lang="ru-RU" sz="2800" b="1" dirty="0">
                <a:solidFill>
                  <a:schemeClr val="tx1"/>
                </a:solidFill>
              </a:rPr>
              <a:t>   </a:t>
            </a:r>
            <a:r>
              <a:rPr lang="ru-RU" sz="2800" b="1" dirty="0" err="1">
                <a:solidFill>
                  <a:schemeClr val="tx1"/>
                </a:solidFill>
              </a:rPr>
              <a:t>түрлері</a:t>
            </a:r>
            <a:r>
              <a:rPr lang="ru-RU" sz="2800" b="1" dirty="0">
                <a:solidFill>
                  <a:schemeClr val="tx1"/>
                </a:solidFill>
              </a:rPr>
              <a:t>   (</a:t>
            </a:r>
            <a:r>
              <a:rPr lang="en-US" sz="2800" b="1" dirty="0">
                <a:solidFill>
                  <a:schemeClr val="tx1"/>
                </a:solidFill>
              </a:rPr>
              <a:t>L, Q,   T   – </a:t>
            </a:r>
            <a:r>
              <a:rPr lang="ru-RU" sz="2800" b="1" dirty="0" err="1">
                <a:solidFill>
                  <a:schemeClr val="tx1"/>
                </a:solidFill>
              </a:rPr>
              <a:t>мәліметтері</a:t>
            </a:r>
            <a:r>
              <a:rPr lang="ru-RU" sz="2800" b="1" dirty="0">
                <a:solidFill>
                  <a:schemeClr val="tx1"/>
                </a:solidFill>
              </a:rPr>
              <a:t>).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18D32C3D-8F76-4E99-BE56-0836CC38C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70766076-46F5-42D5-A773-2B3BEF2B8B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11897" y="296563"/>
            <a:ext cx="6388806" cy="197708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L-</a:t>
            </a:r>
            <a:r>
              <a:rPr lang="ru-RU" dirty="0" err="1"/>
              <a:t>мәліметтері</a:t>
            </a:r>
            <a:r>
              <a:rPr lang="ru-RU" dirty="0"/>
              <a:t> </a:t>
            </a:r>
            <a:r>
              <a:rPr lang="ru-RU" dirty="0" err="1"/>
              <a:t>өмірлік</a:t>
            </a:r>
            <a:r>
              <a:rPr lang="ru-RU" dirty="0"/>
              <a:t> </a:t>
            </a:r>
            <a:r>
              <a:rPr lang="ru-RU" dirty="0" err="1"/>
              <a:t>тәжірибені</a:t>
            </a:r>
            <a:r>
              <a:rPr lang="ru-RU" dirty="0"/>
              <a:t> </a:t>
            </a:r>
            <a:r>
              <a:rPr lang="ru-RU" dirty="0" err="1"/>
              <a:t>бағалайды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өміріндегі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оқиғаларды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897" y="4669458"/>
            <a:ext cx="651237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897" y="2463777"/>
            <a:ext cx="651237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5863" y="3007793"/>
            <a:ext cx="5716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Q-</a:t>
            </a:r>
            <a:r>
              <a:rPr lang="ru-RU" dirty="0" err="1"/>
              <a:t>мәліметтері</a:t>
            </a:r>
            <a:r>
              <a:rPr lang="ru-RU" dirty="0"/>
              <a:t> </a:t>
            </a:r>
            <a:r>
              <a:rPr lang="ru-RU" dirty="0" err="1"/>
              <a:t>сауалнамалар</a:t>
            </a:r>
            <a:r>
              <a:rPr lang="ru-RU" dirty="0"/>
              <a:t> мен </a:t>
            </a:r>
            <a:r>
              <a:rPr lang="ru-RU" dirty="0" err="1"/>
              <a:t>тесттер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тұлғаның</a:t>
            </a:r>
            <a:r>
              <a:rPr lang="ru-RU" dirty="0"/>
              <a:t> </a:t>
            </a:r>
            <a:r>
              <a:rPr lang="ru-RU" dirty="0" err="1"/>
              <a:t>қасиеттері</a:t>
            </a:r>
            <a:r>
              <a:rPr lang="ru-RU" dirty="0"/>
              <a:t> мен </a:t>
            </a:r>
            <a:r>
              <a:rPr lang="ru-RU" dirty="0" err="1"/>
              <a:t>мінез-құлқын</a:t>
            </a:r>
            <a:r>
              <a:rPr lang="ru-RU" dirty="0"/>
              <a:t> </a:t>
            </a:r>
            <a:r>
              <a:rPr lang="ru-RU" dirty="0" err="1"/>
              <a:t>зерттейді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1897" y="5213474"/>
            <a:ext cx="627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</a:t>
            </a:r>
            <a:r>
              <a:rPr lang="ru-RU" dirty="0" err="1"/>
              <a:t>мәліметтері</a:t>
            </a:r>
            <a:r>
              <a:rPr lang="ru-RU" dirty="0"/>
              <a:t> </a:t>
            </a:r>
            <a:r>
              <a:rPr lang="ru-RU" dirty="0" err="1"/>
              <a:t>стандартталған</a:t>
            </a:r>
            <a:r>
              <a:rPr lang="ru-RU" dirty="0"/>
              <a:t> </a:t>
            </a:r>
            <a:r>
              <a:rPr lang="ru-RU" dirty="0" err="1"/>
              <a:t>тесттер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психологиялық</a:t>
            </a:r>
            <a:r>
              <a:rPr lang="ru-RU" dirty="0"/>
              <a:t> </a:t>
            </a:r>
            <a:r>
              <a:rPr lang="ru-RU" dirty="0" err="1"/>
              <a:t>қасиеттерді</a:t>
            </a:r>
            <a:r>
              <a:rPr lang="ru-RU" dirty="0"/>
              <a:t> </a:t>
            </a:r>
            <a:r>
              <a:rPr lang="ru-RU" dirty="0" err="1"/>
              <a:t>объективті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өлшейді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201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=""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=""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940D377-0485-44A1-9251-0DEC9AC7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63474"/>
            <a:ext cx="11392930" cy="853641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3.Шкалалар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мәліметтердің қалай өлшенетінін және қандай ақпаратты көрсететінін анықтайды, олар номиналдыдан сандыққа дейін кең спектрді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қамтиды:</a:t>
            </a:r>
            <a:endParaRPr lang="en-US" sz="200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64D109D-CBF2-48C8-9CCA-CC7F90B1F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82890967"/>
              </p:ext>
            </p:extLst>
          </p:nvPr>
        </p:nvGraphicFramePr>
        <p:xfrm>
          <a:off x="246219" y="1149179"/>
          <a:ext cx="11727478" cy="570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5124" y="1099752"/>
            <a:ext cx="10960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Номиналды</a:t>
            </a:r>
            <a:r>
              <a:rPr lang="ru-RU" dirty="0" smtClean="0"/>
              <a:t> Шкала-</a:t>
            </a:r>
            <a:r>
              <a:rPr lang="ru-RU" dirty="0" err="1"/>
              <a:t>а</a:t>
            </a:r>
            <a:r>
              <a:rPr lang="ru-RU" dirty="0" err="1" smtClean="0"/>
              <a:t>йнымалыларды</a:t>
            </a:r>
            <a:r>
              <a:rPr lang="ru-RU" dirty="0" smtClean="0"/>
              <a:t> </a:t>
            </a:r>
            <a:r>
              <a:rPr lang="ru-RU" dirty="0"/>
              <a:t>тек </a:t>
            </a:r>
            <a:r>
              <a:rPr lang="ru-RU" dirty="0" err="1"/>
              <a:t>категориялар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атаулар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бөледі</a:t>
            </a:r>
            <a:r>
              <a:rPr lang="ru-RU" dirty="0"/>
              <a:t>,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категориялар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реттік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сандық</a:t>
            </a:r>
            <a:r>
              <a:rPr lang="ru-RU" dirty="0"/>
              <a:t> </a:t>
            </a:r>
            <a:r>
              <a:rPr lang="ru-RU" dirty="0" err="1"/>
              <a:t>айырмашылық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</a:t>
            </a:r>
          </a:p>
          <a:p>
            <a:r>
              <a:rPr lang="ru-RU" dirty="0"/>
              <a:t> • </a:t>
            </a:r>
            <a:r>
              <a:rPr lang="ru-RU" dirty="0" err="1"/>
              <a:t>Мысалдар</a:t>
            </a:r>
            <a:r>
              <a:rPr lang="ru-RU" dirty="0"/>
              <a:t>: </a:t>
            </a:r>
            <a:r>
              <a:rPr lang="ru-RU" dirty="0" err="1"/>
              <a:t>Жыныс</a:t>
            </a:r>
            <a:r>
              <a:rPr lang="ru-RU" dirty="0"/>
              <a:t> (ер, </a:t>
            </a:r>
            <a:r>
              <a:rPr lang="ru-RU" dirty="0" err="1"/>
              <a:t>әйел</a:t>
            </a:r>
            <a:r>
              <a:rPr lang="ru-RU" dirty="0"/>
              <a:t>), </a:t>
            </a:r>
            <a:r>
              <a:rPr lang="ru-RU" dirty="0" err="1"/>
              <a:t>ұлт</a:t>
            </a:r>
            <a:r>
              <a:rPr lang="ru-RU" dirty="0"/>
              <a:t> (</a:t>
            </a:r>
            <a:r>
              <a:rPr lang="ru-RU" dirty="0" err="1"/>
              <a:t>қазақ</a:t>
            </a:r>
            <a:r>
              <a:rPr lang="ru-RU" dirty="0"/>
              <a:t>, </a:t>
            </a:r>
            <a:r>
              <a:rPr lang="ru-RU" dirty="0" err="1"/>
              <a:t>орыс</a:t>
            </a:r>
            <a:r>
              <a:rPr lang="ru-RU" dirty="0"/>
              <a:t>, </a:t>
            </a:r>
            <a:r>
              <a:rPr lang="ru-RU" dirty="0" err="1"/>
              <a:t>т.б</a:t>
            </a:r>
            <a:r>
              <a:rPr lang="ru-RU" dirty="0"/>
              <a:t>.), топ </a:t>
            </a:r>
            <a:r>
              <a:rPr lang="ru-RU" dirty="0" err="1"/>
              <a:t>мүшелігі</a:t>
            </a:r>
            <a:r>
              <a:rPr lang="ru-RU" dirty="0"/>
              <a:t> (А </a:t>
            </a:r>
            <a:r>
              <a:rPr lang="ru-RU" dirty="0" err="1"/>
              <a:t>тобы</a:t>
            </a:r>
            <a:r>
              <a:rPr lang="ru-RU" dirty="0"/>
              <a:t>, Б </a:t>
            </a:r>
            <a:r>
              <a:rPr lang="ru-RU" dirty="0" err="1"/>
              <a:t>тобы</a:t>
            </a:r>
            <a:r>
              <a:rPr lang="ru-RU" dirty="0"/>
              <a:t>).</a:t>
            </a:r>
          </a:p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963" y="2644170"/>
            <a:ext cx="1088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Ордалық</a:t>
            </a:r>
            <a:r>
              <a:rPr lang="ru-RU" dirty="0"/>
              <a:t> </a:t>
            </a:r>
            <a:r>
              <a:rPr lang="ru-RU" dirty="0" smtClean="0"/>
              <a:t>Шкала-</a:t>
            </a:r>
            <a:r>
              <a:rPr lang="ru-RU" dirty="0" err="1" smtClean="0"/>
              <a:t>айнымалыларды</a:t>
            </a:r>
            <a:r>
              <a:rPr lang="ru-RU" dirty="0" smtClean="0"/>
              <a:t> </a:t>
            </a:r>
            <a:r>
              <a:rPr lang="ru-RU" dirty="0" err="1"/>
              <a:t>реттік</a:t>
            </a:r>
            <a:r>
              <a:rPr lang="ru-RU" dirty="0"/>
              <a:t> </a:t>
            </a:r>
            <a:r>
              <a:rPr lang="ru-RU" dirty="0" err="1"/>
              <a:t>тәртіппен</a:t>
            </a:r>
            <a:r>
              <a:rPr lang="ru-RU" dirty="0"/>
              <a:t> </a:t>
            </a:r>
            <a:r>
              <a:rPr lang="ru-RU" dirty="0" err="1"/>
              <a:t>орналастырады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арақатынастарды</a:t>
            </a:r>
            <a:r>
              <a:rPr lang="ru-RU" dirty="0"/>
              <a:t> </a:t>
            </a:r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мүмкіндігі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</a:t>
            </a:r>
          </a:p>
          <a:p>
            <a:r>
              <a:rPr lang="ru-RU" dirty="0"/>
              <a:t> • </a:t>
            </a:r>
            <a:r>
              <a:rPr lang="ru-RU" dirty="0" err="1"/>
              <a:t>Мысалдар</a:t>
            </a:r>
            <a:r>
              <a:rPr lang="ru-RU" dirty="0"/>
              <a:t>: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мәртебе</a:t>
            </a:r>
            <a:r>
              <a:rPr lang="ru-RU" dirty="0"/>
              <a:t> (</a:t>
            </a:r>
            <a:r>
              <a:rPr lang="ru-RU" dirty="0" err="1"/>
              <a:t>төмен</a:t>
            </a:r>
            <a:r>
              <a:rPr lang="ru-RU" dirty="0"/>
              <a:t>, </a:t>
            </a:r>
            <a:r>
              <a:rPr lang="ru-RU" dirty="0" err="1"/>
              <a:t>орташа</a:t>
            </a:r>
            <a:r>
              <a:rPr lang="ru-RU" dirty="0"/>
              <a:t>, </a:t>
            </a:r>
            <a:r>
              <a:rPr lang="ru-RU" dirty="0" err="1"/>
              <a:t>жоғары</a:t>
            </a:r>
            <a:r>
              <a:rPr lang="ru-RU" dirty="0"/>
              <a:t>), </a:t>
            </a:r>
            <a:r>
              <a:rPr lang="ru-RU" dirty="0" err="1"/>
              <a:t>сауалнама</a:t>
            </a:r>
            <a:r>
              <a:rPr lang="ru-RU" dirty="0"/>
              <a:t> </a:t>
            </a:r>
            <a:r>
              <a:rPr lang="ru-RU" dirty="0" err="1"/>
              <a:t>нәтижелеріндегі</a:t>
            </a:r>
            <a:r>
              <a:rPr lang="ru-RU" dirty="0"/>
              <a:t> </a:t>
            </a:r>
            <a:r>
              <a:rPr lang="ru-RU" dirty="0" err="1"/>
              <a:t>рейтингтер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0963" y="4127156"/>
            <a:ext cx="113476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Интервалдық</a:t>
            </a:r>
            <a:r>
              <a:rPr lang="ru-RU" sz="1600" dirty="0"/>
              <a:t> </a:t>
            </a:r>
            <a:r>
              <a:rPr lang="ru-RU" sz="1600" dirty="0" smtClean="0"/>
              <a:t>Шкала-</a:t>
            </a:r>
            <a:r>
              <a:rPr lang="ru-RU" sz="1600" dirty="0" err="1" smtClean="0"/>
              <a:t>айнымалыларды</a:t>
            </a:r>
            <a:r>
              <a:rPr lang="ru-RU" sz="1600" dirty="0" smtClean="0"/>
              <a:t> </a:t>
            </a:r>
            <a:r>
              <a:rPr lang="ru-RU" sz="1600" dirty="0" err="1"/>
              <a:t>сандық</a:t>
            </a:r>
            <a:r>
              <a:rPr lang="ru-RU" sz="1600" dirty="0"/>
              <a:t> </a:t>
            </a:r>
            <a:r>
              <a:rPr lang="ru-RU" sz="1600" dirty="0" err="1"/>
              <a:t>интервалдармен</a:t>
            </a:r>
            <a:r>
              <a:rPr lang="ru-RU" sz="1600" dirty="0"/>
              <a:t> </a:t>
            </a:r>
            <a:r>
              <a:rPr lang="ru-RU" sz="1600" dirty="0" err="1"/>
              <a:t>өлшейді</a:t>
            </a:r>
            <a:r>
              <a:rPr lang="ru-RU" sz="1600" dirty="0"/>
              <a:t>, </a:t>
            </a:r>
            <a:r>
              <a:rPr lang="ru-RU" sz="1600" dirty="0" err="1"/>
              <a:t>арақатынастарды</a:t>
            </a:r>
            <a:r>
              <a:rPr lang="ru-RU" sz="1600" dirty="0"/>
              <a:t> </a:t>
            </a:r>
            <a:r>
              <a:rPr lang="ru-RU" sz="1600" dirty="0" err="1"/>
              <a:t>өлшеуге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абсолют</a:t>
            </a:r>
            <a:r>
              <a:rPr lang="ru-RU" sz="1600" dirty="0"/>
              <a:t> </a:t>
            </a:r>
            <a:r>
              <a:rPr lang="ru-RU" sz="1600" dirty="0" err="1"/>
              <a:t>нөл</a:t>
            </a:r>
            <a:r>
              <a:rPr lang="ru-RU" sz="1600" dirty="0"/>
              <a:t> </a:t>
            </a:r>
            <a:r>
              <a:rPr lang="ru-RU" sz="1600" dirty="0" err="1"/>
              <a:t>жоқ</a:t>
            </a:r>
            <a:r>
              <a:rPr lang="ru-RU" sz="1600" dirty="0"/>
              <a:t>.</a:t>
            </a:r>
          </a:p>
          <a:p>
            <a:r>
              <a:rPr lang="ru-RU" sz="1600" dirty="0"/>
              <a:t> • </a:t>
            </a:r>
            <a:r>
              <a:rPr lang="ru-RU" sz="1600" dirty="0" err="1"/>
              <a:t>Мысалдар</a:t>
            </a:r>
            <a:r>
              <a:rPr lang="ru-RU" sz="1600" dirty="0"/>
              <a:t>: Температура (Цельсий </a:t>
            </a:r>
            <a:r>
              <a:rPr lang="ru-RU" sz="1600" dirty="0" err="1"/>
              <a:t>шкаласы</a:t>
            </a:r>
            <a:r>
              <a:rPr lang="ru-RU" sz="1600" dirty="0"/>
              <a:t>), </a:t>
            </a:r>
            <a:r>
              <a:rPr lang="en-US" sz="1600" dirty="0"/>
              <a:t>IQ </a:t>
            </a:r>
            <a:r>
              <a:rPr lang="ru-RU" sz="1600" dirty="0" err="1"/>
              <a:t>деңгейлері</a:t>
            </a:r>
            <a:r>
              <a:rPr lang="ru-RU" sz="1600" dirty="0"/>
              <a:t>.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5124" y="5498758"/>
            <a:ext cx="10470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Сандық</a:t>
            </a:r>
            <a:r>
              <a:rPr lang="ru-RU" sz="1400" dirty="0"/>
              <a:t> </a:t>
            </a:r>
            <a:r>
              <a:rPr lang="ru-RU" sz="1400" dirty="0" smtClean="0"/>
              <a:t>Шкала-</a:t>
            </a:r>
            <a:r>
              <a:rPr lang="ru-RU" sz="1400" dirty="0" err="1" smtClean="0"/>
              <a:t>айнымалыларды</a:t>
            </a:r>
            <a:r>
              <a:rPr lang="ru-RU" sz="1400" dirty="0" smtClean="0"/>
              <a:t> </a:t>
            </a:r>
            <a:r>
              <a:rPr lang="ru-RU" sz="1400" dirty="0" err="1"/>
              <a:t>сандық</a:t>
            </a:r>
            <a:r>
              <a:rPr lang="ru-RU" sz="1400" dirty="0"/>
              <a:t> </a:t>
            </a:r>
            <a:r>
              <a:rPr lang="ru-RU" sz="1400" dirty="0" err="1"/>
              <a:t>интервалдармен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абсолют</a:t>
            </a:r>
            <a:r>
              <a:rPr lang="ru-RU" sz="1400" dirty="0"/>
              <a:t> </a:t>
            </a:r>
            <a:r>
              <a:rPr lang="ru-RU" sz="1400" dirty="0" err="1"/>
              <a:t>нөлмен</a:t>
            </a:r>
            <a:r>
              <a:rPr lang="ru-RU" sz="1400" dirty="0"/>
              <a:t> </a:t>
            </a:r>
            <a:r>
              <a:rPr lang="ru-RU" sz="1400" dirty="0" err="1"/>
              <a:t>өлшейді</a:t>
            </a:r>
            <a:r>
              <a:rPr lang="ru-RU" sz="1400" dirty="0"/>
              <a:t>. </a:t>
            </a:r>
            <a:r>
              <a:rPr lang="ru-RU" sz="1400" dirty="0" err="1"/>
              <a:t>Бұл</a:t>
            </a:r>
            <a:r>
              <a:rPr lang="ru-RU" sz="1400" dirty="0"/>
              <a:t> </a:t>
            </a: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толық</a:t>
            </a:r>
            <a:r>
              <a:rPr lang="ru-RU" sz="1400" dirty="0"/>
              <a:t> шкала </a:t>
            </a:r>
            <a:r>
              <a:rPr lang="ru-RU" sz="1400" dirty="0" err="1"/>
              <a:t>түрі</a:t>
            </a:r>
            <a:r>
              <a:rPr lang="ru-RU" sz="1400" dirty="0"/>
              <a:t>.</a:t>
            </a:r>
          </a:p>
          <a:p>
            <a:r>
              <a:rPr lang="ru-RU" sz="1400" dirty="0"/>
              <a:t> • </a:t>
            </a:r>
            <a:r>
              <a:rPr lang="ru-RU" sz="1400" dirty="0" err="1"/>
              <a:t>Мысалдар</a:t>
            </a:r>
            <a:r>
              <a:rPr lang="ru-RU" sz="1400" dirty="0"/>
              <a:t>: </a:t>
            </a:r>
            <a:r>
              <a:rPr lang="ru-RU" sz="1400" dirty="0" err="1"/>
              <a:t>Дененің</a:t>
            </a:r>
            <a:r>
              <a:rPr lang="ru-RU" sz="1400" dirty="0"/>
              <a:t> </a:t>
            </a:r>
            <a:r>
              <a:rPr lang="ru-RU" sz="1400" dirty="0" err="1"/>
              <a:t>салмағы</a:t>
            </a:r>
            <a:r>
              <a:rPr lang="ru-RU" sz="1400" dirty="0"/>
              <a:t>, </a:t>
            </a:r>
            <a:r>
              <a:rPr lang="ru-RU" sz="1400" dirty="0" err="1"/>
              <a:t>ұзындық</a:t>
            </a:r>
            <a:r>
              <a:rPr lang="ru-RU" sz="1400" dirty="0"/>
              <a:t>, </a:t>
            </a:r>
            <a:r>
              <a:rPr lang="ru-RU" sz="1400" dirty="0" err="1"/>
              <a:t>уақыт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80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8BEFBA-7426-4131-B796-BB3989E1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24" y="0"/>
            <a:ext cx="8391967" cy="1287034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3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Өлшеу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деңгейлері</a:t>
            </a:r>
            <a: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CD46807-BF17-4E5D-90A8-A062604C00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23926DB-76C8-474A-B5FB-F43C59E33F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8716284"/>
              </p:ext>
            </p:extLst>
          </p:nvPr>
        </p:nvGraphicFramePr>
        <p:xfrm>
          <a:off x="395416" y="1000897"/>
          <a:ext cx="11652422" cy="554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0131" y="3274731"/>
            <a:ext cx="38800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 </a:t>
            </a:r>
            <a:r>
              <a:rPr lang="ru-RU" sz="1600" b="1" dirty="0" err="1"/>
              <a:t>Табиғи</a:t>
            </a:r>
            <a:r>
              <a:rPr lang="ru-RU" sz="1600" b="1" dirty="0"/>
              <a:t> </a:t>
            </a:r>
            <a:r>
              <a:rPr lang="ru-RU" sz="1600" b="1" dirty="0" err="1"/>
              <a:t>Деңгей</a:t>
            </a:r>
            <a:r>
              <a:rPr lang="ru-RU" sz="1600" b="1" dirty="0"/>
              <a:t> </a:t>
            </a:r>
            <a:r>
              <a:rPr lang="ru-RU" sz="1600" b="1" dirty="0" smtClean="0"/>
              <a:t>-</a:t>
            </a:r>
            <a:r>
              <a:rPr lang="ru-RU" sz="1600" b="1" dirty="0" err="1" smtClean="0"/>
              <a:t>бұл</a:t>
            </a:r>
            <a:r>
              <a:rPr lang="ru-RU" sz="1600" b="1" dirty="0" smtClean="0"/>
              <a:t> </a:t>
            </a:r>
            <a:r>
              <a:rPr lang="ru-RU" sz="1600" b="1" dirty="0" err="1"/>
              <a:t>деңгей</a:t>
            </a:r>
            <a:r>
              <a:rPr lang="ru-RU" sz="1600" b="1" dirty="0"/>
              <a:t> </a:t>
            </a:r>
            <a:r>
              <a:rPr lang="ru-RU" sz="1600" b="1" dirty="0" err="1"/>
              <a:t>жеке</a:t>
            </a:r>
            <a:r>
              <a:rPr lang="ru-RU" sz="1600" b="1" dirty="0"/>
              <a:t> </a:t>
            </a:r>
            <a:r>
              <a:rPr lang="ru-RU" sz="1600" b="1" dirty="0" err="1"/>
              <a:t>тұлғаның</a:t>
            </a:r>
            <a:r>
              <a:rPr lang="ru-RU" sz="1600" b="1" dirty="0"/>
              <a:t> </a:t>
            </a:r>
            <a:r>
              <a:rPr lang="ru-RU" sz="1600" b="1" dirty="0" err="1"/>
              <a:t>табиғи</a:t>
            </a:r>
            <a:r>
              <a:rPr lang="ru-RU" sz="1600" b="1" dirty="0"/>
              <a:t> </a:t>
            </a:r>
            <a:r>
              <a:rPr lang="ru-RU" sz="1600" b="1" dirty="0" err="1"/>
              <a:t>психологиялық</a:t>
            </a:r>
            <a:r>
              <a:rPr lang="ru-RU" sz="1600" b="1" dirty="0"/>
              <a:t> </a:t>
            </a:r>
            <a:r>
              <a:rPr lang="ru-RU" sz="1600" b="1" dirty="0" err="1"/>
              <a:t>ерекшеліктері</a:t>
            </a:r>
            <a:r>
              <a:rPr lang="ru-RU" sz="1600" b="1" dirty="0"/>
              <a:t> мен </a:t>
            </a:r>
            <a:r>
              <a:rPr lang="ru-RU" sz="1600" b="1" dirty="0" err="1"/>
              <a:t>қабілеттерін</a:t>
            </a:r>
            <a:r>
              <a:rPr lang="ru-RU" sz="1600" b="1" dirty="0"/>
              <a:t> </a:t>
            </a:r>
            <a:r>
              <a:rPr lang="ru-RU" sz="1600" b="1" dirty="0" err="1"/>
              <a:t>сипаттайды</a:t>
            </a:r>
            <a:r>
              <a:rPr lang="ru-RU" sz="1600" b="1" dirty="0"/>
              <a:t>. </a:t>
            </a:r>
            <a:r>
              <a:rPr lang="ru-RU" sz="1600" b="1" dirty="0" err="1"/>
              <a:t>Ол</a:t>
            </a:r>
            <a:r>
              <a:rPr lang="ru-RU" sz="1600" b="1" dirty="0"/>
              <a:t> </a:t>
            </a:r>
            <a:r>
              <a:rPr lang="ru-RU" sz="1600" b="1" dirty="0" err="1"/>
              <a:t>физиологиялық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генетикалық</a:t>
            </a:r>
            <a:r>
              <a:rPr lang="ru-RU" sz="1600" b="1" dirty="0"/>
              <a:t> </a:t>
            </a:r>
            <a:r>
              <a:rPr lang="ru-RU" sz="1600" b="1" dirty="0" err="1"/>
              <a:t>факторларды</a:t>
            </a:r>
            <a:r>
              <a:rPr lang="ru-RU" sz="1600" b="1" dirty="0"/>
              <a:t> </a:t>
            </a:r>
            <a:r>
              <a:rPr lang="ru-RU" sz="1600" b="1" dirty="0" err="1"/>
              <a:t>ескереді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 ◦ </a:t>
            </a:r>
            <a:r>
              <a:rPr lang="ru-RU" sz="1600" b="1" dirty="0" err="1"/>
              <a:t>Қолдану</a:t>
            </a:r>
            <a:r>
              <a:rPr lang="ru-RU" sz="1600" b="1" dirty="0"/>
              <a:t>: Жеке </a:t>
            </a:r>
            <a:r>
              <a:rPr lang="ru-RU" sz="1600" b="1" dirty="0" err="1"/>
              <a:t>тұлғаның</a:t>
            </a:r>
            <a:r>
              <a:rPr lang="ru-RU" sz="1600" b="1" dirty="0"/>
              <a:t> </a:t>
            </a:r>
            <a:r>
              <a:rPr lang="ru-RU" sz="1600" b="1" dirty="0" err="1"/>
              <a:t>негізгі</a:t>
            </a:r>
            <a:r>
              <a:rPr lang="ru-RU" sz="1600" b="1" dirty="0"/>
              <a:t> </a:t>
            </a:r>
            <a:r>
              <a:rPr lang="ru-RU" sz="1600" b="1" dirty="0" err="1"/>
              <a:t>психологиялық</a:t>
            </a:r>
            <a:r>
              <a:rPr lang="ru-RU" sz="1600" b="1" dirty="0"/>
              <a:t> </a:t>
            </a:r>
            <a:r>
              <a:rPr lang="ru-RU" sz="1600" b="1" dirty="0" err="1"/>
              <a:t>сипаттамаларын</a:t>
            </a:r>
            <a:r>
              <a:rPr lang="ru-RU" sz="1600" b="1" dirty="0"/>
              <a:t> </a:t>
            </a:r>
            <a:r>
              <a:rPr lang="ru-RU" sz="1600" b="1" dirty="0" err="1"/>
              <a:t>зерттеуде</a:t>
            </a:r>
            <a:r>
              <a:rPr lang="ru-RU" sz="1600" b="1" dirty="0"/>
              <a:t> </a:t>
            </a:r>
            <a:r>
              <a:rPr lang="ru-RU" sz="1600" b="1" dirty="0" err="1"/>
              <a:t>пайдаланылады</a:t>
            </a:r>
            <a:r>
              <a:rPr lang="ru-RU" sz="16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85809" y="3293076"/>
            <a:ext cx="3731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 </a:t>
            </a:r>
            <a:r>
              <a:rPr lang="ru-RU" sz="1600" b="1" dirty="0" err="1"/>
              <a:t>Дамыту</a:t>
            </a:r>
            <a:r>
              <a:rPr lang="ru-RU" sz="1600" b="1" dirty="0"/>
              <a:t> </a:t>
            </a:r>
            <a:r>
              <a:rPr lang="ru-RU" sz="1600" b="1" dirty="0" err="1"/>
              <a:t>д</a:t>
            </a:r>
            <a:r>
              <a:rPr lang="ru-RU" sz="1600" b="1" dirty="0" err="1" smtClean="0"/>
              <a:t>еңгейі</a:t>
            </a:r>
            <a:r>
              <a:rPr lang="kk-KZ" sz="1600" b="1" dirty="0"/>
              <a:t>-</a:t>
            </a:r>
            <a:r>
              <a:rPr lang="ru-RU" sz="1600" b="1" dirty="0" err="1" smtClean="0"/>
              <a:t>тұлғаның</a:t>
            </a:r>
            <a:r>
              <a:rPr lang="ru-RU" sz="1600" b="1" dirty="0" smtClean="0"/>
              <a:t> </a:t>
            </a:r>
            <a:r>
              <a:rPr lang="ru-RU" sz="1600" b="1" dirty="0"/>
              <a:t>даму </a:t>
            </a:r>
            <a:r>
              <a:rPr lang="ru-RU" sz="1600" b="1" dirty="0" err="1"/>
              <a:t>кезеңін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оның</a:t>
            </a:r>
            <a:r>
              <a:rPr lang="ru-RU" sz="1600" b="1" dirty="0"/>
              <a:t> </a:t>
            </a:r>
            <a:r>
              <a:rPr lang="ru-RU" sz="1600" b="1" dirty="0" err="1"/>
              <a:t>интеллектуалдық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эмоционалдық</a:t>
            </a:r>
            <a:r>
              <a:rPr lang="ru-RU" sz="1600" b="1" dirty="0"/>
              <a:t> </a:t>
            </a:r>
            <a:r>
              <a:rPr lang="ru-RU" sz="1600" b="1" dirty="0" err="1"/>
              <a:t>өсуін</a:t>
            </a:r>
            <a:r>
              <a:rPr lang="ru-RU" sz="1600" b="1" dirty="0"/>
              <a:t> </a:t>
            </a:r>
            <a:r>
              <a:rPr lang="ru-RU" sz="1600" b="1" dirty="0" err="1"/>
              <a:t>көрсетеді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 ◦ </a:t>
            </a:r>
            <a:r>
              <a:rPr lang="ru-RU" sz="1600" b="1" dirty="0" err="1"/>
              <a:t>Қолдану</a:t>
            </a:r>
            <a:r>
              <a:rPr lang="ru-RU" sz="1600" b="1" dirty="0"/>
              <a:t>: Жеке </a:t>
            </a:r>
            <a:r>
              <a:rPr lang="ru-RU" sz="1600" b="1" dirty="0" err="1"/>
              <a:t>тұлғаның</a:t>
            </a:r>
            <a:r>
              <a:rPr lang="ru-RU" sz="1600" b="1" dirty="0"/>
              <a:t> даму </a:t>
            </a:r>
            <a:r>
              <a:rPr lang="ru-RU" sz="1600" b="1" dirty="0" err="1"/>
              <a:t>динамикасын</a:t>
            </a:r>
            <a:r>
              <a:rPr lang="ru-RU" sz="1600" b="1" dirty="0"/>
              <a:t>, </a:t>
            </a:r>
            <a:r>
              <a:rPr lang="ru-RU" sz="1600" b="1" dirty="0" err="1"/>
              <a:t>жетістіктерін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проблемаларын</a:t>
            </a:r>
            <a:r>
              <a:rPr lang="ru-RU" sz="1600" b="1" dirty="0"/>
              <a:t> </a:t>
            </a:r>
            <a:r>
              <a:rPr lang="ru-RU" sz="1600" b="1" dirty="0" err="1"/>
              <a:t>зерттеу</a:t>
            </a:r>
            <a:r>
              <a:rPr lang="ru-RU" sz="1600" b="1" dirty="0"/>
              <a:t> </a:t>
            </a:r>
            <a:r>
              <a:rPr lang="ru-RU" sz="1600" b="1" dirty="0" err="1"/>
              <a:t>үшін</a:t>
            </a:r>
            <a:r>
              <a:rPr lang="ru-RU" sz="1600" b="1" dirty="0"/>
              <a:t> </a:t>
            </a:r>
            <a:r>
              <a:rPr lang="ru-RU" sz="1600" b="1" dirty="0" err="1"/>
              <a:t>қолданылады</a:t>
            </a:r>
            <a:r>
              <a:rPr lang="ru-RU" sz="16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7549" y="3299254"/>
            <a:ext cx="3974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 </a:t>
            </a:r>
            <a:r>
              <a:rPr lang="ru-RU" sz="1600" b="1" dirty="0" err="1"/>
              <a:t>Қызмет</a:t>
            </a:r>
            <a:r>
              <a:rPr lang="ru-RU" sz="1600" b="1" dirty="0"/>
              <a:t> </a:t>
            </a:r>
            <a:r>
              <a:rPr lang="ru-RU" sz="1600" b="1" dirty="0" err="1"/>
              <a:t>д</a:t>
            </a:r>
            <a:r>
              <a:rPr lang="ru-RU" sz="1600" b="1" dirty="0" err="1" smtClean="0"/>
              <a:t>еңгейі</a:t>
            </a:r>
            <a:r>
              <a:rPr lang="ru-RU" sz="1600" b="1" dirty="0" smtClean="0"/>
              <a:t>- </a:t>
            </a:r>
            <a:r>
              <a:rPr lang="ru-RU" sz="1600" b="1" dirty="0" err="1" smtClean="0"/>
              <a:t>белгілі</a:t>
            </a:r>
            <a:r>
              <a:rPr lang="ru-RU" sz="1600" b="1" dirty="0" smtClean="0"/>
              <a:t> </a:t>
            </a:r>
            <a:r>
              <a:rPr lang="ru-RU" sz="1600" b="1" dirty="0" err="1"/>
              <a:t>бір</a:t>
            </a:r>
            <a:r>
              <a:rPr lang="ru-RU" sz="1600" b="1" dirty="0"/>
              <a:t> </a:t>
            </a:r>
            <a:r>
              <a:rPr lang="ru-RU" sz="1600" b="1" dirty="0" err="1"/>
              <a:t>қызмет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әрекет</a:t>
            </a:r>
            <a:r>
              <a:rPr lang="ru-RU" sz="1600" b="1" dirty="0"/>
              <a:t> </a:t>
            </a:r>
            <a:r>
              <a:rPr lang="ru-RU" sz="1600" b="1" dirty="0" err="1"/>
              <a:t>саласындағы</a:t>
            </a:r>
            <a:r>
              <a:rPr lang="ru-RU" sz="1600" b="1" dirty="0"/>
              <a:t> </a:t>
            </a:r>
            <a:r>
              <a:rPr lang="ru-RU" sz="1600" b="1" dirty="0" err="1"/>
              <a:t>тұлғаның</a:t>
            </a:r>
            <a:r>
              <a:rPr lang="ru-RU" sz="1600" b="1" dirty="0"/>
              <a:t> </a:t>
            </a:r>
            <a:r>
              <a:rPr lang="ru-RU" sz="1600" b="1" dirty="0" err="1"/>
              <a:t>қабілеттері</a:t>
            </a:r>
            <a:r>
              <a:rPr lang="ru-RU" sz="1600" b="1" dirty="0"/>
              <a:t> мен </a:t>
            </a:r>
            <a:r>
              <a:rPr lang="ru-RU" sz="1600" b="1" dirty="0" err="1"/>
              <a:t>нәтижелерін</a:t>
            </a:r>
            <a:r>
              <a:rPr lang="ru-RU" sz="1600" b="1" dirty="0"/>
              <a:t> </a:t>
            </a:r>
            <a:r>
              <a:rPr lang="ru-RU" sz="1600" b="1" dirty="0" err="1"/>
              <a:t>өлшейді</a:t>
            </a:r>
            <a:r>
              <a:rPr lang="ru-RU" sz="1600" b="1" dirty="0"/>
              <a:t>.</a:t>
            </a:r>
          </a:p>
          <a:p>
            <a:r>
              <a:rPr lang="ru-RU" sz="1600" b="1" dirty="0"/>
              <a:t> ◦ </a:t>
            </a:r>
            <a:r>
              <a:rPr lang="ru-RU" sz="1600" b="1" dirty="0" err="1"/>
              <a:t>Қолдану</a:t>
            </a:r>
            <a:r>
              <a:rPr lang="ru-RU" sz="1600" b="1" dirty="0"/>
              <a:t>: </a:t>
            </a:r>
            <a:r>
              <a:rPr lang="ru-RU" sz="1600" b="1" dirty="0" err="1"/>
              <a:t>Әртүрлі</a:t>
            </a:r>
            <a:r>
              <a:rPr lang="ru-RU" sz="1600" b="1" dirty="0"/>
              <a:t> </a:t>
            </a:r>
            <a:r>
              <a:rPr lang="ru-RU" sz="1600" b="1" dirty="0" err="1"/>
              <a:t>қызмет</a:t>
            </a:r>
            <a:r>
              <a:rPr lang="ru-RU" sz="1600" b="1" dirty="0"/>
              <a:t> </a:t>
            </a:r>
            <a:r>
              <a:rPr lang="ru-RU" sz="1600" b="1" dirty="0" err="1"/>
              <a:t>түрлеріндегі</a:t>
            </a:r>
            <a:r>
              <a:rPr lang="ru-RU" sz="1600" b="1" dirty="0"/>
              <a:t> </a:t>
            </a:r>
            <a:r>
              <a:rPr lang="ru-RU" sz="1600" b="1" dirty="0" err="1"/>
              <a:t>тұлғаның</a:t>
            </a:r>
            <a:r>
              <a:rPr lang="ru-RU" sz="1600" b="1" dirty="0"/>
              <a:t> </a:t>
            </a:r>
            <a:r>
              <a:rPr lang="ru-RU" sz="1600" b="1" dirty="0" err="1"/>
              <a:t>тиімділігі</a:t>
            </a:r>
            <a:r>
              <a:rPr lang="ru-RU" sz="1600" b="1" dirty="0"/>
              <a:t> мен </a:t>
            </a:r>
            <a:r>
              <a:rPr lang="ru-RU" sz="1600" b="1" dirty="0" err="1"/>
              <a:t>нәтижелілігін</a:t>
            </a:r>
            <a:r>
              <a:rPr lang="ru-RU" sz="1600" b="1" dirty="0"/>
              <a:t> </a:t>
            </a:r>
            <a:r>
              <a:rPr lang="ru-RU" sz="1600" b="1" dirty="0" err="1"/>
              <a:t>бағалау</a:t>
            </a:r>
            <a:r>
              <a:rPr lang="ru-RU" sz="1600" b="1" dirty="0"/>
              <a:t> </a:t>
            </a:r>
            <a:r>
              <a:rPr lang="ru-RU" sz="1600" b="1" dirty="0" err="1"/>
              <a:t>үшін</a:t>
            </a:r>
            <a:r>
              <a:rPr lang="ru-RU" sz="1600" b="1" dirty="0"/>
              <a:t> </a:t>
            </a:r>
            <a:r>
              <a:rPr lang="ru-RU" sz="1600" b="1" dirty="0" err="1"/>
              <a:t>пайдаланылады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96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="" xmlns:a16="http://schemas.microsoft.com/office/drawing/2014/main" id="{E217F32C-75AA-4B97-ADFB-5E2C3C7EC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29472254"/>
              </p:ext>
            </p:extLst>
          </p:nvPr>
        </p:nvGraphicFramePr>
        <p:xfrm>
          <a:off x="197707" y="719666"/>
          <a:ext cx="117759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7730" y="238558"/>
            <a:ext cx="1088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4. Айнымалылар арасындағы байланысты анықтау және түсіну психодиагностикалық зерттеулерде маңызды рөл атқарады.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7729" y="2189265"/>
            <a:ext cx="3859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Корреляция </a:t>
            </a:r>
            <a:r>
              <a:rPr lang="ru-RU" sz="1600" b="1" dirty="0" err="1"/>
              <a:t>айнымалылар</a:t>
            </a:r>
            <a:r>
              <a:rPr lang="ru-RU" sz="1600" b="1" dirty="0"/>
              <a:t> </a:t>
            </a:r>
            <a:r>
              <a:rPr lang="ru-RU" sz="1600" b="1" dirty="0" err="1"/>
              <a:t>арасындағы</a:t>
            </a:r>
            <a:r>
              <a:rPr lang="ru-RU" sz="1600" b="1" dirty="0"/>
              <a:t> </a:t>
            </a:r>
            <a:r>
              <a:rPr lang="ru-RU" sz="1600" b="1" dirty="0" err="1"/>
              <a:t>байланыстың</a:t>
            </a:r>
            <a:r>
              <a:rPr lang="ru-RU" sz="1600" b="1" dirty="0"/>
              <a:t> </a:t>
            </a:r>
            <a:r>
              <a:rPr lang="ru-RU" sz="1600" b="1" dirty="0" err="1"/>
              <a:t>күшін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бағыттылығын</a:t>
            </a:r>
            <a:r>
              <a:rPr lang="ru-RU" sz="1600" b="1" dirty="0"/>
              <a:t> </a:t>
            </a:r>
            <a:r>
              <a:rPr lang="ru-RU" sz="1600" b="1" dirty="0" err="1"/>
              <a:t>өлшейді</a:t>
            </a:r>
            <a:r>
              <a:rPr lang="ru-RU" sz="1600" b="1" dirty="0"/>
              <a:t>. </a:t>
            </a:r>
            <a:r>
              <a:rPr lang="ru-RU" sz="1600" b="1" dirty="0" err="1"/>
              <a:t>Бұл</a:t>
            </a:r>
            <a:r>
              <a:rPr lang="ru-RU" sz="1600" b="1" dirty="0"/>
              <a:t> </a:t>
            </a:r>
            <a:r>
              <a:rPr lang="ru-RU" sz="1600" b="1" dirty="0" err="1"/>
              <a:t>әдіс</a:t>
            </a:r>
            <a:r>
              <a:rPr lang="ru-RU" sz="1600" b="1" dirty="0"/>
              <a:t> </a:t>
            </a:r>
            <a:r>
              <a:rPr lang="ru-RU" sz="1600" b="1" dirty="0" err="1"/>
              <a:t>айнымалылардың</a:t>
            </a:r>
            <a:r>
              <a:rPr lang="ru-RU" sz="1600" b="1" dirty="0"/>
              <a:t> </a:t>
            </a:r>
            <a:r>
              <a:rPr lang="ru-RU" sz="1600" b="1" dirty="0" err="1"/>
              <a:t>қалай</a:t>
            </a:r>
            <a:r>
              <a:rPr lang="ru-RU" sz="1600" b="1" dirty="0"/>
              <a:t> </a:t>
            </a:r>
            <a:r>
              <a:rPr lang="ru-RU" sz="1600" b="1" dirty="0" err="1"/>
              <a:t>бірге</a:t>
            </a:r>
            <a:r>
              <a:rPr lang="ru-RU" sz="1600" b="1" dirty="0"/>
              <a:t> </a:t>
            </a:r>
            <a:r>
              <a:rPr lang="ru-RU" sz="1600" b="1" dirty="0" err="1"/>
              <a:t>өзгеретінін</a:t>
            </a:r>
            <a:r>
              <a:rPr lang="ru-RU" sz="1600" b="1" dirty="0"/>
              <a:t> </a:t>
            </a:r>
            <a:r>
              <a:rPr lang="ru-RU" sz="1600" b="1" dirty="0" err="1"/>
              <a:t>түсінуге</a:t>
            </a:r>
            <a:r>
              <a:rPr lang="ru-RU" sz="1600" b="1" dirty="0"/>
              <a:t> </a:t>
            </a:r>
            <a:r>
              <a:rPr lang="ru-RU" sz="1600" b="1" dirty="0" err="1"/>
              <a:t>көмектеседі</a:t>
            </a:r>
            <a:r>
              <a:rPr lang="ru-RU" sz="1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5168" y="4214920"/>
            <a:ext cx="2409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• </a:t>
            </a:r>
            <a:r>
              <a:rPr lang="ru-RU" sz="1600" dirty="0" err="1"/>
              <a:t>Пирсонның</a:t>
            </a:r>
            <a:r>
              <a:rPr lang="ru-RU" sz="1600" dirty="0"/>
              <a:t> корреляция </a:t>
            </a:r>
            <a:r>
              <a:rPr lang="ru-RU" sz="1600" dirty="0" err="1"/>
              <a:t>коэффициенті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/>
              <a:t> • </a:t>
            </a:r>
            <a:r>
              <a:rPr lang="ru-RU" sz="1600" dirty="0" err="1"/>
              <a:t>Спирменнің</a:t>
            </a:r>
            <a:r>
              <a:rPr lang="ru-RU" sz="1600" dirty="0"/>
              <a:t> </a:t>
            </a:r>
            <a:r>
              <a:rPr lang="ru-RU" sz="1600" dirty="0" err="1"/>
              <a:t>рангілік</a:t>
            </a:r>
            <a:r>
              <a:rPr lang="ru-RU" sz="1600" dirty="0"/>
              <a:t> корреляция </a:t>
            </a:r>
            <a:r>
              <a:rPr lang="ru-RU" sz="1600" dirty="0" err="1"/>
              <a:t>коэффициенті</a:t>
            </a:r>
            <a:r>
              <a:rPr lang="ru-RU" sz="16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7925" y="2681417"/>
            <a:ext cx="2965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Регрессия </a:t>
            </a:r>
            <a:r>
              <a:rPr lang="ru-RU" sz="1400" b="1" dirty="0" err="1"/>
              <a:t>айнымалылар</a:t>
            </a:r>
            <a:r>
              <a:rPr lang="ru-RU" sz="1400" b="1" dirty="0"/>
              <a:t> </a:t>
            </a:r>
            <a:r>
              <a:rPr lang="ru-RU" sz="1400" b="1" dirty="0" err="1"/>
              <a:t>арасындағы</a:t>
            </a:r>
            <a:r>
              <a:rPr lang="ru-RU" sz="1400" b="1" dirty="0"/>
              <a:t> </a:t>
            </a:r>
            <a:r>
              <a:rPr lang="ru-RU" sz="1400" b="1" dirty="0" err="1"/>
              <a:t>байланысты</a:t>
            </a:r>
            <a:r>
              <a:rPr lang="ru-RU" sz="1400" b="1" dirty="0"/>
              <a:t> </a:t>
            </a:r>
            <a:r>
              <a:rPr lang="ru-RU" sz="1400" b="1" dirty="0" err="1"/>
              <a:t>моделдеу</a:t>
            </a:r>
            <a:r>
              <a:rPr lang="ru-RU" sz="1400" b="1" dirty="0"/>
              <a:t> </a:t>
            </a:r>
            <a:r>
              <a:rPr lang="ru-RU" sz="1400" b="1" dirty="0" err="1"/>
              <a:t>арқылы</a:t>
            </a:r>
            <a:r>
              <a:rPr lang="ru-RU" sz="1400" b="1" dirty="0"/>
              <a:t> </a:t>
            </a:r>
            <a:r>
              <a:rPr lang="ru-RU" sz="1400" b="1" dirty="0" err="1"/>
              <a:t>бір</a:t>
            </a:r>
            <a:r>
              <a:rPr lang="ru-RU" sz="1400" b="1" dirty="0"/>
              <a:t> </a:t>
            </a:r>
            <a:r>
              <a:rPr lang="ru-RU" sz="1400" b="1" dirty="0" err="1"/>
              <a:t>айнымалының</a:t>
            </a:r>
            <a:r>
              <a:rPr lang="ru-RU" sz="1400" b="1" dirty="0"/>
              <a:t> </a:t>
            </a:r>
            <a:r>
              <a:rPr lang="ru-RU" sz="1400" b="1" dirty="0" err="1"/>
              <a:t>басқа</a:t>
            </a:r>
            <a:r>
              <a:rPr lang="ru-RU" sz="1400" b="1" dirty="0"/>
              <a:t> </a:t>
            </a:r>
            <a:r>
              <a:rPr lang="ru-RU" sz="1400" b="1" dirty="0" err="1"/>
              <a:t>айнымалыларға</a:t>
            </a:r>
            <a:r>
              <a:rPr lang="ru-RU" sz="1400" b="1" dirty="0"/>
              <a:t> </a:t>
            </a:r>
            <a:r>
              <a:rPr lang="ru-RU" sz="1400" b="1" dirty="0" err="1"/>
              <a:t>әсерін</a:t>
            </a:r>
            <a:r>
              <a:rPr lang="ru-RU" sz="1400" b="1" dirty="0"/>
              <a:t> </a:t>
            </a:r>
            <a:r>
              <a:rPr lang="ru-RU" sz="1400" b="1" dirty="0" err="1"/>
              <a:t>зерттейді</a:t>
            </a:r>
            <a:r>
              <a:rPr lang="ru-RU" sz="1400" b="1" dirty="0"/>
              <a:t>. </a:t>
            </a:r>
            <a:r>
              <a:rPr lang="ru-RU" sz="1400" b="1" dirty="0" err="1"/>
              <a:t>Ол</a:t>
            </a:r>
            <a:r>
              <a:rPr lang="ru-RU" sz="1400" b="1" dirty="0"/>
              <a:t> </a:t>
            </a:r>
            <a:r>
              <a:rPr lang="ru-RU" sz="1400" b="1" dirty="0" err="1"/>
              <a:t>тәуелді</a:t>
            </a:r>
            <a:r>
              <a:rPr lang="ru-RU" sz="1400" b="1" dirty="0"/>
              <a:t> </a:t>
            </a:r>
            <a:r>
              <a:rPr lang="ru-RU" sz="1400" b="1" dirty="0" err="1"/>
              <a:t>және</a:t>
            </a:r>
            <a:r>
              <a:rPr lang="ru-RU" sz="1400" b="1" dirty="0"/>
              <a:t> </a:t>
            </a:r>
            <a:r>
              <a:rPr lang="ru-RU" sz="1400" b="1" dirty="0" err="1"/>
              <a:t>тәуелсіз</a:t>
            </a:r>
            <a:r>
              <a:rPr lang="ru-RU" sz="1400" b="1" dirty="0"/>
              <a:t> </a:t>
            </a:r>
            <a:r>
              <a:rPr lang="ru-RU" sz="1400" b="1" dirty="0" err="1"/>
              <a:t>айнымалылар</a:t>
            </a:r>
            <a:r>
              <a:rPr lang="ru-RU" sz="1400" b="1" dirty="0"/>
              <a:t> </a:t>
            </a:r>
            <a:r>
              <a:rPr lang="ru-RU" sz="1400" b="1" dirty="0" err="1"/>
              <a:t>арасындағы</a:t>
            </a:r>
            <a:r>
              <a:rPr lang="ru-RU" sz="1400" b="1" dirty="0"/>
              <a:t> </a:t>
            </a:r>
            <a:r>
              <a:rPr lang="ru-RU" sz="1400" b="1" dirty="0" err="1"/>
              <a:t>қатынасты</a:t>
            </a:r>
            <a:r>
              <a:rPr lang="ru-RU" sz="1400" b="1" dirty="0"/>
              <a:t> </a:t>
            </a:r>
            <a:r>
              <a:rPr lang="ru-RU" sz="1400" b="1" dirty="0" err="1"/>
              <a:t>сипаттайды</a:t>
            </a:r>
            <a:r>
              <a:rPr lang="ru-RU" sz="1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9330" y="1902941"/>
            <a:ext cx="222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• </a:t>
            </a:r>
            <a:r>
              <a:rPr lang="ru-RU" sz="1400" dirty="0" err="1"/>
              <a:t>Сызықты</a:t>
            </a:r>
            <a:r>
              <a:rPr lang="ru-RU" sz="1400" dirty="0"/>
              <a:t> </a:t>
            </a:r>
            <a:r>
              <a:rPr lang="ru-RU" sz="1400" dirty="0" smtClean="0"/>
              <a:t>регрессия</a:t>
            </a:r>
          </a:p>
          <a:p>
            <a:r>
              <a:rPr lang="ru-RU" sz="1400" dirty="0"/>
              <a:t> • </a:t>
            </a:r>
            <a:r>
              <a:rPr lang="ru-RU" sz="1400" dirty="0" err="1"/>
              <a:t>Көптік</a:t>
            </a:r>
            <a:r>
              <a:rPr lang="ru-RU" sz="1400" dirty="0"/>
              <a:t> регрессия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6227" y="1905506"/>
            <a:ext cx="2866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Ковариация </a:t>
            </a:r>
            <a:r>
              <a:rPr lang="ru-RU" sz="1600" b="1" dirty="0" err="1"/>
              <a:t>екі</a:t>
            </a:r>
            <a:r>
              <a:rPr lang="ru-RU" sz="1600" b="1" dirty="0"/>
              <a:t> </a:t>
            </a:r>
            <a:r>
              <a:rPr lang="ru-RU" sz="1600" b="1" dirty="0" err="1"/>
              <a:t>айнымалы</a:t>
            </a:r>
            <a:r>
              <a:rPr lang="ru-RU" sz="1600" b="1" dirty="0"/>
              <a:t> </a:t>
            </a:r>
            <a:r>
              <a:rPr lang="ru-RU" sz="1600" b="1" dirty="0" err="1"/>
              <a:t>арасындағы</a:t>
            </a:r>
            <a:r>
              <a:rPr lang="ru-RU" sz="1600" b="1" dirty="0"/>
              <a:t> </a:t>
            </a:r>
            <a:r>
              <a:rPr lang="ru-RU" sz="1600" b="1" dirty="0" err="1"/>
              <a:t>ортақ</a:t>
            </a:r>
            <a:r>
              <a:rPr lang="ru-RU" sz="1600" b="1" dirty="0"/>
              <a:t> </a:t>
            </a:r>
            <a:r>
              <a:rPr lang="ru-RU" sz="1600" b="1" dirty="0" err="1"/>
              <a:t>өзгерісті</a:t>
            </a:r>
            <a:r>
              <a:rPr lang="ru-RU" sz="1600" b="1" dirty="0"/>
              <a:t> </a:t>
            </a:r>
            <a:r>
              <a:rPr lang="ru-RU" sz="1600" b="1" dirty="0" err="1"/>
              <a:t>өлшейді</a:t>
            </a:r>
            <a:r>
              <a:rPr lang="ru-RU" sz="1600" b="1" dirty="0"/>
              <a:t>. </a:t>
            </a:r>
            <a:r>
              <a:rPr lang="ru-RU" sz="1600" b="1" dirty="0" err="1"/>
              <a:t>Позитивті</a:t>
            </a:r>
            <a:r>
              <a:rPr lang="ru-RU" sz="1600" b="1" dirty="0"/>
              <a:t> ковариация </a:t>
            </a:r>
            <a:r>
              <a:rPr lang="ru-RU" sz="1600" b="1" dirty="0" err="1"/>
              <a:t>бірге</a:t>
            </a:r>
            <a:r>
              <a:rPr lang="ru-RU" sz="1600" b="1" dirty="0"/>
              <a:t> </a:t>
            </a:r>
            <a:r>
              <a:rPr lang="ru-RU" sz="1600" b="1" dirty="0" err="1"/>
              <a:t>жоғарылайтын</a:t>
            </a:r>
            <a:r>
              <a:rPr lang="ru-RU" sz="1600" b="1" dirty="0"/>
              <a:t> </a:t>
            </a:r>
            <a:r>
              <a:rPr lang="ru-RU" sz="1600" b="1" dirty="0" err="1"/>
              <a:t>немесе</a:t>
            </a:r>
            <a:r>
              <a:rPr lang="ru-RU" sz="1600" b="1" dirty="0"/>
              <a:t> </a:t>
            </a:r>
            <a:r>
              <a:rPr lang="ru-RU" sz="1600" b="1" dirty="0" err="1"/>
              <a:t>төмендейтін</a:t>
            </a:r>
            <a:r>
              <a:rPr lang="ru-RU" sz="1600" b="1" dirty="0"/>
              <a:t> </a:t>
            </a:r>
            <a:r>
              <a:rPr lang="ru-RU" sz="1600" b="1" dirty="0" err="1"/>
              <a:t>айнымалыларды</a:t>
            </a:r>
            <a:r>
              <a:rPr lang="ru-RU" sz="1600" b="1" dirty="0"/>
              <a:t>, </a:t>
            </a:r>
            <a:r>
              <a:rPr lang="ru-RU" sz="1600" b="1" dirty="0" err="1"/>
              <a:t>теріс</a:t>
            </a:r>
            <a:r>
              <a:rPr lang="ru-RU" sz="1600" b="1" dirty="0"/>
              <a:t> ковариация – </a:t>
            </a:r>
            <a:r>
              <a:rPr lang="ru-RU" sz="1600" b="1" dirty="0" err="1"/>
              <a:t>кері</a:t>
            </a:r>
            <a:r>
              <a:rPr lang="ru-RU" sz="1600" b="1" dirty="0"/>
              <a:t> </a:t>
            </a:r>
            <a:r>
              <a:rPr lang="ru-RU" sz="1600" b="1" dirty="0" err="1"/>
              <a:t>бағытта</a:t>
            </a:r>
            <a:r>
              <a:rPr lang="ru-RU" sz="1600" b="1" dirty="0"/>
              <a:t> </a:t>
            </a:r>
            <a:r>
              <a:rPr lang="ru-RU" sz="1600" b="1" dirty="0" err="1"/>
              <a:t>өзгеретін</a:t>
            </a:r>
            <a:r>
              <a:rPr lang="ru-RU" sz="1600" b="1" dirty="0"/>
              <a:t> </a:t>
            </a:r>
            <a:r>
              <a:rPr lang="ru-RU" sz="1600" b="1" dirty="0" err="1"/>
              <a:t>айнымалыларды</a:t>
            </a:r>
            <a:r>
              <a:rPr lang="ru-RU" sz="1600" b="1" dirty="0"/>
              <a:t> </a:t>
            </a:r>
            <a:r>
              <a:rPr lang="ru-RU" sz="1600" b="1" dirty="0" err="1"/>
              <a:t>көрсетеді</a:t>
            </a:r>
            <a:r>
              <a:rPr lang="ru-RU" sz="16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4638" y="5251622"/>
            <a:ext cx="247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• </a:t>
            </a:r>
            <a:r>
              <a:rPr lang="ru-RU" sz="1400" dirty="0" err="1"/>
              <a:t>Кластерлік</a:t>
            </a:r>
            <a:r>
              <a:rPr lang="ru-RU" sz="1400" dirty="0"/>
              <a:t> </a:t>
            </a:r>
            <a:r>
              <a:rPr lang="ru-RU" sz="1400" dirty="0" err="1" smtClean="0"/>
              <a:t>талдау</a:t>
            </a:r>
            <a:endParaRPr lang="ru-RU" sz="1400" dirty="0" smtClean="0"/>
          </a:p>
          <a:p>
            <a:r>
              <a:rPr lang="ru-RU" sz="1400" dirty="0"/>
              <a:t>• </a:t>
            </a:r>
            <a:r>
              <a:rPr lang="ru-RU" sz="1400" dirty="0" err="1"/>
              <a:t>Факторлық</a:t>
            </a:r>
            <a:r>
              <a:rPr lang="ru-RU" sz="1400" dirty="0"/>
              <a:t> </a:t>
            </a:r>
            <a:r>
              <a:rPr lang="ru-RU" sz="1400" dirty="0" err="1"/>
              <a:t>талдау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58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0"/>
            <a:ext cx="1051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5.Процент 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шкаласы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және 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процент өлшемдері,  тесттік балдардың таралу квантилдері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түсінігі</a:t>
            </a:r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74278580"/>
              </p:ext>
            </p:extLst>
          </p:nvPr>
        </p:nvGraphicFramePr>
        <p:xfrm>
          <a:off x="678426" y="1077218"/>
          <a:ext cx="11146990" cy="565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9385" y="1729946"/>
            <a:ext cx="625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Процент </a:t>
            </a:r>
            <a:r>
              <a:rPr lang="ru-RU" dirty="0" err="1"/>
              <a:t>шкаласы</a:t>
            </a:r>
            <a:r>
              <a:rPr lang="ru-RU" dirty="0"/>
              <a:t>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пайыздық</a:t>
            </a:r>
            <a:r>
              <a:rPr lang="ru-RU" dirty="0"/>
              <a:t> </a:t>
            </a:r>
            <a:r>
              <a:rPr lang="ru-RU" dirty="0" err="1"/>
              <a:t>қатынаста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нәтижелерді</a:t>
            </a:r>
            <a:r>
              <a:rPr lang="ru-RU" dirty="0"/>
              <a:t> </a:t>
            </a:r>
            <a:r>
              <a:rPr lang="ru-RU" dirty="0" err="1"/>
              <a:t>стандартталған</a:t>
            </a:r>
            <a:r>
              <a:rPr lang="ru-RU" dirty="0"/>
              <a:t> </a:t>
            </a:r>
            <a:r>
              <a:rPr lang="ru-RU" dirty="0" err="1"/>
              <a:t>форматта</a:t>
            </a:r>
            <a:r>
              <a:rPr lang="ru-RU" dirty="0"/>
              <a:t> </a:t>
            </a:r>
            <a:r>
              <a:rPr lang="ru-RU" dirty="0" err="1"/>
              <a:t>ұсынуға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3459" y="3385751"/>
            <a:ext cx="653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Процент </a:t>
            </a:r>
            <a:r>
              <a:rPr lang="ru-RU" dirty="0" err="1"/>
              <a:t>өлшемдері</a:t>
            </a:r>
            <a:r>
              <a:rPr lang="ru-RU" dirty="0"/>
              <a:t> (</a:t>
            </a:r>
            <a:r>
              <a:rPr lang="ru-RU" dirty="0" err="1"/>
              <a:t>процентильдер</a:t>
            </a:r>
            <a:r>
              <a:rPr lang="ru-RU" dirty="0"/>
              <a:t>)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тұлғаның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объектінің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популяциядағы</a:t>
            </a:r>
            <a:r>
              <a:rPr lang="ru-RU" dirty="0"/>
              <a:t> </a:t>
            </a:r>
            <a:r>
              <a:rPr lang="ru-RU" dirty="0" err="1"/>
              <a:t>орнын</a:t>
            </a:r>
            <a:r>
              <a:rPr lang="ru-RU" dirty="0"/>
              <a:t> </a:t>
            </a:r>
            <a:r>
              <a:rPr lang="ru-RU" dirty="0" err="1"/>
              <a:t>бағалауға</a:t>
            </a:r>
            <a:r>
              <a:rPr lang="ru-RU" dirty="0"/>
              <a:t> </a:t>
            </a:r>
            <a:r>
              <a:rPr lang="ru-RU" dirty="0" err="1"/>
              <a:t>көмектеседі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9385" y="4856206"/>
            <a:ext cx="625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Тесттік</a:t>
            </a:r>
            <a:r>
              <a:rPr lang="ru-RU" dirty="0"/>
              <a:t> </a:t>
            </a:r>
            <a:r>
              <a:rPr lang="ru-RU" dirty="0" err="1"/>
              <a:t>балдардың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квантилдері</a:t>
            </a:r>
            <a:r>
              <a:rPr lang="ru-RU" dirty="0"/>
              <a:t> </a:t>
            </a:r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пайыздық</a:t>
            </a:r>
            <a:r>
              <a:rPr lang="ru-RU" dirty="0"/>
              <a:t> </a:t>
            </a:r>
            <a:r>
              <a:rPr lang="ru-RU" dirty="0" err="1"/>
              <a:t>интервалдарға</a:t>
            </a:r>
            <a:r>
              <a:rPr lang="ru-RU" dirty="0"/>
              <a:t> </a:t>
            </a:r>
            <a:r>
              <a:rPr lang="ru-RU" dirty="0" err="1"/>
              <a:t>бөле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таралуын</a:t>
            </a:r>
            <a:r>
              <a:rPr lang="ru-RU" dirty="0"/>
              <a:t> </a:t>
            </a:r>
            <a:r>
              <a:rPr lang="ru-RU" dirty="0" err="1"/>
              <a:t>түсінуге</a:t>
            </a:r>
            <a:r>
              <a:rPr lang="ru-RU" dirty="0"/>
              <a:t> </a:t>
            </a:r>
            <a:r>
              <a:rPr lang="ru-RU" dirty="0" err="1"/>
              <a:t>көмектеседі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413924"/>
      </a:dk2>
      <a:lt2>
        <a:srgbClr val="E6E8EB"/>
      </a:lt2>
      <a:accent1>
        <a:srgbClr val="B5A065"/>
      </a:accent1>
      <a:accent2>
        <a:srgbClr val="CC9479"/>
      </a:accent2>
      <a:accent3>
        <a:srgbClr val="9DA66D"/>
      </a:accent3>
      <a:accent4>
        <a:srgbClr val="62AFA0"/>
      </a:accent4>
      <a:accent5>
        <a:srgbClr val="62ACC1"/>
      </a:accent5>
      <a:accent6>
        <a:srgbClr val="7090C9"/>
      </a:accent6>
      <a:hlink>
        <a:srgbClr val="7082B2"/>
      </a:hlink>
      <a:folHlink>
        <a:srgbClr val="848484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E1303072A1AC246B5C433DD0ED3ADBB" ma:contentTypeVersion="0" ma:contentTypeDescription="Создание документа." ma:contentTypeScope="" ma:versionID="c22e34f055bc0e882c858975705e8a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80DA6-C5C5-4836-BAE2-1F80F894E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66DAFF-F075-4378-8E02-C15D91AEA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1FFEA-B1E9-46EA-8FC1-6E661D4AE48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656</Words>
  <Application>Microsoft Office PowerPoint</Application>
  <PresentationFormat>Произвольный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SketchLinesVTI</vt:lpstr>
      <vt:lpstr>№6 дәріс Өлшеу деңгейлері, түрлері, шкалалары</vt:lpstr>
      <vt:lpstr>Слайд 2</vt:lpstr>
      <vt:lpstr>1.Психодиагностикалық өлшеулердің статистикалық принциптері психологиялық тесттер мен зерттеулердің дәлдігі мен сенімділігін қамтамасыз етеді.</vt:lpstr>
      <vt:lpstr>Бұл принциптер мыналарды қамтиды:</vt:lpstr>
      <vt:lpstr> </vt:lpstr>
      <vt:lpstr>3.Шкалалар мәліметтердің қалай өлшенетінін және қандай ақпаратты көрсететінін анықтайды, олар номиналдыдан сандыққа дейін кең спектрді қамтиды:</vt:lpstr>
      <vt:lpstr>    3. Өлшеу деңгейлері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Эксперименттік психологияның пәні мен міндеттері </dc:title>
  <dc:creator>Сагинов Кайрат Мырзабаевич</dc:creator>
  <cp:lastModifiedBy>ASUS</cp:lastModifiedBy>
  <cp:revision>16</cp:revision>
  <dcterms:created xsi:type="dcterms:W3CDTF">2020-09-07T07:46:50Z</dcterms:created>
  <dcterms:modified xsi:type="dcterms:W3CDTF">2024-09-18T18:44:16Z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0x0101000E1303072A1AC246B5C433DD0ED3ADBB</vt:lpwstr>
  </property>
</Properties>
</file>