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1"/>
  </p:notesMasterIdLst>
  <p:sldIdLst>
    <p:sldId id="278" r:id="rId3"/>
    <p:sldId id="256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82842" autoAdjust="0"/>
  </p:normalViewPr>
  <p:slideViewPr>
    <p:cSldViewPr snapToGrid="0">
      <p:cViewPr varScale="1">
        <p:scale>
          <a:sx n="59" d="100"/>
          <a:sy n="59" d="100"/>
        </p:scale>
        <p:origin x="20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BAE2-08E6-4ABD-9E1A-5B4B949C1EB7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DC58-1519-4342-8323-F22B1E0BAFA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47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4inf.com/code/mbox.tx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editor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By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convention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a Unix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Windows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window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hello.py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“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csev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$”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prompt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hello.py”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“hello.py”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one-line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“hello.py”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prompting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stop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reaches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464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computation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xample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parentheses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smallest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respectively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uilt-in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097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You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bracket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extracts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index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brackets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index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index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expect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0th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(“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zero-eth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banana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',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1th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(“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one-eth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2th (“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two-eth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built-in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998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To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equal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useful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putting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alphabetical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uppercase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lowercase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All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uppercase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lowercase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872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contains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actual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itself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effectively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NimbusRomNo9L-Regu"/>
                <a:ea typeface="Calibri" panose="020F0502020204030204" pitchFamily="34" charset="0"/>
                <a:cs typeface="NimbusRomNo9L-Regu"/>
              </a:rPr>
              <a:t> </a:t>
            </a:r>
            <a:r>
              <a:rPr lang="ru-KZ" sz="1800" dirty="0">
                <a:effectLst/>
                <a:latin typeface="NimbusMonL-Regu"/>
                <a:ea typeface="Calibri" panose="020F0502020204030204" pitchFamily="34" charset="0"/>
                <a:cs typeface="NimbusMonL-Regu"/>
              </a:rPr>
              <a:t>https://docs.python.org/2/library/stdtypes.html#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NimbusMonL-Regu"/>
                <a:ea typeface="Calibri" panose="020F0502020204030204" pitchFamily="34" charset="0"/>
                <a:cs typeface="NimbusMonL-Regu"/>
              </a:rPr>
              <a:t>string-methods</a:t>
            </a:r>
            <a:r>
              <a:rPr lang="ru-KZ" sz="1800" dirty="0">
                <a:effectLst/>
                <a:latin typeface="NimbusRomNo9L-Regu"/>
                <a:ea typeface="Calibri" panose="020F0502020204030204" pitchFamily="34" charset="0"/>
                <a:cs typeface="NimbusRomNo9L-Regu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7856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mbox.txt,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folder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Python. You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KZ" sz="1800" dirty="0">
                <a:effectLst/>
                <a:latin typeface="NimbusRomNo9L-Regu"/>
                <a:ea typeface="Calibri" panose="020F0502020204030204" pitchFamily="34" charset="0"/>
                <a:cs typeface="NimbusRomNo9L-Regu"/>
              </a:rPr>
              <a:t> </a:t>
            </a:r>
            <a:r>
              <a:rPr lang="ru-KZ" sz="1800" u="sng" dirty="0">
                <a:solidFill>
                  <a:srgbClr val="0563C1"/>
                </a:solidFill>
                <a:effectLst/>
                <a:latin typeface="NimbusMonL-Regu"/>
                <a:ea typeface="Calibri" panose="020F0502020204030204" pitchFamily="34" charset="0"/>
                <a:cs typeface="NimbusMonL-Regu"/>
                <a:hlinkClick r:id="rId3"/>
              </a:rPr>
              <a:t>www.py4inf.com/code/mbox.txt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actual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contained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“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You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requested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permissions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94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quite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file: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entire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quite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gigabytes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amount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regardless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actually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entire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94,626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mbox-short.txt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slicing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273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interpreter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parses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interpreter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running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(a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sentence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pick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symbolic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retrieve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labels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interpreter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conversation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compiler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entire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high-level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compiler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99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Hello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World!'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Hello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World!'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contains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“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You (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enclosed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quotation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984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powerful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manipulate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n;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π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display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72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boolean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==,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operands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equal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otherwise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==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388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logical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semantics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English. For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&gt; 0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&lt; 10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ru-K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n%2 == 0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n%3 == 0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lang="ru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divisible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ru-K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negates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boolean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 &gt; y)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&gt; y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equal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speaking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operands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logical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boolean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Python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nonzero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useful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subtleties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confusing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You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134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boolean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(:)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indented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appear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Occasionally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useful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usually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placekeeper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haven’t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In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nothing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112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possibilities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syntax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remainder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displays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exactly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flow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226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Sometimes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possibilities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One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computation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chained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K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elif</a:t>
            </a:r>
            <a:r>
              <a:rPr lang="ru-KZ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abbreviation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.”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Again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exactly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branch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will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executed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clause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doesn’t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DC58-1519-4342-8323-F22B1E0BAFA7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664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352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8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2650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2246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226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297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6986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384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1912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7130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776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96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6093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5327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23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536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134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83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667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422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743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033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9644-A659-4D1D-881D-634A36E5AA14}" type="datetimeFigureOut">
              <a:rPr lang="x-none" smtClean="0"/>
              <a:t>02.03.2022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CF59-7229-4740-87DA-3B49988FC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712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9644-A659-4D1D-881D-634A36E5AA14}" type="datetimeFigureOut">
              <a:rPr lang="ru-KZ" smtClean="0"/>
              <a:t>03/02/2022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CF59-7229-4740-87DA-3B49988FC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5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A9220-6642-4333-BD3E-9C1774A6E0F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698820"/>
            <a:ext cx="9144000" cy="63820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Python programming application</a:t>
            </a:r>
            <a:endParaRPr lang="ru-KZ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79759-3A73-48C1-A459-0619178EDF89}"/>
              </a:ext>
            </a:extLst>
          </p:cNvPr>
          <p:cNvSpPr txBox="1"/>
          <p:nvPr/>
        </p:nvSpPr>
        <p:spPr>
          <a:xfrm>
            <a:off x="0" y="6279703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This document has been produced with the support of the EUROPEAN COMMISSION under the ERASMUS+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Programme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KA2 – Capacity Building in the Field of Higher Education: 598092-EPP-1-2018-1-BG-EPPKA2-CBHE-SP.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It reflects the views only of the authors, and the Commission cannot be held responsible for any use which may be made of the information contained therein.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B2D959F-E313-422C-9A99-098218ACF874}"/>
              </a:ext>
            </a:extLst>
          </p:cNvPr>
          <p:cNvSpPr txBox="1">
            <a:spLocks/>
          </p:cNvSpPr>
          <p:nvPr/>
        </p:nvSpPr>
        <p:spPr>
          <a:xfrm>
            <a:off x="0" y="5327672"/>
            <a:ext cx="9144000" cy="638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Anara Karymsakova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41DC1C-2FF9-4816-B752-7457FEF4C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57" y="1627089"/>
            <a:ext cx="2528086" cy="3603822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занавеск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7825C47-EB8C-413E-90FF-5AF4009AC3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8193"/>
          <a:stretch/>
        </p:blipFill>
        <p:spPr>
          <a:xfrm>
            <a:off x="3205975" y="1627089"/>
            <a:ext cx="2732050" cy="360382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CDBD931-D13D-469E-903C-8681D965CCC6}"/>
              </a:ext>
            </a:extLst>
          </p:cNvPr>
          <p:cNvSpPr txBox="1">
            <a:spLocks/>
          </p:cNvSpPr>
          <p:nvPr/>
        </p:nvSpPr>
        <p:spPr>
          <a:xfrm>
            <a:off x="0" y="5903139"/>
            <a:ext cx="9144000" cy="29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E-mail:</a:t>
            </a: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hatae@mail.ru</a:t>
            </a:r>
          </a:p>
        </p:txBody>
      </p:sp>
    </p:spTree>
    <p:extLst>
      <p:ext uri="{BB962C8B-B14F-4D97-AF65-F5344CB8AC3E}">
        <p14:creationId xmlns:p14="http://schemas.microsoft.com/office/powerpoint/2010/main" val="8690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A35A89-00CB-49D0-8732-4B0CAD3A6F55}"/>
              </a:ext>
            </a:extLst>
          </p:cNvPr>
          <p:cNvSpPr/>
          <p:nvPr/>
        </p:nvSpPr>
        <p:spPr>
          <a:xfrm>
            <a:off x="0" y="69408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execution</a:t>
            </a:r>
            <a:endParaRPr lang="x-none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CD7DD-6E50-4F18-AB01-7F155A167EF4}"/>
              </a:ext>
            </a:extLst>
          </p:cNvPr>
          <p:cNvSpPr txBox="1"/>
          <p:nvPr/>
        </p:nvSpPr>
        <p:spPr>
          <a:xfrm>
            <a:off x="514349" y="1331506"/>
            <a:ext cx="8629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second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statement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alternative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execution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possibilities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condition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gets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executed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KZ" sz="20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75BAB5-5DE2-4C4F-9FC0-4AADB3454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" y="2039392"/>
            <a:ext cx="3519488" cy="16978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22472E-AA1F-4ED2-8490-99D40922C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223" y="3902304"/>
            <a:ext cx="5744142" cy="2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8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C7CF0E-A4BD-4558-AE80-BA8996FDF82D}"/>
              </a:ext>
            </a:extLst>
          </p:cNvPr>
          <p:cNvSpPr/>
          <p:nvPr/>
        </p:nvSpPr>
        <p:spPr>
          <a:xfrm>
            <a:off x="0" y="68818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Chained conditionals</a:t>
            </a:r>
            <a:endParaRPr lang="x-none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2A8A8-E7A0-41C4-9CE3-6265B888CC91}"/>
              </a:ext>
            </a:extLst>
          </p:cNvPr>
          <p:cNvSpPr txBox="1"/>
          <p:nvPr/>
        </p:nvSpPr>
        <p:spPr>
          <a:xfrm>
            <a:off x="628650" y="1288657"/>
            <a:ext cx="8515350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Sometimes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possibilities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One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computation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chained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0C837C6-B969-4209-BE42-3609AFFC7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329492"/>
            <a:ext cx="3353855" cy="18040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9FFEB5-0876-44A7-8BF0-B7F004486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598" y="2988199"/>
            <a:ext cx="3279775" cy="31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6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882AEC-1DEF-430B-9771-E9644E84F34E}"/>
              </a:ext>
            </a:extLst>
          </p:cNvPr>
          <p:cNvSpPr/>
          <p:nvPr/>
        </p:nvSpPr>
        <p:spPr>
          <a:xfrm>
            <a:off x="0" y="696546"/>
            <a:ext cx="9013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calls</a:t>
            </a:r>
            <a:endParaRPr lang="x-none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4751F-29B3-4674-A40A-D1285CF9DC3B}"/>
              </a:ext>
            </a:extLst>
          </p:cNvPr>
          <p:cNvSpPr txBox="1"/>
          <p:nvPr/>
        </p:nvSpPr>
        <p:spPr>
          <a:xfrm>
            <a:off x="434340" y="145107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named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sequence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statements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performs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computation</a:t>
            </a:r>
            <a:endParaRPr lang="ru-KZ" sz="2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39117E-2288-4748-8C4D-E5B9EEB86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8" y="1296382"/>
            <a:ext cx="2131423" cy="101727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EACD094-838B-49E4-A3C3-B8756FAD1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" y="2479773"/>
            <a:ext cx="3456140" cy="1720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FAA3F6-CE4F-4F43-95E0-F3F41173CB71}"/>
              </a:ext>
            </a:extLst>
          </p:cNvPr>
          <p:cNvSpPr txBox="1"/>
          <p:nvPr/>
        </p:nvSpPr>
        <p:spPr>
          <a:xfrm>
            <a:off x="4475670" y="2761207"/>
            <a:ext cx="4572000" cy="10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largest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smallest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respectively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0ADDC-FB7C-496F-B36E-B3EB8396099C}"/>
              </a:ext>
            </a:extLst>
          </p:cNvPr>
          <p:cNvSpPr txBox="1"/>
          <p:nvPr/>
        </p:nvSpPr>
        <p:spPr>
          <a:xfrm>
            <a:off x="434340" y="4802234"/>
            <a:ext cx="4503420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AA84B0-14A9-4CC5-AB77-4B7A299C6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958" y="4789987"/>
            <a:ext cx="2804450" cy="9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8C2501-9978-4928-8F83-92D5A3B3EB58}"/>
              </a:ext>
            </a:extLst>
          </p:cNvPr>
          <p:cNvSpPr/>
          <p:nvPr/>
        </p:nvSpPr>
        <p:spPr>
          <a:xfrm>
            <a:off x="0" y="69462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string is a sequence of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8D63A-5B64-4B52-874C-EB31E01C2D2E}"/>
              </a:ext>
            </a:extLst>
          </p:cNvPr>
          <p:cNvSpPr txBox="1"/>
          <p:nvPr/>
        </p:nvSpPr>
        <p:spPr>
          <a:xfrm>
            <a:off x="537210" y="150697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string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sequence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KZ" sz="2000" dirty="0">
              <a:solidFill>
                <a:srgbClr val="FFFF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B2D829-5FF9-4058-BFBA-572F92EC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210" y="1506974"/>
            <a:ext cx="2654234" cy="862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C6E986-D570-497E-BD65-F5EA1C129E5F}"/>
              </a:ext>
            </a:extLst>
          </p:cNvPr>
          <p:cNvSpPr txBox="1"/>
          <p:nvPr/>
        </p:nvSpPr>
        <p:spPr>
          <a:xfrm>
            <a:off x="297180" y="2695694"/>
            <a:ext cx="5646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expression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brackets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called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index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KZ" sz="2000" dirty="0">
              <a:solidFill>
                <a:srgbClr val="FFFF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D66288-5067-4793-BB75-C58E59F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" y="3244037"/>
            <a:ext cx="2176977" cy="70312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702D49-5F55-48CA-A2C3-8EA7071D7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6" y="3244037"/>
            <a:ext cx="2437130" cy="9421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9C1425-1630-40F9-B5A7-58725F3CC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2195" y="3244037"/>
            <a:ext cx="3147485" cy="8577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404217-C42E-4364-A590-8D53EB380385}"/>
              </a:ext>
            </a:extLst>
          </p:cNvPr>
          <p:cNvSpPr txBox="1"/>
          <p:nvPr/>
        </p:nvSpPr>
        <p:spPr>
          <a:xfrm>
            <a:off x="537210" y="433443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len</a:t>
            </a:r>
            <a:r>
              <a:rPr lang="ru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built-in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KZ" sz="2000" dirty="0">
              <a:solidFill>
                <a:srgbClr val="FFFF00"/>
              </a:solidFill>
            </a:endParaRPr>
          </a:p>
        </p:txBody>
      </p: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2CCDBFE-B98E-4D7A-BE73-EEC3010521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55" y="5154120"/>
            <a:ext cx="2681789" cy="9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3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8D0BA5-3FA8-453C-AE94-4FE2CAF9F262}"/>
              </a:ext>
            </a:extLst>
          </p:cNvPr>
          <p:cNvSpPr/>
          <p:nvPr/>
        </p:nvSpPr>
        <p:spPr>
          <a:xfrm>
            <a:off x="0" y="69837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 comparison</a:t>
            </a:r>
            <a:endParaRPr lang="x-none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2E115-7A40-4579-B407-46DA453EE8A7}"/>
              </a:ext>
            </a:extLst>
          </p:cNvPr>
          <p:cNvSpPr txBox="1"/>
          <p:nvPr/>
        </p:nvSpPr>
        <p:spPr>
          <a:xfrm>
            <a:off x="377190" y="1668304"/>
            <a:ext cx="388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comparison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operators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strings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KZ" sz="2000" dirty="0"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FA9B0-5854-4AD6-9F7A-00DB1774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61" y="1621334"/>
            <a:ext cx="4264149" cy="801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49D46D-DB61-40CC-A71C-3345F9BC2A12}"/>
              </a:ext>
            </a:extLst>
          </p:cNvPr>
          <p:cNvSpPr txBox="1"/>
          <p:nvPr/>
        </p:nvSpPr>
        <p:spPr>
          <a:xfrm>
            <a:off x="377190" y="2694504"/>
            <a:ext cx="8389620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useful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putting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alphabetical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AEDF9C3-6B38-4EDC-8361-DBF7A19E5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" y="3371215"/>
            <a:ext cx="7024070" cy="20224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5D348A-4B47-4BBF-A534-BCBBB6D61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995" y="5665054"/>
            <a:ext cx="5406960" cy="6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7774D5-BDC8-40C2-92AF-00DF6EC05B25}"/>
              </a:ext>
            </a:extLst>
          </p:cNvPr>
          <p:cNvSpPr/>
          <p:nvPr/>
        </p:nvSpPr>
        <p:spPr>
          <a:xfrm>
            <a:off x="1" y="7690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 methods</a:t>
            </a:r>
            <a:endParaRPr lang="x-none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9286DA1-6B00-45C0-B05D-1AAADBF16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" y="1612664"/>
            <a:ext cx="7200900" cy="44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98DB6F-9C00-40DE-9CAC-ED43D76CC3BB}"/>
              </a:ext>
            </a:extLst>
          </p:cNvPr>
          <p:cNvSpPr/>
          <p:nvPr/>
        </p:nvSpPr>
        <p:spPr>
          <a:xfrm>
            <a:off x="0" y="718417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files</a:t>
            </a:r>
            <a:endParaRPr lang="x-none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F64DA-54F9-43C7-A14C-8B656606EB16}"/>
              </a:ext>
            </a:extLst>
          </p:cNvPr>
          <p:cNvSpPr txBox="1"/>
          <p:nvPr/>
        </p:nvSpPr>
        <p:spPr>
          <a:xfrm>
            <a:off x="491490" y="1572875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Opening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communicates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operating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system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knows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where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data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each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stored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KZ" sz="2000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3F1812-F9B9-41D2-9597-5BCCEDF7C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032" y="1659299"/>
            <a:ext cx="3770948" cy="15083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42868F-1107-4663-8EAC-2F32ABA7A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34" y="3523720"/>
            <a:ext cx="5016818" cy="26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56F47E-3D05-4374-ABBD-C0FA83F0FEAB}"/>
              </a:ext>
            </a:extLst>
          </p:cNvPr>
          <p:cNvSpPr/>
          <p:nvPr/>
        </p:nvSpPr>
        <p:spPr>
          <a:xfrm>
            <a:off x="0" y="6770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files</a:t>
            </a:r>
            <a:endParaRPr lang="x-none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CED0087-C2CD-49CE-A375-9DD341AA4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188210"/>
            <a:ext cx="3037463" cy="248158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23DC89-6219-41A2-A4EC-3E17311BE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294" y="2127188"/>
            <a:ext cx="5072453" cy="21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5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823231-44E2-42A4-937D-4C82F9ACFF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98500"/>
            <a:ext cx="9144000" cy="1079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References</a:t>
            </a:r>
            <a:endParaRPr lang="x-none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417852-C28D-420B-9E98-70B43C94B12B}"/>
              </a:ext>
            </a:extLst>
          </p:cNvPr>
          <p:cNvSpPr/>
          <p:nvPr/>
        </p:nvSpPr>
        <p:spPr>
          <a:xfrm>
            <a:off x="197892" y="1918994"/>
            <a:ext cx="8748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Link: [https://www.simplilearn.com/data-visualization-in-python-using-matplotlib-tutorial]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Python for Informatics. Exploring Information </a:t>
            </a:r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Charles Severance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A9220-6642-4333-BD3E-9C1774A6E0F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489200"/>
            <a:ext cx="9144000" cy="1879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Python</a:t>
            </a:r>
            <a:r>
              <a:rPr lang="ru-KZ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 informatics</a:t>
            </a:r>
            <a:endParaRPr lang="x-none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9CD3343-E804-407B-B386-D8436342E270}"/>
              </a:ext>
            </a:extLst>
          </p:cNvPr>
          <p:cNvSpPr txBox="1"/>
          <p:nvPr/>
        </p:nvSpPr>
        <p:spPr>
          <a:xfrm>
            <a:off x="0" y="758536"/>
            <a:ext cx="9143999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KZ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Writing</a:t>
            </a:r>
            <a:r>
              <a:rPr lang="ru-K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KZ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</a:t>
            </a:r>
            <a:endParaRPr lang="ru-KZ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180E286-AC5B-4CD2-9FB9-673076FB9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64" y="3775752"/>
            <a:ext cx="3625994" cy="21579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407AE7-6685-45E0-9BF9-676593B414B4}"/>
              </a:ext>
            </a:extLst>
          </p:cNvPr>
          <p:cNvSpPr txBox="1"/>
          <p:nvPr/>
        </p:nvSpPr>
        <p:spPr>
          <a:xfrm>
            <a:off x="813058" y="1751653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NimbusRomNo9L-Regu"/>
              </a:rPr>
              <a:t>The definition of a 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NimbusRomNo9L-Medi"/>
              </a:rPr>
              <a:t>program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NimbusRomNo9L-Regu"/>
              </a:rPr>
              <a:t>at its most basic is a sequence of Python statements that have been crafted to do something. </a:t>
            </a:r>
            <a:endParaRPr lang="ru-KZ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3EC9E4-12F3-4286-8F51-1C611C683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447" y="1647883"/>
            <a:ext cx="2975289" cy="14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AD357C-0D89-41C1-AD5C-969DD142C9D6}"/>
              </a:ext>
            </a:extLst>
          </p:cNvPr>
          <p:cNvSpPr/>
          <p:nvPr/>
        </p:nvSpPr>
        <p:spPr>
          <a:xfrm>
            <a:off x="0" y="6859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Terminology: interpreter and compiler</a:t>
            </a:r>
            <a:endParaRPr lang="x-none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638D1A-E670-4C66-84CD-4FF6526CED34}"/>
              </a:ext>
            </a:extLst>
          </p:cNvPr>
          <p:cNvSpPr/>
          <p:nvPr/>
        </p:nvSpPr>
        <p:spPr>
          <a:xfrm>
            <a:off x="368805" y="2036717"/>
            <a:ext cx="4380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interpreter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source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code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program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written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programmer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parses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source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code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interprets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instructions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fly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compiler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needs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handed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entire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program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runs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translate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high-level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source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code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machine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en-US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x-none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BFE11AF-E3CF-4960-B888-6403E0902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409" y="2055564"/>
            <a:ext cx="3176901" cy="3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644C3C-07F5-4F4D-8736-3FE54BE802E0}"/>
              </a:ext>
            </a:extLst>
          </p:cNvPr>
          <p:cNvSpPr/>
          <p:nvPr/>
        </p:nvSpPr>
        <p:spPr>
          <a:xfrm>
            <a:off x="0" y="72933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and types</a:t>
            </a:r>
            <a:endParaRPr lang="x-none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5A3C53D-CA57-4B80-82A7-C4771E0C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3028652"/>
            <a:ext cx="2619184" cy="195923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CEC2995-0FB4-4F26-A15E-7B3F075B3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818" y="3028652"/>
            <a:ext cx="4451071" cy="19592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0CDB82-712C-4E6B-9E24-2BF72DCE3896}"/>
              </a:ext>
            </a:extLst>
          </p:cNvPr>
          <p:cNvSpPr txBox="1"/>
          <p:nvPr/>
        </p:nvSpPr>
        <p:spPr>
          <a:xfrm>
            <a:off x="997973" y="1576342"/>
            <a:ext cx="73397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KZ" sz="2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value</a:t>
            </a:r>
            <a:r>
              <a:rPr lang="ru-KZ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one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basic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things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program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works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like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letter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2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number</a:t>
            </a:r>
            <a:r>
              <a:rPr lang="ru-KZ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KZ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1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376ABC-DDCC-4D1B-988A-6E0096A43A56}"/>
              </a:ext>
            </a:extLst>
          </p:cNvPr>
          <p:cNvSpPr/>
          <p:nvPr/>
        </p:nvSpPr>
        <p:spPr>
          <a:xfrm>
            <a:off x="0" y="68044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endParaRPr lang="x-none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31BEEE3-E978-4B4C-BB8E-E1939C97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53" y="2366137"/>
            <a:ext cx="7385255" cy="111012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12FBEC1-89FF-41DF-B905-7D153F279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48" y="4839465"/>
            <a:ext cx="1696219" cy="122875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064EC33-3BB5-474D-9ABC-ED70CD6B8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065" y="4839465"/>
            <a:ext cx="2196441" cy="1571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87F803-435C-485C-95CD-29A16FE56D87}"/>
              </a:ext>
            </a:extLst>
          </p:cNvPr>
          <p:cNvSpPr txBox="1"/>
          <p:nvPr/>
        </p:nvSpPr>
        <p:spPr>
          <a:xfrm>
            <a:off x="343053" y="1323491"/>
            <a:ext cx="8172358" cy="1270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C3488A-EF2C-494D-819D-51960633B4F6}"/>
              </a:ext>
            </a:extLst>
          </p:cNvPr>
          <p:cNvSpPr txBox="1"/>
          <p:nvPr/>
        </p:nvSpPr>
        <p:spPr>
          <a:xfrm>
            <a:off x="343053" y="3707239"/>
            <a:ext cx="3520287" cy="10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display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B4E34B-9F91-4491-898F-2B611093589B}"/>
              </a:ext>
            </a:extLst>
          </p:cNvPr>
          <p:cNvSpPr txBox="1"/>
          <p:nvPr/>
        </p:nvSpPr>
        <p:spPr>
          <a:xfrm>
            <a:off x="4320285" y="402721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type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variable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type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value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refers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KZ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5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B1859C-7A4C-4794-82E7-EC26BAE5ACC9}"/>
              </a:ext>
            </a:extLst>
          </p:cNvPr>
          <p:cNvSpPr/>
          <p:nvPr/>
        </p:nvSpPr>
        <p:spPr>
          <a:xfrm>
            <a:off x="0" y="6947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Boolean expressions</a:t>
            </a:r>
            <a:endParaRPr lang="x-none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73E6B-9DDC-4DC7-A115-66DDB310AE5A}"/>
              </a:ext>
            </a:extLst>
          </p:cNvPr>
          <p:cNvSpPr txBox="1"/>
          <p:nvPr/>
        </p:nvSpPr>
        <p:spPr>
          <a:xfrm>
            <a:off x="720090" y="1528495"/>
            <a:ext cx="7898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boolean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expression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expression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either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false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KZ" sz="2000" dirty="0">
              <a:solidFill>
                <a:srgbClr val="FFFF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064B31-56A3-4A7D-A070-AD240E7B2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2002424"/>
            <a:ext cx="1870710" cy="148654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00FD7F4-CC5D-47B3-815A-9BA2F3A2D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5" y="2002423"/>
            <a:ext cx="2384230" cy="1578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FDF759D-08A1-4048-B051-B2D74C467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47" y="4155013"/>
            <a:ext cx="6752128" cy="21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610622-F053-406A-9436-0D4D74D56B22}"/>
              </a:ext>
            </a:extLst>
          </p:cNvPr>
          <p:cNvSpPr/>
          <p:nvPr/>
        </p:nvSpPr>
        <p:spPr>
          <a:xfrm>
            <a:off x="0" y="68301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 operators</a:t>
            </a:r>
            <a:endParaRPr lang="x-none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0069C-D8BB-4905-BCE1-BAF2A887113E}"/>
              </a:ext>
            </a:extLst>
          </p:cNvPr>
          <p:cNvSpPr txBox="1"/>
          <p:nvPr/>
        </p:nvSpPr>
        <p:spPr>
          <a:xfrm>
            <a:off x="708660" y="1690210"/>
            <a:ext cx="8149590" cy="359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logical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semantics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meaning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meaning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English. For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&gt; 0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&lt; 10</a:t>
            </a: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ru-KZ" sz="2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KZ" sz="2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</a:t>
            </a:r>
            <a:endParaRPr lang="en-US" sz="2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n%2 == 0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n%3 == 0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lang="ru-KZ" sz="2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divisible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ru-KZ" sz="2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KZ" sz="2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en-US" sz="2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nonzero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interpreted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75A436D-423C-4D54-9BBB-7ECB14B57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92" y="5388818"/>
            <a:ext cx="2265998" cy="7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026373-E1E9-4177-A823-7A8496078985}"/>
              </a:ext>
            </a:extLst>
          </p:cNvPr>
          <p:cNvSpPr/>
          <p:nvPr/>
        </p:nvSpPr>
        <p:spPr>
          <a:xfrm>
            <a:off x="0" y="69701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execution</a:t>
            </a:r>
            <a:endParaRPr lang="x-none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D88BE-A5B1-4842-BF36-2608A6056C3D}"/>
              </a:ext>
            </a:extLst>
          </p:cNvPr>
          <p:cNvSpPr txBox="1"/>
          <p:nvPr/>
        </p:nvSpPr>
        <p:spPr>
          <a:xfrm>
            <a:off x="422910" y="1310700"/>
            <a:ext cx="8195310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</a:t>
            </a:r>
            <a:r>
              <a:rPr lang="ru-KZ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simplest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KZ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16F45B-126A-4CAC-93FC-B45A9BE8E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" y="2279332"/>
            <a:ext cx="2901395" cy="7346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27738-BFD9-4745-8BBF-DEFE96708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61" y="2197404"/>
            <a:ext cx="4176712" cy="25312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2D74F8-B789-4DC0-9C1C-4C7548293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67" y="5017921"/>
            <a:ext cx="5266373" cy="11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16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2574</Words>
  <Application>Microsoft Office PowerPoint</Application>
  <PresentationFormat>Экран (4:3)</PresentationFormat>
  <Paragraphs>127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NimbusMonL-Regu</vt:lpstr>
      <vt:lpstr>NimbusRomNo9L-Medi</vt:lpstr>
      <vt:lpstr>NimbusRomNo9L-Regu</vt:lpstr>
      <vt:lpstr>Times New Roman</vt:lpstr>
      <vt:lpstr>Тема Office</vt:lpstr>
      <vt:lpstr>1_Тема Office</vt:lpstr>
      <vt:lpstr>Python programming application</vt:lpstr>
      <vt:lpstr>Python for informatics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in Python</dc:title>
  <dc:creator>Talgat</dc:creator>
  <cp:lastModifiedBy>Пользователь</cp:lastModifiedBy>
  <cp:revision>93</cp:revision>
  <dcterms:created xsi:type="dcterms:W3CDTF">2020-09-06T17:40:03Z</dcterms:created>
  <dcterms:modified xsi:type="dcterms:W3CDTF">2022-03-02T04:07:34Z</dcterms:modified>
</cp:coreProperties>
</file>