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1" r:id="rId6"/>
    <p:sldId id="324" r:id="rId7"/>
    <p:sldId id="311" r:id="rId8"/>
    <p:sldId id="357" r:id="rId9"/>
    <p:sldId id="361" r:id="rId10"/>
    <p:sldId id="367" r:id="rId11"/>
    <p:sldId id="360" r:id="rId12"/>
    <p:sldId id="368" r:id="rId13"/>
    <p:sldId id="344" r:id="rId14"/>
    <p:sldId id="366" r:id="rId15"/>
    <p:sldId id="345" r:id="rId16"/>
    <p:sldId id="308"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CC"/>
    <a:srgbClr val="0099FF"/>
    <a:srgbClr val="CC3300"/>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C31552-18EE-475D-A488-F1916FE4F1F0}" v="220" dt="2024-11-02T06:40:46.623"/>
  </p1510:revLst>
</p1510:revInfo>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69" autoAdjust="0"/>
    <p:restoredTop sz="94660"/>
  </p:normalViewPr>
  <p:slideViewPr>
    <p:cSldViewPr snapToGrid="0">
      <p:cViewPr varScale="1">
        <p:scale>
          <a:sx n="108" d="100"/>
          <a:sy n="108" d="100"/>
        </p:scale>
        <p:origin x="34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Дүйсенбек Гүлзат Даниярқызы" userId="5cea89ae-0632-420c-bd8f-886daea84a45" providerId="ADAL" clId="{39C31552-18EE-475D-A488-F1916FE4F1F0}"/>
    <pc:docChg chg="undo custSel addSld delSld modSld sldOrd">
      <pc:chgData name="Дүйсенбек Гүлзат Даниярқызы" userId="5cea89ae-0632-420c-bd8f-886daea84a45" providerId="ADAL" clId="{39C31552-18EE-475D-A488-F1916FE4F1F0}" dt="2024-11-02T06:41:46.496" v="2601" actId="27636"/>
      <pc:docMkLst>
        <pc:docMk/>
      </pc:docMkLst>
      <pc:sldChg chg="addSp delSp modSp mod">
        <pc:chgData name="Дүйсенбек Гүлзат Даниярқызы" userId="5cea89ae-0632-420c-bd8f-886daea84a45" providerId="ADAL" clId="{39C31552-18EE-475D-A488-F1916FE4F1F0}" dt="2024-11-02T06:41:46.496" v="2601" actId="27636"/>
        <pc:sldMkLst>
          <pc:docMk/>
          <pc:sldMk cId="506283874" sldId="256"/>
        </pc:sldMkLst>
        <pc:spChg chg="del">
          <ac:chgData name="Дүйсенбек Гүлзат Даниярқызы" userId="5cea89ae-0632-420c-bd8f-886daea84a45" providerId="ADAL" clId="{39C31552-18EE-475D-A488-F1916FE4F1F0}" dt="2024-11-02T06:33:52.450" v="2516" actId="26606"/>
          <ac:spMkLst>
            <pc:docMk/>
            <pc:sldMk cId="506283874" sldId="256"/>
            <ac:spMk id="25" creationId="{3F7F520D-813F-4AB8-A88C-70F2B34D543B}"/>
          </ac:spMkLst>
        </pc:spChg>
        <pc:spChg chg="del">
          <ac:chgData name="Дүйсенбек Гүлзат Даниярқызы" userId="5cea89ae-0632-420c-bd8f-886daea84a45" providerId="ADAL" clId="{39C31552-18EE-475D-A488-F1916FE4F1F0}" dt="2024-11-02T06:33:52.450" v="2516" actId="26606"/>
          <ac:spMkLst>
            <pc:docMk/>
            <pc:sldMk cId="506283874" sldId="256"/>
            <ac:spMk id="26" creationId="{09096C9F-D4A4-4FDA-B7E7-8D83301948D5}"/>
          </ac:spMkLst>
        </pc:spChg>
        <pc:spChg chg="del">
          <ac:chgData name="Дүйсенбек Гүлзат Даниярқызы" userId="5cea89ae-0632-420c-bd8f-886daea84a45" providerId="ADAL" clId="{39C31552-18EE-475D-A488-F1916FE4F1F0}" dt="2024-11-02T06:33:52.450" v="2516" actId="26606"/>
          <ac:spMkLst>
            <pc:docMk/>
            <pc:sldMk cId="506283874" sldId="256"/>
            <ac:spMk id="27" creationId="{675251FC-BDEA-4BBB-A75B-0696FB884835}"/>
          </ac:spMkLst>
        </pc:spChg>
        <pc:spChg chg="mod ord">
          <ac:chgData name="Дүйсенбек Гүлзат Даниярқызы" userId="5cea89ae-0632-420c-bd8f-886daea84a45" providerId="ADAL" clId="{39C31552-18EE-475D-A488-F1916FE4F1F0}" dt="2024-11-02T06:41:39.785" v="2599" actId="27636"/>
          <ac:spMkLst>
            <pc:docMk/>
            <pc:sldMk cId="506283874" sldId="256"/>
            <ac:spMk id="88" creationId="{C50D168F-BA59-4A8F-A3F1-2AB5040FB3FE}"/>
          </ac:spMkLst>
        </pc:spChg>
        <pc:spChg chg="mod">
          <ac:chgData name="Дүйсенбек Гүлзат Даниярқызы" userId="5cea89ae-0632-420c-bd8f-886daea84a45" providerId="ADAL" clId="{39C31552-18EE-475D-A488-F1916FE4F1F0}" dt="2024-11-02T06:41:46.496" v="2601" actId="27636"/>
          <ac:spMkLst>
            <pc:docMk/>
            <pc:sldMk cId="506283874" sldId="256"/>
            <ac:spMk id="89" creationId="{D4FCA33A-9AB4-4BAA-800D-BE7BCBF45CA7}"/>
          </ac:spMkLst>
        </pc:spChg>
        <pc:spChg chg="add del">
          <ac:chgData name="Дүйсенбек Гүлзат Даниярқызы" userId="5cea89ae-0632-420c-bd8f-886daea84a45" providerId="ADAL" clId="{39C31552-18EE-475D-A488-F1916FE4F1F0}" dt="2024-11-02T06:35:21.276" v="2548" actId="26606"/>
          <ac:spMkLst>
            <pc:docMk/>
            <pc:sldMk cId="506283874" sldId="256"/>
            <ac:spMk id="94" creationId="{907EF6B7-1338-4443-8C46-6A318D952DFD}"/>
          </ac:spMkLst>
        </pc:spChg>
        <pc:spChg chg="add del">
          <ac:chgData name="Дүйсенбек Гүлзат Даниярқызы" userId="5cea89ae-0632-420c-bd8f-886daea84a45" providerId="ADAL" clId="{39C31552-18EE-475D-A488-F1916FE4F1F0}" dt="2024-11-02T06:35:21.276" v="2548" actId="26606"/>
          <ac:spMkLst>
            <pc:docMk/>
            <pc:sldMk cId="506283874" sldId="256"/>
            <ac:spMk id="96" creationId="{DAAE4CDD-124C-4DCF-9584-B6033B545DD5}"/>
          </ac:spMkLst>
        </pc:spChg>
        <pc:spChg chg="add del">
          <ac:chgData name="Дүйсенбек Гүлзат Даниярқызы" userId="5cea89ae-0632-420c-bd8f-886daea84a45" providerId="ADAL" clId="{39C31552-18EE-475D-A488-F1916FE4F1F0}" dt="2024-11-02T06:35:21.276" v="2548" actId="26606"/>
          <ac:spMkLst>
            <pc:docMk/>
            <pc:sldMk cId="506283874" sldId="256"/>
            <ac:spMk id="98" creationId="{081E4A58-353D-44AE-B2FC-2A74E2E400F7}"/>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03" creationId="{F837543A-6020-4505-A233-C9DB4BF74011}"/>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05" creationId="{35B16301-FB18-48BA-A6DD-C37CAF6F9A18}"/>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07" creationId="{C3C0D90E-074A-4F52-9B11-B52BEF4BCBE5}"/>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09" creationId="{CABBD4C1-E6F8-46F6-8152-A8A97490BF4D}"/>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11" creationId="{83BA5EF5-1FE9-4BF9-83BB-269BCDDF6156}"/>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15" creationId="{88853921-7BC9-4BDE-ACAB-133C683C82D6}"/>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17" creationId="{09192968-3AE7-4470-A61C-97294BB92731}"/>
          </ac:spMkLst>
        </pc:spChg>
        <pc:spChg chg="add">
          <ac:chgData name="Дүйсенбек Гүлзат Даниярқызы" userId="5cea89ae-0632-420c-bd8f-886daea84a45" providerId="ADAL" clId="{39C31552-18EE-475D-A488-F1916FE4F1F0}" dt="2024-11-02T06:35:21.276" v="2548" actId="26606"/>
          <ac:spMkLst>
            <pc:docMk/>
            <pc:sldMk cId="506283874" sldId="256"/>
            <ac:spMk id="119" creationId="{3AB72E55-43E4-4356-BFE8-E2102CB0B505}"/>
          </ac:spMkLst>
        </pc:spChg>
        <pc:grpChg chg="del">
          <ac:chgData name="Дүйсенбек Гүлзат Даниярқызы" userId="5cea89ae-0632-420c-bd8f-886daea84a45" providerId="ADAL" clId="{39C31552-18EE-475D-A488-F1916FE4F1F0}" dt="2024-11-02T06:33:52.450" v="2516" actId="26606"/>
          <ac:grpSpMkLst>
            <pc:docMk/>
            <pc:sldMk cId="506283874" sldId="256"/>
            <ac:grpSpMk id="28" creationId="{CB1172D0-DAE3-4130-9009-0B02351A5449}"/>
          </ac:grpSpMkLst>
        </pc:grpChg>
        <pc:grpChg chg="del">
          <ac:chgData name="Дүйсенбек Гүлзат Даниярқызы" userId="5cea89ae-0632-420c-bd8f-886daea84a45" providerId="ADAL" clId="{39C31552-18EE-475D-A488-F1916FE4F1F0}" dt="2024-11-02T06:33:52.450" v="2516" actId="26606"/>
          <ac:grpSpMkLst>
            <pc:docMk/>
            <pc:sldMk cId="506283874" sldId="256"/>
            <ac:grpSpMk id="85" creationId="{352F6AC8-DE93-42EE-BBAE-B6324FFAC36C}"/>
          </ac:grpSpMkLst>
        </pc:grpChg>
        <pc:cxnChg chg="add">
          <ac:chgData name="Дүйсенбек Гүлзат Даниярқызы" userId="5cea89ae-0632-420c-bd8f-886daea84a45" providerId="ADAL" clId="{39C31552-18EE-475D-A488-F1916FE4F1F0}" dt="2024-11-02T06:35:21.276" v="2548" actId="26606"/>
          <ac:cxnSpMkLst>
            <pc:docMk/>
            <pc:sldMk cId="506283874" sldId="256"/>
            <ac:cxnSpMk id="113" creationId="{4B3BCACB-5880-460B-9606-8C433A9AF99D}"/>
          </ac:cxnSpMkLst>
        </pc:cxnChg>
      </pc:sldChg>
      <pc:sldChg chg="del">
        <pc:chgData name="Дүйсенбек Гүлзат Даниярқызы" userId="5cea89ae-0632-420c-bd8f-886daea84a45" providerId="ADAL" clId="{39C31552-18EE-475D-A488-F1916FE4F1F0}" dt="2024-11-02T06:29:27.353" v="2026" actId="47"/>
        <pc:sldMkLst>
          <pc:docMk/>
          <pc:sldMk cId="2217103720" sldId="257"/>
        </pc:sldMkLst>
      </pc:sldChg>
      <pc:sldChg chg="addSp delSp modSp mod">
        <pc:chgData name="Дүйсенбек Гүлзат Даниярқызы" userId="5cea89ae-0632-420c-bd8f-886daea84a45" providerId="ADAL" clId="{39C31552-18EE-475D-A488-F1916FE4F1F0}" dt="2024-11-02T06:41:32.793" v="2597" actId="2711"/>
        <pc:sldMkLst>
          <pc:docMk/>
          <pc:sldMk cId="1186548781" sldId="261"/>
        </pc:sldMkLst>
        <pc:spChg chg="mod ord">
          <ac:chgData name="Дүйсенбек Гүлзат Даниярқызы" userId="5cea89ae-0632-420c-bd8f-886daea84a45" providerId="ADAL" clId="{39C31552-18EE-475D-A488-F1916FE4F1F0}" dt="2024-11-02T06:41:32.793" v="2597" actId="2711"/>
          <ac:spMkLst>
            <pc:docMk/>
            <pc:sldMk cId="1186548781" sldId="261"/>
            <ac:spMk id="3" creationId="{00000000-0000-0000-0000-000000000000}"/>
          </ac:spMkLst>
        </pc:spChg>
        <pc:spChg chg="del">
          <ac:chgData name="Дүйсенбек Гүлзат Даниярқызы" userId="5cea89ae-0632-420c-bd8f-886daea84a45" providerId="ADAL" clId="{39C31552-18EE-475D-A488-F1916FE4F1F0}" dt="2024-11-02T06:34:17.821" v="2545" actId="26606"/>
          <ac:spMkLst>
            <pc:docMk/>
            <pc:sldMk cId="1186548781" sldId="261"/>
            <ac:spMk id="8" creationId="{76EFD3D9-44F0-4267-BCC1-1613E79D8274}"/>
          </ac:spMkLst>
        </pc:spChg>
        <pc:spChg chg="mod">
          <ac:chgData name="Дүйсенбек Гүлзат Даниярқызы" userId="5cea89ae-0632-420c-bd8f-886daea84a45" providerId="ADAL" clId="{39C31552-18EE-475D-A488-F1916FE4F1F0}" dt="2024-11-02T06:34:17.821" v="2545" actId="26606"/>
          <ac:spMkLst>
            <pc:docMk/>
            <pc:sldMk cId="1186548781" sldId="261"/>
            <ac:spMk id="9" creationId="{CA7134B2-3F4C-4032-91C7-EE8B2626C099}"/>
          </ac:spMkLst>
        </pc:spChg>
        <pc:spChg chg="del">
          <ac:chgData name="Дүйсенбек Гүлзат Даниярқызы" userId="5cea89ae-0632-420c-bd8f-886daea84a45" providerId="ADAL" clId="{39C31552-18EE-475D-A488-F1916FE4F1F0}" dt="2024-11-02T06:34:17.821" v="2545" actId="26606"/>
          <ac:spMkLst>
            <pc:docMk/>
            <pc:sldMk cId="1186548781" sldId="261"/>
            <ac:spMk id="10" creationId="{A779A851-95D6-41AF-937A-B0E4B7F6FA8D}"/>
          </ac:spMkLst>
        </pc:spChg>
        <pc:spChg chg="del">
          <ac:chgData name="Дүйсенбек Гүлзат Даниярқызы" userId="5cea89ae-0632-420c-bd8f-886daea84a45" providerId="ADAL" clId="{39C31552-18EE-475D-A488-F1916FE4F1F0}" dt="2024-11-02T06:34:17.821" v="2545" actId="26606"/>
          <ac:spMkLst>
            <pc:docMk/>
            <pc:sldMk cId="1186548781" sldId="261"/>
            <ac:spMk id="12" creationId="{953FB2E7-B6CB-429C-81EB-D9516D6D5C8D}"/>
          </ac:spMkLst>
        </pc:spChg>
        <pc:spChg chg="del">
          <ac:chgData name="Дүйсенбек Гүлзат Даниярқызы" userId="5cea89ae-0632-420c-bd8f-886daea84a45" providerId="ADAL" clId="{39C31552-18EE-475D-A488-F1916FE4F1F0}" dt="2024-11-02T06:34:17.821" v="2545" actId="26606"/>
          <ac:spMkLst>
            <pc:docMk/>
            <pc:sldMk cId="1186548781" sldId="261"/>
            <ac:spMk id="14" creationId="{2EC40DB1-B719-4A13-9A4D-0966B4B27866}"/>
          </ac:spMkLst>
        </pc:spChg>
        <pc:spChg chg="del">
          <ac:chgData name="Дүйсенбек Гүлзат Даниярқызы" userId="5cea89ae-0632-420c-bd8f-886daea84a45" providerId="ADAL" clId="{39C31552-18EE-475D-A488-F1916FE4F1F0}" dt="2024-11-02T06:34:17.821" v="2545" actId="26606"/>
          <ac:spMkLst>
            <pc:docMk/>
            <pc:sldMk cId="1186548781" sldId="261"/>
            <ac:spMk id="16" creationId="{82211336-CFF3-412D-868A-6679C1004C45}"/>
          </ac:spMkLst>
        </pc:spChg>
        <pc:spChg chg="add">
          <ac:chgData name="Дүйсенбек Гүлзат Даниярқызы" userId="5cea89ae-0632-420c-bd8f-886daea84a45" providerId="ADAL" clId="{39C31552-18EE-475D-A488-F1916FE4F1F0}" dt="2024-11-02T06:34:17.821" v="2545" actId="26606"/>
          <ac:spMkLst>
            <pc:docMk/>
            <pc:sldMk cId="1186548781" sldId="261"/>
            <ac:spMk id="21" creationId="{1BB867FF-FC45-48F7-8104-F89BE54909F1}"/>
          </ac:spMkLst>
        </pc:spChg>
        <pc:spChg chg="add">
          <ac:chgData name="Дүйсенбек Гүлзат Даниярқызы" userId="5cea89ae-0632-420c-bd8f-886daea84a45" providerId="ADAL" clId="{39C31552-18EE-475D-A488-F1916FE4F1F0}" dt="2024-11-02T06:34:17.821" v="2545" actId="26606"/>
          <ac:spMkLst>
            <pc:docMk/>
            <pc:sldMk cId="1186548781" sldId="261"/>
            <ac:spMk id="23" creationId="{8BB56887-D0D5-4F0C-9E19-7247EB83C8B7}"/>
          </ac:spMkLst>
        </pc:spChg>
        <pc:spChg chg="add">
          <ac:chgData name="Дүйсенбек Гүлзат Даниярқызы" userId="5cea89ae-0632-420c-bd8f-886daea84a45" providerId="ADAL" clId="{39C31552-18EE-475D-A488-F1916FE4F1F0}" dt="2024-11-02T06:34:17.821" v="2545" actId="26606"/>
          <ac:spMkLst>
            <pc:docMk/>
            <pc:sldMk cId="1186548781" sldId="261"/>
            <ac:spMk id="25" creationId="{081E4A58-353D-44AE-B2FC-2A74E2E400F7}"/>
          </ac:spMkLst>
        </pc:spChg>
      </pc:sldChg>
      <pc:sldChg chg="modSp mod">
        <pc:chgData name="Дүйсенбек Гүлзат Даниярқызы" userId="5cea89ae-0632-420c-bd8f-886daea84a45" providerId="ADAL" clId="{39C31552-18EE-475D-A488-F1916FE4F1F0}" dt="2024-11-02T06:33:04.447" v="2511" actId="2711"/>
        <pc:sldMkLst>
          <pc:docMk/>
          <pc:sldMk cId="824872466" sldId="308"/>
        </pc:sldMkLst>
        <pc:spChg chg="mod">
          <ac:chgData name="Дүйсенбек Гүлзат Даниярқызы" userId="5cea89ae-0632-420c-bd8f-886daea84a45" providerId="ADAL" clId="{39C31552-18EE-475D-A488-F1916FE4F1F0}" dt="2024-11-02T06:29:37.785" v="2047" actId="20577"/>
          <ac:spMkLst>
            <pc:docMk/>
            <pc:sldMk cId="824872466" sldId="308"/>
            <ac:spMk id="62" creationId="{028D9DAB-6A13-4E4A-B7F3-5A84D35BB295}"/>
          </ac:spMkLst>
        </pc:spChg>
        <pc:spChg chg="mod">
          <ac:chgData name="Дүйсенбек Гүлзат Даниярқызы" userId="5cea89ae-0632-420c-bd8f-886daea84a45" providerId="ADAL" clId="{39C31552-18EE-475D-A488-F1916FE4F1F0}" dt="2024-11-02T06:33:04.447" v="2511" actId="2711"/>
          <ac:spMkLst>
            <pc:docMk/>
            <pc:sldMk cId="824872466" sldId="308"/>
            <ac:spMk id="63" creationId="{E3583ABC-46FC-4852-83A9-ECDF4BEAA8DB}"/>
          </ac:spMkLst>
        </pc:spChg>
      </pc:sldChg>
      <pc:sldChg chg="modSp mod">
        <pc:chgData name="Дүйсенбек Гүлзат Даниярқызы" userId="5cea89ae-0632-420c-bd8f-886daea84a45" providerId="ADAL" clId="{39C31552-18EE-475D-A488-F1916FE4F1F0}" dt="2024-11-02T06:12:47.413" v="1730" actId="255"/>
        <pc:sldMkLst>
          <pc:docMk/>
          <pc:sldMk cId="490011859" sldId="311"/>
        </pc:sldMkLst>
        <pc:spChg chg="mod">
          <ac:chgData name="Дүйсенбек Гүлзат Даниярқызы" userId="5cea89ae-0632-420c-bd8f-886daea84a45" providerId="ADAL" clId="{39C31552-18EE-475D-A488-F1916FE4F1F0}" dt="2024-11-02T06:12:47.413" v="1730" actId="255"/>
          <ac:spMkLst>
            <pc:docMk/>
            <pc:sldMk cId="490011859" sldId="311"/>
            <ac:spMk id="7" creationId="{110DB87E-5E05-7F32-74E8-663B56197A10}"/>
          </ac:spMkLst>
        </pc:spChg>
        <pc:graphicFrameChg chg="mod">
          <ac:chgData name="Дүйсенбек Гүлзат Даниярқызы" userId="5cea89ae-0632-420c-bd8f-886daea84a45" providerId="ADAL" clId="{39C31552-18EE-475D-A488-F1916FE4F1F0}" dt="2024-11-02T05:48:11.498" v="1032" actId="20577"/>
          <ac:graphicFrameMkLst>
            <pc:docMk/>
            <pc:sldMk cId="490011859" sldId="311"/>
            <ac:graphicFrameMk id="11" creationId="{422F1F77-43F6-4E7F-B5CC-D4277C4FBB9F}"/>
          </ac:graphicFrameMkLst>
        </pc:graphicFrameChg>
      </pc:sldChg>
      <pc:sldChg chg="del">
        <pc:chgData name="Дүйсенбек Гүлзат Даниярқызы" userId="5cea89ae-0632-420c-bd8f-886daea84a45" providerId="ADAL" clId="{39C31552-18EE-475D-A488-F1916FE4F1F0}" dt="2024-11-02T05:33:28.078" v="353" actId="2696"/>
        <pc:sldMkLst>
          <pc:docMk/>
          <pc:sldMk cId="802118726" sldId="323"/>
        </pc:sldMkLst>
      </pc:sldChg>
      <pc:sldChg chg="delSp modSp mod ord">
        <pc:chgData name="Дүйсенбек Гүлзат Даниярқызы" userId="5cea89ae-0632-420c-bd8f-886daea84a45" providerId="ADAL" clId="{39C31552-18EE-475D-A488-F1916FE4F1F0}" dt="2024-11-02T06:41:25.109" v="2596" actId="2711"/>
        <pc:sldMkLst>
          <pc:docMk/>
          <pc:sldMk cId="3430763102" sldId="324"/>
        </pc:sldMkLst>
        <pc:spChg chg="mod">
          <ac:chgData name="Дүйсенбек Гүлзат Даниярқызы" userId="5cea89ae-0632-420c-bd8f-886daea84a45" providerId="ADAL" clId="{39C31552-18EE-475D-A488-F1916FE4F1F0}" dt="2024-11-02T05:46:10.634" v="905" actId="1076"/>
          <ac:spMkLst>
            <pc:docMk/>
            <pc:sldMk cId="3430763102" sldId="324"/>
            <ac:spMk id="2" creationId="{164966AF-096E-BD1A-C11F-BB75B68E6EFC}"/>
          </ac:spMkLst>
        </pc:spChg>
        <pc:spChg chg="mod">
          <ac:chgData name="Дүйсенбек Гүлзат Даниярқызы" userId="5cea89ae-0632-420c-bd8f-886daea84a45" providerId="ADAL" clId="{39C31552-18EE-475D-A488-F1916FE4F1F0}" dt="2024-11-02T06:41:25.109" v="2596" actId="2711"/>
          <ac:spMkLst>
            <pc:docMk/>
            <pc:sldMk cId="3430763102" sldId="324"/>
            <ac:spMk id="3" creationId="{89DD7B57-C3BC-3A1E-CF70-FBA8F03D9455}"/>
          </ac:spMkLst>
        </pc:spChg>
        <pc:spChg chg="mod">
          <ac:chgData name="Дүйсенбек Гүлзат Даниярқызы" userId="5cea89ae-0632-420c-bd8f-886daea84a45" providerId="ADAL" clId="{39C31552-18EE-475D-A488-F1916FE4F1F0}" dt="2024-11-02T06:41:19.675" v="2595" actId="2711"/>
          <ac:spMkLst>
            <pc:docMk/>
            <pc:sldMk cId="3430763102" sldId="324"/>
            <ac:spMk id="5" creationId="{BC66ABE4-6C50-52A6-C96B-4E37243CC5DB}"/>
          </ac:spMkLst>
        </pc:spChg>
        <pc:spChg chg="del mod">
          <ac:chgData name="Дүйсенбек Гүлзат Даниярқызы" userId="5cea89ae-0632-420c-bd8f-886daea84a45" providerId="ADAL" clId="{39C31552-18EE-475D-A488-F1916FE4F1F0}" dt="2024-11-02T05:45:32.133" v="893" actId="21"/>
          <ac:spMkLst>
            <pc:docMk/>
            <pc:sldMk cId="3430763102" sldId="324"/>
            <ac:spMk id="60" creationId="{C48C8E44-C9D2-412C-97AA-DDC37D8F5748}"/>
          </ac:spMkLst>
        </pc:spChg>
        <pc:picChg chg="del">
          <ac:chgData name="Дүйсенбек Гүлзат Даниярқызы" userId="5cea89ae-0632-420c-bd8f-886daea84a45" providerId="ADAL" clId="{39C31552-18EE-475D-A488-F1916FE4F1F0}" dt="2024-11-02T05:43:25.210" v="886" actId="478"/>
          <ac:picMkLst>
            <pc:docMk/>
            <pc:sldMk cId="3430763102" sldId="324"/>
            <ac:picMk id="5122" creationId="{828232B7-ECDD-183D-C6C1-C0C3C2DAF603}"/>
          </ac:picMkLst>
        </pc:picChg>
        <pc:picChg chg="del mod">
          <ac:chgData name="Дүйсенбек Гүлзат Даниярқызы" userId="5cea89ae-0632-420c-bd8f-886daea84a45" providerId="ADAL" clId="{39C31552-18EE-475D-A488-F1916FE4F1F0}" dt="2024-11-02T05:45:13.163" v="891" actId="478"/>
          <ac:picMkLst>
            <pc:docMk/>
            <pc:sldMk cId="3430763102" sldId="324"/>
            <ac:picMk id="5124" creationId="{C4044DC4-4D72-F7E6-14CA-A88AD6E44952}"/>
          </ac:picMkLst>
        </pc:picChg>
      </pc:sldChg>
      <pc:sldChg chg="del">
        <pc:chgData name="Дүйсенбек Гүлзат Даниярқызы" userId="5cea89ae-0632-420c-bd8f-886daea84a45" providerId="ADAL" clId="{39C31552-18EE-475D-A488-F1916FE4F1F0}" dt="2024-11-02T06:09:39.697" v="1553" actId="2696"/>
        <pc:sldMkLst>
          <pc:docMk/>
          <pc:sldMk cId="2760060973" sldId="328"/>
        </pc:sldMkLst>
      </pc:sldChg>
      <pc:sldChg chg="del">
        <pc:chgData name="Дүйсенбек Гүлзат Даниярқызы" userId="5cea89ae-0632-420c-bd8f-886daea84a45" providerId="ADAL" clId="{39C31552-18EE-475D-A488-F1916FE4F1F0}" dt="2024-11-02T06:20:41.178" v="1761" actId="2696"/>
        <pc:sldMkLst>
          <pc:docMk/>
          <pc:sldMk cId="970623250" sldId="331"/>
        </pc:sldMkLst>
      </pc:sldChg>
      <pc:sldChg chg="del">
        <pc:chgData name="Дүйсенбек Гүлзат Даниярқызы" userId="5cea89ae-0632-420c-bd8f-886daea84a45" providerId="ADAL" clId="{39C31552-18EE-475D-A488-F1916FE4F1F0}" dt="2024-11-02T06:20:56.120" v="1763" actId="2696"/>
        <pc:sldMkLst>
          <pc:docMk/>
          <pc:sldMk cId="2326873321" sldId="334"/>
        </pc:sldMkLst>
      </pc:sldChg>
      <pc:sldChg chg="del">
        <pc:chgData name="Дүйсенбек Гүлзат Даниярқызы" userId="5cea89ae-0632-420c-bd8f-886daea84a45" providerId="ADAL" clId="{39C31552-18EE-475D-A488-F1916FE4F1F0}" dt="2024-11-02T06:21:02.624" v="1764" actId="2696"/>
        <pc:sldMkLst>
          <pc:docMk/>
          <pc:sldMk cId="1437130226" sldId="335"/>
        </pc:sldMkLst>
      </pc:sldChg>
      <pc:sldChg chg="del">
        <pc:chgData name="Дүйсенбек Гүлзат Даниярқызы" userId="5cea89ae-0632-420c-bd8f-886daea84a45" providerId="ADAL" clId="{39C31552-18EE-475D-A488-F1916FE4F1F0}" dt="2024-11-02T06:21:26.735" v="1768" actId="2696"/>
        <pc:sldMkLst>
          <pc:docMk/>
          <pc:sldMk cId="3054307595" sldId="336"/>
        </pc:sldMkLst>
      </pc:sldChg>
      <pc:sldChg chg="del">
        <pc:chgData name="Дүйсенбек Гүлзат Даниярқызы" userId="5cea89ae-0632-420c-bd8f-886daea84a45" providerId="ADAL" clId="{39C31552-18EE-475D-A488-F1916FE4F1F0}" dt="2024-11-02T06:21:16.241" v="1765" actId="2696"/>
        <pc:sldMkLst>
          <pc:docMk/>
          <pc:sldMk cId="3178306279" sldId="337"/>
        </pc:sldMkLst>
      </pc:sldChg>
      <pc:sldChg chg="del">
        <pc:chgData name="Дүйсенбек Гүлзат Даниярқызы" userId="5cea89ae-0632-420c-bd8f-886daea84a45" providerId="ADAL" clId="{39C31552-18EE-475D-A488-F1916FE4F1F0}" dt="2024-11-02T06:21:22.658" v="1766" actId="2696"/>
        <pc:sldMkLst>
          <pc:docMk/>
          <pc:sldMk cId="97975487" sldId="338"/>
        </pc:sldMkLst>
      </pc:sldChg>
      <pc:sldChg chg="del">
        <pc:chgData name="Дүйсенбек Гүлзат Даниярқызы" userId="5cea89ae-0632-420c-bd8f-886daea84a45" providerId="ADAL" clId="{39C31552-18EE-475D-A488-F1916FE4F1F0}" dt="2024-11-02T06:21:24.810" v="1767" actId="2696"/>
        <pc:sldMkLst>
          <pc:docMk/>
          <pc:sldMk cId="1572980641" sldId="339"/>
        </pc:sldMkLst>
      </pc:sldChg>
      <pc:sldChg chg="delSp modSp add del mod">
        <pc:chgData name="Дүйсенбек Гүлзат Даниярқызы" userId="5cea89ae-0632-420c-bd8f-886daea84a45" providerId="ADAL" clId="{39C31552-18EE-475D-A488-F1916FE4F1F0}" dt="2024-11-02T06:39:11.373" v="2572" actId="2711"/>
        <pc:sldMkLst>
          <pc:docMk/>
          <pc:sldMk cId="2079997370" sldId="344"/>
        </pc:sldMkLst>
        <pc:spChg chg="mod">
          <ac:chgData name="Дүйсенбек Гүлзат Даниярқызы" userId="5cea89ae-0632-420c-bd8f-886daea84a45" providerId="ADAL" clId="{39C31552-18EE-475D-A488-F1916FE4F1F0}" dt="2024-11-02T06:10:58.506" v="1569" actId="1076"/>
          <ac:spMkLst>
            <pc:docMk/>
            <pc:sldMk cId="2079997370" sldId="344"/>
            <ac:spMk id="7" creationId="{824BAE6E-CCEC-BD23-0F64-1308F875DDA0}"/>
          </ac:spMkLst>
        </pc:spChg>
        <pc:spChg chg="mod">
          <ac:chgData name="Дүйсенбек Гүлзат Даниярқызы" userId="5cea89ae-0632-420c-bd8f-886daea84a45" providerId="ADAL" clId="{39C31552-18EE-475D-A488-F1916FE4F1F0}" dt="2024-11-02T06:39:11.373" v="2572" actId="2711"/>
          <ac:spMkLst>
            <pc:docMk/>
            <pc:sldMk cId="2079997370" sldId="344"/>
            <ac:spMk id="9" creationId="{02321A8C-8DD7-9A45-71E4-D0316D3DA3C5}"/>
          </ac:spMkLst>
        </pc:spChg>
        <pc:spChg chg="mod">
          <ac:chgData name="Дүйсенбек Гүлзат Даниярқызы" userId="5cea89ae-0632-420c-bd8f-886daea84a45" providerId="ADAL" clId="{39C31552-18EE-475D-A488-F1916FE4F1F0}" dt="2024-11-02T06:39:03.605" v="2571" actId="2711"/>
          <ac:spMkLst>
            <pc:docMk/>
            <pc:sldMk cId="2079997370" sldId="344"/>
            <ac:spMk id="60" creationId="{52247159-BDF0-493E-2762-F2215E0D65C5}"/>
          </ac:spMkLst>
        </pc:spChg>
        <pc:picChg chg="del mod">
          <ac:chgData name="Дүйсенбек Гүлзат Даниярқызы" userId="5cea89ae-0632-420c-bd8f-886daea84a45" providerId="ADAL" clId="{39C31552-18EE-475D-A488-F1916FE4F1F0}" dt="2024-11-02T06:38:34.814" v="2566" actId="478"/>
          <ac:picMkLst>
            <pc:docMk/>
            <pc:sldMk cId="2079997370" sldId="344"/>
            <ac:picMk id="4" creationId="{2FF00F18-E379-EA72-5E22-C02C1F4A0879}"/>
          </ac:picMkLst>
        </pc:picChg>
      </pc:sldChg>
      <pc:sldChg chg="modSp mod">
        <pc:chgData name="Дүйсенбек Гүлзат Даниярқызы" userId="5cea89ae-0632-420c-bd8f-886daea84a45" providerId="ADAL" clId="{39C31552-18EE-475D-A488-F1916FE4F1F0}" dt="2024-11-02T06:38:49.942" v="2570" actId="123"/>
        <pc:sldMkLst>
          <pc:docMk/>
          <pc:sldMk cId="3098591489" sldId="345"/>
        </pc:sldMkLst>
        <pc:spChg chg="mod">
          <ac:chgData name="Дүйсенбек Гүлзат Даниярқызы" userId="5cea89ae-0632-420c-bd8f-886daea84a45" providerId="ADAL" clId="{39C31552-18EE-475D-A488-F1916FE4F1F0}" dt="2024-11-02T06:28:50.697" v="2009" actId="20578"/>
          <ac:spMkLst>
            <pc:docMk/>
            <pc:sldMk cId="3098591489" sldId="345"/>
            <ac:spMk id="9" creationId="{CD10F3A7-F9E4-AC10-09B9-162D00E7A4EB}"/>
          </ac:spMkLst>
        </pc:spChg>
        <pc:spChg chg="mod">
          <ac:chgData name="Дүйсенбек Гүлзат Даниярқызы" userId="5cea89ae-0632-420c-bd8f-886daea84a45" providerId="ADAL" clId="{39C31552-18EE-475D-A488-F1916FE4F1F0}" dt="2024-11-02T06:38:49.942" v="2570" actId="123"/>
          <ac:spMkLst>
            <pc:docMk/>
            <pc:sldMk cId="3098591489" sldId="345"/>
            <ac:spMk id="60" creationId="{52247159-BDF0-493E-2762-F2215E0D65C5}"/>
          </ac:spMkLst>
        </pc:spChg>
        <pc:picChg chg="mod">
          <ac:chgData name="Дүйсенбек Гүлзат Даниярқызы" userId="5cea89ae-0632-420c-bd8f-886daea84a45" providerId="ADAL" clId="{39C31552-18EE-475D-A488-F1916FE4F1F0}" dt="2024-11-02T06:37:51.274" v="2561" actId="1076"/>
          <ac:picMkLst>
            <pc:docMk/>
            <pc:sldMk cId="3098591489" sldId="345"/>
            <ac:picMk id="4" creationId="{2FF00F18-E379-EA72-5E22-C02C1F4A0879}"/>
          </ac:picMkLst>
        </pc:picChg>
      </pc:sldChg>
      <pc:sldChg chg="del">
        <pc:chgData name="Дүйсенбек Гүлзат Даниярқызы" userId="5cea89ae-0632-420c-bd8f-886daea84a45" providerId="ADAL" clId="{39C31552-18EE-475D-A488-F1916FE4F1F0}" dt="2024-11-02T05:54:26.277" v="1169" actId="2696"/>
        <pc:sldMkLst>
          <pc:docMk/>
          <pc:sldMk cId="309471270" sldId="351"/>
        </pc:sldMkLst>
      </pc:sldChg>
      <pc:sldChg chg="del">
        <pc:chgData name="Дүйсенбек Гүлзат Даниярқызы" userId="5cea89ae-0632-420c-bd8f-886daea84a45" providerId="ADAL" clId="{39C31552-18EE-475D-A488-F1916FE4F1F0}" dt="2024-11-02T05:48:29.361" v="1033" actId="2696"/>
        <pc:sldMkLst>
          <pc:docMk/>
          <pc:sldMk cId="737034994" sldId="356"/>
        </pc:sldMkLst>
      </pc:sldChg>
      <pc:sldChg chg="addSp delSp modSp mod">
        <pc:chgData name="Дүйсенбек Гүлзат Даниярқызы" userId="5cea89ae-0632-420c-bd8f-886daea84a45" providerId="ADAL" clId="{39C31552-18EE-475D-A488-F1916FE4F1F0}" dt="2024-11-02T06:41:12.945" v="2594" actId="2711"/>
        <pc:sldMkLst>
          <pc:docMk/>
          <pc:sldMk cId="1059638568" sldId="357"/>
        </pc:sldMkLst>
        <pc:spChg chg="add del mod">
          <ac:chgData name="Дүйсенбек Гүлзат Даниярқызы" userId="5cea89ae-0632-420c-bd8f-886daea84a45" providerId="ADAL" clId="{39C31552-18EE-475D-A488-F1916FE4F1F0}" dt="2024-11-02T05:54:00.095" v="1165" actId="21"/>
          <ac:spMkLst>
            <pc:docMk/>
            <pc:sldMk cId="1059638568" sldId="357"/>
            <ac:spMk id="3" creationId="{2AB55962-B793-DC2E-64AD-95DC04A15EC7}"/>
          </ac:spMkLst>
        </pc:spChg>
        <pc:spChg chg="mod">
          <ac:chgData name="Дүйсенбек Гүлзат Даниярқызы" userId="5cea89ae-0632-420c-bd8f-886daea84a45" providerId="ADAL" clId="{39C31552-18EE-475D-A488-F1916FE4F1F0}" dt="2024-11-02T06:36:16.186" v="2554" actId="27636"/>
          <ac:spMkLst>
            <pc:docMk/>
            <pc:sldMk cId="1059638568" sldId="357"/>
            <ac:spMk id="6" creationId="{33ECE094-F468-9C0A-DD7A-E48C9DE06841}"/>
          </ac:spMkLst>
        </pc:spChg>
        <pc:spChg chg="del">
          <ac:chgData name="Дүйсенбек Гүлзат Даниярқызы" userId="5cea89ae-0632-420c-bd8f-886daea84a45" providerId="ADAL" clId="{39C31552-18EE-475D-A488-F1916FE4F1F0}" dt="2024-11-02T05:53:39.032" v="1161" actId="478"/>
          <ac:spMkLst>
            <pc:docMk/>
            <pc:sldMk cId="1059638568" sldId="357"/>
            <ac:spMk id="7" creationId="{374B140C-867F-C9AF-434A-3C98BC034D73}"/>
          </ac:spMkLst>
        </pc:spChg>
        <pc:spChg chg="del">
          <ac:chgData name="Дүйсенбек Гүлзат Даниярқызы" userId="5cea89ae-0632-420c-bd8f-886daea84a45" providerId="ADAL" clId="{39C31552-18EE-475D-A488-F1916FE4F1F0}" dt="2024-11-02T06:34:44.075" v="2546" actId="26606"/>
          <ac:spMkLst>
            <pc:docMk/>
            <pc:sldMk cId="1059638568" sldId="357"/>
            <ac:spMk id="8" creationId="{0786EB66-C867-4091-BE41-0977C3162303}"/>
          </ac:spMkLst>
        </pc:spChg>
        <pc:spChg chg="del">
          <ac:chgData name="Дүйсенбек Гүлзат Даниярқызы" userId="5cea89ae-0632-420c-bd8f-886daea84a45" providerId="ADAL" clId="{39C31552-18EE-475D-A488-F1916FE4F1F0}" dt="2024-11-02T06:34:44.075" v="2546" actId="26606"/>
          <ac:spMkLst>
            <pc:docMk/>
            <pc:sldMk cId="1059638568" sldId="357"/>
            <ac:spMk id="10" creationId="{49AC298A-B9B9-4BAB-BCF5-45A44E5BA7DC}"/>
          </ac:spMkLst>
        </pc:spChg>
        <pc:spChg chg="del">
          <ac:chgData name="Дүйсенбек Гүлзат Даниярқызы" userId="5cea89ae-0632-420c-bd8f-886daea84a45" providerId="ADAL" clId="{39C31552-18EE-475D-A488-F1916FE4F1F0}" dt="2024-11-02T06:34:44.075" v="2546" actId="26606"/>
          <ac:spMkLst>
            <pc:docMk/>
            <pc:sldMk cId="1059638568" sldId="357"/>
            <ac:spMk id="12" creationId="{81BF8F48-5FE7-4A46-8BEB-AF2AE44CD2E8}"/>
          </ac:spMkLst>
        </pc:spChg>
        <pc:spChg chg="mod">
          <ac:chgData name="Дүйсенбек Гүлзат Даниярқызы" userId="5cea89ae-0632-420c-bd8f-886daea84a45" providerId="ADAL" clId="{39C31552-18EE-475D-A488-F1916FE4F1F0}" dt="2024-11-02T06:41:12.945" v="2594" actId="2711"/>
          <ac:spMkLst>
            <pc:docMk/>
            <pc:sldMk cId="1059638568" sldId="357"/>
            <ac:spMk id="55" creationId="{285C9D05-CB77-4C32-BB99-92FA786C74A9}"/>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60" creationId="{F837543A-6020-4505-A233-C9DB4BF74011}"/>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62" creationId="{35B16301-FB18-48BA-A6DD-C37CAF6F9A18}"/>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64" creationId="{C3C0D90E-074A-4F52-9B11-B52BEF4BCBE5}"/>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66" creationId="{CABBD4C1-E6F8-46F6-8152-A8A97490BF4D}"/>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68" creationId="{83BA5EF5-1FE9-4BF9-83BB-269BCDDF6156}"/>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72" creationId="{88853921-7BC9-4BDE-ACAB-133C683C82D6}"/>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74" creationId="{09192968-3AE7-4470-A61C-97294BB92731}"/>
          </ac:spMkLst>
        </pc:spChg>
        <pc:spChg chg="add">
          <ac:chgData name="Дүйсенбек Гүлзат Даниярқызы" userId="5cea89ae-0632-420c-bd8f-886daea84a45" providerId="ADAL" clId="{39C31552-18EE-475D-A488-F1916FE4F1F0}" dt="2024-11-02T06:34:44.075" v="2546" actId="26606"/>
          <ac:spMkLst>
            <pc:docMk/>
            <pc:sldMk cId="1059638568" sldId="357"/>
            <ac:spMk id="76" creationId="{3AB72E55-43E4-4356-BFE8-E2102CB0B505}"/>
          </ac:spMkLst>
        </pc:spChg>
        <pc:grpChg chg="del">
          <ac:chgData name="Дүйсенбек Гүлзат Даниярқызы" userId="5cea89ae-0632-420c-bd8f-886daea84a45" providerId="ADAL" clId="{39C31552-18EE-475D-A488-F1916FE4F1F0}" dt="2024-11-02T06:34:44.075" v="2546" actId="26606"/>
          <ac:grpSpMkLst>
            <pc:docMk/>
            <pc:sldMk cId="1059638568" sldId="357"/>
            <ac:grpSpMk id="14" creationId="{117AB195-E690-4959-B435-3BC469C2CA48}"/>
          </ac:grpSpMkLst>
        </pc:grpChg>
        <pc:grpChg chg="del">
          <ac:chgData name="Дүйсенбек Гүлзат Даниярқызы" userId="5cea89ae-0632-420c-bd8f-886daea84a45" providerId="ADAL" clId="{39C31552-18EE-475D-A488-F1916FE4F1F0}" dt="2024-11-02T06:34:44.075" v="2546" actId="26606"/>
          <ac:grpSpMkLst>
            <pc:docMk/>
            <pc:sldMk cId="1059638568" sldId="357"/>
            <ac:grpSpMk id="28" creationId="{9D9672DB-F953-4898-9C52-03A164FADEDC}"/>
          </ac:grpSpMkLst>
        </pc:grpChg>
        <pc:picChg chg="del mod">
          <ac:chgData name="Дүйсенбек Гүлзат Даниярқызы" userId="5cea89ae-0632-420c-bd8f-886daea84a45" providerId="ADAL" clId="{39C31552-18EE-475D-A488-F1916FE4F1F0}" dt="2024-11-02T05:51:37.748" v="1050" actId="478"/>
          <ac:picMkLst>
            <pc:docMk/>
            <pc:sldMk cId="1059638568" sldId="357"/>
            <ac:picMk id="1026" creationId="{AD8EFC9A-4D40-422E-B78F-1A6462B04E9B}"/>
          </ac:picMkLst>
        </pc:picChg>
        <pc:cxnChg chg="add">
          <ac:chgData name="Дүйсенбек Гүлзат Даниярқызы" userId="5cea89ae-0632-420c-bd8f-886daea84a45" providerId="ADAL" clId="{39C31552-18EE-475D-A488-F1916FE4F1F0}" dt="2024-11-02T06:34:44.075" v="2546" actId="26606"/>
          <ac:cxnSpMkLst>
            <pc:docMk/>
            <pc:sldMk cId="1059638568" sldId="357"/>
            <ac:cxnSpMk id="70" creationId="{4B3BCACB-5880-460B-9606-8C433A9AF99D}"/>
          </ac:cxnSpMkLst>
        </pc:cxnChg>
      </pc:sldChg>
      <pc:sldChg chg="del">
        <pc:chgData name="Дүйсенбек Гүлзат Даниярқызы" userId="5cea89ae-0632-420c-bd8f-886daea84a45" providerId="ADAL" clId="{39C31552-18EE-475D-A488-F1916FE4F1F0}" dt="2024-11-02T05:54:20.224" v="1168" actId="2696"/>
        <pc:sldMkLst>
          <pc:docMk/>
          <pc:sldMk cId="17880115" sldId="358"/>
        </pc:sldMkLst>
      </pc:sldChg>
      <pc:sldChg chg="addSp delSp modSp mod">
        <pc:chgData name="Дүйсенбек Гүлзат Даниярқызы" userId="5cea89ae-0632-420c-bd8f-886daea84a45" providerId="ADAL" clId="{39C31552-18EE-475D-A488-F1916FE4F1F0}" dt="2024-11-02T06:40:51.518" v="2589" actId="2711"/>
        <pc:sldMkLst>
          <pc:docMk/>
          <pc:sldMk cId="3975289424" sldId="360"/>
        </pc:sldMkLst>
        <pc:spChg chg="del mod">
          <ac:chgData name="Дүйсенбек Гүлзат Даниярқызы" userId="5cea89ae-0632-420c-bd8f-886daea84a45" providerId="ADAL" clId="{39C31552-18EE-475D-A488-F1916FE4F1F0}" dt="2024-11-02T06:02:23.649" v="1430"/>
          <ac:spMkLst>
            <pc:docMk/>
            <pc:sldMk cId="3975289424" sldId="360"/>
            <ac:spMk id="2" creationId="{AF788C46-1DA7-4577-BEA6-72A61FCECB2F}"/>
          </ac:spMkLst>
        </pc:spChg>
        <pc:spChg chg="mod">
          <ac:chgData name="Дүйсенбек Гүлзат Даниярқызы" userId="5cea89ae-0632-420c-bd8f-886daea84a45" providerId="ADAL" clId="{39C31552-18EE-475D-A488-F1916FE4F1F0}" dt="2024-11-02T06:06:57.401" v="1479" actId="1076"/>
          <ac:spMkLst>
            <pc:docMk/>
            <pc:sldMk cId="3975289424" sldId="360"/>
            <ac:spMk id="6" creationId="{33ECE094-F468-9C0A-DD7A-E48C9DE06841}"/>
          </ac:spMkLst>
        </pc:spChg>
        <pc:spChg chg="mod">
          <ac:chgData name="Дүйсенбек Гүлзат Даниярқызы" userId="5cea89ae-0632-420c-bd8f-886daea84a45" providerId="ADAL" clId="{39C31552-18EE-475D-A488-F1916FE4F1F0}" dt="2024-11-02T06:40:51.518" v="2589" actId="2711"/>
          <ac:spMkLst>
            <pc:docMk/>
            <pc:sldMk cId="3975289424" sldId="360"/>
            <ac:spMk id="7" creationId="{374B140C-867F-C9AF-434A-3C98BC034D73}"/>
          </ac:spMkLst>
        </pc:spChg>
        <pc:spChg chg="del mod">
          <ac:chgData name="Дүйсенбек Гүлзат Даниярқызы" userId="5cea89ae-0632-420c-bd8f-886daea84a45" providerId="ADAL" clId="{39C31552-18EE-475D-A488-F1916FE4F1F0}" dt="2024-11-02T06:02:23.649" v="1432"/>
          <ac:spMkLst>
            <pc:docMk/>
            <pc:sldMk cId="3975289424" sldId="360"/>
            <ac:spMk id="54" creationId="{E0B6DF08-4805-45C6-8534-5B03A364FF0D}"/>
          </ac:spMkLst>
        </pc:spChg>
        <pc:spChg chg="del mod">
          <ac:chgData name="Дүйсенбек Гүлзат Даниярқызы" userId="5cea89ae-0632-420c-bd8f-886daea84a45" providerId="ADAL" clId="{39C31552-18EE-475D-A488-F1916FE4F1F0}" dt="2024-11-02T06:02:23.646" v="1428" actId="21"/>
          <ac:spMkLst>
            <pc:docMk/>
            <pc:sldMk cId="3975289424" sldId="360"/>
            <ac:spMk id="56" creationId="{670BA52B-0340-4AAE-8E2D-E3C64DEE6614}"/>
          </ac:spMkLst>
        </pc:spChg>
        <pc:graphicFrameChg chg="add mod modGraphic">
          <ac:chgData name="Дүйсенбек Гүлзат Даниярқызы" userId="5cea89ae-0632-420c-bd8f-886daea84a45" providerId="ADAL" clId="{39C31552-18EE-475D-A488-F1916FE4F1F0}" dt="2024-11-02T06:40:46.607" v="2588"/>
          <ac:graphicFrameMkLst>
            <pc:docMk/>
            <pc:sldMk cId="3975289424" sldId="360"/>
            <ac:graphicFrameMk id="5" creationId="{357F4811-9354-CFD1-380C-F217149C97C9}"/>
          </ac:graphicFrameMkLst>
        </pc:graphicFrameChg>
        <pc:graphicFrameChg chg="mod">
          <ac:chgData name="Дүйсенбек Гүлзат Даниярқызы" userId="5cea89ae-0632-420c-bd8f-886daea84a45" providerId="ADAL" clId="{39C31552-18EE-475D-A488-F1916FE4F1F0}" dt="2024-11-02T06:13:18.007" v="1731" actId="1076"/>
          <ac:graphicFrameMkLst>
            <pc:docMk/>
            <pc:sldMk cId="3975289424" sldId="360"/>
            <ac:graphicFrameMk id="11" creationId="{EF365446-9601-4176-BDAD-C1DECCBFA6A2}"/>
          </ac:graphicFrameMkLst>
        </pc:graphicFrameChg>
      </pc:sldChg>
      <pc:sldChg chg="modSp mod">
        <pc:chgData name="Дүйсенбек Гүлзат Даниярқызы" userId="5cea89ae-0632-420c-bd8f-886daea84a45" providerId="ADAL" clId="{39C31552-18EE-475D-A488-F1916FE4F1F0}" dt="2024-11-02T06:40:57.403" v="2590" actId="2711"/>
        <pc:sldMkLst>
          <pc:docMk/>
          <pc:sldMk cId="3172226826" sldId="361"/>
        </pc:sldMkLst>
        <pc:spChg chg="mod">
          <ac:chgData name="Дүйсенбек Гүлзат Даниярқызы" userId="5cea89ae-0632-420c-bd8f-886daea84a45" providerId="ADAL" clId="{39C31552-18EE-475D-A488-F1916FE4F1F0}" dt="2024-11-02T06:40:57.403" v="2590" actId="2711"/>
          <ac:spMkLst>
            <pc:docMk/>
            <pc:sldMk cId="3172226826" sldId="361"/>
            <ac:spMk id="7" creationId="{374B140C-867F-C9AF-434A-3C98BC034D73}"/>
          </ac:spMkLst>
        </pc:spChg>
        <pc:spChg chg="mod">
          <ac:chgData name="Дүйсенбек Гүлзат Даниярқызы" userId="5cea89ae-0632-420c-bd8f-886daea84a45" providerId="ADAL" clId="{39C31552-18EE-475D-A488-F1916FE4F1F0}" dt="2024-11-02T06:00:20.155" v="1392" actId="113"/>
          <ac:spMkLst>
            <pc:docMk/>
            <pc:sldMk cId="3172226826" sldId="361"/>
            <ac:spMk id="55" creationId="{DEB362F9-D3F7-489D-BAED-6AB1D9870E5A}"/>
          </ac:spMkLst>
        </pc:spChg>
      </pc:sldChg>
      <pc:sldChg chg="del">
        <pc:chgData name="Дүйсенбек Гүлзат Даниярқызы" userId="5cea89ae-0632-420c-bd8f-886daea84a45" providerId="ADAL" clId="{39C31552-18EE-475D-A488-F1916FE4F1F0}" dt="2024-11-02T06:01:27.294" v="1413" actId="2696"/>
        <pc:sldMkLst>
          <pc:docMk/>
          <pc:sldMk cId="2663303163" sldId="362"/>
        </pc:sldMkLst>
      </pc:sldChg>
      <pc:sldChg chg="del">
        <pc:chgData name="Дүйсенбек Гүлзат Даниярқызы" userId="5cea89ae-0632-420c-bd8f-886daea84a45" providerId="ADAL" clId="{39C31552-18EE-475D-A488-F1916FE4F1F0}" dt="2024-11-02T06:09:42.983" v="1554" actId="2696"/>
        <pc:sldMkLst>
          <pc:docMk/>
          <pc:sldMk cId="3173771448" sldId="363"/>
        </pc:sldMkLst>
      </pc:sldChg>
      <pc:sldChg chg="del">
        <pc:chgData name="Дүйсенбек Гүлзат Даниярқызы" userId="5cea89ae-0632-420c-bd8f-886daea84a45" providerId="ADAL" clId="{39C31552-18EE-475D-A488-F1916FE4F1F0}" dt="2024-11-02T06:09:47.311" v="1555" actId="2696"/>
        <pc:sldMkLst>
          <pc:docMk/>
          <pc:sldMk cId="4238183151" sldId="364"/>
        </pc:sldMkLst>
      </pc:sldChg>
      <pc:sldChg chg="del">
        <pc:chgData name="Дүйсенбек Гүлзат Даниярқызы" userId="5cea89ae-0632-420c-bd8f-886daea84a45" providerId="ADAL" clId="{39C31552-18EE-475D-A488-F1916FE4F1F0}" dt="2024-11-02T06:20:46.582" v="1762" actId="2696"/>
        <pc:sldMkLst>
          <pc:docMk/>
          <pc:sldMk cId="1140792500" sldId="365"/>
        </pc:sldMkLst>
      </pc:sldChg>
      <pc:sldChg chg="addSp delSp modSp mod">
        <pc:chgData name="Дүйсенбек Гүлзат Даниярқызы" userId="5cea89ae-0632-420c-bd8f-886daea84a45" providerId="ADAL" clId="{39C31552-18EE-475D-A488-F1916FE4F1F0}" dt="2024-11-02T06:38:43.585" v="2568" actId="123"/>
        <pc:sldMkLst>
          <pc:docMk/>
          <pc:sldMk cId="282898937" sldId="366"/>
        </pc:sldMkLst>
        <pc:spChg chg="mod">
          <ac:chgData name="Дүйсенбек Гүлзат Даниярқызы" userId="5cea89ae-0632-420c-bd8f-886daea84a45" providerId="ADAL" clId="{39C31552-18EE-475D-A488-F1916FE4F1F0}" dt="2024-11-02T06:25:46.465" v="1902" actId="1076"/>
          <ac:spMkLst>
            <pc:docMk/>
            <pc:sldMk cId="282898937" sldId="366"/>
            <ac:spMk id="4" creationId="{AB382474-554B-1F4E-7BED-EBFC3D5EAAB5}"/>
          </ac:spMkLst>
        </pc:spChg>
        <pc:spChg chg="mod">
          <ac:chgData name="Дүйсенбек Гүлзат Даниярқызы" userId="5cea89ae-0632-420c-bd8f-886daea84a45" providerId="ADAL" clId="{39C31552-18EE-475D-A488-F1916FE4F1F0}" dt="2024-11-02T06:26:00.001" v="1905" actId="1076"/>
          <ac:spMkLst>
            <pc:docMk/>
            <pc:sldMk cId="282898937" sldId="366"/>
            <ac:spMk id="5" creationId="{B4271A2E-38F6-4AC4-31B1-12303A19F391}"/>
          </ac:spMkLst>
        </pc:spChg>
        <pc:spChg chg="mod">
          <ac:chgData name="Дүйсенбек Гүлзат Даниярқызы" userId="5cea89ae-0632-420c-bd8f-886daea84a45" providerId="ADAL" clId="{39C31552-18EE-475D-A488-F1916FE4F1F0}" dt="2024-11-02T06:37:14.159" v="2556" actId="20577"/>
          <ac:spMkLst>
            <pc:docMk/>
            <pc:sldMk cId="282898937" sldId="366"/>
            <ac:spMk id="6" creationId="{546DE600-1027-95FF-4312-3552CF6BCAA0}"/>
          </ac:spMkLst>
        </pc:spChg>
        <pc:spChg chg="mod">
          <ac:chgData name="Дүйсенбек Гүлзат Даниярқызы" userId="5cea89ae-0632-420c-bd8f-886daea84a45" providerId="ADAL" clId="{39C31552-18EE-475D-A488-F1916FE4F1F0}" dt="2024-11-02T06:26:24.616" v="1915" actId="27636"/>
          <ac:spMkLst>
            <pc:docMk/>
            <pc:sldMk cId="282898937" sldId="366"/>
            <ac:spMk id="13" creationId="{8A8DDD73-CDF6-2F7A-AA70-6B7E66B0EDF8}"/>
          </ac:spMkLst>
        </pc:spChg>
        <pc:spChg chg="mod">
          <ac:chgData name="Дүйсенбек Гүлзат Даниярқызы" userId="5cea89ae-0632-420c-bd8f-886daea84a45" providerId="ADAL" clId="{39C31552-18EE-475D-A488-F1916FE4F1F0}" dt="2024-11-02T06:38:43.585" v="2568" actId="123"/>
          <ac:spMkLst>
            <pc:docMk/>
            <pc:sldMk cId="282898937" sldId="366"/>
            <ac:spMk id="54" creationId="{98BC5049-5E09-4A78-8781-EF70317E970C}"/>
          </ac:spMkLst>
        </pc:spChg>
        <pc:spChg chg="mod">
          <ac:chgData name="Дүйсенбек Гүлзат Даниярқызы" userId="5cea89ae-0632-420c-bd8f-886daea84a45" providerId="ADAL" clId="{39C31552-18EE-475D-A488-F1916FE4F1F0}" dt="2024-11-02T06:25:56.170" v="1904" actId="14100"/>
          <ac:spMkLst>
            <pc:docMk/>
            <pc:sldMk cId="282898937" sldId="366"/>
            <ac:spMk id="60" creationId="{8D84E15F-F2B1-5514-DBCA-81E527D8E2E3}"/>
          </ac:spMkLst>
        </pc:spChg>
        <pc:picChg chg="add del mod">
          <ac:chgData name="Дүйсенбек Гүлзат Даниярқызы" userId="5cea89ae-0632-420c-bd8f-886daea84a45" providerId="ADAL" clId="{39C31552-18EE-475D-A488-F1916FE4F1F0}" dt="2024-11-02T06:27:04.787" v="1925" actId="21"/>
          <ac:picMkLst>
            <pc:docMk/>
            <pc:sldMk cId="282898937" sldId="366"/>
            <ac:picMk id="2" creationId="{2D4529FD-D1E7-85B7-7320-4E67053B0C8D}"/>
          </ac:picMkLst>
        </pc:picChg>
        <pc:picChg chg="del mod">
          <ac:chgData name="Дүйсенбек Гүлзат Даниярқызы" userId="5cea89ae-0632-420c-bd8f-886daea84a45" providerId="ADAL" clId="{39C31552-18EE-475D-A488-F1916FE4F1F0}" dt="2024-11-02T06:27:15.715" v="1931" actId="21"/>
          <ac:picMkLst>
            <pc:docMk/>
            <pc:sldMk cId="282898937" sldId="366"/>
            <ac:picMk id="3" creationId="{92D4B2EA-470C-41F7-BE59-A14BAE806273}"/>
          </ac:picMkLst>
        </pc:picChg>
        <pc:picChg chg="add mod">
          <ac:chgData name="Дүйсенбек Гүлзат Даниярқызы" userId="5cea89ae-0632-420c-bd8f-886daea84a45" providerId="ADAL" clId="{39C31552-18EE-475D-A488-F1916FE4F1F0}" dt="2024-11-02T06:27:17.199" v="1932" actId="1076"/>
          <ac:picMkLst>
            <pc:docMk/>
            <pc:sldMk cId="282898937" sldId="366"/>
            <ac:picMk id="7" creationId="{0341CD11-A3D4-0663-B3EE-509EDD2B0ACD}"/>
          </ac:picMkLst>
        </pc:picChg>
      </pc:sldChg>
      <pc:sldChg chg="modSp add mod">
        <pc:chgData name="Дүйсенбек Гүлзат Даниярқызы" userId="5cea89ae-0632-420c-bd8f-886daea84a45" providerId="ADAL" clId="{39C31552-18EE-475D-A488-F1916FE4F1F0}" dt="2024-11-02T06:41:06.340" v="2593" actId="2711"/>
        <pc:sldMkLst>
          <pc:docMk/>
          <pc:sldMk cId="3145248878" sldId="367"/>
        </pc:sldMkLst>
        <pc:spChg chg="mod">
          <ac:chgData name="Дүйсенбек Гүлзат Даниярқызы" userId="5cea89ae-0632-420c-bd8f-886daea84a45" providerId="ADAL" clId="{39C31552-18EE-475D-A488-F1916FE4F1F0}" dt="2024-11-02T06:41:06.340" v="2593" actId="2711"/>
          <ac:spMkLst>
            <pc:docMk/>
            <pc:sldMk cId="3145248878" sldId="367"/>
            <ac:spMk id="7" creationId="{51EFE0B5-3A17-4A77-9A9A-286ACF7E40C7}"/>
          </ac:spMkLst>
        </pc:spChg>
        <pc:spChg chg="mod">
          <ac:chgData name="Дүйсенбек Гүлзат Даниярқызы" userId="5cea89ae-0632-420c-bd8f-886daea84a45" providerId="ADAL" clId="{39C31552-18EE-475D-A488-F1916FE4F1F0}" dt="2024-11-02T06:01:15.857" v="1412" actId="255"/>
          <ac:spMkLst>
            <pc:docMk/>
            <pc:sldMk cId="3145248878" sldId="367"/>
            <ac:spMk id="55" creationId="{48293911-75E2-3293-F99B-13A2DB501BEB}"/>
          </ac:spMkLst>
        </pc:spChg>
      </pc:sldChg>
      <pc:sldChg chg="modSp add mod">
        <pc:chgData name="Дүйсенбек Гүлзат Даниярқызы" userId="5cea89ae-0632-420c-bd8f-886daea84a45" providerId="ADAL" clId="{39C31552-18EE-475D-A488-F1916FE4F1F0}" dt="2024-11-02T06:40:05.615" v="2581" actId="2711"/>
        <pc:sldMkLst>
          <pc:docMk/>
          <pc:sldMk cId="1556569627" sldId="368"/>
        </pc:sldMkLst>
        <pc:spChg chg="mod">
          <ac:chgData name="Дүйсенбек Гүлзат Даниярқызы" userId="5cea89ae-0632-420c-bd8f-886daea84a45" providerId="ADAL" clId="{39C31552-18EE-475D-A488-F1916FE4F1F0}" dt="2024-11-02T06:14:07.749" v="1760" actId="1076"/>
          <ac:spMkLst>
            <pc:docMk/>
            <pc:sldMk cId="1556569627" sldId="368"/>
            <ac:spMk id="6" creationId="{0450AB45-8BB4-66B8-B81E-7F286CD90DAF}"/>
          </ac:spMkLst>
        </pc:spChg>
        <pc:graphicFrameChg chg="mod">
          <ac:chgData name="Дүйсенбек Гүлзат Даниярқызы" userId="5cea89ae-0632-420c-bd8f-886daea84a45" providerId="ADAL" clId="{39C31552-18EE-475D-A488-F1916FE4F1F0}" dt="2024-11-02T06:40:05.615" v="2581" actId="2711"/>
          <ac:graphicFrameMkLst>
            <pc:docMk/>
            <pc:sldMk cId="1556569627" sldId="368"/>
            <ac:graphicFrameMk id="5" creationId="{4234EA93-6E2E-F47D-C89B-D02322AD6899}"/>
          </ac:graphicFrameMkLst>
        </pc:graphicFrameChg>
        <pc:graphicFrameChg chg="mod">
          <ac:chgData name="Дүйсенбек Гүлзат Даниярқызы" userId="5cea89ae-0632-420c-bd8f-886daea84a45" providerId="ADAL" clId="{39C31552-18EE-475D-A488-F1916FE4F1F0}" dt="2024-11-02T06:13:50.592" v="1758" actId="1076"/>
          <ac:graphicFrameMkLst>
            <pc:docMk/>
            <pc:sldMk cId="1556569627" sldId="368"/>
            <ac:graphicFrameMk id="11" creationId="{BF00ED8C-BF96-906C-D900-B22F5E016AAA}"/>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C3D272-DE9F-4721-B672-F1994C487D49}" type="doc">
      <dgm:prSet loTypeId="urn:microsoft.com/office/officeart/2005/8/layout/cycle3" loCatId="cycle" qsTypeId="urn:microsoft.com/office/officeart/2005/8/quickstyle/simple2" qsCatId="simple" csTypeId="urn:microsoft.com/office/officeart/2005/8/colors/accent1_2" csCatId="accent1" phldr="1"/>
      <dgm:spPr/>
      <dgm:t>
        <a:bodyPr/>
        <a:lstStyle/>
        <a:p>
          <a:endParaRPr lang="ru-KZ"/>
        </a:p>
      </dgm:t>
    </dgm:pt>
    <dgm:pt modelId="{A0EFFEE9-7BD9-4E2A-9A04-E294DF4C0CC9}">
      <dgm:prSet phldrT="[Текст]" custT="1"/>
      <dgm:spPr/>
      <dgm:t>
        <a:bodyPr/>
        <a:lstStyle/>
        <a:p>
          <a:r>
            <a:rPr lang="kk-KZ" sz="2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Теориялық</a:t>
          </a:r>
          <a:r>
            <a:rPr lang="kk-KZ" sz="2200" b="1" baseline="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негіз</a:t>
          </a:r>
          <a:endParaRPr lang="ru-KZ" sz="2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D6D736A7-0D64-4B06-8491-089DBA3EBFF8}" type="parTrans" cxnId="{B1269DAF-4B5A-470A-B170-DF381F456D3D}">
      <dgm:prSet/>
      <dgm:spPr/>
      <dgm:t>
        <a:bodyPr/>
        <a:lstStyle/>
        <a:p>
          <a:endParaRPr lang="ru-KZ"/>
        </a:p>
      </dgm:t>
    </dgm:pt>
    <dgm:pt modelId="{A65E86E4-9B8B-410A-A171-16AD5E5B7C34}" type="sibTrans" cxnId="{B1269DAF-4B5A-470A-B170-DF381F456D3D}">
      <dgm:prSet/>
      <dgm:spPr>
        <a:solidFill>
          <a:srgbClr val="0099FF"/>
        </a:solidFill>
      </dgm:spPr>
      <dgm:t>
        <a:bodyPr/>
        <a:lstStyle/>
        <a:p>
          <a:endParaRPr lang="ru-KZ"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96D7CD6A-9D19-4A5A-BE07-E203DC3E99A6}">
      <dgm:prSet phldrT="[Текст]" custT="1"/>
      <dgm:spPr>
        <a:solidFill>
          <a:schemeClr val="accent4">
            <a:lumMod val="60000"/>
            <a:lumOff val="40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Қадамдық</a:t>
          </a:r>
          <a:r>
            <a:rPr lang="ru-RU" sz="2400" b="1" u="none" dirty="0">
              <a:solidFill>
                <a:schemeClr val="tx1"/>
              </a:solidFill>
              <a:latin typeface="Times New Roman" panose="02020603050405020304" pitchFamily="18" charset="0"/>
              <a:cs typeface="Times New Roman" panose="02020603050405020304" pitchFamily="18" charset="0"/>
            </a:rPr>
            <a:t> процесс</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890A0A9C-477B-40F7-B136-84605D858554}" type="parTrans" cxnId="{D1512917-C192-4681-8D33-4862D4E45B62}">
      <dgm:prSet/>
      <dgm:spPr/>
      <dgm:t>
        <a:bodyPr/>
        <a:lstStyle/>
        <a:p>
          <a:endParaRPr lang="ru-KZ"/>
        </a:p>
      </dgm:t>
    </dgm:pt>
    <dgm:pt modelId="{1B0BE80D-10A9-4E62-8400-E2E9FEB311F2}" type="sibTrans" cxnId="{D1512917-C192-4681-8D33-4862D4E45B62}">
      <dgm:prSet/>
      <dgm:spPr/>
      <dgm:t>
        <a:bodyPr/>
        <a:lstStyle/>
        <a:p>
          <a:endParaRPr lang="ru-KZ"/>
        </a:p>
      </dgm:t>
    </dgm:pt>
    <dgm:pt modelId="{9B2BE6B9-79A5-4BD1-9680-AAA041FA366B}">
      <dgm:prSet phldrT="[Текст]" custT="1"/>
      <dgm:spPr>
        <a:solidFill>
          <a:schemeClr val="accent6">
            <a:lumMod val="75000"/>
          </a:schemeClr>
        </a:solidFill>
      </dgm:spPr>
      <dgm:t>
        <a:bodyPr/>
        <a:lstStyle/>
        <a:p>
          <a:r>
            <a:rPr lang="kk-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Қорытынды</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6F821BD4-665B-4A69-B8B3-8DB9FC1178A5}" type="parTrans" cxnId="{2CEC2C31-6B32-445E-AF95-6EB7D741AEA3}">
      <dgm:prSet/>
      <dgm:spPr/>
      <dgm:t>
        <a:bodyPr/>
        <a:lstStyle/>
        <a:p>
          <a:endParaRPr lang="ru-KZ"/>
        </a:p>
      </dgm:t>
    </dgm:pt>
    <dgm:pt modelId="{A141A02A-8A61-4189-ADD7-CC084A88B6C9}" type="sibTrans" cxnId="{2CEC2C31-6B32-445E-AF95-6EB7D741AEA3}">
      <dgm:prSet/>
      <dgm:spPr/>
      <dgm:t>
        <a:bodyPr/>
        <a:lstStyle/>
        <a:p>
          <a:endParaRPr lang="ru-KZ"/>
        </a:p>
      </dgm:t>
    </dgm:pt>
    <dgm:pt modelId="{A663B8B8-DB93-4D4A-96FB-CA116ED219D3}">
      <dgm:prSet phldrT="[Текст]" custT="1"/>
      <dgm:spPr>
        <a:solidFill>
          <a:schemeClr val="accent2">
            <a:lumMod val="75000"/>
          </a:schemeClr>
        </a:solidFill>
      </dgm:spPr>
      <dgm:t>
        <a:bodyPr/>
        <a:lstStyle/>
        <a:p>
          <a:r>
            <a:rPr lang="kk-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Нәтижелер</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F6F55073-D912-4210-A64B-B13ECE9E9E91}" type="parTrans" cxnId="{C8B27F86-BAC0-438B-A332-3C3DEC1773D3}">
      <dgm:prSet/>
      <dgm:spPr/>
      <dgm:t>
        <a:bodyPr/>
        <a:lstStyle/>
        <a:p>
          <a:endParaRPr lang="ru-KZ"/>
        </a:p>
      </dgm:t>
    </dgm:pt>
    <dgm:pt modelId="{94C0BD9C-FEF8-4063-B632-CD2D609220ED}" type="sibTrans" cxnId="{C8B27F86-BAC0-438B-A332-3C3DEC1773D3}">
      <dgm:prSet/>
      <dgm:spPr/>
      <dgm:t>
        <a:bodyPr/>
        <a:lstStyle/>
        <a:p>
          <a:endParaRPr lang="ru-KZ"/>
        </a:p>
      </dgm:t>
    </dgm:pt>
    <dgm:pt modelId="{20B6DC27-24DF-4817-B597-A4DF112EDF06}">
      <dgm:prSet phldrT="[Текст]" custT="1"/>
      <dgm:spPr>
        <a:solidFill>
          <a:schemeClr val="accent5">
            <a:lumMod val="60000"/>
            <a:lumOff val="40000"/>
          </a:schemeClr>
        </a:solidFill>
      </dgm:spPr>
      <dgm:t>
        <a:bodyPr/>
        <a:lstStyle/>
        <a:p>
          <a:r>
            <a:rPr lang="ru-RU" sz="2400" b="1" u="none" dirty="0" err="1">
              <a:solidFill>
                <a:schemeClr val="tx1"/>
              </a:solidFill>
              <a:latin typeface="Times New Roman" panose="02020603050405020304" pitchFamily="18" charset="0"/>
              <a:cs typeface="Times New Roman" panose="02020603050405020304" pitchFamily="18" charset="0"/>
            </a:rPr>
            <a:t>Көрнекі</a:t>
          </a:r>
          <a:r>
            <a:rPr lang="ru-RU" sz="2400" b="1" u="none" dirty="0">
              <a:solidFill>
                <a:schemeClr val="tx1"/>
              </a:solidFill>
              <a:latin typeface="Times New Roman" panose="02020603050405020304" pitchFamily="18" charset="0"/>
              <a:cs typeface="Times New Roman" panose="02020603050405020304" pitchFamily="18" charset="0"/>
            </a:rPr>
            <a:t> </a:t>
          </a:r>
          <a:r>
            <a:rPr lang="ru-RU" sz="2400" b="1" u="none" dirty="0" err="1">
              <a:solidFill>
                <a:schemeClr val="tx1"/>
              </a:solidFill>
              <a:latin typeface="Times New Roman" panose="02020603050405020304" pitchFamily="18" charset="0"/>
              <a:cs typeface="Times New Roman" panose="02020603050405020304" pitchFamily="18" charset="0"/>
            </a:rPr>
            <a:t>құралдар</a:t>
          </a:r>
          <a:endParaRPr lang="ru-KZ" sz="2400" b="1" u="none"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gm:t>
    </dgm:pt>
    <dgm:pt modelId="{2DEEA69F-919C-4ACE-ABA3-E154DFE67B32}" type="parTrans" cxnId="{D60D3288-423B-4F04-9E8F-749BE618799A}">
      <dgm:prSet/>
      <dgm:spPr/>
      <dgm:t>
        <a:bodyPr/>
        <a:lstStyle/>
        <a:p>
          <a:endParaRPr lang="ru-KZ"/>
        </a:p>
      </dgm:t>
    </dgm:pt>
    <dgm:pt modelId="{75D422BB-9AEA-4174-8650-3C44DB2BFEA8}" type="sibTrans" cxnId="{D60D3288-423B-4F04-9E8F-749BE618799A}">
      <dgm:prSet/>
      <dgm:spPr/>
      <dgm:t>
        <a:bodyPr/>
        <a:lstStyle/>
        <a:p>
          <a:endParaRPr lang="ru-KZ"/>
        </a:p>
      </dgm:t>
    </dgm:pt>
    <dgm:pt modelId="{00A33A8A-E683-424F-A16D-936EA01DB98F}" type="pres">
      <dgm:prSet presAssocID="{52C3D272-DE9F-4721-B672-F1994C487D49}" presName="Name0" presStyleCnt="0">
        <dgm:presLayoutVars>
          <dgm:dir/>
          <dgm:resizeHandles val="exact"/>
        </dgm:presLayoutVars>
      </dgm:prSet>
      <dgm:spPr/>
    </dgm:pt>
    <dgm:pt modelId="{C697D8A1-068E-48F4-8CB8-9041BE77E72A}" type="pres">
      <dgm:prSet presAssocID="{52C3D272-DE9F-4721-B672-F1994C487D49}" presName="cycle" presStyleCnt="0"/>
      <dgm:spPr/>
    </dgm:pt>
    <dgm:pt modelId="{01B80854-80D5-4B0C-AA42-135202AEED30}" type="pres">
      <dgm:prSet presAssocID="{A0EFFEE9-7BD9-4E2A-9A04-E294DF4C0CC9}" presName="nodeFirstNode" presStyleLbl="node1" presStyleIdx="0" presStyleCnt="5">
        <dgm:presLayoutVars>
          <dgm:bulletEnabled val="1"/>
        </dgm:presLayoutVars>
      </dgm:prSet>
      <dgm:spPr/>
    </dgm:pt>
    <dgm:pt modelId="{F266000B-6AEE-4A51-8EE8-1CF2D38B1636}" type="pres">
      <dgm:prSet presAssocID="{A65E86E4-9B8B-410A-A171-16AD5E5B7C34}" presName="sibTransFirstNode" presStyleLbl="bgShp" presStyleIdx="0" presStyleCnt="1" custScaleX="116932"/>
      <dgm:spPr/>
    </dgm:pt>
    <dgm:pt modelId="{F0183EF6-BC7E-48AA-B89D-894D24626B73}" type="pres">
      <dgm:prSet presAssocID="{96D7CD6A-9D19-4A5A-BE07-E203DC3E99A6}" presName="nodeFollowingNodes" presStyleLbl="node1" presStyleIdx="1" presStyleCnt="5" custScaleX="108652" custRadScaleRad="115089" custRadScaleInc="8095">
        <dgm:presLayoutVars>
          <dgm:bulletEnabled val="1"/>
        </dgm:presLayoutVars>
      </dgm:prSet>
      <dgm:spPr/>
    </dgm:pt>
    <dgm:pt modelId="{3BA7E308-906E-4D52-B614-D4E020E651DE}" type="pres">
      <dgm:prSet presAssocID="{9B2BE6B9-79A5-4BD1-9680-AAA041FA366B}" presName="nodeFollowingNodes" presStyleLbl="node1" presStyleIdx="2" presStyleCnt="5" custRadScaleRad="111032" custRadScaleInc="-12531">
        <dgm:presLayoutVars>
          <dgm:bulletEnabled val="1"/>
        </dgm:presLayoutVars>
      </dgm:prSet>
      <dgm:spPr/>
    </dgm:pt>
    <dgm:pt modelId="{40B33C97-F5D3-40B5-B94E-4C7C16BA98EE}" type="pres">
      <dgm:prSet presAssocID="{A663B8B8-DB93-4D4A-96FB-CA116ED219D3}" presName="nodeFollowingNodes" presStyleLbl="node1" presStyleIdx="3" presStyleCnt="5" custRadScaleRad="106690" custRadScaleInc="8340">
        <dgm:presLayoutVars>
          <dgm:bulletEnabled val="1"/>
        </dgm:presLayoutVars>
      </dgm:prSet>
      <dgm:spPr/>
    </dgm:pt>
    <dgm:pt modelId="{A1E56FB9-E1EB-4E19-926B-5884D057A3BD}" type="pres">
      <dgm:prSet presAssocID="{20B6DC27-24DF-4817-B597-A4DF112EDF06}" presName="nodeFollowingNodes" presStyleLbl="node1" presStyleIdx="4" presStyleCnt="5">
        <dgm:presLayoutVars>
          <dgm:bulletEnabled val="1"/>
        </dgm:presLayoutVars>
      </dgm:prSet>
      <dgm:spPr/>
    </dgm:pt>
  </dgm:ptLst>
  <dgm:cxnLst>
    <dgm:cxn modelId="{3FF02A00-ABE3-440C-851E-96C9A8811F96}" type="presOf" srcId="{A0EFFEE9-7BD9-4E2A-9A04-E294DF4C0CC9}" destId="{01B80854-80D5-4B0C-AA42-135202AEED30}" srcOrd="0" destOrd="0" presId="urn:microsoft.com/office/officeart/2005/8/layout/cycle3"/>
    <dgm:cxn modelId="{D1512917-C192-4681-8D33-4862D4E45B62}" srcId="{52C3D272-DE9F-4721-B672-F1994C487D49}" destId="{96D7CD6A-9D19-4A5A-BE07-E203DC3E99A6}" srcOrd="1" destOrd="0" parTransId="{890A0A9C-477B-40F7-B136-84605D858554}" sibTransId="{1B0BE80D-10A9-4E62-8400-E2E9FEB311F2}"/>
    <dgm:cxn modelId="{B5F0F320-85B3-4DAD-A812-DC65B25A22A5}" type="presOf" srcId="{52C3D272-DE9F-4721-B672-F1994C487D49}" destId="{00A33A8A-E683-424F-A16D-936EA01DB98F}" srcOrd="0" destOrd="0" presId="urn:microsoft.com/office/officeart/2005/8/layout/cycle3"/>
    <dgm:cxn modelId="{2CEC2C31-6B32-445E-AF95-6EB7D741AEA3}" srcId="{52C3D272-DE9F-4721-B672-F1994C487D49}" destId="{9B2BE6B9-79A5-4BD1-9680-AAA041FA366B}" srcOrd="2" destOrd="0" parTransId="{6F821BD4-665B-4A69-B8B3-8DB9FC1178A5}" sibTransId="{A141A02A-8A61-4189-ADD7-CC084A88B6C9}"/>
    <dgm:cxn modelId="{C103635B-FACB-4BE5-9D38-69AF82CAF1F3}" type="presOf" srcId="{96D7CD6A-9D19-4A5A-BE07-E203DC3E99A6}" destId="{F0183EF6-BC7E-48AA-B89D-894D24626B73}" srcOrd="0" destOrd="0" presId="urn:microsoft.com/office/officeart/2005/8/layout/cycle3"/>
    <dgm:cxn modelId="{F93B0054-D1D7-4302-BAC7-45EB0599617A}" type="presOf" srcId="{A65E86E4-9B8B-410A-A171-16AD5E5B7C34}" destId="{F266000B-6AEE-4A51-8EE8-1CF2D38B1636}" srcOrd="0" destOrd="0" presId="urn:microsoft.com/office/officeart/2005/8/layout/cycle3"/>
    <dgm:cxn modelId="{C8B27F86-BAC0-438B-A332-3C3DEC1773D3}" srcId="{52C3D272-DE9F-4721-B672-F1994C487D49}" destId="{A663B8B8-DB93-4D4A-96FB-CA116ED219D3}" srcOrd="3" destOrd="0" parTransId="{F6F55073-D912-4210-A64B-B13ECE9E9E91}" sibTransId="{94C0BD9C-FEF8-4063-B632-CD2D609220ED}"/>
    <dgm:cxn modelId="{D60D3288-423B-4F04-9E8F-749BE618799A}" srcId="{52C3D272-DE9F-4721-B672-F1994C487D49}" destId="{20B6DC27-24DF-4817-B597-A4DF112EDF06}" srcOrd="4" destOrd="0" parTransId="{2DEEA69F-919C-4ACE-ABA3-E154DFE67B32}" sibTransId="{75D422BB-9AEA-4174-8650-3C44DB2BFEA8}"/>
    <dgm:cxn modelId="{63D4029C-2978-403D-A130-942232787489}" type="presOf" srcId="{9B2BE6B9-79A5-4BD1-9680-AAA041FA366B}" destId="{3BA7E308-906E-4D52-B614-D4E020E651DE}" srcOrd="0" destOrd="0" presId="urn:microsoft.com/office/officeart/2005/8/layout/cycle3"/>
    <dgm:cxn modelId="{58C8F5A0-19D0-4895-9A1C-85838A0A7165}" type="presOf" srcId="{A663B8B8-DB93-4D4A-96FB-CA116ED219D3}" destId="{40B33C97-F5D3-40B5-B94E-4C7C16BA98EE}" srcOrd="0" destOrd="0" presId="urn:microsoft.com/office/officeart/2005/8/layout/cycle3"/>
    <dgm:cxn modelId="{273355A6-79EB-4CD5-B001-646FDCCDCA87}" type="presOf" srcId="{20B6DC27-24DF-4817-B597-A4DF112EDF06}" destId="{A1E56FB9-E1EB-4E19-926B-5884D057A3BD}" srcOrd="0" destOrd="0" presId="urn:microsoft.com/office/officeart/2005/8/layout/cycle3"/>
    <dgm:cxn modelId="{B1269DAF-4B5A-470A-B170-DF381F456D3D}" srcId="{52C3D272-DE9F-4721-B672-F1994C487D49}" destId="{A0EFFEE9-7BD9-4E2A-9A04-E294DF4C0CC9}" srcOrd="0" destOrd="0" parTransId="{D6D736A7-0D64-4B06-8491-089DBA3EBFF8}" sibTransId="{A65E86E4-9B8B-410A-A171-16AD5E5B7C34}"/>
    <dgm:cxn modelId="{63984AB8-11B4-4F85-B94F-4D8B80F417A5}" type="presParOf" srcId="{00A33A8A-E683-424F-A16D-936EA01DB98F}" destId="{C697D8A1-068E-48F4-8CB8-9041BE77E72A}" srcOrd="0" destOrd="0" presId="urn:microsoft.com/office/officeart/2005/8/layout/cycle3"/>
    <dgm:cxn modelId="{91791F01-BE01-44A0-8C05-4B381C8182E2}" type="presParOf" srcId="{C697D8A1-068E-48F4-8CB8-9041BE77E72A}" destId="{01B80854-80D5-4B0C-AA42-135202AEED30}" srcOrd="0" destOrd="0" presId="urn:microsoft.com/office/officeart/2005/8/layout/cycle3"/>
    <dgm:cxn modelId="{274934F0-8D73-4B12-A170-71272706B19D}" type="presParOf" srcId="{C697D8A1-068E-48F4-8CB8-9041BE77E72A}" destId="{F266000B-6AEE-4A51-8EE8-1CF2D38B1636}" srcOrd="1" destOrd="0" presId="urn:microsoft.com/office/officeart/2005/8/layout/cycle3"/>
    <dgm:cxn modelId="{B89549AC-F0C9-4BCF-8833-6A068AC4DD42}" type="presParOf" srcId="{C697D8A1-068E-48F4-8CB8-9041BE77E72A}" destId="{F0183EF6-BC7E-48AA-B89D-894D24626B73}" srcOrd="2" destOrd="0" presId="urn:microsoft.com/office/officeart/2005/8/layout/cycle3"/>
    <dgm:cxn modelId="{3000FF0D-1B42-4DFD-A4E0-20F4D87CBB7D}" type="presParOf" srcId="{C697D8A1-068E-48F4-8CB8-9041BE77E72A}" destId="{3BA7E308-906E-4D52-B614-D4E020E651DE}" srcOrd="3" destOrd="0" presId="urn:microsoft.com/office/officeart/2005/8/layout/cycle3"/>
    <dgm:cxn modelId="{8254E2CC-42F4-48ED-BC6B-94CB38F0A690}" type="presParOf" srcId="{C697D8A1-068E-48F4-8CB8-9041BE77E72A}" destId="{40B33C97-F5D3-40B5-B94E-4C7C16BA98EE}" srcOrd="4" destOrd="0" presId="urn:microsoft.com/office/officeart/2005/8/layout/cycle3"/>
    <dgm:cxn modelId="{1924834B-A7F3-4799-AA5E-DCE67B7A0A01}" type="presParOf" srcId="{C697D8A1-068E-48F4-8CB8-9041BE77E72A}" destId="{A1E56FB9-E1EB-4E19-926B-5884D057A3BD}"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C3F52E-DAEE-42BF-8FEE-6DD39365D33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KZ"/>
        </a:p>
      </dgm:t>
    </dgm:pt>
    <dgm:pt modelId="{D1708775-54E4-4CC6-A33E-BDF209316F04}" type="pres">
      <dgm:prSet presAssocID="{4BC3F52E-DAEE-42BF-8FEE-6DD39365D33E}" presName="diagram" presStyleCnt="0">
        <dgm:presLayoutVars>
          <dgm:chPref val="1"/>
          <dgm:dir/>
          <dgm:animOne val="branch"/>
          <dgm:animLvl val="lvl"/>
          <dgm:resizeHandles val="exact"/>
        </dgm:presLayoutVars>
      </dgm:prSet>
      <dgm:spPr/>
    </dgm:pt>
  </dgm:ptLst>
  <dgm:cxnLst>
    <dgm:cxn modelId="{5981F512-8A4C-4F14-B7BD-E599833CF343}" type="presOf" srcId="{4BC3F52E-DAEE-42BF-8FEE-6DD39365D33E}" destId="{D1708775-54E4-4CC6-A33E-BDF209316F04}" srcOrd="0"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71CB5D-2FF8-4862-807F-111A2E2F85D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2B56B5D4-302F-43D4-9CA7-8826CA1E7C55}">
      <dgm:prSet phldrT="[Текст]"/>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dirty="0">
              <a:latin typeface="Times New Roman" panose="02020603050405020304" pitchFamily="18" charset="0"/>
              <a:cs typeface="Times New Roman" panose="02020603050405020304" pitchFamily="18" charset="0"/>
            </a:rPr>
            <a:t>Процесс </a:t>
          </a:r>
          <a:r>
            <a:rPr lang="ru-RU" dirty="0" err="1">
              <a:latin typeface="Times New Roman" panose="02020603050405020304" pitchFamily="18" charset="0"/>
              <a:cs typeface="Times New Roman" panose="02020603050405020304" pitchFamily="18" charset="0"/>
            </a:rPr>
            <a:t>түсінікті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құралдар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материалдар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тиімді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endParaRPr lang="ru-RU" dirty="0">
            <a:latin typeface="Times New Roman" panose="02020603050405020304" pitchFamily="18" charset="0"/>
            <a:cs typeface="Times New Roman" panose="02020603050405020304" pitchFamily="18" charset="0"/>
          </a:endParaRPr>
        </a:p>
        <a:p>
          <a:pPr marL="228600" lvl="1" indent="0" defTabSz="1066800">
            <a:lnSpc>
              <a:spcPct val="90000"/>
            </a:lnSpc>
            <a:spcBef>
              <a:spcPct val="0"/>
            </a:spcBef>
            <a:spcAft>
              <a:spcPct val="15000"/>
            </a:spcAft>
          </a:pPr>
          <a:endParaRPr lang="ru-RU" dirty="0">
            <a:latin typeface="Times New Roman" panose="02020603050405020304" pitchFamily="18" charset="0"/>
            <a:cs typeface="Times New Roman" panose="02020603050405020304" pitchFamily="18" charset="0"/>
          </a:endParaRPr>
        </a:p>
      </dgm:t>
    </dgm:pt>
    <dgm:pt modelId="{3A5992DC-A5CA-408F-BD35-B360A534A743}" type="parTrans" cxnId="{0E756E02-246F-42C2-AF80-A5FF6706004C}">
      <dgm:prSet/>
      <dgm:spPr/>
      <dgm:t>
        <a:bodyPr/>
        <a:lstStyle/>
        <a:p>
          <a:endParaRPr lang="ru-RU"/>
        </a:p>
      </dgm:t>
    </dgm:pt>
    <dgm:pt modelId="{19387F9D-3C74-43B4-B311-3E1F1258ECA7}" type="sibTrans" cxnId="{0E756E02-246F-42C2-AF80-A5FF6706004C}">
      <dgm:prSet/>
      <dgm:spPr/>
      <dgm:t>
        <a:bodyPr/>
        <a:lstStyle/>
        <a:p>
          <a:endParaRPr lang="ru-RU"/>
        </a:p>
      </dgm:t>
    </dgm:pt>
    <dgm:pt modelId="{3FF70273-FE3F-4B0A-9C08-5BC8EA95161E}">
      <dgm:prSet phldrT="[Текст]"/>
      <dgm:spPr/>
      <dgm:t>
        <a:bodyPr/>
        <a:lstStyle/>
        <a:p>
          <a:pPr marL="228600" lvl="1" indent="0" defTabSz="1066800">
            <a:lnSpc>
              <a:spcPct val="90000"/>
            </a:lnSpc>
            <a:spcBef>
              <a:spcPct val="0"/>
            </a:spcBef>
            <a:spcAft>
              <a:spcPct val="15000"/>
            </a:spcAft>
          </a:pPr>
          <a:endParaRPr lang="ru-RU" dirty="0"/>
        </a:p>
      </dgm:t>
    </dgm:pt>
    <dgm:pt modelId="{041618C8-E9D2-424B-A0E8-95A44D12277F}" type="parTrans" cxnId="{1DC8C88E-8793-4B9B-80E8-EEF2D40C4A1E}">
      <dgm:prSet/>
      <dgm:spPr/>
      <dgm:t>
        <a:bodyPr/>
        <a:lstStyle/>
        <a:p>
          <a:endParaRPr lang="ru-RU"/>
        </a:p>
      </dgm:t>
    </dgm:pt>
    <dgm:pt modelId="{3723ED5D-16A3-4C84-AA32-C758DC8D3D74}" type="sibTrans" cxnId="{1DC8C88E-8793-4B9B-80E8-EEF2D40C4A1E}">
      <dgm:prSet/>
      <dgm:spPr/>
      <dgm:t>
        <a:bodyPr/>
        <a:lstStyle/>
        <a:p>
          <a:endParaRPr lang="ru-RU"/>
        </a:p>
      </dgm:t>
    </dgm:pt>
    <dgm:pt modelId="{B8CF6FDB-94D1-47DA-9A7D-D7E4F521E5CE}">
      <dgm:prSet phldrT="[Текст]"/>
      <dgm:spPr/>
      <dgm:t>
        <a:bodyPr/>
        <a:lstStyle/>
        <a:p>
          <a:r>
            <a:rPr lang="ru-RU" dirty="0"/>
            <a:t>3. </a:t>
          </a:r>
          <a:r>
            <a:rPr lang="ru-RU" dirty="0" err="1">
              <a:latin typeface="Times New Roman" panose="02020603050405020304" pitchFamily="18" charset="0"/>
              <a:cs typeface="Times New Roman" panose="02020603050405020304" pitchFamily="18" charset="0"/>
            </a:rPr>
            <a:t>Қауіпсіздік</a:t>
          </a:r>
          <a:endParaRPr lang="ru-RU" dirty="0">
            <a:latin typeface="Times New Roman" panose="02020603050405020304" pitchFamily="18" charset="0"/>
            <a:cs typeface="Times New Roman" panose="02020603050405020304" pitchFamily="18" charset="0"/>
          </a:endParaRPr>
        </a:p>
      </dgm:t>
    </dgm:pt>
    <dgm:pt modelId="{FD368A5F-23D5-4B31-BA54-B56EF2252DFB}" type="parTrans" cxnId="{718CAA63-12C8-48F3-B520-31989D629DD8}">
      <dgm:prSet/>
      <dgm:spPr/>
      <dgm:t>
        <a:bodyPr/>
        <a:lstStyle/>
        <a:p>
          <a:endParaRPr lang="ru-RU"/>
        </a:p>
      </dgm:t>
    </dgm:pt>
    <dgm:pt modelId="{613B28F4-ED28-489F-A1CA-687AEDB84954}" type="sibTrans" cxnId="{718CAA63-12C8-48F3-B520-31989D629DD8}">
      <dgm:prSet/>
      <dgm:spPr/>
      <dgm:t>
        <a:bodyPr/>
        <a:lstStyle/>
        <a:p>
          <a:endParaRPr lang="ru-RU"/>
        </a:p>
      </dgm:t>
    </dgm:pt>
    <dgm:pt modelId="{83B7CBFA-8E2E-4C62-B562-1D5C878D33BF}">
      <dgm:prSet phldrT="[Текст]"/>
      <dgm:spPr/>
      <dgm:t>
        <a:bodyPr/>
        <a:lstStyle/>
        <a:p>
          <a:r>
            <a:rPr lang="ru-RU" dirty="0">
              <a:latin typeface="Times New Roman" panose="02020603050405020304" pitchFamily="18" charset="0"/>
              <a:cs typeface="Times New Roman" panose="02020603050405020304" pitchFamily="18" charset="0"/>
            </a:rPr>
            <a:t>Эксперимент </a:t>
          </a:r>
          <a:r>
            <a:rPr lang="ru-RU" dirty="0" err="1">
              <a:latin typeface="Times New Roman" panose="02020603050405020304" pitchFamily="18" charset="0"/>
              <a:cs typeface="Times New Roman" panose="02020603050405020304" pitchFamily="18" charset="0"/>
            </a:rPr>
            <a:t>барысында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қауіпсіздік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шаралары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сақталуы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Зиянды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заттар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қауіпті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болмауы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a:latin typeface="Times New Roman" panose="02020603050405020304" pitchFamily="18" charset="0"/>
              <a:cs typeface="Times New Roman" panose="02020603050405020304" pitchFamily="18" charset="0"/>
            </a:rPr>
            <a:t>.</a:t>
          </a:r>
        </a:p>
      </dgm:t>
    </dgm:pt>
    <dgm:pt modelId="{01C01A41-67A2-4D4C-9A93-B901CA822B33}" type="parTrans" cxnId="{4C3BC40E-1386-4A6E-9487-A6A42A09BF89}">
      <dgm:prSet/>
      <dgm:spPr/>
      <dgm:t>
        <a:bodyPr/>
        <a:lstStyle/>
        <a:p>
          <a:endParaRPr lang="ru-RU"/>
        </a:p>
      </dgm:t>
    </dgm:pt>
    <dgm:pt modelId="{96EBABCC-B8CD-422A-9159-165BA4AAF71C}" type="sibTrans" cxnId="{4C3BC40E-1386-4A6E-9487-A6A42A09BF89}">
      <dgm:prSet/>
      <dgm:spPr/>
      <dgm:t>
        <a:bodyPr/>
        <a:lstStyle/>
        <a:p>
          <a:endParaRPr lang="ru-RU"/>
        </a:p>
      </dgm:t>
    </dgm:pt>
    <dgm:pt modelId="{7AB51AC1-556B-4399-A7EE-28C8C3731FAD}">
      <dgm:prSet custT="1"/>
      <dgm:spPr/>
      <dgm:t>
        <a:bodyPr/>
        <a:lstStyle/>
        <a:p>
          <a:r>
            <a:rPr lang="ru-RU" sz="1800" dirty="0"/>
            <a:t>
1. </a:t>
          </a:r>
          <a:r>
            <a:rPr lang="ru-RU" sz="1800" dirty="0" err="1">
              <a:latin typeface="Times New Roman" panose="02020603050405020304" pitchFamily="18" charset="0"/>
              <a:cs typeface="Times New Roman" panose="02020603050405020304" pitchFamily="18" charset="0"/>
            </a:rPr>
            <a:t>Мақсаттылық</a:t>
          </a:r>
          <a:r>
            <a:rPr lang="ru-RU" sz="1800" dirty="0"/>
            <a:t>
</a:t>
          </a:r>
        </a:p>
      </dgm:t>
    </dgm:pt>
    <dgm:pt modelId="{1F66466B-9785-4906-9BA7-8E7776223432}" type="parTrans" cxnId="{2DDF98D4-6FD4-42F7-B7F0-A9DC39055296}">
      <dgm:prSet/>
      <dgm:spPr/>
      <dgm:t>
        <a:bodyPr/>
        <a:lstStyle/>
        <a:p>
          <a:endParaRPr lang="ru-RU"/>
        </a:p>
      </dgm:t>
    </dgm:pt>
    <dgm:pt modelId="{ADC476E8-617E-4E43-A7A8-08956C7B7D87}" type="sibTrans" cxnId="{2DDF98D4-6FD4-42F7-B7F0-A9DC39055296}">
      <dgm:prSet/>
      <dgm:spPr/>
      <dgm:t>
        <a:bodyPr/>
        <a:lstStyle/>
        <a:p>
          <a:endParaRPr lang="ru-RU"/>
        </a:p>
      </dgm:t>
    </dgm:pt>
    <dgm:pt modelId="{BCDB01BC-1C63-444A-8052-BA39E43AD12D}">
      <dgm:prSet/>
      <dgm:spPr/>
      <dgm:t>
        <a:bodyPr/>
        <a:lstStyle/>
        <a:p>
          <a:r>
            <a:rPr lang="ru-RU" dirty="0">
              <a:latin typeface="Times New Roman" panose="02020603050405020304" pitchFamily="18" charset="0"/>
              <a:cs typeface="Times New Roman" panose="02020603050405020304" pitchFamily="18" charset="0"/>
            </a:rPr>
            <a:t>Эксперимент </a:t>
          </a:r>
          <a:r>
            <a:rPr lang="ru-RU" dirty="0" err="1">
              <a:latin typeface="Times New Roman" panose="02020603050405020304" pitchFamily="18" charset="0"/>
              <a:cs typeface="Times New Roman" panose="02020603050405020304" pitchFamily="18" charset="0"/>
            </a:rPr>
            <a:t>нақты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принциптерді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құбылыстарды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көрсетуі</a:t>
          </a:r>
          <a:r>
            <a:rPr lang="ru-RU" dirty="0">
              <a:latin typeface="Times New Roman" panose="02020603050405020304" pitchFamily="18" charset="0"/>
              <a:cs typeface="Times New Roman" panose="02020603050405020304" pitchFamily="18" charset="0"/>
            </a:rPr>
            <a:t> керек</a:t>
          </a:r>
          <a:r>
            <a:rPr lang="ru-RU" dirty="0"/>
            <a:t>.</a:t>
          </a:r>
        </a:p>
      </dgm:t>
    </dgm:pt>
    <dgm:pt modelId="{5713922B-7897-487B-A284-972D8E53824F}" type="parTrans" cxnId="{6E37E0C8-5D39-4820-AB8B-012624925285}">
      <dgm:prSet/>
      <dgm:spPr/>
      <dgm:t>
        <a:bodyPr/>
        <a:lstStyle/>
        <a:p>
          <a:endParaRPr lang="ru-RU"/>
        </a:p>
      </dgm:t>
    </dgm:pt>
    <dgm:pt modelId="{0BD3B99F-A2E5-40F6-925C-1522F44D878B}" type="sibTrans" cxnId="{6E37E0C8-5D39-4820-AB8B-012624925285}">
      <dgm:prSet/>
      <dgm:spPr/>
      <dgm:t>
        <a:bodyPr/>
        <a:lstStyle/>
        <a:p>
          <a:endParaRPr lang="ru-RU"/>
        </a:p>
      </dgm:t>
    </dgm:pt>
    <dgm:pt modelId="{27372583-B10D-4893-9FCC-6AC725392399}">
      <dgm:prSet phldrT="[Текст]"/>
      <dgm:spPr/>
      <dgm:t>
        <a:bodyPr/>
        <a:lstStyle/>
        <a:p>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Көрнекілік</a:t>
          </a:r>
          <a:endParaRPr lang="ru-RU" dirty="0">
            <a:latin typeface="Times New Roman" panose="02020603050405020304" pitchFamily="18" charset="0"/>
            <a:cs typeface="Times New Roman" panose="02020603050405020304" pitchFamily="18" charset="0"/>
          </a:endParaRPr>
        </a:p>
      </dgm:t>
    </dgm:pt>
    <dgm:pt modelId="{CD4D0C01-8306-4DF5-9FA6-E8BD26D231A5}" type="sibTrans" cxnId="{17465667-E9F8-4C73-BC83-F4E9D946609A}">
      <dgm:prSet/>
      <dgm:spPr/>
      <dgm:t>
        <a:bodyPr/>
        <a:lstStyle/>
        <a:p>
          <a:endParaRPr lang="ru-RU"/>
        </a:p>
      </dgm:t>
    </dgm:pt>
    <dgm:pt modelId="{0EBCD281-3C2A-41C2-AE20-B3B4A1825BF1}" type="parTrans" cxnId="{17465667-E9F8-4C73-BC83-F4E9D946609A}">
      <dgm:prSet/>
      <dgm:spPr/>
      <dgm:t>
        <a:bodyPr/>
        <a:lstStyle/>
        <a:p>
          <a:endParaRPr lang="ru-RU"/>
        </a:p>
      </dgm:t>
    </dgm:pt>
    <dgm:pt modelId="{30A84A22-2112-4D5D-A43C-73C8020D9D7F}" type="pres">
      <dgm:prSet presAssocID="{BC71CB5D-2FF8-4862-807F-111A2E2F85DE}" presName="Name0" presStyleCnt="0">
        <dgm:presLayoutVars>
          <dgm:dir/>
          <dgm:animLvl val="lvl"/>
          <dgm:resizeHandles val="exact"/>
        </dgm:presLayoutVars>
      </dgm:prSet>
      <dgm:spPr/>
    </dgm:pt>
    <dgm:pt modelId="{C07EDACE-EAE1-46E8-B818-37D8270BA554}" type="pres">
      <dgm:prSet presAssocID="{7AB51AC1-556B-4399-A7EE-28C8C3731FAD}" presName="composite" presStyleCnt="0"/>
      <dgm:spPr/>
    </dgm:pt>
    <dgm:pt modelId="{18EE48D7-4B3E-4CC3-9B75-06D2343F27B1}" type="pres">
      <dgm:prSet presAssocID="{7AB51AC1-556B-4399-A7EE-28C8C3731FAD}" presName="parTx" presStyleLbl="alignNode1" presStyleIdx="0" presStyleCnt="3" custLinFactNeighborX="596" custLinFactNeighborY="-1812">
        <dgm:presLayoutVars>
          <dgm:chMax val="0"/>
          <dgm:chPref val="0"/>
          <dgm:bulletEnabled val="1"/>
        </dgm:presLayoutVars>
      </dgm:prSet>
      <dgm:spPr/>
    </dgm:pt>
    <dgm:pt modelId="{C5B3FFE7-A17A-402F-B58A-D0FB7CC75107}" type="pres">
      <dgm:prSet presAssocID="{7AB51AC1-556B-4399-A7EE-28C8C3731FAD}" presName="desTx" presStyleLbl="alignAccFollowNode1" presStyleIdx="0" presStyleCnt="3">
        <dgm:presLayoutVars>
          <dgm:bulletEnabled val="1"/>
        </dgm:presLayoutVars>
      </dgm:prSet>
      <dgm:spPr/>
    </dgm:pt>
    <dgm:pt modelId="{00A7267C-E7B1-4B10-8238-1AFACDF89409}" type="pres">
      <dgm:prSet presAssocID="{ADC476E8-617E-4E43-A7A8-08956C7B7D87}" presName="space" presStyleCnt="0"/>
      <dgm:spPr/>
    </dgm:pt>
    <dgm:pt modelId="{6B0CC76E-3055-47D4-A750-E786800C038E}" type="pres">
      <dgm:prSet presAssocID="{27372583-B10D-4893-9FCC-6AC725392399}" presName="composite" presStyleCnt="0"/>
      <dgm:spPr/>
    </dgm:pt>
    <dgm:pt modelId="{5D8A08C2-B767-40C8-A2C6-C7EE585AE861}" type="pres">
      <dgm:prSet presAssocID="{27372583-B10D-4893-9FCC-6AC725392399}" presName="parTx" presStyleLbl="alignNode1" presStyleIdx="1" presStyleCnt="3" custLinFactNeighborX="2097" custLinFactNeighborY="-1061">
        <dgm:presLayoutVars>
          <dgm:chMax val="0"/>
          <dgm:chPref val="0"/>
          <dgm:bulletEnabled val="1"/>
        </dgm:presLayoutVars>
      </dgm:prSet>
      <dgm:spPr/>
    </dgm:pt>
    <dgm:pt modelId="{6FA4D0F5-2798-4420-9548-46964C761959}" type="pres">
      <dgm:prSet presAssocID="{27372583-B10D-4893-9FCC-6AC725392399}" presName="desTx" presStyleLbl="alignAccFollowNode1" presStyleIdx="1" presStyleCnt="3">
        <dgm:presLayoutVars>
          <dgm:bulletEnabled val="1"/>
        </dgm:presLayoutVars>
      </dgm:prSet>
      <dgm:spPr/>
    </dgm:pt>
    <dgm:pt modelId="{01CD046D-5048-4F03-9710-94711FAAFABF}" type="pres">
      <dgm:prSet presAssocID="{CD4D0C01-8306-4DF5-9FA6-E8BD26D231A5}" presName="space" presStyleCnt="0"/>
      <dgm:spPr/>
    </dgm:pt>
    <dgm:pt modelId="{1BCA5E0A-F7BC-4A45-BCA1-108FCFD53CC8}" type="pres">
      <dgm:prSet presAssocID="{B8CF6FDB-94D1-47DA-9A7D-D7E4F521E5CE}" presName="composite" presStyleCnt="0"/>
      <dgm:spPr/>
    </dgm:pt>
    <dgm:pt modelId="{CC563AA5-E79E-4035-8550-BE862DBD285A}" type="pres">
      <dgm:prSet presAssocID="{B8CF6FDB-94D1-47DA-9A7D-D7E4F521E5CE}" presName="parTx" presStyleLbl="alignNode1" presStyleIdx="2" presStyleCnt="3">
        <dgm:presLayoutVars>
          <dgm:chMax val="0"/>
          <dgm:chPref val="0"/>
          <dgm:bulletEnabled val="1"/>
        </dgm:presLayoutVars>
      </dgm:prSet>
      <dgm:spPr/>
    </dgm:pt>
    <dgm:pt modelId="{35A3D81F-F0AD-4C85-9932-BF0BB923C026}" type="pres">
      <dgm:prSet presAssocID="{B8CF6FDB-94D1-47DA-9A7D-D7E4F521E5CE}" presName="desTx" presStyleLbl="alignAccFollowNode1" presStyleIdx="2" presStyleCnt="3">
        <dgm:presLayoutVars>
          <dgm:bulletEnabled val="1"/>
        </dgm:presLayoutVars>
      </dgm:prSet>
      <dgm:spPr/>
    </dgm:pt>
  </dgm:ptLst>
  <dgm:cxnLst>
    <dgm:cxn modelId="{0E756E02-246F-42C2-AF80-A5FF6706004C}" srcId="{27372583-B10D-4893-9FCC-6AC725392399}" destId="{2B56B5D4-302F-43D4-9CA7-8826CA1E7C55}" srcOrd="0" destOrd="0" parTransId="{3A5992DC-A5CA-408F-BD35-B360A534A743}" sibTransId="{19387F9D-3C74-43B4-B311-3E1F1258ECA7}"/>
    <dgm:cxn modelId="{4C3BC40E-1386-4A6E-9487-A6A42A09BF89}" srcId="{B8CF6FDB-94D1-47DA-9A7D-D7E4F521E5CE}" destId="{83B7CBFA-8E2E-4C62-B562-1D5C878D33BF}" srcOrd="0" destOrd="0" parTransId="{01C01A41-67A2-4D4C-9A93-B901CA822B33}" sibTransId="{96EBABCC-B8CD-422A-9159-165BA4AAF71C}"/>
    <dgm:cxn modelId="{07C34318-5243-4709-BFD1-29FFBDFCA414}" type="presOf" srcId="{B8CF6FDB-94D1-47DA-9A7D-D7E4F521E5CE}" destId="{CC563AA5-E79E-4035-8550-BE862DBD285A}" srcOrd="0" destOrd="0" presId="urn:microsoft.com/office/officeart/2005/8/layout/hList1"/>
    <dgm:cxn modelId="{B8EFC82F-0599-4589-9D0B-E5D1DF66DA8F}" type="presOf" srcId="{BC71CB5D-2FF8-4862-807F-111A2E2F85DE}" destId="{30A84A22-2112-4D5D-A43C-73C8020D9D7F}" srcOrd="0" destOrd="0" presId="urn:microsoft.com/office/officeart/2005/8/layout/hList1"/>
    <dgm:cxn modelId="{718CAA63-12C8-48F3-B520-31989D629DD8}" srcId="{BC71CB5D-2FF8-4862-807F-111A2E2F85DE}" destId="{B8CF6FDB-94D1-47DA-9A7D-D7E4F521E5CE}" srcOrd="2" destOrd="0" parTransId="{FD368A5F-23D5-4B31-BA54-B56EF2252DFB}" sibTransId="{613B28F4-ED28-489F-A1CA-687AEDB84954}"/>
    <dgm:cxn modelId="{E18AAA45-3299-416B-A4B6-42CD2877E15F}" type="presOf" srcId="{27372583-B10D-4893-9FCC-6AC725392399}" destId="{5D8A08C2-B767-40C8-A2C6-C7EE585AE861}" srcOrd="0" destOrd="0" presId="urn:microsoft.com/office/officeart/2005/8/layout/hList1"/>
    <dgm:cxn modelId="{17465667-E9F8-4C73-BC83-F4E9D946609A}" srcId="{BC71CB5D-2FF8-4862-807F-111A2E2F85DE}" destId="{27372583-B10D-4893-9FCC-6AC725392399}" srcOrd="1" destOrd="0" parTransId="{0EBCD281-3C2A-41C2-AE20-B3B4A1825BF1}" sibTransId="{CD4D0C01-8306-4DF5-9FA6-E8BD26D231A5}"/>
    <dgm:cxn modelId="{32B4A87C-88A1-4FD7-B408-A31B284B9EC0}" type="presOf" srcId="{3FF70273-FE3F-4B0A-9C08-5BC8EA95161E}" destId="{6FA4D0F5-2798-4420-9548-46964C761959}" srcOrd="0" destOrd="1" presId="urn:microsoft.com/office/officeart/2005/8/layout/hList1"/>
    <dgm:cxn modelId="{55D9E785-8E1C-4924-BD9E-BBF83CF54D87}" type="presOf" srcId="{2B56B5D4-302F-43D4-9CA7-8826CA1E7C55}" destId="{6FA4D0F5-2798-4420-9548-46964C761959}" srcOrd="0" destOrd="0" presId="urn:microsoft.com/office/officeart/2005/8/layout/hList1"/>
    <dgm:cxn modelId="{1DC8C88E-8793-4B9B-80E8-EEF2D40C4A1E}" srcId="{27372583-B10D-4893-9FCC-6AC725392399}" destId="{3FF70273-FE3F-4B0A-9C08-5BC8EA95161E}" srcOrd="1" destOrd="0" parTransId="{041618C8-E9D2-424B-A0E8-95A44D12277F}" sibTransId="{3723ED5D-16A3-4C84-AA32-C758DC8D3D74}"/>
    <dgm:cxn modelId="{615DEEB9-146D-423F-9750-46D6FB82019F}" type="presOf" srcId="{83B7CBFA-8E2E-4C62-B562-1D5C878D33BF}" destId="{35A3D81F-F0AD-4C85-9932-BF0BB923C026}" srcOrd="0" destOrd="0" presId="urn:microsoft.com/office/officeart/2005/8/layout/hList1"/>
    <dgm:cxn modelId="{D103CFBB-25B8-4124-8A83-69AD849F2B15}" type="presOf" srcId="{BCDB01BC-1C63-444A-8052-BA39E43AD12D}" destId="{C5B3FFE7-A17A-402F-B58A-D0FB7CC75107}" srcOrd="0" destOrd="0" presId="urn:microsoft.com/office/officeart/2005/8/layout/hList1"/>
    <dgm:cxn modelId="{11A0BFC8-0845-43D2-8FB7-360E85972A3B}" type="presOf" srcId="{7AB51AC1-556B-4399-A7EE-28C8C3731FAD}" destId="{18EE48D7-4B3E-4CC3-9B75-06D2343F27B1}" srcOrd="0" destOrd="0" presId="urn:microsoft.com/office/officeart/2005/8/layout/hList1"/>
    <dgm:cxn modelId="{6E37E0C8-5D39-4820-AB8B-012624925285}" srcId="{7AB51AC1-556B-4399-A7EE-28C8C3731FAD}" destId="{BCDB01BC-1C63-444A-8052-BA39E43AD12D}" srcOrd="0" destOrd="0" parTransId="{5713922B-7897-487B-A284-972D8E53824F}" sibTransId="{0BD3B99F-A2E5-40F6-925C-1522F44D878B}"/>
    <dgm:cxn modelId="{2DDF98D4-6FD4-42F7-B7F0-A9DC39055296}" srcId="{BC71CB5D-2FF8-4862-807F-111A2E2F85DE}" destId="{7AB51AC1-556B-4399-A7EE-28C8C3731FAD}" srcOrd="0" destOrd="0" parTransId="{1F66466B-9785-4906-9BA7-8E7776223432}" sibTransId="{ADC476E8-617E-4E43-A7A8-08956C7B7D87}"/>
    <dgm:cxn modelId="{DB8A8C84-A2F3-4949-B541-8E20A827DB22}" type="presParOf" srcId="{30A84A22-2112-4D5D-A43C-73C8020D9D7F}" destId="{C07EDACE-EAE1-46E8-B818-37D8270BA554}" srcOrd="0" destOrd="0" presId="urn:microsoft.com/office/officeart/2005/8/layout/hList1"/>
    <dgm:cxn modelId="{0720771E-E52E-4019-9F59-6DD76D03A47D}" type="presParOf" srcId="{C07EDACE-EAE1-46E8-B818-37D8270BA554}" destId="{18EE48D7-4B3E-4CC3-9B75-06D2343F27B1}" srcOrd="0" destOrd="0" presId="urn:microsoft.com/office/officeart/2005/8/layout/hList1"/>
    <dgm:cxn modelId="{7E732D34-FB1C-451E-8E81-194E79843AAB}" type="presParOf" srcId="{C07EDACE-EAE1-46E8-B818-37D8270BA554}" destId="{C5B3FFE7-A17A-402F-B58A-D0FB7CC75107}" srcOrd="1" destOrd="0" presId="urn:microsoft.com/office/officeart/2005/8/layout/hList1"/>
    <dgm:cxn modelId="{0093B453-3226-4676-A54B-0C349E2222C4}" type="presParOf" srcId="{30A84A22-2112-4D5D-A43C-73C8020D9D7F}" destId="{00A7267C-E7B1-4B10-8238-1AFACDF89409}" srcOrd="1" destOrd="0" presId="urn:microsoft.com/office/officeart/2005/8/layout/hList1"/>
    <dgm:cxn modelId="{7AAD7A9C-5121-491C-9C62-2D1842509BE0}" type="presParOf" srcId="{30A84A22-2112-4D5D-A43C-73C8020D9D7F}" destId="{6B0CC76E-3055-47D4-A750-E786800C038E}" srcOrd="2" destOrd="0" presId="urn:microsoft.com/office/officeart/2005/8/layout/hList1"/>
    <dgm:cxn modelId="{154D8284-BF8C-4050-B0BF-D9B66E4D1303}" type="presParOf" srcId="{6B0CC76E-3055-47D4-A750-E786800C038E}" destId="{5D8A08C2-B767-40C8-A2C6-C7EE585AE861}" srcOrd="0" destOrd="0" presId="urn:microsoft.com/office/officeart/2005/8/layout/hList1"/>
    <dgm:cxn modelId="{39743449-3819-436A-A8A0-BE72F11E4206}" type="presParOf" srcId="{6B0CC76E-3055-47D4-A750-E786800C038E}" destId="{6FA4D0F5-2798-4420-9548-46964C761959}" srcOrd="1" destOrd="0" presId="urn:microsoft.com/office/officeart/2005/8/layout/hList1"/>
    <dgm:cxn modelId="{797CA397-42DE-44D7-8BE0-4EFEB4741811}" type="presParOf" srcId="{30A84A22-2112-4D5D-A43C-73C8020D9D7F}" destId="{01CD046D-5048-4F03-9710-94711FAAFABF}" srcOrd="3" destOrd="0" presId="urn:microsoft.com/office/officeart/2005/8/layout/hList1"/>
    <dgm:cxn modelId="{8F35CB4A-1992-4A28-8B81-ED50F6E0900A}" type="presParOf" srcId="{30A84A22-2112-4D5D-A43C-73C8020D9D7F}" destId="{1BCA5E0A-F7BC-4A45-BCA1-108FCFD53CC8}" srcOrd="4" destOrd="0" presId="urn:microsoft.com/office/officeart/2005/8/layout/hList1"/>
    <dgm:cxn modelId="{BD8A1505-05B2-4BFA-916B-1B4B006324EA}" type="presParOf" srcId="{1BCA5E0A-F7BC-4A45-BCA1-108FCFD53CC8}" destId="{CC563AA5-E79E-4035-8550-BE862DBD285A}" srcOrd="0" destOrd="0" presId="urn:microsoft.com/office/officeart/2005/8/layout/hList1"/>
    <dgm:cxn modelId="{9752BFD1-2768-45BB-8975-BDCC88D314DE}" type="presParOf" srcId="{1BCA5E0A-F7BC-4A45-BCA1-108FCFD53CC8}" destId="{35A3D81F-F0AD-4C85-9932-BF0BB923C02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C3F52E-DAEE-42BF-8FEE-6DD39365D33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KZ"/>
        </a:p>
      </dgm:t>
    </dgm:pt>
    <dgm:pt modelId="{D1708775-54E4-4CC6-A33E-BDF209316F04}" type="pres">
      <dgm:prSet presAssocID="{4BC3F52E-DAEE-42BF-8FEE-6DD39365D33E}" presName="diagram" presStyleCnt="0">
        <dgm:presLayoutVars>
          <dgm:chPref val="1"/>
          <dgm:dir/>
          <dgm:animOne val="branch"/>
          <dgm:animLvl val="lvl"/>
          <dgm:resizeHandles val="exact"/>
        </dgm:presLayoutVars>
      </dgm:prSet>
      <dgm:spPr/>
    </dgm:pt>
  </dgm:ptLst>
  <dgm:cxnLst>
    <dgm:cxn modelId="{5981F512-8A4C-4F14-B7BD-E599833CF343}" type="presOf" srcId="{4BC3F52E-DAEE-42BF-8FEE-6DD39365D33E}" destId="{D1708775-54E4-4CC6-A33E-BDF209316F04}" srcOrd="0"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C71CB5D-2FF8-4862-807F-111A2E2F85DE}"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2B56B5D4-302F-43D4-9CA7-8826CA1E7C55}">
      <dgm:prSet phldrT="[Текст]"/>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dirty="0"/>
            <a:t>  </a:t>
          </a:r>
          <a:r>
            <a:rPr lang="ru-RU" dirty="0" err="1">
              <a:latin typeface="Times New Roman" panose="02020603050405020304" pitchFamily="18" charset="0"/>
              <a:cs typeface="Times New Roman" panose="02020603050405020304" pitchFamily="18" charset="0"/>
            </a:rPr>
            <a:t>Тәжірибенің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барысы</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нәтижелерін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аудиторияға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жеткізу</a:t>
          </a:r>
          <a:r>
            <a:rPr lang="ru-RU" dirty="0">
              <a:latin typeface="Times New Roman" panose="02020603050405020304" pitchFamily="18" charset="0"/>
              <a:cs typeface="Times New Roman" panose="02020603050405020304" pitchFamily="18" charset="0"/>
            </a:rPr>
            <a:t>.</a:t>
          </a:r>
        </a:p>
      </dgm:t>
    </dgm:pt>
    <dgm:pt modelId="{3A5992DC-A5CA-408F-BD35-B360A534A743}" type="parTrans" cxnId="{0E756E02-246F-42C2-AF80-A5FF6706004C}">
      <dgm:prSet/>
      <dgm:spPr/>
      <dgm:t>
        <a:bodyPr/>
        <a:lstStyle/>
        <a:p>
          <a:endParaRPr lang="ru-RU"/>
        </a:p>
      </dgm:t>
    </dgm:pt>
    <dgm:pt modelId="{19387F9D-3C74-43B4-B311-3E1F1258ECA7}" type="sibTrans" cxnId="{0E756E02-246F-42C2-AF80-A5FF6706004C}">
      <dgm:prSet/>
      <dgm:spPr/>
      <dgm:t>
        <a:bodyPr/>
        <a:lstStyle/>
        <a:p>
          <a:endParaRPr lang="ru-RU"/>
        </a:p>
      </dgm:t>
    </dgm:pt>
    <dgm:pt modelId="{3FF70273-FE3F-4B0A-9C08-5BC8EA95161E}">
      <dgm:prSet phldrT="[Текст]"/>
      <dgm:spPr/>
      <dgm:t>
        <a:bodyPr/>
        <a:lstStyle/>
        <a:p>
          <a:pPr marL="228600" lvl="1" indent="0" defTabSz="1066800">
            <a:lnSpc>
              <a:spcPct val="90000"/>
            </a:lnSpc>
            <a:spcBef>
              <a:spcPct val="0"/>
            </a:spcBef>
            <a:spcAft>
              <a:spcPct val="15000"/>
            </a:spcAft>
          </a:pPr>
          <a:endParaRPr lang="ru-RU" dirty="0"/>
        </a:p>
      </dgm:t>
    </dgm:pt>
    <dgm:pt modelId="{041618C8-E9D2-424B-A0E8-95A44D12277F}" type="parTrans" cxnId="{1DC8C88E-8793-4B9B-80E8-EEF2D40C4A1E}">
      <dgm:prSet/>
      <dgm:spPr/>
      <dgm:t>
        <a:bodyPr/>
        <a:lstStyle/>
        <a:p>
          <a:endParaRPr lang="ru-RU"/>
        </a:p>
      </dgm:t>
    </dgm:pt>
    <dgm:pt modelId="{3723ED5D-16A3-4C84-AA32-C758DC8D3D74}" type="sibTrans" cxnId="{1DC8C88E-8793-4B9B-80E8-EEF2D40C4A1E}">
      <dgm:prSet/>
      <dgm:spPr/>
      <dgm:t>
        <a:bodyPr/>
        <a:lstStyle/>
        <a:p>
          <a:endParaRPr lang="ru-RU"/>
        </a:p>
      </dgm:t>
    </dgm:pt>
    <dgm:pt modelId="{B8CF6FDB-94D1-47DA-9A7D-D7E4F521E5CE}">
      <dgm:prSet phldrT="[Текст]"/>
      <dgm:spPr/>
      <dgm:t>
        <a:bodyPr/>
        <a:lstStyle/>
        <a:p>
          <a:r>
            <a:rPr lang="ru-RU" dirty="0">
              <a:latin typeface="Times New Roman" panose="02020603050405020304" pitchFamily="18" charset="0"/>
              <a:cs typeface="Times New Roman" panose="02020603050405020304" pitchFamily="18" charset="0"/>
            </a:rPr>
            <a:t>6. </a:t>
          </a:r>
          <a:r>
            <a:rPr lang="ru-RU" dirty="0" err="1">
              <a:latin typeface="Times New Roman" panose="02020603050405020304" pitchFamily="18" charset="0"/>
              <a:cs typeface="Times New Roman" panose="02020603050405020304" pitchFamily="18" charset="0"/>
            </a:rPr>
            <a:t>Кері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a:t>
          </a:r>
          <a:endParaRPr lang="ru-RU" dirty="0">
            <a:latin typeface="Times New Roman" panose="02020603050405020304" pitchFamily="18" charset="0"/>
            <a:cs typeface="Times New Roman" panose="02020603050405020304" pitchFamily="18" charset="0"/>
          </a:endParaRPr>
        </a:p>
      </dgm:t>
    </dgm:pt>
    <dgm:pt modelId="{FD368A5F-23D5-4B31-BA54-B56EF2252DFB}" type="parTrans" cxnId="{718CAA63-12C8-48F3-B520-31989D629DD8}">
      <dgm:prSet/>
      <dgm:spPr/>
      <dgm:t>
        <a:bodyPr/>
        <a:lstStyle/>
        <a:p>
          <a:endParaRPr lang="ru-RU"/>
        </a:p>
      </dgm:t>
    </dgm:pt>
    <dgm:pt modelId="{613B28F4-ED28-489F-A1CA-687AEDB84954}" type="sibTrans" cxnId="{718CAA63-12C8-48F3-B520-31989D629DD8}">
      <dgm:prSet/>
      <dgm:spPr/>
      <dgm:t>
        <a:bodyPr/>
        <a:lstStyle/>
        <a:p>
          <a:endParaRPr lang="ru-RU"/>
        </a:p>
      </dgm:t>
    </dgm:pt>
    <dgm:pt modelId="{83B7CBFA-8E2E-4C62-B562-1D5C878D33BF}">
      <dgm:prSet phldrT="[Текст]"/>
      <dgm:spPr/>
      <dgm:t>
        <a:bodyPr/>
        <a:lstStyle/>
        <a:p>
          <a:r>
            <a:rPr lang="ru-RU" dirty="0" err="1">
              <a:latin typeface="Times New Roman" panose="02020603050405020304" pitchFamily="18" charset="0"/>
              <a:cs typeface="Times New Roman" panose="02020603050405020304" pitchFamily="18" charset="0"/>
            </a:rPr>
            <a:t>Аудиториядан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сұрақтар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пікірлер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мүмкіндігі</a:t>
          </a:r>
          <a:r>
            <a:rPr lang="ru-RU" dirty="0">
              <a:latin typeface="Times New Roman" panose="02020603050405020304" pitchFamily="18" charset="0"/>
              <a:cs typeface="Times New Roman" panose="02020603050405020304" pitchFamily="18" charset="0"/>
            </a:rPr>
            <a:t>.</a:t>
          </a:r>
        </a:p>
      </dgm:t>
    </dgm:pt>
    <dgm:pt modelId="{01C01A41-67A2-4D4C-9A93-B901CA822B33}" type="parTrans" cxnId="{4C3BC40E-1386-4A6E-9487-A6A42A09BF89}">
      <dgm:prSet/>
      <dgm:spPr/>
      <dgm:t>
        <a:bodyPr/>
        <a:lstStyle/>
        <a:p>
          <a:endParaRPr lang="ru-RU"/>
        </a:p>
      </dgm:t>
    </dgm:pt>
    <dgm:pt modelId="{96EBABCC-B8CD-422A-9159-165BA4AAF71C}" type="sibTrans" cxnId="{4C3BC40E-1386-4A6E-9487-A6A42A09BF89}">
      <dgm:prSet/>
      <dgm:spPr/>
      <dgm:t>
        <a:bodyPr/>
        <a:lstStyle/>
        <a:p>
          <a:endParaRPr lang="ru-RU"/>
        </a:p>
      </dgm:t>
    </dgm:pt>
    <dgm:pt modelId="{7AB51AC1-556B-4399-A7EE-28C8C3731FAD}">
      <dgm:prSet custT="1"/>
      <dgm:spPr/>
      <dgm:t>
        <a:bodyPr/>
        <a:lstStyle/>
        <a:p>
          <a:r>
            <a:rPr lang="ru-RU" sz="1800" dirty="0">
              <a:latin typeface="Times New Roman" panose="02020603050405020304" pitchFamily="18" charset="0"/>
              <a:cs typeface="Times New Roman" panose="02020603050405020304" pitchFamily="18" charset="0"/>
            </a:rPr>
            <a:t>
4. </a:t>
          </a:r>
          <a:r>
            <a:rPr lang="ru-RU" sz="1800" dirty="0" err="1">
              <a:latin typeface="Times New Roman" panose="02020603050405020304" pitchFamily="18" charset="0"/>
              <a:cs typeface="Times New Roman" panose="02020603050405020304" pitchFamily="18" charset="0"/>
            </a:rPr>
            <a:t>Дұрыстылық</a:t>
          </a:r>
          <a:r>
            <a:rPr lang="ru-RU" sz="1800" dirty="0"/>
            <a:t>
</a:t>
          </a:r>
        </a:p>
      </dgm:t>
    </dgm:pt>
    <dgm:pt modelId="{1F66466B-9785-4906-9BA7-8E7776223432}" type="parTrans" cxnId="{2DDF98D4-6FD4-42F7-B7F0-A9DC39055296}">
      <dgm:prSet/>
      <dgm:spPr/>
      <dgm:t>
        <a:bodyPr/>
        <a:lstStyle/>
        <a:p>
          <a:endParaRPr lang="ru-RU"/>
        </a:p>
      </dgm:t>
    </dgm:pt>
    <dgm:pt modelId="{ADC476E8-617E-4E43-A7A8-08956C7B7D87}" type="sibTrans" cxnId="{2DDF98D4-6FD4-42F7-B7F0-A9DC39055296}">
      <dgm:prSet/>
      <dgm:spPr/>
      <dgm:t>
        <a:bodyPr/>
        <a:lstStyle/>
        <a:p>
          <a:endParaRPr lang="ru-RU"/>
        </a:p>
      </dgm:t>
    </dgm:pt>
    <dgm:pt modelId="{BCDB01BC-1C63-444A-8052-BA39E43AD12D}">
      <dgm:prSet/>
      <dgm:spPr/>
      <dgm:t>
        <a:bodyPr/>
        <a:lstStyle/>
        <a:p>
          <a:r>
            <a:rPr lang="ru-RU" dirty="0" err="1">
              <a:latin typeface="Times New Roman" panose="02020603050405020304" pitchFamily="18" charset="0"/>
              <a:cs typeface="Times New Roman" panose="02020603050405020304" pitchFamily="18" charset="0"/>
            </a:rPr>
            <a:t>Нәтижелер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дәл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тексерілетін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болуы</a:t>
          </a:r>
          <a:r>
            <a:rPr lang="ru-RU" dirty="0">
              <a:latin typeface="Times New Roman" panose="02020603050405020304" pitchFamily="18" charset="0"/>
              <a:cs typeface="Times New Roman" panose="02020603050405020304" pitchFamily="18" charset="0"/>
            </a:rPr>
            <a:t> керек, </a:t>
          </a:r>
          <a:r>
            <a:rPr lang="ru-RU" dirty="0" err="1">
              <a:latin typeface="Times New Roman" panose="02020603050405020304" pitchFamily="18" charset="0"/>
              <a:cs typeface="Times New Roman" panose="02020603050405020304" pitchFamily="18" charset="0"/>
            </a:rPr>
            <a:t>ғылыми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принциптерге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сәйкес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келуі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a:latin typeface="Times New Roman" panose="02020603050405020304" pitchFamily="18" charset="0"/>
              <a:cs typeface="Times New Roman" panose="02020603050405020304" pitchFamily="18" charset="0"/>
            </a:rPr>
            <a:t>.</a:t>
          </a:r>
        </a:p>
      </dgm:t>
    </dgm:pt>
    <dgm:pt modelId="{5713922B-7897-487B-A284-972D8E53824F}" type="parTrans" cxnId="{6E37E0C8-5D39-4820-AB8B-012624925285}">
      <dgm:prSet/>
      <dgm:spPr/>
      <dgm:t>
        <a:bodyPr/>
        <a:lstStyle/>
        <a:p>
          <a:endParaRPr lang="ru-RU"/>
        </a:p>
      </dgm:t>
    </dgm:pt>
    <dgm:pt modelId="{0BD3B99F-A2E5-40F6-925C-1522F44D878B}" type="sibTrans" cxnId="{6E37E0C8-5D39-4820-AB8B-012624925285}">
      <dgm:prSet/>
      <dgm:spPr/>
      <dgm:t>
        <a:bodyPr/>
        <a:lstStyle/>
        <a:p>
          <a:endParaRPr lang="ru-RU"/>
        </a:p>
      </dgm:t>
    </dgm:pt>
    <dgm:pt modelId="{27372583-B10D-4893-9FCC-6AC725392399}">
      <dgm:prSet phldrT="[Текст]"/>
      <dgm:spPr/>
      <dgm:t>
        <a:bodyPr/>
        <a:lstStyle/>
        <a:p>
          <a:r>
            <a:rPr lang="ru-RU" dirty="0"/>
            <a:t>5</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Түсініктілік</a:t>
          </a:r>
          <a:endParaRPr lang="ru-RU" dirty="0">
            <a:latin typeface="Times New Roman" panose="02020603050405020304" pitchFamily="18" charset="0"/>
            <a:cs typeface="Times New Roman" panose="02020603050405020304" pitchFamily="18" charset="0"/>
          </a:endParaRPr>
        </a:p>
      </dgm:t>
    </dgm:pt>
    <dgm:pt modelId="{CD4D0C01-8306-4DF5-9FA6-E8BD26D231A5}" type="sibTrans" cxnId="{17465667-E9F8-4C73-BC83-F4E9D946609A}">
      <dgm:prSet/>
      <dgm:spPr/>
      <dgm:t>
        <a:bodyPr/>
        <a:lstStyle/>
        <a:p>
          <a:endParaRPr lang="ru-RU"/>
        </a:p>
      </dgm:t>
    </dgm:pt>
    <dgm:pt modelId="{0EBCD281-3C2A-41C2-AE20-B3B4A1825BF1}" type="parTrans" cxnId="{17465667-E9F8-4C73-BC83-F4E9D946609A}">
      <dgm:prSet/>
      <dgm:spPr/>
      <dgm:t>
        <a:bodyPr/>
        <a:lstStyle/>
        <a:p>
          <a:endParaRPr lang="ru-RU"/>
        </a:p>
      </dgm:t>
    </dgm:pt>
    <dgm:pt modelId="{30A84A22-2112-4D5D-A43C-73C8020D9D7F}" type="pres">
      <dgm:prSet presAssocID="{BC71CB5D-2FF8-4862-807F-111A2E2F85DE}" presName="Name0" presStyleCnt="0">
        <dgm:presLayoutVars>
          <dgm:dir/>
          <dgm:animLvl val="lvl"/>
          <dgm:resizeHandles val="exact"/>
        </dgm:presLayoutVars>
      </dgm:prSet>
      <dgm:spPr/>
    </dgm:pt>
    <dgm:pt modelId="{C07EDACE-EAE1-46E8-B818-37D8270BA554}" type="pres">
      <dgm:prSet presAssocID="{7AB51AC1-556B-4399-A7EE-28C8C3731FAD}" presName="composite" presStyleCnt="0"/>
      <dgm:spPr/>
    </dgm:pt>
    <dgm:pt modelId="{18EE48D7-4B3E-4CC3-9B75-06D2343F27B1}" type="pres">
      <dgm:prSet presAssocID="{7AB51AC1-556B-4399-A7EE-28C8C3731FAD}" presName="parTx" presStyleLbl="alignNode1" presStyleIdx="0" presStyleCnt="3" custLinFactNeighborX="-3947" custLinFactNeighborY="9650">
        <dgm:presLayoutVars>
          <dgm:chMax val="0"/>
          <dgm:chPref val="0"/>
          <dgm:bulletEnabled val="1"/>
        </dgm:presLayoutVars>
      </dgm:prSet>
      <dgm:spPr/>
    </dgm:pt>
    <dgm:pt modelId="{C5B3FFE7-A17A-402F-B58A-D0FB7CC75107}" type="pres">
      <dgm:prSet presAssocID="{7AB51AC1-556B-4399-A7EE-28C8C3731FAD}" presName="desTx" presStyleLbl="alignAccFollowNode1" presStyleIdx="0" presStyleCnt="3" custLinFactNeighborX="-699" custLinFactNeighborY="3071">
        <dgm:presLayoutVars>
          <dgm:bulletEnabled val="1"/>
        </dgm:presLayoutVars>
      </dgm:prSet>
      <dgm:spPr/>
    </dgm:pt>
    <dgm:pt modelId="{00A7267C-E7B1-4B10-8238-1AFACDF89409}" type="pres">
      <dgm:prSet presAssocID="{ADC476E8-617E-4E43-A7A8-08956C7B7D87}" presName="space" presStyleCnt="0"/>
      <dgm:spPr/>
    </dgm:pt>
    <dgm:pt modelId="{6B0CC76E-3055-47D4-A750-E786800C038E}" type="pres">
      <dgm:prSet presAssocID="{27372583-B10D-4893-9FCC-6AC725392399}" presName="composite" presStyleCnt="0"/>
      <dgm:spPr/>
    </dgm:pt>
    <dgm:pt modelId="{5D8A08C2-B767-40C8-A2C6-C7EE585AE861}" type="pres">
      <dgm:prSet presAssocID="{27372583-B10D-4893-9FCC-6AC725392399}" presName="parTx" presStyleLbl="alignNode1" presStyleIdx="1" presStyleCnt="3" custLinFactNeighborX="1950" custLinFactNeighborY="-1756">
        <dgm:presLayoutVars>
          <dgm:chMax val="0"/>
          <dgm:chPref val="0"/>
          <dgm:bulletEnabled val="1"/>
        </dgm:presLayoutVars>
      </dgm:prSet>
      <dgm:spPr/>
    </dgm:pt>
    <dgm:pt modelId="{6FA4D0F5-2798-4420-9548-46964C761959}" type="pres">
      <dgm:prSet presAssocID="{27372583-B10D-4893-9FCC-6AC725392399}" presName="desTx" presStyleLbl="alignAccFollowNode1" presStyleIdx="1" presStyleCnt="3" custLinFactNeighborX="-130" custLinFactNeighborY="-872">
        <dgm:presLayoutVars>
          <dgm:bulletEnabled val="1"/>
        </dgm:presLayoutVars>
      </dgm:prSet>
      <dgm:spPr/>
    </dgm:pt>
    <dgm:pt modelId="{01CD046D-5048-4F03-9710-94711FAAFABF}" type="pres">
      <dgm:prSet presAssocID="{CD4D0C01-8306-4DF5-9FA6-E8BD26D231A5}" presName="space" presStyleCnt="0"/>
      <dgm:spPr/>
    </dgm:pt>
    <dgm:pt modelId="{1BCA5E0A-F7BC-4A45-BCA1-108FCFD53CC8}" type="pres">
      <dgm:prSet presAssocID="{B8CF6FDB-94D1-47DA-9A7D-D7E4F521E5CE}" presName="composite" presStyleCnt="0"/>
      <dgm:spPr/>
    </dgm:pt>
    <dgm:pt modelId="{CC563AA5-E79E-4035-8550-BE862DBD285A}" type="pres">
      <dgm:prSet presAssocID="{B8CF6FDB-94D1-47DA-9A7D-D7E4F521E5CE}" presName="parTx" presStyleLbl="alignNode1" presStyleIdx="2" presStyleCnt="3">
        <dgm:presLayoutVars>
          <dgm:chMax val="0"/>
          <dgm:chPref val="0"/>
          <dgm:bulletEnabled val="1"/>
        </dgm:presLayoutVars>
      </dgm:prSet>
      <dgm:spPr/>
    </dgm:pt>
    <dgm:pt modelId="{35A3D81F-F0AD-4C85-9932-BF0BB923C026}" type="pres">
      <dgm:prSet presAssocID="{B8CF6FDB-94D1-47DA-9A7D-D7E4F521E5CE}" presName="desTx" presStyleLbl="alignAccFollowNode1" presStyleIdx="2" presStyleCnt="3">
        <dgm:presLayoutVars>
          <dgm:bulletEnabled val="1"/>
        </dgm:presLayoutVars>
      </dgm:prSet>
      <dgm:spPr/>
    </dgm:pt>
  </dgm:ptLst>
  <dgm:cxnLst>
    <dgm:cxn modelId="{0E756E02-246F-42C2-AF80-A5FF6706004C}" srcId="{27372583-B10D-4893-9FCC-6AC725392399}" destId="{2B56B5D4-302F-43D4-9CA7-8826CA1E7C55}" srcOrd="0" destOrd="0" parTransId="{3A5992DC-A5CA-408F-BD35-B360A534A743}" sibTransId="{19387F9D-3C74-43B4-B311-3E1F1258ECA7}"/>
    <dgm:cxn modelId="{4C3BC40E-1386-4A6E-9487-A6A42A09BF89}" srcId="{B8CF6FDB-94D1-47DA-9A7D-D7E4F521E5CE}" destId="{83B7CBFA-8E2E-4C62-B562-1D5C878D33BF}" srcOrd="0" destOrd="0" parTransId="{01C01A41-67A2-4D4C-9A93-B901CA822B33}" sibTransId="{96EBABCC-B8CD-422A-9159-165BA4AAF71C}"/>
    <dgm:cxn modelId="{07C34318-5243-4709-BFD1-29FFBDFCA414}" type="presOf" srcId="{B8CF6FDB-94D1-47DA-9A7D-D7E4F521E5CE}" destId="{CC563AA5-E79E-4035-8550-BE862DBD285A}" srcOrd="0" destOrd="0" presId="urn:microsoft.com/office/officeart/2005/8/layout/hList1"/>
    <dgm:cxn modelId="{B8EFC82F-0599-4589-9D0B-E5D1DF66DA8F}" type="presOf" srcId="{BC71CB5D-2FF8-4862-807F-111A2E2F85DE}" destId="{30A84A22-2112-4D5D-A43C-73C8020D9D7F}" srcOrd="0" destOrd="0" presId="urn:microsoft.com/office/officeart/2005/8/layout/hList1"/>
    <dgm:cxn modelId="{718CAA63-12C8-48F3-B520-31989D629DD8}" srcId="{BC71CB5D-2FF8-4862-807F-111A2E2F85DE}" destId="{B8CF6FDB-94D1-47DA-9A7D-D7E4F521E5CE}" srcOrd="2" destOrd="0" parTransId="{FD368A5F-23D5-4B31-BA54-B56EF2252DFB}" sibTransId="{613B28F4-ED28-489F-A1CA-687AEDB84954}"/>
    <dgm:cxn modelId="{E18AAA45-3299-416B-A4B6-42CD2877E15F}" type="presOf" srcId="{27372583-B10D-4893-9FCC-6AC725392399}" destId="{5D8A08C2-B767-40C8-A2C6-C7EE585AE861}" srcOrd="0" destOrd="0" presId="urn:microsoft.com/office/officeart/2005/8/layout/hList1"/>
    <dgm:cxn modelId="{17465667-E9F8-4C73-BC83-F4E9D946609A}" srcId="{BC71CB5D-2FF8-4862-807F-111A2E2F85DE}" destId="{27372583-B10D-4893-9FCC-6AC725392399}" srcOrd="1" destOrd="0" parTransId="{0EBCD281-3C2A-41C2-AE20-B3B4A1825BF1}" sibTransId="{CD4D0C01-8306-4DF5-9FA6-E8BD26D231A5}"/>
    <dgm:cxn modelId="{32B4A87C-88A1-4FD7-B408-A31B284B9EC0}" type="presOf" srcId="{3FF70273-FE3F-4B0A-9C08-5BC8EA95161E}" destId="{6FA4D0F5-2798-4420-9548-46964C761959}" srcOrd="0" destOrd="1" presId="urn:microsoft.com/office/officeart/2005/8/layout/hList1"/>
    <dgm:cxn modelId="{55D9E785-8E1C-4924-BD9E-BBF83CF54D87}" type="presOf" srcId="{2B56B5D4-302F-43D4-9CA7-8826CA1E7C55}" destId="{6FA4D0F5-2798-4420-9548-46964C761959}" srcOrd="0" destOrd="0" presId="urn:microsoft.com/office/officeart/2005/8/layout/hList1"/>
    <dgm:cxn modelId="{1DC8C88E-8793-4B9B-80E8-EEF2D40C4A1E}" srcId="{27372583-B10D-4893-9FCC-6AC725392399}" destId="{3FF70273-FE3F-4B0A-9C08-5BC8EA95161E}" srcOrd="1" destOrd="0" parTransId="{041618C8-E9D2-424B-A0E8-95A44D12277F}" sibTransId="{3723ED5D-16A3-4C84-AA32-C758DC8D3D74}"/>
    <dgm:cxn modelId="{615DEEB9-146D-423F-9750-46D6FB82019F}" type="presOf" srcId="{83B7CBFA-8E2E-4C62-B562-1D5C878D33BF}" destId="{35A3D81F-F0AD-4C85-9932-BF0BB923C026}" srcOrd="0" destOrd="0" presId="urn:microsoft.com/office/officeart/2005/8/layout/hList1"/>
    <dgm:cxn modelId="{D103CFBB-25B8-4124-8A83-69AD849F2B15}" type="presOf" srcId="{BCDB01BC-1C63-444A-8052-BA39E43AD12D}" destId="{C5B3FFE7-A17A-402F-B58A-D0FB7CC75107}" srcOrd="0" destOrd="0" presId="urn:microsoft.com/office/officeart/2005/8/layout/hList1"/>
    <dgm:cxn modelId="{11A0BFC8-0845-43D2-8FB7-360E85972A3B}" type="presOf" srcId="{7AB51AC1-556B-4399-A7EE-28C8C3731FAD}" destId="{18EE48D7-4B3E-4CC3-9B75-06D2343F27B1}" srcOrd="0" destOrd="0" presId="urn:microsoft.com/office/officeart/2005/8/layout/hList1"/>
    <dgm:cxn modelId="{6E37E0C8-5D39-4820-AB8B-012624925285}" srcId="{7AB51AC1-556B-4399-A7EE-28C8C3731FAD}" destId="{BCDB01BC-1C63-444A-8052-BA39E43AD12D}" srcOrd="0" destOrd="0" parTransId="{5713922B-7897-487B-A284-972D8E53824F}" sibTransId="{0BD3B99F-A2E5-40F6-925C-1522F44D878B}"/>
    <dgm:cxn modelId="{2DDF98D4-6FD4-42F7-B7F0-A9DC39055296}" srcId="{BC71CB5D-2FF8-4862-807F-111A2E2F85DE}" destId="{7AB51AC1-556B-4399-A7EE-28C8C3731FAD}" srcOrd="0" destOrd="0" parTransId="{1F66466B-9785-4906-9BA7-8E7776223432}" sibTransId="{ADC476E8-617E-4E43-A7A8-08956C7B7D87}"/>
    <dgm:cxn modelId="{DB8A8C84-A2F3-4949-B541-8E20A827DB22}" type="presParOf" srcId="{30A84A22-2112-4D5D-A43C-73C8020D9D7F}" destId="{C07EDACE-EAE1-46E8-B818-37D8270BA554}" srcOrd="0" destOrd="0" presId="urn:microsoft.com/office/officeart/2005/8/layout/hList1"/>
    <dgm:cxn modelId="{0720771E-E52E-4019-9F59-6DD76D03A47D}" type="presParOf" srcId="{C07EDACE-EAE1-46E8-B818-37D8270BA554}" destId="{18EE48D7-4B3E-4CC3-9B75-06D2343F27B1}" srcOrd="0" destOrd="0" presId="urn:microsoft.com/office/officeart/2005/8/layout/hList1"/>
    <dgm:cxn modelId="{7E732D34-FB1C-451E-8E81-194E79843AAB}" type="presParOf" srcId="{C07EDACE-EAE1-46E8-B818-37D8270BA554}" destId="{C5B3FFE7-A17A-402F-B58A-D0FB7CC75107}" srcOrd="1" destOrd="0" presId="urn:microsoft.com/office/officeart/2005/8/layout/hList1"/>
    <dgm:cxn modelId="{0093B453-3226-4676-A54B-0C349E2222C4}" type="presParOf" srcId="{30A84A22-2112-4D5D-A43C-73C8020D9D7F}" destId="{00A7267C-E7B1-4B10-8238-1AFACDF89409}" srcOrd="1" destOrd="0" presId="urn:microsoft.com/office/officeart/2005/8/layout/hList1"/>
    <dgm:cxn modelId="{7AAD7A9C-5121-491C-9C62-2D1842509BE0}" type="presParOf" srcId="{30A84A22-2112-4D5D-A43C-73C8020D9D7F}" destId="{6B0CC76E-3055-47D4-A750-E786800C038E}" srcOrd="2" destOrd="0" presId="urn:microsoft.com/office/officeart/2005/8/layout/hList1"/>
    <dgm:cxn modelId="{154D8284-BF8C-4050-B0BF-D9B66E4D1303}" type="presParOf" srcId="{6B0CC76E-3055-47D4-A750-E786800C038E}" destId="{5D8A08C2-B767-40C8-A2C6-C7EE585AE861}" srcOrd="0" destOrd="0" presId="urn:microsoft.com/office/officeart/2005/8/layout/hList1"/>
    <dgm:cxn modelId="{39743449-3819-436A-A8A0-BE72F11E4206}" type="presParOf" srcId="{6B0CC76E-3055-47D4-A750-E786800C038E}" destId="{6FA4D0F5-2798-4420-9548-46964C761959}" srcOrd="1" destOrd="0" presId="urn:microsoft.com/office/officeart/2005/8/layout/hList1"/>
    <dgm:cxn modelId="{797CA397-42DE-44D7-8BE0-4EFEB4741811}" type="presParOf" srcId="{30A84A22-2112-4D5D-A43C-73C8020D9D7F}" destId="{01CD046D-5048-4F03-9710-94711FAAFABF}" srcOrd="3" destOrd="0" presId="urn:microsoft.com/office/officeart/2005/8/layout/hList1"/>
    <dgm:cxn modelId="{8F35CB4A-1992-4A28-8B81-ED50F6E0900A}" type="presParOf" srcId="{30A84A22-2112-4D5D-A43C-73C8020D9D7F}" destId="{1BCA5E0A-F7BC-4A45-BCA1-108FCFD53CC8}" srcOrd="4" destOrd="0" presId="urn:microsoft.com/office/officeart/2005/8/layout/hList1"/>
    <dgm:cxn modelId="{BD8A1505-05B2-4BFA-916B-1B4B006324EA}" type="presParOf" srcId="{1BCA5E0A-F7BC-4A45-BCA1-108FCFD53CC8}" destId="{CC563AA5-E79E-4035-8550-BE862DBD285A}" srcOrd="0" destOrd="0" presId="urn:microsoft.com/office/officeart/2005/8/layout/hList1"/>
    <dgm:cxn modelId="{9752BFD1-2768-45BB-8975-BDCC88D314DE}" type="presParOf" srcId="{1BCA5E0A-F7BC-4A45-BCA1-108FCFD53CC8}" destId="{35A3D81F-F0AD-4C85-9932-BF0BB923C026}"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6000B-6AEE-4A51-8EE8-1CF2D38B1636}">
      <dsp:nvSpPr>
        <dsp:cNvPr id="0" name=""/>
        <dsp:cNvSpPr/>
      </dsp:nvSpPr>
      <dsp:spPr>
        <a:xfrm>
          <a:off x="864038" y="-32039"/>
          <a:ext cx="6290557" cy="5379671"/>
        </a:xfrm>
        <a:prstGeom prst="circularArrow">
          <a:avLst>
            <a:gd name="adj1" fmla="val 5544"/>
            <a:gd name="adj2" fmla="val 330680"/>
            <a:gd name="adj3" fmla="val 13767645"/>
            <a:gd name="adj4" fmla="val 17391005"/>
            <a:gd name="adj5" fmla="val 5757"/>
          </a:avLst>
        </a:prstGeom>
        <a:solidFill>
          <a:srgbClr val="0099FF"/>
        </a:solidFill>
        <a:ln>
          <a:noFill/>
        </a:ln>
        <a:effectLst/>
      </dsp:spPr>
      <dsp:style>
        <a:lnRef idx="0">
          <a:scrgbClr r="0" g="0" b="0"/>
        </a:lnRef>
        <a:fillRef idx="1">
          <a:scrgbClr r="0" g="0" b="0"/>
        </a:fillRef>
        <a:effectRef idx="0">
          <a:scrgbClr r="0" g="0" b="0"/>
        </a:effectRef>
        <a:fontRef idx="minor"/>
      </dsp:style>
    </dsp:sp>
    <dsp:sp modelId="{01B80854-80D5-4B0C-AA42-135202AEED30}">
      <dsp:nvSpPr>
        <dsp:cNvPr id="0" name=""/>
        <dsp:cNvSpPr/>
      </dsp:nvSpPr>
      <dsp:spPr>
        <a:xfrm>
          <a:off x="2745270" y="2274"/>
          <a:ext cx="2528093" cy="1264046"/>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kk-KZ" sz="22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Теориялық</a:t>
          </a:r>
          <a:r>
            <a:rPr lang="kk-KZ" sz="2200" b="1" kern="1200" baseline="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негіз</a:t>
          </a:r>
          <a:endParaRPr lang="ru-KZ" sz="2200" b="1" kern="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806976" y="63980"/>
        <a:ext cx="2404681" cy="1140634"/>
      </dsp:txXfrm>
    </dsp:sp>
    <dsp:sp modelId="{F0183EF6-BC7E-48AA-B89D-894D24626B73}">
      <dsp:nvSpPr>
        <dsp:cNvPr id="0" name=""/>
        <dsp:cNvSpPr/>
      </dsp:nvSpPr>
      <dsp:spPr>
        <a:xfrm>
          <a:off x="5207005" y="1696029"/>
          <a:ext cx="2746824" cy="1264046"/>
        </a:xfrm>
        <a:prstGeom prst="roundRect">
          <a:avLst/>
        </a:prstGeom>
        <a:solidFill>
          <a:schemeClr val="accent4">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Қадамдық</a:t>
          </a:r>
          <a:r>
            <a:rPr lang="ru-RU" sz="2400" b="1" u="none" kern="1200" dirty="0">
              <a:solidFill>
                <a:schemeClr val="tx1"/>
              </a:solidFill>
              <a:latin typeface="Times New Roman" panose="02020603050405020304" pitchFamily="18" charset="0"/>
              <a:cs typeface="Times New Roman" panose="02020603050405020304" pitchFamily="18" charset="0"/>
            </a:rPr>
            <a:t> процесс</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5268711" y="1757735"/>
        <a:ext cx="2623412" cy="1140634"/>
      </dsp:txXfrm>
    </dsp:sp>
    <dsp:sp modelId="{3BA7E308-906E-4D52-B614-D4E020E651DE}">
      <dsp:nvSpPr>
        <dsp:cNvPr id="0" name=""/>
        <dsp:cNvSpPr/>
      </dsp:nvSpPr>
      <dsp:spPr>
        <a:xfrm>
          <a:off x="4499239" y="4143473"/>
          <a:ext cx="2528093" cy="1264046"/>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kk-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Қорытынды</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4560945" y="4205179"/>
        <a:ext cx="2404681" cy="1140634"/>
      </dsp:txXfrm>
    </dsp:sp>
    <dsp:sp modelId="{40B33C97-F5D3-40B5-B94E-4C7C16BA98EE}">
      <dsp:nvSpPr>
        <dsp:cNvPr id="0" name=""/>
        <dsp:cNvSpPr/>
      </dsp:nvSpPr>
      <dsp:spPr>
        <a:xfrm>
          <a:off x="1139385" y="4143476"/>
          <a:ext cx="2528093" cy="1264046"/>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kk-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Нәтижелер</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1201091" y="4205182"/>
        <a:ext cx="2404681" cy="1140634"/>
      </dsp:txXfrm>
    </dsp:sp>
    <dsp:sp modelId="{A1E56FB9-E1EB-4E19-926B-5884D057A3BD}">
      <dsp:nvSpPr>
        <dsp:cNvPr id="0" name=""/>
        <dsp:cNvSpPr/>
      </dsp:nvSpPr>
      <dsp:spPr>
        <a:xfrm>
          <a:off x="563448" y="1587460"/>
          <a:ext cx="2528093" cy="1264046"/>
        </a:xfrm>
        <a:prstGeom prst="roundRect">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ru-RU" sz="2400" b="1" u="none" kern="1200" dirty="0" err="1">
              <a:solidFill>
                <a:schemeClr val="tx1"/>
              </a:solidFill>
              <a:latin typeface="Times New Roman" panose="02020603050405020304" pitchFamily="18" charset="0"/>
              <a:cs typeface="Times New Roman" panose="02020603050405020304" pitchFamily="18" charset="0"/>
            </a:rPr>
            <a:t>Көрнекі</a:t>
          </a:r>
          <a:r>
            <a:rPr lang="ru-RU" sz="2400" b="1" u="none" kern="1200" dirty="0">
              <a:solidFill>
                <a:schemeClr val="tx1"/>
              </a:solidFill>
              <a:latin typeface="Times New Roman" panose="02020603050405020304" pitchFamily="18" charset="0"/>
              <a:cs typeface="Times New Roman" panose="02020603050405020304" pitchFamily="18" charset="0"/>
            </a:rPr>
            <a:t> </a:t>
          </a:r>
          <a:r>
            <a:rPr lang="ru-RU" sz="2400" b="1" u="none" kern="1200" dirty="0" err="1">
              <a:solidFill>
                <a:schemeClr val="tx1"/>
              </a:solidFill>
              <a:latin typeface="Times New Roman" panose="02020603050405020304" pitchFamily="18" charset="0"/>
              <a:cs typeface="Times New Roman" panose="02020603050405020304" pitchFamily="18" charset="0"/>
            </a:rPr>
            <a:t>құралдар</a:t>
          </a:r>
          <a:endParaRPr lang="ru-KZ" sz="2400" b="1" u="none" kern="1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dsp:txBody>
      <dsp:txXfrm>
        <a:off x="625154" y="1649166"/>
        <a:ext cx="2404681" cy="11406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EE48D7-4B3E-4CC3-9B75-06D2343F27B1}">
      <dsp:nvSpPr>
        <dsp:cNvPr id="0" name=""/>
        <dsp:cNvSpPr/>
      </dsp:nvSpPr>
      <dsp:spPr>
        <a:xfrm>
          <a:off x="18098" y="120046"/>
          <a:ext cx="2590796" cy="691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ru-RU" sz="1800" kern="1200" dirty="0"/>
            <a:t>
1. </a:t>
          </a:r>
          <a:r>
            <a:rPr lang="ru-RU" sz="1800" kern="1200" dirty="0" err="1">
              <a:latin typeface="Times New Roman" panose="02020603050405020304" pitchFamily="18" charset="0"/>
              <a:cs typeface="Times New Roman" panose="02020603050405020304" pitchFamily="18" charset="0"/>
            </a:rPr>
            <a:t>Мақсаттылық</a:t>
          </a:r>
          <a:r>
            <a:rPr lang="ru-RU" sz="1800" kern="1200" dirty="0"/>
            <a:t>
</a:t>
          </a:r>
        </a:p>
      </dsp:txBody>
      <dsp:txXfrm>
        <a:off x="18098" y="120046"/>
        <a:ext cx="2590796" cy="691200"/>
      </dsp:txXfrm>
    </dsp:sp>
    <dsp:sp modelId="{C5B3FFE7-A17A-402F-B58A-D0FB7CC75107}">
      <dsp:nvSpPr>
        <dsp:cNvPr id="0" name=""/>
        <dsp:cNvSpPr/>
      </dsp:nvSpPr>
      <dsp:spPr>
        <a:xfrm>
          <a:off x="2657" y="823771"/>
          <a:ext cx="2590796" cy="3499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ru-RU" sz="2400" kern="1200" dirty="0">
              <a:latin typeface="Times New Roman" panose="02020603050405020304" pitchFamily="18" charset="0"/>
              <a:cs typeface="Times New Roman" panose="02020603050405020304" pitchFamily="18" charset="0"/>
            </a:rPr>
            <a:t>Эксперимент </a:t>
          </a:r>
          <a:r>
            <a:rPr lang="ru-RU" sz="2400" kern="1200" dirty="0" err="1">
              <a:latin typeface="Times New Roman" panose="02020603050405020304" pitchFamily="18" charset="0"/>
              <a:cs typeface="Times New Roman" panose="02020603050405020304" pitchFamily="18" charset="0"/>
            </a:rPr>
            <a:t>нақты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ғылыми</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принциптерді</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немесе</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құбылыстарды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көрсетуі</a:t>
          </a:r>
          <a:r>
            <a:rPr lang="ru-RU" sz="2400" kern="1200" dirty="0">
              <a:latin typeface="Times New Roman" panose="02020603050405020304" pitchFamily="18" charset="0"/>
              <a:cs typeface="Times New Roman" panose="02020603050405020304" pitchFamily="18" charset="0"/>
            </a:rPr>
            <a:t> керек</a:t>
          </a:r>
          <a:r>
            <a:rPr lang="ru-RU" sz="2400" kern="1200" dirty="0"/>
            <a:t>.</a:t>
          </a:r>
        </a:p>
      </dsp:txBody>
      <dsp:txXfrm>
        <a:off x="2657" y="823771"/>
        <a:ext cx="2590796" cy="3499874"/>
      </dsp:txXfrm>
    </dsp:sp>
    <dsp:sp modelId="{5D8A08C2-B767-40C8-A2C6-C7EE585AE861}">
      <dsp:nvSpPr>
        <dsp:cNvPr id="0" name=""/>
        <dsp:cNvSpPr/>
      </dsp:nvSpPr>
      <dsp:spPr>
        <a:xfrm>
          <a:off x="3010494" y="125237"/>
          <a:ext cx="2590796" cy="691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2. </a:t>
          </a:r>
          <a:r>
            <a:rPr lang="ru-RU" sz="2400" kern="1200" dirty="0" err="1">
              <a:latin typeface="Times New Roman" panose="02020603050405020304" pitchFamily="18" charset="0"/>
              <a:cs typeface="Times New Roman" panose="02020603050405020304" pitchFamily="18" charset="0"/>
            </a:rPr>
            <a:t>Көрнекілік</a:t>
          </a:r>
          <a:endParaRPr lang="ru-RU" sz="2400" kern="1200" dirty="0">
            <a:latin typeface="Times New Roman" panose="02020603050405020304" pitchFamily="18" charset="0"/>
            <a:cs typeface="Times New Roman" panose="02020603050405020304" pitchFamily="18" charset="0"/>
          </a:endParaRPr>
        </a:p>
      </dsp:txBody>
      <dsp:txXfrm>
        <a:off x="3010494" y="125237"/>
        <a:ext cx="2590796" cy="691200"/>
      </dsp:txXfrm>
    </dsp:sp>
    <dsp:sp modelId="{6FA4D0F5-2798-4420-9548-46964C761959}">
      <dsp:nvSpPr>
        <dsp:cNvPr id="0" name=""/>
        <dsp:cNvSpPr/>
      </dsp:nvSpPr>
      <dsp:spPr>
        <a:xfrm>
          <a:off x="2956165" y="823771"/>
          <a:ext cx="2590796" cy="3499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ru-RU" sz="2400" kern="1200" dirty="0">
              <a:latin typeface="Times New Roman" panose="02020603050405020304" pitchFamily="18" charset="0"/>
              <a:cs typeface="Times New Roman" panose="02020603050405020304" pitchFamily="18" charset="0"/>
            </a:rPr>
            <a:t>Процесс </a:t>
          </a:r>
          <a:r>
            <a:rPr lang="ru-RU" sz="2400" kern="1200" dirty="0" err="1">
              <a:latin typeface="Times New Roman" panose="02020603050405020304" pitchFamily="18" charset="0"/>
              <a:cs typeface="Times New Roman" panose="02020603050405020304" pitchFamily="18" charset="0"/>
            </a:rPr>
            <a:t>түсінікті</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және</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қызықты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болуы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үшін</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құралдар</a:t>
          </a:r>
          <a:r>
            <a:rPr lang="ru-RU" sz="2400" kern="1200" dirty="0">
              <a:latin typeface="Times New Roman" panose="02020603050405020304" pitchFamily="18" charset="0"/>
              <a:cs typeface="Times New Roman" panose="02020603050405020304" pitchFamily="18" charset="0"/>
            </a:rPr>
            <a:t> мен </a:t>
          </a:r>
          <a:r>
            <a:rPr lang="ru-RU" sz="2400" kern="1200" dirty="0" err="1">
              <a:latin typeface="Times New Roman" panose="02020603050405020304" pitchFamily="18" charset="0"/>
              <a:cs typeface="Times New Roman" panose="02020603050405020304" pitchFamily="18" charset="0"/>
            </a:rPr>
            <a:t>материалдар</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тиімді</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әрі</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айқын</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қолданылуы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тиіс</a:t>
          </a:r>
          <a:endParaRPr lang="ru-RU" sz="2400" kern="1200" dirty="0">
            <a:latin typeface="Times New Roman" panose="02020603050405020304" pitchFamily="18" charset="0"/>
            <a:cs typeface="Times New Roman" panose="02020603050405020304" pitchFamily="18" charset="0"/>
          </a:endParaRPr>
        </a:p>
        <a:p>
          <a:pPr marL="228600" lvl="1" indent="0" algn="l" defTabSz="1066800">
            <a:lnSpc>
              <a:spcPct val="90000"/>
            </a:lnSpc>
            <a:spcBef>
              <a:spcPct val="0"/>
            </a:spcBef>
            <a:spcAft>
              <a:spcPct val="15000"/>
            </a:spcAft>
          </a:pPr>
          <a:endParaRPr lang="ru-RU" sz="2400" kern="1200" dirty="0">
            <a:latin typeface="Times New Roman" panose="02020603050405020304" pitchFamily="18" charset="0"/>
            <a:cs typeface="Times New Roman" panose="02020603050405020304" pitchFamily="18" charset="0"/>
          </a:endParaRPr>
        </a:p>
        <a:p>
          <a:pPr marL="228600" lvl="1" indent="0" algn="l" defTabSz="1066800">
            <a:lnSpc>
              <a:spcPct val="90000"/>
            </a:lnSpc>
            <a:spcBef>
              <a:spcPct val="0"/>
            </a:spcBef>
            <a:spcAft>
              <a:spcPct val="15000"/>
            </a:spcAft>
            <a:buChar char="•"/>
          </a:pPr>
          <a:endParaRPr lang="ru-RU" sz="2400" kern="1200" dirty="0"/>
        </a:p>
      </dsp:txBody>
      <dsp:txXfrm>
        <a:off x="2956165" y="823771"/>
        <a:ext cx="2590796" cy="3499874"/>
      </dsp:txXfrm>
    </dsp:sp>
    <dsp:sp modelId="{CC563AA5-E79E-4035-8550-BE862DBD285A}">
      <dsp:nvSpPr>
        <dsp:cNvPr id="0" name=""/>
        <dsp:cNvSpPr/>
      </dsp:nvSpPr>
      <dsp:spPr>
        <a:xfrm>
          <a:off x="5909673" y="132571"/>
          <a:ext cx="2590796" cy="691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ru-RU" sz="2400" kern="1200" dirty="0"/>
            <a:t>3. </a:t>
          </a:r>
          <a:r>
            <a:rPr lang="ru-RU" sz="2400" kern="1200" dirty="0" err="1">
              <a:latin typeface="Times New Roman" panose="02020603050405020304" pitchFamily="18" charset="0"/>
              <a:cs typeface="Times New Roman" panose="02020603050405020304" pitchFamily="18" charset="0"/>
            </a:rPr>
            <a:t>Қауіпсіздік</a:t>
          </a:r>
          <a:endParaRPr lang="ru-RU" sz="2400" kern="1200" dirty="0">
            <a:latin typeface="Times New Roman" panose="02020603050405020304" pitchFamily="18" charset="0"/>
            <a:cs typeface="Times New Roman" panose="02020603050405020304" pitchFamily="18" charset="0"/>
          </a:endParaRPr>
        </a:p>
      </dsp:txBody>
      <dsp:txXfrm>
        <a:off x="5909673" y="132571"/>
        <a:ext cx="2590796" cy="691200"/>
      </dsp:txXfrm>
    </dsp:sp>
    <dsp:sp modelId="{35A3D81F-F0AD-4C85-9932-BF0BB923C026}">
      <dsp:nvSpPr>
        <dsp:cNvPr id="0" name=""/>
        <dsp:cNvSpPr/>
      </dsp:nvSpPr>
      <dsp:spPr>
        <a:xfrm>
          <a:off x="5909673" y="823771"/>
          <a:ext cx="2590796" cy="3499874"/>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ru-RU" sz="2400" kern="1200" dirty="0">
              <a:latin typeface="Times New Roman" panose="02020603050405020304" pitchFamily="18" charset="0"/>
              <a:cs typeface="Times New Roman" panose="02020603050405020304" pitchFamily="18" charset="0"/>
            </a:rPr>
            <a:t>Эксперимент </a:t>
          </a:r>
          <a:r>
            <a:rPr lang="ru-RU" sz="2400" kern="1200" dirty="0" err="1">
              <a:latin typeface="Times New Roman" panose="02020603050405020304" pitchFamily="18" charset="0"/>
              <a:cs typeface="Times New Roman" panose="02020603050405020304" pitchFamily="18" charset="0"/>
            </a:rPr>
            <a:t>барысында</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қауіпсіздік</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шаралары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сақталуы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қажет</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Зиянды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заттар</a:t>
          </a:r>
          <a:r>
            <a:rPr lang="ru-RU" sz="2400" kern="1200" dirty="0">
              <a:latin typeface="Times New Roman" panose="02020603050405020304" pitchFamily="18" charset="0"/>
              <a:cs typeface="Times New Roman" panose="02020603050405020304" pitchFamily="18" charset="0"/>
            </a:rPr>
            <a:t> мен </a:t>
          </a:r>
          <a:r>
            <a:rPr lang="ru-RU" sz="2400" kern="1200" dirty="0" err="1">
              <a:latin typeface="Times New Roman" panose="02020603050405020304" pitchFamily="18" charset="0"/>
              <a:cs typeface="Times New Roman" panose="02020603050405020304" pitchFamily="18" charset="0"/>
            </a:rPr>
            <a:t>қауіпті</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әрекеттер</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болмауы</a:t>
          </a:r>
          <a:r>
            <a:rPr lang="ru-RU" sz="2400" kern="1200" dirty="0">
              <a:latin typeface="Times New Roman" panose="02020603050405020304" pitchFamily="18" charset="0"/>
              <a:cs typeface="Times New Roman" panose="02020603050405020304" pitchFamily="18" charset="0"/>
            </a:rPr>
            <a:t> </a:t>
          </a:r>
          <a:r>
            <a:rPr lang="ru-RU" sz="2400" kern="1200" dirty="0" err="1">
              <a:latin typeface="Times New Roman" panose="02020603050405020304" pitchFamily="18" charset="0"/>
              <a:cs typeface="Times New Roman" panose="02020603050405020304" pitchFamily="18" charset="0"/>
            </a:rPr>
            <a:t>тиіс</a:t>
          </a:r>
          <a:r>
            <a:rPr lang="ru-RU" sz="2400" kern="1200" dirty="0">
              <a:latin typeface="Times New Roman" panose="02020603050405020304" pitchFamily="18" charset="0"/>
              <a:cs typeface="Times New Roman" panose="02020603050405020304" pitchFamily="18" charset="0"/>
            </a:rPr>
            <a:t>.</a:t>
          </a:r>
        </a:p>
      </dsp:txBody>
      <dsp:txXfrm>
        <a:off x="5909673" y="823771"/>
        <a:ext cx="2590796" cy="34998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EE48D7-4B3E-4CC3-9B75-06D2343F27B1}">
      <dsp:nvSpPr>
        <dsp:cNvPr id="0" name=""/>
        <dsp:cNvSpPr/>
      </dsp:nvSpPr>
      <dsp:spPr>
        <a:xfrm>
          <a:off x="0" y="151455"/>
          <a:ext cx="2590796" cy="9015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
4. </a:t>
          </a:r>
          <a:r>
            <a:rPr lang="ru-RU" sz="1800" kern="1200" dirty="0" err="1">
              <a:latin typeface="Times New Roman" panose="02020603050405020304" pitchFamily="18" charset="0"/>
              <a:cs typeface="Times New Roman" panose="02020603050405020304" pitchFamily="18" charset="0"/>
            </a:rPr>
            <a:t>Дұрыстылық</a:t>
          </a:r>
          <a:r>
            <a:rPr lang="ru-RU" sz="1800" kern="1200" dirty="0"/>
            <a:t>
</a:t>
          </a:r>
        </a:p>
      </dsp:txBody>
      <dsp:txXfrm>
        <a:off x="0" y="151455"/>
        <a:ext cx="2590796" cy="901544"/>
      </dsp:txXfrm>
    </dsp:sp>
    <dsp:sp modelId="{C5B3FFE7-A17A-402F-B58A-D0FB7CC75107}">
      <dsp:nvSpPr>
        <dsp:cNvPr id="0" name=""/>
        <dsp:cNvSpPr/>
      </dsp:nvSpPr>
      <dsp:spPr>
        <a:xfrm>
          <a:off x="0" y="1030457"/>
          <a:ext cx="2590796" cy="3425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ru-RU" sz="2600" kern="1200" dirty="0" err="1">
              <a:latin typeface="Times New Roman" panose="02020603050405020304" pitchFamily="18" charset="0"/>
              <a:cs typeface="Times New Roman" panose="02020603050405020304" pitchFamily="18" charset="0"/>
            </a:rPr>
            <a:t>Нәтижелер</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дәл</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және</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қайта</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тексерілетін</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болуы</a:t>
          </a:r>
          <a:r>
            <a:rPr lang="ru-RU" sz="2600" kern="1200" dirty="0">
              <a:latin typeface="Times New Roman" panose="02020603050405020304" pitchFamily="18" charset="0"/>
              <a:cs typeface="Times New Roman" panose="02020603050405020304" pitchFamily="18" charset="0"/>
            </a:rPr>
            <a:t> керек, </a:t>
          </a:r>
          <a:r>
            <a:rPr lang="ru-RU" sz="2600" kern="1200" dirty="0" err="1">
              <a:latin typeface="Times New Roman" panose="02020603050405020304" pitchFamily="18" charset="0"/>
              <a:cs typeface="Times New Roman" panose="02020603050405020304" pitchFamily="18" charset="0"/>
            </a:rPr>
            <a:t>ғылыми</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принциптерге</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сәйкес</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келуі</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тиіс</a:t>
          </a:r>
          <a:r>
            <a:rPr lang="ru-RU" sz="2600" kern="1200" dirty="0">
              <a:latin typeface="Times New Roman" panose="02020603050405020304" pitchFamily="18" charset="0"/>
              <a:cs typeface="Times New Roman" panose="02020603050405020304" pitchFamily="18" charset="0"/>
            </a:rPr>
            <a:t>.</a:t>
          </a:r>
        </a:p>
      </dsp:txBody>
      <dsp:txXfrm>
        <a:off x="0" y="1030457"/>
        <a:ext cx="2590796" cy="3425760"/>
      </dsp:txXfrm>
    </dsp:sp>
    <dsp:sp modelId="{5D8A08C2-B767-40C8-A2C6-C7EE585AE861}">
      <dsp:nvSpPr>
        <dsp:cNvPr id="0" name=""/>
        <dsp:cNvSpPr/>
      </dsp:nvSpPr>
      <dsp:spPr>
        <a:xfrm>
          <a:off x="3006686" y="48625"/>
          <a:ext cx="2590796" cy="9015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ru-RU" sz="2600" kern="1200" dirty="0"/>
            <a:t>5</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Түсініктілік</a:t>
          </a:r>
          <a:endParaRPr lang="ru-RU" sz="2600" kern="1200" dirty="0">
            <a:latin typeface="Times New Roman" panose="02020603050405020304" pitchFamily="18" charset="0"/>
            <a:cs typeface="Times New Roman" panose="02020603050405020304" pitchFamily="18" charset="0"/>
          </a:endParaRPr>
        </a:p>
      </dsp:txBody>
      <dsp:txXfrm>
        <a:off x="3006686" y="48625"/>
        <a:ext cx="2590796" cy="901544"/>
      </dsp:txXfrm>
    </dsp:sp>
    <dsp:sp modelId="{6FA4D0F5-2798-4420-9548-46964C761959}">
      <dsp:nvSpPr>
        <dsp:cNvPr id="0" name=""/>
        <dsp:cNvSpPr/>
      </dsp:nvSpPr>
      <dsp:spPr>
        <a:xfrm>
          <a:off x="2952797" y="936128"/>
          <a:ext cx="2590796" cy="3425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ru-RU" sz="2600" kern="1200" dirty="0"/>
            <a:t>  </a:t>
          </a:r>
          <a:r>
            <a:rPr lang="ru-RU" sz="2600" kern="1200" dirty="0" err="1">
              <a:latin typeface="Times New Roman" panose="02020603050405020304" pitchFamily="18" charset="0"/>
              <a:cs typeface="Times New Roman" panose="02020603050405020304" pitchFamily="18" charset="0"/>
            </a:rPr>
            <a:t>Тәжірибенің</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барысы</a:t>
          </a:r>
          <a:r>
            <a:rPr lang="ru-RU" sz="2600" kern="1200" dirty="0">
              <a:latin typeface="Times New Roman" panose="02020603050405020304" pitchFamily="18" charset="0"/>
              <a:cs typeface="Times New Roman" panose="02020603050405020304" pitchFamily="18" charset="0"/>
            </a:rPr>
            <a:t> мен </a:t>
          </a:r>
          <a:r>
            <a:rPr lang="ru-RU" sz="2600" kern="1200" dirty="0" err="1">
              <a:latin typeface="Times New Roman" panose="02020603050405020304" pitchFamily="18" charset="0"/>
              <a:cs typeface="Times New Roman" panose="02020603050405020304" pitchFamily="18" charset="0"/>
            </a:rPr>
            <a:t>нәтижелерін</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аудиторияға</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түсінікті</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тілмен</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жеткізу</a:t>
          </a:r>
          <a:r>
            <a:rPr lang="ru-RU" sz="2600" kern="1200" dirty="0">
              <a:latin typeface="Times New Roman" panose="02020603050405020304" pitchFamily="18" charset="0"/>
              <a:cs typeface="Times New Roman" panose="02020603050405020304" pitchFamily="18" charset="0"/>
            </a:rPr>
            <a:t>.</a:t>
          </a:r>
        </a:p>
        <a:p>
          <a:pPr marL="228600" lvl="1" indent="0" algn="l" defTabSz="1066800">
            <a:lnSpc>
              <a:spcPct val="90000"/>
            </a:lnSpc>
            <a:spcBef>
              <a:spcPct val="0"/>
            </a:spcBef>
            <a:spcAft>
              <a:spcPct val="15000"/>
            </a:spcAft>
            <a:buChar char="•"/>
          </a:pPr>
          <a:endParaRPr lang="ru-RU" sz="2600" kern="1200" dirty="0"/>
        </a:p>
      </dsp:txBody>
      <dsp:txXfrm>
        <a:off x="2952797" y="936128"/>
        <a:ext cx="2590796" cy="3425760"/>
      </dsp:txXfrm>
    </dsp:sp>
    <dsp:sp modelId="{CC563AA5-E79E-4035-8550-BE862DBD285A}">
      <dsp:nvSpPr>
        <dsp:cNvPr id="0" name=""/>
        <dsp:cNvSpPr/>
      </dsp:nvSpPr>
      <dsp:spPr>
        <a:xfrm>
          <a:off x="5909673" y="64456"/>
          <a:ext cx="2590796" cy="90154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ru-RU" sz="2600" kern="1200" dirty="0">
              <a:latin typeface="Times New Roman" panose="02020603050405020304" pitchFamily="18" charset="0"/>
              <a:cs typeface="Times New Roman" panose="02020603050405020304" pitchFamily="18" charset="0"/>
            </a:rPr>
            <a:t>6. </a:t>
          </a:r>
          <a:r>
            <a:rPr lang="ru-RU" sz="2600" kern="1200" dirty="0" err="1">
              <a:latin typeface="Times New Roman" panose="02020603050405020304" pitchFamily="18" charset="0"/>
              <a:cs typeface="Times New Roman" panose="02020603050405020304" pitchFamily="18" charset="0"/>
            </a:rPr>
            <a:t>Кері</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байланыс</a:t>
          </a:r>
          <a:endParaRPr lang="ru-RU" sz="2600" kern="1200" dirty="0">
            <a:latin typeface="Times New Roman" panose="02020603050405020304" pitchFamily="18" charset="0"/>
            <a:cs typeface="Times New Roman" panose="02020603050405020304" pitchFamily="18" charset="0"/>
          </a:endParaRPr>
        </a:p>
      </dsp:txBody>
      <dsp:txXfrm>
        <a:off x="5909673" y="64456"/>
        <a:ext cx="2590796" cy="901544"/>
      </dsp:txXfrm>
    </dsp:sp>
    <dsp:sp modelId="{35A3D81F-F0AD-4C85-9932-BF0BB923C026}">
      <dsp:nvSpPr>
        <dsp:cNvPr id="0" name=""/>
        <dsp:cNvSpPr/>
      </dsp:nvSpPr>
      <dsp:spPr>
        <a:xfrm>
          <a:off x="5909673" y="966000"/>
          <a:ext cx="2590796" cy="342576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ru-RU" sz="2600" kern="1200" dirty="0" err="1">
              <a:latin typeface="Times New Roman" panose="02020603050405020304" pitchFamily="18" charset="0"/>
              <a:cs typeface="Times New Roman" panose="02020603050405020304" pitchFamily="18" charset="0"/>
            </a:rPr>
            <a:t>Аудиториядан</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сұрақтар</a:t>
          </a:r>
          <a:r>
            <a:rPr lang="ru-RU" sz="2600" kern="1200" dirty="0">
              <a:latin typeface="Times New Roman" panose="02020603050405020304" pitchFamily="18" charset="0"/>
              <a:cs typeface="Times New Roman" panose="02020603050405020304" pitchFamily="18" charset="0"/>
            </a:rPr>
            <a:t> мен </a:t>
          </a:r>
          <a:r>
            <a:rPr lang="ru-RU" sz="2600" kern="1200" dirty="0" err="1">
              <a:latin typeface="Times New Roman" panose="02020603050405020304" pitchFamily="18" charset="0"/>
              <a:cs typeface="Times New Roman" panose="02020603050405020304" pitchFamily="18" charset="0"/>
            </a:rPr>
            <a:t>пікірлер</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алу</a:t>
          </a:r>
          <a:r>
            <a:rPr lang="ru-RU" sz="2600" kern="1200" dirty="0">
              <a:latin typeface="Times New Roman" panose="02020603050405020304" pitchFamily="18" charset="0"/>
              <a:cs typeface="Times New Roman" panose="02020603050405020304" pitchFamily="18" charset="0"/>
            </a:rPr>
            <a:t> </a:t>
          </a:r>
          <a:r>
            <a:rPr lang="ru-RU" sz="2600" kern="1200" dirty="0" err="1">
              <a:latin typeface="Times New Roman" panose="02020603050405020304" pitchFamily="18" charset="0"/>
              <a:cs typeface="Times New Roman" panose="02020603050405020304" pitchFamily="18" charset="0"/>
            </a:rPr>
            <a:t>мүмкіндігі</a:t>
          </a:r>
          <a:r>
            <a:rPr lang="ru-RU" sz="2600" kern="1200" dirty="0">
              <a:latin typeface="Times New Roman" panose="02020603050405020304" pitchFamily="18" charset="0"/>
              <a:cs typeface="Times New Roman" panose="02020603050405020304" pitchFamily="18" charset="0"/>
            </a:rPr>
            <a:t>.</a:t>
          </a:r>
        </a:p>
      </dsp:txBody>
      <dsp:txXfrm>
        <a:off x="5909673" y="966000"/>
        <a:ext cx="2590796" cy="3425760"/>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4D851-590C-4BB2-BD00-FA3EB489767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80E8F854-DDE0-4BD7-BC5D-5328FA2AB4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214458-5E41-482F-997D-0475BEDFD508}"/>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CFE572D-0060-47D1-AAE8-83CC0580D5B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66D2C9C-E398-4DF0-A1BD-615FE15D6F03}"/>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81263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9A21DE-2A19-4CEB-8456-9F2D3AE9A62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25DDB79B-18B9-4847-AD46-8D5F9106BFA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C13B994-6752-4380-8B8B-A62F5AAE240A}"/>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2DB4E197-A0BE-47AF-A15C-134D581E926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7FC9820-2CD8-431B-AFA6-D1069F1D488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018712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90B8BE-A8E1-4E79-9D4F-453BB9181AC4}"/>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79A0C363-5361-4F22-8BB9-3B81EB62942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7B75A87-15B4-4FFE-9AC2-93EC45F8EBE4}"/>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3016054F-9106-4924-82E8-1450F799238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8F7352E-DF36-4E55-A9B8-F0EF391C7325}"/>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91893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A8FB4C-1CCD-48F2-9A72-11E9636F0BE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2D448F8-4AFC-4C52-9EAE-327C6F82CF6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EA5D8D6-2121-49AA-929E-9DFB6DE051C1}"/>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27D7E765-D4CC-46D4-B3FA-57960F9EC9C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8AB4253-4EE4-473C-A940-8EFFE626CC96}"/>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453806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6F3B11-3943-43E2-B336-D7871C9A2AC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C8602908-15D2-455A-9CD1-26C7307E3A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99D69D0-E8C6-4788-8DAF-5C8C7DB12F00}"/>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B408BE3-70CA-49CA-81AE-F216390FB8E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FC1C431-1F42-4ECA-8443-B997DB28823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382205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D208A-A84E-4839-834F-4D71351F1DD1}"/>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9F28FBF-95B1-42C7-A707-F06D08F0D4F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5DF7F000-DD93-43D4-BA2A-EA65A3D9270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3ABA5FC-953E-4A28-8A5A-2ACC9289C0BD}"/>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9E5A8A4C-4BAA-4CE6-9FF5-72A4C77A678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D28C54A-D5EF-4137-97D3-9260F73F9CA9}"/>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694251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12B6A8-EF2E-41D6-9A5B-24E2F02306E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686CE926-D0C6-4D93-94C5-EADFD0221F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8E60BE6-C397-481B-88BA-4F1805152BAC}"/>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2A81CDD5-8360-4ECF-8065-FF4C4C3D75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A92D018-14A0-429B-B637-B48B2723EA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D1BF73C8-590F-46D0-AAFC-C43B5E0C38BF}"/>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8" name="Нижний колонтитул 7">
            <a:extLst>
              <a:ext uri="{FF2B5EF4-FFF2-40B4-BE49-F238E27FC236}">
                <a16:creationId xmlns:a16="http://schemas.microsoft.com/office/drawing/2014/main" id="{C4D8E968-AA2C-418B-B38B-C5BFDA526E73}"/>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533B56-93ED-47D0-9737-CA38BEB71350}"/>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3410870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98C198-388A-4965-ACAC-B26D890BAF6E}"/>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20F33F9-FCF2-41B7-AB20-AF85A777FC08}"/>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4" name="Нижний колонтитул 3">
            <a:extLst>
              <a:ext uri="{FF2B5EF4-FFF2-40B4-BE49-F238E27FC236}">
                <a16:creationId xmlns:a16="http://schemas.microsoft.com/office/drawing/2014/main" id="{2BF8E567-96A9-4166-BED2-0ADB0C3C1AF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3BE7CBA4-FB5E-45A4-BF22-B5350A78B16E}"/>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93473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1C643C07-5635-46D0-A345-E0BF55C338D6}"/>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3" name="Нижний колонтитул 2">
            <a:extLst>
              <a:ext uri="{FF2B5EF4-FFF2-40B4-BE49-F238E27FC236}">
                <a16:creationId xmlns:a16="http://schemas.microsoft.com/office/drawing/2014/main" id="{D0B390F4-B3AF-43D6-95A3-CCE1F61913C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E8AD44C-E320-4D18-B665-E34332CBF51F}"/>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29595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843D55-F420-47F3-AC2A-C711974C89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8BDD3792-764C-4928-85DB-7456EAECE0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6B2BF33A-46DF-4B96-8112-F34D2AEDAF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854F939-E308-47C0-9A47-F9F9677F6529}"/>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1C41AF1B-71F7-4960-B0F2-B7359ECF17D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C3221E-B437-402F-A74A-7FD1A9E6C75A}"/>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415957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1D4270-31E6-4B6D-8C85-F11EF4273A3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587B729-62D4-48D4-B6E6-F42117D75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4CC1A58A-5E0E-433C-A6F4-90CA5DD836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B377EF4-DA24-4E98-8DEF-410A5781C3B9}"/>
              </a:ext>
            </a:extLst>
          </p:cNvPr>
          <p:cNvSpPr>
            <a:spLocks noGrp="1"/>
          </p:cNvSpPr>
          <p:nvPr>
            <p:ph type="dt" sz="half" idx="10"/>
          </p:nvPr>
        </p:nvSpPr>
        <p:spPr/>
        <p:txBody>
          <a:bodyPr/>
          <a:lstStyle/>
          <a:p>
            <a:fld id="{CCE1B868-22E8-4ACC-B26F-882346F11ECB}" type="datetimeFigureOut">
              <a:rPr lang="ru-RU" smtClean="0"/>
              <a:t>02.11.2024</a:t>
            </a:fld>
            <a:endParaRPr lang="ru-RU"/>
          </a:p>
        </p:txBody>
      </p:sp>
      <p:sp>
        <p:nvSpPr>
          <p:cNvPr id="6" name="Нижний колонтитул 5">
            <a:extLst>
              <a:ext uri="{FF2B5EF4-FFF2-40B4-BE49-F238E27FC236}">
                <a16:creationId xmlns:a16="http://schemas.microsoft.com/office/drawing/2014/main" id="{ED413895-7291-42A3-BC22-82496E7DDDE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EAF20F84-AD49-4779-8F16-5C7A4C55A3E4}"/>
              </a:ext>
            </a:extLst>
          </p:cNvPr>
          <p:cNvSpPr>
            <a:spLocks noGrp="1"/>
          </p:cNvSpPr>
          <p:nvPr>
            <p:ph type="sldNum" sz="quarter" idx="12"/>
          </p:nvPr>
        </p:nvSpPr>
        <p:spPr/>
        <p:txBody>
          <a:bodyPr/>
          <a:lstStyle/>
          <a:p>
            <a:fld id="{B617E825-1EE1-4838-B75E-5EAF7A08159C}" type="slidenum">
              <a:rPr lang="ru-RU" smtClean="0"/>
              <a:t>‹#›</a:t>
            </a:fld>
            <a:endParaRPr lang="ru-RU"/>
          </a:p>
        </p:txBody>
      </p:sp>
    </p:spTree>
    <p:extLst>
      <p:ext uri="{BB962C8B-B14F-4D97-AF65-F5344CB8AC3E}">
        <p14:creationId xmlns:p14="http://schemas.microsoft.com/office/powerpoint/2010/main" val="1372637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1DD4F2-3184-4F0B-A08F-936ED59FD2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7172661A-0039-4DC1-AB89-25B10B2F1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B505A5D-EE1B-4120-854B-289AE35979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1B868-22E8-4ACC-B26F-882346F11ECB}" type="datetimeFigureOut">
              <a:rPr lang="ru-RU" smtClean="0"/>
              <a:t>02.11.2024</a:t>
            </a:fld>
            <a:endParaRPr lang="ru-RU"/>
          </a:p>
        </p:txBody>
      </p:sp>
      <p:sp>
        <p:nvSpPr>
          <p:cNvPr id="5" name="Нижний колонтитул 4">
            <a:extLst>
              <a:ext uri="{FF2B5EF4-FFF2-40B4-BE49-F238E27FC236}">
                <a16:creationId xmlns:a16="http://schemas.microsoft.com/office/drawing/2014/main" id="{8ACC9EE5-94D7-4746-B623-AAE03689DC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934817C-6846-4E0A-BC7B-7D40B4E10E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17E825-1EE1-4838-B75E-5EAF7A08159C}" type="slidenum">
              <a:rPr lang="ru-RU" smtClean="0"/>
              <a:t>‹#›</a:t>
            </a:fld>
            <a:endParaRPr lang="ru-RU"/>
          </a:p>
        </p:txBody>
      </p:sp>
    </p:spTree>
    <p:extLst>
      <p:ext uri="{BB962C8B-B14F-4D97-AF65-F5344CB8AC3E}">
        <p14:creationId xmlns:p14="http://schemas.microsoft.com/office/powerpoint/2010/main" val="496212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 name="Rectangle 102">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Заголовок 1">
            <a:extLst>
              <a:ext uri="{FF2B5EF4-FFF2-40B4-BE49-F238E27FC236}">
                <a16:creationId xmlns:a16="http://schemas.microsoft.com/office/drawing/2014/main" id="{D4FCA33A-9AB4-4BAA-800D-BE7BCBF45CA7}"/>
              </a:ext>
            </a:extLst>
          </p:cNvPr>
          <p:cNvSpPr txBox="1">
            <a:spLocks/>
          </p:cNvSpPr>
          <p:nvPr/>
        </p:nvSpPr>
        <p:spPr>
          <a:xfrm>
            <a:off x="590607" y="-24637"/>
            <a:ext cx="10338786"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spcAft>
                <a:spcPts val="600"/>
              </a:spcAft>
            </a:pPr>
            <a:r>
              <a:rPr lang="en-US" sz="1400" b="1" kern="1200" dirty="0">
                <a:solidFill>
                  <a:schemeClr val="tx1"/>
                </a:solidFill>
                <a:latin typeface="Times New Roman" panose="02020603050405020304" pitchFamily="18" charset="0"/>
                <a:cs typeface="Times New Roman" panose="02020603050405020304" pitchFamily="18" charset="0"/>
              </a:rPr>
              <a:t>Л.Н. ГУМИЛЕВ АТЫНДАҒЫ ЕУРАЗИЯ ҰЛТТЫҚ УНИВЕРСИТЕТІ</a:t>
            </a:r>
          </a:p>
        </p:txBody>
      </p:sp>
      <p:sp>
        <p:nvSpPr>
          <p:cNvPr id="105" name="Freeform: Shape 104">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8" name="Title 1">
            <a:extLst>
              <a:ext uri="{FF2B5EF4-FFF2-40B4-BE49-F238E27FC236}">
                <a16:creationId xmlns:a16="http://schemas.microsoft.com/office/drawing/2014/main" id="{C50D168F-BA59-4A8F-A3F1-2AB5040FB3FE}"/>
              </a:ext>
            </a:extLst>
          </p:cNvPr>
          <p:cNvSpPr txBox="1">
            <a:spLocks/>
          </p:cNvSpPr>
          <p:nvPr/>
        </p:nvSpPr>
        <p:spPr>
          <a:xfrm>
            <a:off x="456875" y="1903794"/>
            <a:ext cx="6185476" cy="4351338"/>
          </a:xfrm>
          <a:prstGeom prst="rect">
            <a:avLst/>
          </a:prstGeom>
        </p:spPr>
        <p:txBody>
          <a:bodyPr vert="horz" lIns="91440" tIns="45720" rIns="91440" bIns="45720" rtlCol="0">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indent="-228600">
              <a:spcAft>
                <a:spcPts val="600"/>
              </a:spcAft>
              <a:buFont typeface="Arial" panose="020B0604020202020204" pitchFamily="34" charset="0"/>
              <a:buChar char="•"/>
            </a:pPr>
            <a:endParaRPr lang="en-US" sz="2400" b="1" dirty="0">
              <a:effectLst>
                <a:outerShdw blurRad="38100" dist="38100" dir="2700000" algn="tl">
                  <a:srgbClr val="000000">
                    <a:alpha val="43137"/>
                  </a:srgbClr>
                </a:outerShdw>
              </a:effectLst>
              <a:latin typeface="+mn-lt"/>
              <a:ea typeface="+mn-ea"/>
              <a:cs typeface="+mn-cs"/>
            </a:endParaRPr>
          </a:p>
          <a:p>
            <a:pPr indent="-228600">
              <a:spcAft>
                <a:spcPts val="600"/>
              </a:spcAft>
              <a:buFont typeface="Arial" panose="020B0604020202020204" pitchFamily="34" charset="0"/>
              <a:buChar char="•"/>
            </a:pPr>
            <a:endParaRPr lang="en-US" sz="2400" b="1" dirty="0">
              <a:effectLst>
                <a:outerShdw blurRad="38100" dist="38100" dir="2700000" algn="tl">
                  <a:srgbClr val="000000">
                    <a:alpha val="43137"/>
                  </a:srgbClr>
                </a:outerShdw>
              </a:effectLst>
              <a:latin typeface="+mn-lt"/>
              <a:ea typeface="+mn-ea"/>
              <a:cs typeface="+mn-cs"/>
            </a:endParaRPr>
          </a:p>
          <a:p>
            <a:pPr indent="-228600">
              <a:spcAft>
                <a:spcPts val="600"/>
              </a:spcAft>
              <a:buFont typeface="Arial" panose="020B0604020202020204" pitchFamily="34" charset="0"/>
              <a:buChar char="•"/>
            </a:pPr>
            <a:endParaRPr lang="en-US" sz="2400" b="1" dirty="0">
              <a:effectLst>
                <a:outerShdw blurRad="38100" dist="38100" dir="2700000" algn="tl">
                  <a:srgbClr val="000000">
                    <a:alpha val="43137"/>
                  </a:srgbClr>
                </a:outerShdw>
              </a:effectLst>
              <a:latin typeface="+mn-lt"/>
              <a:ea typeface="+mn-ea"/>
              <a:cs typeface="+mn-cs"/>
            </a:endParaRPr>
          </a:p>
          <a:p>
            <a:pPr>
              <a:spcAft>
                <a:spcPts val="600"/>
              </a:spcAft>
            </a:pPr>
            <a:r>
              <a:rPr lang="en-US" sz="3200" b="1" dirty="0">
                <a:effectLst>
                  <a:outerShdw blurRad="38100" dist="38100" dir="2700000" algn="tl">
                    <a:srgbClr val="000000">
                      <a:alpha val="43137"/>
                    </a:srgbClr>
                  </a:outerShdw>
                </a:effectLst>
                <a:latin typeface="+mn-lt"/>
                <a:ea typeface="+mn-ea"/>
                <a:cs typeface="+mn-cs"/>
              </a:rPr>
              <a:t>                       </a:t>
            </a:r>
            <a:r>
              <a:rPr lang="en-US" sz="3200" b="1" dirty="0">
                <a:solidFill>
                  <a:srgbClr val="FF0000"/>
                </a:solidFill>
                <a:latin typeface="Arial" panose="020B0604020202020204" pitchFamily="34" charset="0"/>
                <a:ea typeface="+mn-ea"/>
                <a:cs typeface="Arial" panose="020B0604020202020204" pitchFamily="34" charset="0"/>
              </a:rPr>
              <a:t>6-ДӘРІС</a:t>
            </a:r>
            <a:r>
              <a:rPr lang="kk-KZ" sz="3200" b="1" dirty="0">
                <a:solidFill>
                  <a:srgbClr val="FF0000"/>
                </a:solidFill>
                <a:latin typeface="Arial" panose="020B0604020202020204" pitchFamily="34" charset="0"/>
                <a:ea typeface="+mn-ea"/>
                <a:cs typeface="Arial" panose="020B0604020202020204" pitchFamily="34" charset="0"/>
              </a:rPr>
              <a:t>. </a:t>
            </a:r>
          </a:p>
          <a:p>
            <a:pPr>
              <a:spcAft>
                <a:spcPts val="600"/>
              </a:spcAft>
            </a:pPr>
            <a:r>
              <a:rPr lang="en-US" sz="3200" b="1" dirty="0">
                <a:latin typeface="Times New Roman" panose="02020603050405020304" pitchFamily="18" charset="0"/>
                <a:ea typeface="+mn-ea"/>
                <a:cs typeface="Times New Roman" panose="02020603050405020304" pitchFamily="18" charset="0"/>
              </a:rPr>
              <a:t>НЕГІЗГІ ОРТА БІЛІМ БЕРУ ДЕҢГЕЙІНІҢ ОРТА БУЫН ОҚУШЫЛАРЫНА АРНАЛҒАН ДЕМОНСТРАЦИЯЛЫҚ ЭКСПЕРИМЕНТТЕР</a:t>
            </a:r>
          </a:p>
          <a:p>
            <a:pPr>
              <a:spcAft>
                <a:spcPts val="600"/>
              </a:spcAft>
            </a:pPr>
            <a:br>
              <a:rPr lang="en-US" sz="2400" dirty="0">
                <a:effectLst>
                  <a:outerShdw blurRad="38100" dist="38100" dir="2700000" algn="tl">
                    <a:srgbClr val="000000">
                      <a:alpha val="43137"/>
                    </a:srgbClr>
                  </a:outerShdw>
                </a:effectLst>
                <a:latin typeface="+mn-lt"/>
                <a:ea typeface="+mn-ea"/>
                <a:cs typeface="+mn-cs"/>
              </a:rPr>
            </a:br>
            <a:br>
              <a:rPr lang="en-US" sz="2400" dirty="0">
                <a:effectLst>
                  <a:outerShdw blurRad="38100" dist="38100" dir="2700000" algn="tl">
                    <a:srgbClr val="000000">
                      <a:alpha val="43137"/>
                    </a:srgbClr>
                  </a:outerShdw>
                </a:effectLst>
                <a:latin typeface="+mn-lt"/>
                <a:ea typeface="+mn-ea"/>
                <a:cs typeface="+mn-cs"/>
              </a:rPr>
            </a:br>
            <a:endParaRPr lang="en-US" sz="2400" b="1" dirty="0">
              <a:effectLst>
                <a:outerShdw blurRad="38100" dist="38100" dir="2700000" algn="tl">
                  <a:srgbClr val="000000">
                    <a:alpha val="43137"/>
                  </a:srgbClr>
                </a:outerShdw>
              </a:effectLst>
              <a:latin typeface="+mn-lt"/>
              <a:ea typeface="+mn-ea"/>
              <a:cs typeface="+mn-cs"/>
            </a:endParaRPr>
          </a:p>
        </p:txBody>
      </p:sp>
      <p:sp>
        <p:nvSpPr>
          <p:cNvPr id="107" name="Oval 106">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Block Arc 108">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1" name="Freeform: Shape 110">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13" name="Straight Connector 112">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15" name="Freeform: Shape 114">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17" name="Arc 116">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19" name="Freeform: Shape 118">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628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46187-C298-E78A-4AD7-8CCA14BF0F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88F604-0C3A-4F5A-0AA4-F937034C6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4285EA-5DE1-140B-DAE6-46976FC5C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DAD815-90C9-F3AF-EA12-3524E21B0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A58E470-D019-3D2D-BCDC-215AF3D5EE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234BE4A-8785-0AA5-C89D-EA29BA71D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0DE71A6-A108-73B6-6A32-90DBDA4C7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7DFDF658-90D9-5639-1182-337C74D3E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A627B768-BAD5-83AC-6320-29D43A77D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0FE3DDC-101C-46E6-53E8-72A7B707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7591BD1-BBEA-C6C7-CEDD-CC776E94F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476E98B-087F-600E-9196-55CE6CD79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CC41CBC7-A95B-6B6E-F0B9-02371822B8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309F0154-BA4F-E2DD-1851-4731838B1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38FBB581-1157-6F48-98D7-B8894B01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4B56DFEF-ACB4-7F82-A324-7BAE459816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191D0C7-CE28-E89D-1732-B7DEC4E69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A138972D-CD75-B5AE-7E55-453EE009B7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12540003-9245-1102-C034-88F759A8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25950B57-0136-3FE1-7668-21CBC88CF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E74406-678E-4627-2779-F792610A8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1C2A0F4-113D-2C96-ADB6-332FFD32F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66702088-9274-EEA4-AA43-0C5C9F2A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90F44E10-471F-144C-27EE-6FFA827BA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6D71B6D-4410-8087-FC8F-340B9D191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5810FC93-771F-AD9C-2A66-2CB9193C6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3FF9B804-672E-47E4-9DFC-D1A712B05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BA84C9C-8D5B-C9CF-2A06-0966993B3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5D3D16-1380-E8E7-3592-5660B2F4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0198BBF4-EAA8-ED81-9E11-F066D578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911432E9-D71A-1247-ADD4-98F2DECEE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3EFBF75A-F062-DA4E-94A6-4BB026958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623530C0-3CF8-40CA-7926-1E5B10B25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9D8DF327-9568-4252-0B23-03CCEAF36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815B1D5-40B7-2C41-FE37-D25651EF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ECF85E9-5522-EA61-2C0C-7D9607635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E7FD430F-316D-3ABB-39B3-1EB7198E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F8914D9-1783-BED2-9D1C-21DC1D406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96D303-790F-D861-1D63-49E6108DC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67286FF-B773-45D2-2489-792CF9F83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C42AB3C6-3877-A337-FB28-2ED03B5E8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FA7B419-A051-B11A-6A8D-74305EE05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09E8ADA4-694D-1464-253B-6D5F53959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52247159-BDF0-493E-2762-F2215E0D65C5}"/>
              </a:ext>
            </a:extLst>
          </p:cNvPr>
          <p:cNvSpPr>
            <a:spLocks noGrp="1"/>
          </p:cNvSpPr>
          <p:nvPr>
            <p:ph idx="1"/>
          </p:nvPr>
        </p:nvSpPr>
        <p:spPr>
          <a:xfrm>
            <a:off x="887216" y="1112375"/>
            <a:ext cx="9842680" cy="4652896"/>
          </a:xfrm>
        </p:spPr>
        <p:txBody>
          <a:bodyPr anchor="ctr">
            <a:normAutofit/>
          </a:bodyPr>
          <a:lstStyle/>
          <a:p>
            <a:pPr algn="just">
              <a:lnSpc>
                <a:spcPct val="100000"/>
              </a:lnSpc>
              <a:spcBef>
                <a:spcPts val="0"/>
              </a:spcBef>
            </a:pPr>
            <a:r>
              <a:rPr lang="ru-RU" sz="2000" b="1" dirty="0" err="1">
                <a:solidFill>
                  <a:srgbClr val="002060"/>
                </a:solidFill>
                <a:latin typeface="Times New Roman" panose="02020603050405020304" pitchFamily="18" charset="0"/>
                <a:cs typeface="Times New Roman" panose="02020603050405020304" pitchFamily="18" charset="0"/>
              </a:rPr>
              <a:t>Оқушылар</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көрсетілген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тәжірибені</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түсінуге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дайын</a:t>
            </a:r>
            <a:r>
              <a:rPr lang="ru-RU" sz="2000" b="1" dirty="0">
                <a:solidFill>
                  <a:srgbClr val="002060"/>
                </a:solidFill>
                <a:latin typeface="Times New Roman" panose="02020603050405020304" pitchFamily="18" charset="0"/>
                <a:cs typeface="Times New Roman" panose="02020603050405020304" pitchFamily="18" charset="0"/>
              </a:rPr>
              <a:t> болу керек, </a:t>
            </a:r>
            <a:r>
              <a:rPr lang="ru-RU" sz="2000" b="1" dirty="0" err="1">
                <a:solidFill>
                  <a:srgbClr val="002060"/>
                </a:solidFill>
                <a:latin typeface="Times New Roman" panose="02020603050405020304" pitchFamily="18" charset="0"/>
                <a:cs typeface="Times New Roman" panose="02020603050405020304" pitchFamily="18" charset="0"/>
              </a:rPr>
              <a:t>яғни</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тәжірибені</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жасамас</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бұрын</a:t>
            </a:r>
            <a:r>
              <a:rPr lang="ru-RU" sz="2000" b="1" dirty="0">
                <a:solidFill>
                  <a:srgbClr val="002060"/>
                </a:solidFill>
                <a:latin typeface="Times New Roman" panose="02020603050405020304" pitchFamily="18" charset="0"/>
                <a:cs typeface="Times New Roman" panose="02020603050405020304" pitchFamily="18" charset="0"/>
              </a:rPr>
              <a:t> осы </a:t>
            </a:r>
            <a:r>
              <a:rPr lang="ru-RU" sz="2000" b="1" dirty="0" err="1">
                <a:solidFill>
                  <a:srgbClr val="002060"/>
                </a:solidFill>
                <a:latin typeface="Times New Roman" panose="02020603050405020304" pitchFamily="18" charset="0"/>
                <a:cs typeface="Times New Roman" panose="02020603050405020304" pitchFamily="18" charset="0"/>
              </a:rPr>
              <a:t>тәжірибеден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оқушылар</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қандай</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құбылысты</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немесе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заңдылықты</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түсіну</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керектігін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алдын</a:t>
            </a:r>
            <a:r>
              <a:rPr lang="ru-RU" sz="2000" b="1" dirty="0">
                <a:solidFill>
                  <a:srgbClr val="002060"/>
                </a:solidFill>
                <a:latin typeface="Times New Roman" panose="02020603050405020304" pitchFamily="18" charset="0"/>
                <a:cs typeface="Times New Roman" panose="02020603050405020304" pitchFamily="18" charset="0"/>
              </a:rPr>
              <a:t>-ала </a:t>
            </a:r>
            <a:r>
              <a:rPr lang="ru-RU" sz="2000" b="1" dirty="0" err="1">
                <a:solidFill>
                  <a:srgbClr val="002060"/>
                </a:solidFill>
                <a:latin typeface="Times New Roman" panose="02020603050405020304" pitchFamily="18" charset="0"/>
                <a:cs typeface="Times New Roman" panose="02020603050405020304" pitchFamily="18" charset="0"/>
              </a:rPr>
              <a:t>түсіндіріп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берген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жөн</a:t>
            </a:r>
            <a:r>
              <a:rPr lang="ru-RU" sz="2000" b="1" dirty="0">
                <a:solidFill>
                  <a:srgbClr val="002060"/>
                </a:solidFill>
                <a:latin typeface="Times New Roman" panose="02020603050405020304" pitchFamily="18" charset="0"/>
                <a:cs typeface="Times New Roman" panose="02020603050405020304" pitchFamily="18" charset="0"/>
              </a:rPr>
              <a:t>.</a:t>
            </a:r>
          </a:p>
          <a:p>
            <a:pPr algn="just">
              <a:lnSpc>
                <a:spcPct val="100000"/>
              </a:lnSpc>
              <a:spcBef>
                <a:spcPts val="0"/>
              </a:spcBef>
            </a:pPr>
            <a:endParaRPr lang="ru-RU" sz="2000" b="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Көбінесе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тәжірибенің</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алдында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мұғалім</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оның</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мақсатын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айтып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схемасы</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болса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тақтаға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сызып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тәжірибеден</a:t>
            </a:r>
            <a:r>
              <a:rPr lang="ru-RU" sz="2000" b="1" dirty="0">
                <a:solidFill>
                  <a:srgbClr val="002060"/>
                </a:solidFill>
                <a:latin typeface="Times New Roman" panose="02020603050405020304" pitchFamily="18" charset="0"/>
                <a:cs typeface="Times New Roman" panose="02020603050405020304" pitchFamily="18" charset="0"/>
              </a:rPr>
              <a:t> не </a:t>
            </a:r>
            <a:r>
              <a:rPr lang="ru-RU" sz="2000" b="1" dirty="0" err="1">
                <a:solidFill>
                  <a:srgbClr val="002060"/>
                </a:solidFill>
                <a:latin typeface="Times New Roman" panose="02020603050405020304" pitchFamily="18" charset="0"/>
                <a:cs typeface="Times New Roman" panose="02020603050405020304" pitchFamily="18" charset="0"/>
              </a:rPr>
              <a:t>түйетінін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айтып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содан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кейін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ғана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тәжірибені</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жасауға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кіріседі</a:t>
            </a:r>
            <a:r>
              <a:rPr lang="ru-RU" sz="2000" b="1" dirty="0">
                <a:solidFill>
                  <a:srgbClr val="002060"/>
                </a:solidFill>
                <a:latin typeface="Times New Roman" panose="02020603050405020304" pitchFamily="18" charset="0"/>
                <a:cs typeface="Times New Roman" panose="02020603050405020304" pitchFamily="18" charset="0"/>
              </a:rPr>
              <a:t>. </a:t>
            </a:r>
          </a:p>
          <a:p>
            <a:pPr algn="just">
              <a:lnSpc>
                <a:spcPct val="100000"/>
              </a:lnSpc>
              <a:spcBef>
                <a:spcPts val="0"/>
              </a:spcBef>
            </a:pPr>
            <a:endParaRPr lang="ru-RU" sz="2000" b="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ru-RU" sz="2000" b="1" dirty="0" err="1">
                <a:solidFill>
                  <a:srgbClr val="002060"/>
                </a:solidFill>
                <a:latin typeface="Times New Roman" panose="02020603050405020304" pitchFamily="18" charset="0"/>
                <a:cs typeface="Times New Roman" panose="02020603050405020304" pitchFamily="18" charset="0"/>
              </a:rPr>
              <a:t>Егерде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күрделі</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болса</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онда</a:t>
            </a:r>
            <a:r>
              <a:rPr lang="ru-RU" sz="2000" b="1" dirty="0">
                <a:solidFill>
                  <a:srgbClr val="002060"/>
                </a:solidFill>
                <a:latin typeface="Times New Roman" panose="02020603050405020304" pitchFamily="18" charset="0"/>
                <a:cs typeface="Times New Roman" panose="02020603050405020304" pitchFamily="18" charset="0"/>
              </a:rPr>
              <a:t> оны </a:t>
            </a:r>
            <a:r>
              <a:rPr lang="ru-RU" sz="2000" b="1" dirty="0" err="1">
                <a:solidFill>
                  <a:srgbClr val="002060"/>
                </a:solidFill>
                <a:latin typeface="Times New Roman" panose="02020603050405020304" pitchFamily="18" charset="0"/>
                <a:cs typeface="Times New Roman" panose="02020603050405020304" pitchFamily="18" charset="0"/>
              </a:rPr>
              <a:t>бірнеше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бөлімдерге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бөліп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әр</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бөлімнің</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мақсатын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жеке-жеке</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түсіндірген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дұрыс</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Мысалы</a:t>
            </a:r>
            <a:r>
              <a:rPr lang="ru-RU" sz="2000" b="1" dirty="0">
                <a:solidFill>
                  <a:srgbClr val="002060"/>
                </a:solidFill>
                <a:latin typeface="Times New Roman" panose="02020603050405020304" pitchFamily="18" charset="0"/>
                <a:cs typeface="Times New Roman" panose="02020603050405020304" pitchFamily="18" charset="0"/>
              </a:rPr>
              <a:t>: Ом </a:t>
            </a:r>
            <a:r>
              <a:rPr lang="ru-RU" sz="2000" b="1" dirty="0" err="1">
                <a:solidFill>
                  <a:srgbClr val="002060"/>
                </a:solidFill>
                <a:latin typeface="Times New Roman" panose="02020603050405020304" pitchFamily="18" charset="0"/>
                <a:cs typeface="Times New Roman" panose="02020603050405020304" pitchFamily="18" charset="0"/>
              </a:rPr>
              <a:t>заңын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қорытып</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шығару</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үшін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көрсетілетін</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демонстрациялық</a:t>
            </a:r>
            <a:r>
              <a:rPr lang="ru-RU" sz="2000" b="1" dirty="0">
                <a:solidFill>
                  <a:srgbClr val="002060"/>
                </a:solidFill>
                <a:latin typeface="Times New Roman" panose="02020603050405020304" pitchFamily="18" charset="0"/>
                <a:cs typeface="Times New Roman" panose="02020603050405020304" pitchFamily="18" charset="0"/>
              </a:rPr>
              <a:t> </a:t>
            </a:r>
            <a:r>
              <a:rPr lang="ru-RU" sz="2000" b="1" dirty="0" err="1">
                <a:solidFill>
                  <a:srgbClr val="002060"/>
                </a:solidFill>
                <a:latin typeface="Times New Roman" panose="02020603050405020304" pitchFamily="18" charset="0"/>
                <a:cs typeface="Times New Roman" panose="02020603050405020304" pitchFamily="18" charset="0"/>
              </a:rPr>
              <a:t>тәжірибе</a:t>
            </a:r>
            <a:r>
              <a:rPr lang="ru-RU" sz="2000" b="1" dirty="0">
                <a:solidFill>
                  <a:srgbClr val="002060"/>
                </a:solidFill>
                <a:latin typeface="Times New Roman" panose="02020603050405020304" pitchFamily="18" charset="0"/>
                <a:cs typeface="Times New Roman" panose="02020603050405020304" pitchFamily="18" charset="0"/>
              </a:rPr>
              <a:t>.</a:t>
            </a:r>
            <a:endParaRPr lang="kk-KZ" sz="2000" b="1" dirty="0">
              <a:solidFill>
                <a:srgbClr val="002060"/>
              </a:solidFill>
              <a:latin typeface="Times New Roman" panose="02020603050405020304" pitchFamily="18" charset="0"/>
              <a:cs typeface="Times New Roman" panose="02020603050405020304" pitchFamily="18" charset="0"/>
            </a:endParaRPr>
          </a:p>
        </p:txBody>
      </p:sp>
      <p:sp>
        <p:nvSpPr>
          <p:cNvPr id="7" name="Скругленный прямоугольник 4">
            <a:extLst>
              <a:ext uri="{FF2B5EF4-FFF2-40B4-BE49-F238E27FC236}">
                <a16:creationId xmlns:a16="http://schemas.microsoft.com/office/drawing/2014/main" id="{824BAE6E-CCEC-BD23-0F64-1308F875DDA0}"/>
              </a:ext>
            </a:extLst>
          </p:cNvPr>
          <p:cNvSpPr/>
          <p:nvPr/>
        </p:nvSpPr>
        <p:spPr>
          <a:xfrm>
            <a:off x="1206835" y="267250"/>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Заголовок 1">
            <a:extLst>
              <a:ext uri="{FF2B5EF4-FFF2-40B4-BE49-F238E27FC236}">
                <a16:creationId xmlns:a16="http://schemas.microsoft.com/office/drawing/2014/main" id="{02321A8C-8DD7-9A45-71E4-D0316D3DA3C5}"/>
              </a:ext>
            </a:extLst>
          </p:cNvPr>
          <p:cNvSpPr>
            <a:spLocks noGrp="1"/>
          </p:cNvSpPr>
          <p:nvPr>
            <p:ph type="title"/>
          </p:nvPr>
        </p:nvSpPr>
        <p:spPr>
          <a:xfrm>
            <a:off x="1356222" y="102548"/>
            <a:ext cx="9211909" cy="994123"/>
          </a:xfrm>
        </p:spPr>
        <p:txBody>
          <a:bodyPr>
            <a:normAutofit/>
          </a:bodyPr>
          <a:lstStyle/>
          <a:p>
            <a:pPr algn="ctr"/>
            <a:r>
              <a:rPr lang="kk-KZ" sz="2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Негізгі мектеп үшін демонстрациялық эксперимент жасау кезінде мұғалім ескеру керек әрекеттер</a:t>
            </a:r>
            <a:endParaRPr lang="ru-RU" sz="24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999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D1C467-96D7-6384-D8B0-62A78C2CD45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A91A90-647E-CE5A-AB2D-7ABC2E241D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A935142-C8ED-11FD-4ABB-1A71C5C64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668D69E-E8A5-02CF-213F-47049C667A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36D8FAE-CC20-2447-A09D-55D057EF670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5E2AD96F-BD2E-063D-C309-761919B89F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38D0A5FA-FEEA-2DDC-FFDA-7A0EB67781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D4E61D78-4409-B9A7-EF33-89A0F3ADA7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BC611129-FDF1-A622-8985-BAFD2DD91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97FB5E96-9C03-B2FC-816B-931FCEFBA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74526974-B6E8-0938-44D2-355D63682A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B714F8FC-FCD2-72CC-B218-91AC0CA0BB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E84FE064-AA00-6773-EF28-2FFD2F3715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77DB6157-0DA2-57C7-4820-E8B233B8B0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D8387C1F-6A5A-455B-FB62-7BDF20F1A4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35CD2759-4D6D-C315-D008-D39AADE62B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A2835B1-BEBB-E6F4-4378-42CB6AAD62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A57C822-4031-6687-9A82-69CA1DC30C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39A6AF52-076D-4F21-5175-857F680959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50B23EB5-B1D0-ABF2-1E6B-8A9A322B6E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C7F8DA75-BDDB-C268-1FC0-265ABFC3E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BC95D2FE-2A34-1E5F-7289-570AC5BCAC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528FD81C-B0A1-D781-A198-E0F5ACFB7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A52A5873-EB9F-3A35-CDA2-11F9235015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2480A0CA-61E0-04F8-DB32-F2DEFAD437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E30EB10A-54FA-5862-6D78-9DC914EF0D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51EEB5E0-91A4-DB5D-9C28-040E75E60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77300D1-46CB-B3CF-A32C-6E4890F212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58953A3D-C678-C0BE-768B-146800C2D2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FF96BDEE-231C-9624-FFBE-1D664FBC05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0FB53E66-1BF1-37A2-BE90-3B2151857F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C0D985EB-3F54-EE81-01D8-27E37F90A7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D850FD8E-6B4B-A977-EF47-D7364D19E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B8C98B93-D272-9E04-E73B-C9E154BBAE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118D197A-2EEC-C8BF-0F80-FEB761B544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A73797EF-2B5D-B614-D48D-F8155D9F83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AB81F273-75A9-8E21-38E6-DDF712C101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35766350-5806-535D-9295-B157F87D57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C36C562-2C43-557E-F91F-818D592889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69C4E7-CC06-9A6F-909C-22C485618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56FBCE11-738B-98E3-E97E-0F5F52D282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976B7EE2-3B98-6FCC-1437-4FD01E1CC7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2548337C-FF76-5BF7-D62E-961C652FFF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8D84E15F-F2B1-5514-DBCA-81E527D8E2E3}"/>
              </a:ext>
            </a:extLst>
          </p:cNvPr>
          <p:cNvSpPr>
            <a:spLocks noGrp="1"/>
          </p:cNvSpPr>
          <p:nvPr>
            <p:ph idx="1"/>
          </p:nvPr>
        </p:nvSpPr>
        <p:spPr>
          <a:xfrm>
            <a:off x="730863" y="2677519"/>
            <a:ext cx="5811018" cy="2811875"/>
          </a:xfrm>
        </p:spPr>
        <p:txBody>
          <a:bodyPr>
            <a:normAutofit/>
          </a:bodyPr>
          <a:lstStyle/>
          <a:p>
            <a:pPr indent="0">
              <a:lnSpc>
                <a:spcPct val="100000"/>
              </a:lnSpc>
              <a:spcBef>
                <a:spcPts val="0"/>
              </a:spcBef>
              <a:buNone/>
            </a:pPr>
            <a:endParaRPr lang="kk-KZ" sz="2000" b="1" dirty="0">
              <a:solidFill>
                <a:srgbClr val="C0000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nSpc>
                <a:spcPct val="100000"/>
              </a:lnSpc>
              <a:spcBef>
                <a:spcPts val="0"/>
              </a:spcBef>
              <a:buNone/>
            </a:pPr>
            <a:endPar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pPr indent="0" algn="just">
              <a:lnSpc>
                <a:spcPct val="100000"/>
              </a:lnSpc>
              <a:spcBef>
                <a:spcPts val="0"/>
              </a:spcBef>
              <a:buNone/>
            </a:pPr>
            <a:r>
              <a:rPr lang="ru-RU" sz="2000" b="1" dirty="0">
                <a:solidFill>
                  <a:srgbClr val="002060"/>
                </a:solidFill>
                <a:latin typeface="Arial" panose="020B0604020202020204" pitchFamily="34" charset="0"/>
                <a:ea typeface="Calibri" panose="020F0502020204030204" pitchFamily="34" charset="0"/>
                <a:cs typeface="Arial" panose="020B0604020202020204" pitchFamily="34" charset="0"/>
              </a:rPr>
              <a:t>      </a:t>
            </a:r>
          </a:p>
        </p:txBody>
      </p:sp>
      <p:sp>
        <p:nvSpPr>
          <p:cNvPr id="4" name="Freeform 5">
            <a:extLst>
              <a:ext uri="{FF2B5EF4-FFF2-40B4-BE49-F238E27FC236}">
                <a16:creationId xmlns:a16="http://schemas.microsoft.com/office/drawing/2014/main" id="{AB382474-554B-1F4E-7BED-EBFC3D5EAAB5}"/>
              </a:ext>
            </a:extLst>
          </p:cNvPr>
          <p:cNvSpPr/>
          <p:nvPr/>
        </p:nvSpPr>
        <p:spPr>
          <a:xfrm>
            <a:off x="1434805" y="1193930"/>
            <a:ext cx="573025" cy="510587"/>
          </a:xfrm>
          <a:custGeom>
            <a:avLst/>
            <a:gdLst/>
            <a:ahLst/>
            <a:cxnLst>
              <a:cxn ang="0">
                <a:pos x="1136759" y="1235640"/>
              </a:cxn>
              <a:cxn ang="0">
                <a:pos x="1086025" y="1286346"/>
              </a:cxn>
              <a:cxn ang="0">
                <a:pos x="1013623" y="1305028"/>
              </a:cxn>
              <a:cxn ang="0">
                <a:pos x="431239" y="1305028"/>
              </a:cxn>
              <a:cxn ang="0">
                <a:pos x="362008" y="1286346"/>
              </a:cxn>
              <a:cxn ang="0">
                <a:pos x="311274" y="1235106"/>
              </a:cxn>
              <a:cxn ang="0">
                <a:pos x="19025" y="723770"/>
              </a:cxn>
              <a:cxn ang="0">
                <a:pos x="0" y="652781"/>
              </a:cxn>
              <a:cxn ang="0">
                <a:pos x="19025" y="581257"/>
              </a:cxn>
              <a:cxn ang="0">
                <a:pos x="310217" y="72056"/>
              </a:cxn>
              <a:cxn ang="0">
                <a:pos x="362008" y="19748"/>
              </a:cxn>
              <a:cxn ang="0">
                <a:pos x="428068" y="533"/>
              </a:cxn>
              <a:cxn ang="0">
                <a:pos x="1012566" y="533"/>
              </a:cxn>
              <a:cxn ang="0">
                <a:pos x="1086025" y="19748"/>
              </a:cxn>
              <a:cxn ang="0">
                <a:pos x="1136759" y="70455"/>
              </a:cxn>
              <a:cxn ang="0">
                <a:pos x="1427951" y="579656"/>
              </a:cxn>
              <a:cxn ang="0">
                <a:pos x="1448034" y="652781"/>
              </a:cxn>
              <a:cxn ang="0">
                <a:pos x="1427423" y="726439"/>
              </a:cxn>
              <a:cxn ang="0">
                <a:pos x="1136759" y="1235640"/>
              </a:cxn>
            </a:cxnLst>
            <a:rect l="0" t="0" r="0" b="0"/>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1"/>
          </a:solidFill>
          <a:ln w="9525">
            <a:noFill/>
          </a:ln>
        </p:spPr>
        <p:txBody>
          <a:bodyPr/>
          <a:lstStyle/>
          <a:p>
            <a:pPr defTabSz="866943" fontAlgn="base">
              <a:spcBef>
                <a:spcPct val="0"/>
              </a:spcBef>
              <a:spcAft>
                <a:spcPct val="0"/>
              </a:spcAft>
            </a:pPr>
            <a:endParaRPr lang="zh-CN" altLang="en-US" sz="1707" i="0">
              <a:solidFill>
                <a:prstClr val="black"/>
              </a:solidFill>
              <a:ea typeface="微软雅黑" panose="020B0503020204020204" pitchFamily="34" charset="-122"/>
              <a:sym typeface="Arial" panose="020B0604020202020204" pitchFamily="34" charset="0"/>
            </a:endParaRPr>
          </a:p>
        </p:txBody>
      </p:sp>
      <p:sp>
        <p:nvSpPr>
          <p:cNvPr id="5" name="矩形 3">
            <a:extLst>
              <a:ext uri="{FF2B5EF4-FFF2-40B4-BE49-F238E27FC236}">
                <a16:creationId xmlns:a16="http://schemas.microsoft.com/office/drawing/2014/main" id="{B4271A2E-38F6-4AC4-31B1-12303A19F391}"/>
              </a:ext>
            </a:extLst>
          </p:cNvPr>
          <p:cNvSpPr/>
          <p:nvPr/>
        </p:nvSpPr>
        <p:spPr>
          <a:xfrm>
            <a:off x="2195653" y="1181247"/>
            <a:ext cx="3431370" cy="510587"/>
          </a:xfrm>
          <a:custGeom>
            <a:avLst/>
            <a:gdLst/>
            <a:ahLst/>
            <a:cxnLst/>
            <a:rect l="l" t="t" r="r" b="b"/>
            <a:pathLst>
              <a:path w="6025861" h="1158747">
                <a:moveTo>
                  <a:pt x="575194" y="0"/>
                </a:moveTo>
                <a:lnTo>
                  <a:pt x="1992514" y="0"/>
                </a:lnTo>
                <a:lnTo>
                  <a:pt x="4154179" y="0"/>
                </a:lnTo>
                <a:lnTo>
                  <a:pt x="5571499" y="0"/>
                </a:lnTo>
                <a:lnTo>
                  <a:pt x="5571499" y="474"/>
                </a:lnTo>
                <a:lnTo>
                  <a:pt x="5639364" y="474"/>
                </a:lnTo>
                <a:cubicBezTo>
                  <a:pt x="5661410" y="0"/>
                  <a:pt x="5683924" y="5211"/>
                  <a:pt x="5704562" y="17528"/>
                </a:cubicBezTo>
                <a:cubicBezTo>
                  <a:pt x="5723793" y="28424"/>
                  <a:pt x="5739272" y="44057"/>
                  <a:pt x="5749591" y="62533"/>
                </a:cubicBezTo>
                <a:lnTo>
                  <a:pt x="6008038" y="514473"/>
                </a:lnTo>
                <a:cubicBezTo>
                  <a:pt x="6019294" y="533422"/>
                  <a:pt x="6025861" y="555687"/>
                  <a:pt x="6025861" y="579374"/>
                </a:cubicBezTo>
                <a:cubicBezTo>
                  <a:pt x="6025861" y="603534"/>
                  <a:pt x="6019294" y="625799"/>
                  <a:pt x="6007568" y="644749"/>
                </a:cubicBezTo>
                <a:lnTo>
                  <a:pt x="5749591" y="1096688"/>
                </a:lnTo>
                <a:cubicBezTo>
                  <a:pt x="5738803" y="1114690"/>
                  <a:pt x="5723793" y="1130324"/>
                  <a:pt x="5704562" y="1141693"/>
                </a:cubicBezTo>
                <a:cubicBezTo>
                  <a:pt x="5684393" y="1153536"/>
                  <a:pt x="5662348" y="1158747"/>
                  <a:pt x="5640302" y="1158273"/>
                </a:cubicBezTo>
                <a:lnTo>
                  <a:pt x="5571499" y="1158273"/>
                </a:lnTo>
                <a:lnTo>
                  <a:pt x="5571499" y="1158747"/>
                </a:lnTo>
                <a:lnTo>
                  <a:pt x="4154179" y="1158747"/>
                </a:lnTo>
                <a:lnTo>
                  <a:pt x="1992514" y="1158747"/>
                </a:lnTo>
                <a:lnTo>
                  <a:pt x="575194" y="1158747"/>
                </a:lnTo>
                <a:lnTo>
                  <a:pt x="575194" y="1158273"/>
                </a:lnTo>
                <a:lnTo>
                  <a:pt x="382745" y="1158273"/>
                </a:lnTo>
                <a:cubicBezTo>
                  <a:pt x="362107" y="1158273"/>
                  <a:pt x="340530" y="1153062"/>
                  <a:pt x="321299" y="1141693"/>
                </a:cubicBezTo>
                <a:cubicBezTo>
                  <a:pt x="302069" y="1130324"/>
                  <a:pt x="286590" y="1114690"/>
                  <a:pt x="276270" y="1096215"/>
                </a:cubicBezTo>
                <a:lnTo>
                  <a:pt x="16886" y="642380"/>
                </a:lnTo>
                <a:cubicBezTo>
                  <a:pt x="6098" y="623904"/>
                  <a:pt x="0" y="602587"/>
                  <a:pt x="0" y="579374"/>
                </a:cubicBezTo>
                <a:cubicBezTo>
                  <a:pt x="0" y="556161"/>
                  <a:pt x="6098" y="534843"/>
                  <a:pt x="16886" y="515894"/>
                </a:cubicBezTo>
                <a:lnTo>
                  <a:pt x="275332" y="63954"/>
                </a:lnTo>
                <a:cubicBezTo>
                  <a:pt x="286120" y="45478"/>
                  <a:pt x="301599" y="28898"/>
                  <a:pt x="321299" y="17528"/>
                </a:cubicBezTo>
                <a:cubicBezTo>
                  <a:pt x="339592" y="6633"/>
                  <a:pt x="359762" y="948"/>
                  <a:pt x="379930" y="474"/>
                </a:cubicBezTo>
                <a:lnTo>
                  <a:pt x="575194" y="474"/>
                </a:lnTo>
                <a:close/>
              </a:path>
            </a:pathLst>
          </a:custGeom>
          <a:noFill/>
          <a:ln w="9525">
            <a:solidFill>
              <a:srgbClr val="0043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66943">
              <a:spcBef>
                <a:spcPct val="0"/>
              </a:spcBef>
              <a:spcAft>
                <a:spcPct val="0"/>
              </a:spcAft>
            </a:pPr>
            <a:endParaRPr lang="zh-CN" altLang="en-US" sz="1707" i="0" noProof="1">
              <a:solidFill>
                <a:prstClr val="white"/>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Прямоугольник 5">
            <a:extLst>
              <a:ext uri="{FF2B5EF4-FFF2-40B4-BE49-F238E27FC236}">
                <a16:creationId xmlns:a16="http://schemas.microsoft.com/office/drawing/2014/main" id="{546DE600-1027-95FF-4312-3552CF6BCAA0}"/>
              </a:ext>
            </a:extLst>
          </p:cNvPr>
          <p:cNvSpPr/>
          <p:nvPr/>
        </p:nvSpPr>
        <p:spPr>
          <a:xfrm>
            <a:off x="2195653" y="1211870"/>
            <a:ext cx="3431370" cy="400110"/>
          </a:xfrm>
          <a:prstGeom prst="rect">
            <a:avLst/>
          </a:prstGeom>
        </p:spPr>
        <p:txBody>
          <a:bodyPr wrap="square" anchor="ctr">
            <a:spAutoFit/>
          </a:bodyPr>
          <a:lstStyle/>
          <a:p>
            <a:pPr algn="ctr"/>
            <a:r>
              <a:rPr lang="ru-RU" sz="2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№1 </a:t>
            </a:r>
            <a:r>
              <a:rPr lang="ru-RU" sz="2000" b="1" dirty="0" err="1">
                <a:solidFill>
                  <a:schemeClr val="accent1">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Зертханалық</a:t>
            </a:r>
            <a:r>
              <a:rPr lang="ru-RU" sz="2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a:t>
            </a:r>
            <a:r>
              <a:rPr lang="ru-RU" sz="2000" b="1" dirty="0" err="1">
                <a:solidFill>
                  <a:schemeClr val="accent1">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жұмыс</a:t>
            </a:r>
            <a:endParaRPr lang="ru-RU" sz="2000" b="1" dirty="0">
              <a:solidFill>
                <a:schemeClr val="accent1">
                  <a:lumMod val="75000"/>
                </a:schemeClr>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11" name="Скругленный прямоугольник 4">
            <a:extLst>
              <a:ext uri="{FF2B5EF4-FFF2-40B4-BE49-F238E27FC236}">
                <a16:creationId xmlns:a16="http://schemas.microsoft.com/office/drawing/2014/main" id="{724BAA99-104C-23CF-52A7-EDD0110B6449}"/>
              </a:ext>
            </a:extLst>
          </p:cNvPr>
          <p:cNvSpPr/>
          <p:nvPr/>
        </p:nvSpPr>
        <p:spPr>
          <a:xfrm>
            <a:off x="1507046" y="189518"/>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Заголовок 1">
            <a:extLst>
              <a:ext uri="{FF2B5EF4-FFF2-40B4-BE49-F238E27FC236}">
                <a16:creationId xmlns:a16="http://schemas.microsoft.com/office/drawing/2014/main" id="{8A8DDD73-CDF6-2F7A-AA70-6B7E66B0EDF8}"/>
              </a:ext>
            </a:extLst>
          </p:cNvPr>
          <p:cNvSpPr>
            <a:spLocks noGrp="1"/>
          </p:cNvSpPr>
          <p:nvPr>
            <p:ph type="title"/>
          </p:nvPr>
        </p:nvSpPr>
        <p:spPr>
          <a:xfrm>
            <a:off x="1443869" y="243060"/>
            <a:ext cx="9174858" cy="620872"/>
          </a:xfrm>
        </p:spPr>
        <p:txBody>
          <a:bodyPr>
            <a:normAutofit/>
          </a:bodyPr>
          <a:lstStyle/>
          <a:p>
            <a:pPr algn="ctr"/>
            <a:r>
              <a:rPr lang="kk-KZ" sz="24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Негізгі мектеп үшін демонстрациялық эксперимент үлгісі</a:t>
            </a:r>
            <a:endParaRPr lang="ru-RU" sz="24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4" name="TextBox 53">
            <a:extLst>
              <a:ext uri="{FF2B5EF4-FFF2-40B4-BE49-F238E27FC236}">
                <a16:creationId xmlns:a16="http://schemas.microsoft.com/office/drawing/2014/main" id="{98BC5049-5E09-4A78-8781-EF70317E970C}"/>
              </a:ext>
            </a:extLst>
          </p:cNvPr>
          <p:cNvSpPr txBox="1"/>
          <p:nvPr/>
        </p:nvSpPr>
        <p:spPr>
          <a:xfrm>
            <a:off x="1198885" y="1958805"/>
            <a:ext cx="5031960" cy="3600986"/>
          </a:xfrm>
          <a:prstGeom prst="rect">
            <a:avLst/>
          </a:prstGeom>
          <a:noFill/>
        </p:spPr>
        <p:txBody>
          <a:bodyPr wrap="square">
            <a:spAutoFit/>
          </a:bodyPr>
          <a:lstStyle/>
          <a:p>
            <a:pPr marL="342900" indent="-342900" algn="just">
              <a:buFont typeface="Arial" panose="020B0604020202020204" pitchFamily="34" charset="0"/>
              <a:buChar char="•"/>
            </a:pPr>
            <a:r>
              <a:rPr lang="kk-KZ" sz="1900" b="1" dirty="0">
                <a:solidFill>
                  <a:srgbClr val="002060"/>
                </a:solidFill>
                <a:latin typeface="Arial" panose="020B0604020202020204" pitchFamily="34" charset="0"/>
                <a:cs typeface="Arial" panose="020B0604020202020204" pitchFamily="34" charset="0"/>
              </a:rPr>
              <a:t>Тақырыбы:</a:t>
            </a:r>
            <a:r>
              <a:rPr lang="ru-KZ" sz="1900" b="1" dirty="0">
                <a:solidFill>
                  <a:srgbClr val="002060"/>
                </a:solidFill>
                <a:latin typeface="Arial" panose="020B0604020202020204" pitchFamily="34" charset="0"/>
                <a:cs typeface="Arial" panose="020B0604020202020204" pitchFamily="34" charset="0"/>
              </a:rPr>
              <a:t>Горизонталь лақтырылған дененің</a:t>
            </a:r>
            <a:r>
              <a:rPr lang="kk-KZ" sz="1900" b="1" dirty="0">
                <a:solidFill>
                  <a:srgbClr val="002060"/>
                </a:solidFill>
                <a:latin typeface="Arial" panose="020B0604020202020204" pitchFamily="34" charset="0"/>
                <a:cs typeface="Arial" panose="020B0604020202020204" pitchFamily="34" charset="0"/>
              </a:rPr>
              <a:t> </a:t>
            </a:r>
            <a:r>
              <a:rPr lang="ru-KZ" sz="1900" b="1" dirty="0">
                <a:solidFill>
                  <a:srgbClr val="002060"/>
                </a:solidFill>
                <a:latin typeface="Arial" panose="020B0604020202020204" pitchFamily="34" charset="0"/>
                <a:cs typeface="Arial" panose="020B0604020202020204" pitchFamily="34" charset="0"/>
              </a:rPr>
              <a:t>қозғалысын зерттеу.</a:t>
            </a:r>
          </a:p>
          <a:p>
            <a:pPr algn="just"/>
            <a:endParaRPr lang="ru-KZ" sz="1900" b="1" dirty="0">
              <a:solidFill>
                <a:srgbClr val="002060"/>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ru-KZ" sz="1900" b="1" dirty="0">
                <a:solidFill>
                  <a:srgbClr val="002060"/>
                </a:solidFill>
                <a:latin typeface="Arial" panose="020B0604020202020204" pitchFamily="34" charset="0"/>
                <a:cs typeface="Arial" panose="020B0604020202020204" pitchFamily="34" charset="0"/>
              </a:rPr>
              <a:t>Жұмыстың мақсаты: горизонталь бағытта лақырылған дененің бастапқы жылдамдығын анықтау.</a:t>
            </a:r>
          </a:p>
          <a:p>
            <a:pPr algn="just"/>
            <a:endParaRPr lang="ru-KZ" sz="1900" b="1" dirty="0">
              <a:solidFill>
                <a:srgbClr val="002060"/>
              </a:solidFill>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ru-KZ" sz="1900" b="1" dirty="0">
                <a:solidFill>
                  <a:srgbClr val="002060"/>
                </a:solidFill>
                <a:latin typeface="Arial" panose="020B0604020202020204" pitchFamily="34" charset="0"/>
                <a:cs typeface="Arial" panose="020B0604020202020204" pitchFamily="34" charset="0"/>
              </a:rPr>
              <a:t>Құрал-жабдықтар:</a:t>
            </a:r>
            <a:r>
              <a:rPr lang="kk-KZ" sz="1900" b="1" dirty="0">
                <a:solidFill>
                  <a:srgbClr val="002060"/>
                </a:solidFill>
                <a:latin typeface="Arial" panose="020B0604020202020204" pitchFamily="34" charset="0"/>
                <a:cs typeface="Arial" panose="020B0604020202020204" pitchFamily="34" charset="0"/>
              </a:rPr>
              <a:t> </a:t>
            </a:r>
            <a:r>
              <a:rPr lang="ru-KZ" sz="1900" b="1" dirty="0">
                <a:solidFill>
                  <a:srgbClr val="002060"/>
                </a:solidFill>
                <a:latin typeface="Arial" panose="020B0604020202020204" pitchFamily="34" charset="0"/>
                <a:cs typeface="Arial" panose="020B0604020202020204" pitchFamily="34" charset="0"/>
              </a:rPr>
              <a:t>тұрғы, диаметрі 25мм болат шар, шар домалайтын науа, мм – к бөлігі бар сызғыш, ақ және көшірме (қара қағаздар).</a:t>
            </a:r>
          </a:p>
        </p:txBody>
      </p:sp>
      <p:pic>
        <p:nvPicPr>
          <p:cNvPr id="7" name="Рисунок 6">
            <a:extLst>
              <a:ext uri="{FF2B5EF4-FFF2-40B4-BE49-F238E27FC236}">
                <a16:creationId xmlns:a16="http://schemas.microsoft.com/office/drawing/2014/main" id="{0341CD11-A3D4-0663-B3EE-509EDD2B0ACD}"/>
              </a:ext>
            </a:extLst>
          </p:cNvPr>
          <p:cNvPicPr>
            <a:picLocks noChangeAspect="1"/>
          </p:cNvPicPr>
          <p:nvPr/>
        </p:nvPicPr>
        <p:blipFill>
          <a:blip r:embed="rId2"/>
          <a:stretch>
            <a:fillRect/>
          </a:stretch>
        </p:blipFill>
        <p:spPr>
          <a:xfrm>
            <a:off x="7215511" y="1576464"/>
            <a:ext cx="3519768" cy="3593868"/>
          </a:xfrm>
          <a:prstGeom prst="rect">
            <a:avLst/>
          </a:prstGeom>
        </p:spPr>
      </p:pic>
    </p:spTree>
    <p:extLst>
      <p:ext uri="{BB962C8B-B14F-4D97-AF65-F5344CB8AC3E}">
        <p14:creationId xmlns:p14="http://schemas.microsoft.com/office/powerpoint/2010/main" val="282898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A46187-C298-E78A-4AD7-8CCA14BF0FE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E88F604-0C3A-4F5A-0AA4-F937034C6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C4285EA-5DE1-140B-DAE6-46976FC5C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DAD815-90C9-F3AF-EA12-3524E21B09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6A58E470-D019-3D2D-BCDC-215AF3D5EE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234BE4A-8785-0AA5-C89D-EA29BA71D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0DE71A6-A108-73B6-6A32-90DBDA4C72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7DFDF658-90D9-5639-1182-337C74D3E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A627B768-BAD5-83AC-6320-29D43A77D5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E0FE3DDC-101C-46E6-53E8-72A7B707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47591BD1-BBEA-C6C7-CEDD-CC776E94F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3476E98B-087F-600E-9196-55CE6CD795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CC41CBC7-A95B-6B6E-F0B9-02371822B8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309F0154-BA4F-E2DD-1851-4731838B14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38FBB581-1157-6F48-98D7-B8894B0167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4B56DFEF-ACB4-7F82-A324-7BAE459816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2191D0C7-CE28-E89D-1732-B7DEC4E69F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A138972D-CD75-B5AE-7E55-453EE009B7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12540003-9245-1102-C034-88F759A8A5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25950B57-0136-3FE1-7668-21CBC88CFE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E74406-678E-4627-2779-F792610A8D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1C2A0F4-113D-2C96-ADB6-332FFD32F0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66702088-9274-EEA4-AA43-0C5C9F2A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90F44E10-471F-144C-27EE-6FFA827BA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E6D71B6D-4410-8087-FC8F-340B9D1919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5810FC93-771F-AD9C-2A66-2CB9193C6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3FF9B804-672E-47E4-9DFC-D1A712B05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BBA84C9C-8D5B-C9CF-2A06-0966993B3F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F5D3D16-1380-E8E7-3592-5660B2F4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0198BBF4-EAA8-ED81-9E11-F066D5781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911432E9-D71A-1247-ADD4-98F2DECEE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3EFBF75A-F062-DA4E-94A6-4BB0269583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623530C0-3CF8-40CA-7926-1E5B10B25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9D8DF327-9568-4252-0B23-03CCEAF36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815B1D5-40B7-2C41-FE37-D25651EF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9ECF85E9-5522-EA61-2C0C-7D9607635F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E7FD430F-316D-3ABB-39B3-1EB7198E81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F8914D9-1783-BED2-9D1C-21DC1D406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D296D303-790F-D861-1D63-49E6108DC2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D67286FF-B773-45D2-2489-792CF9F837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C42AB3C6-3877-A337-FB28-2ED03B5E80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FA7B419-A051-B11A-6A8D-74305EE05B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09E8ADA4-694D-1464-253B-6D5F53959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Объект 2">
            <a:extLst>
              <a:ext uri="{FF2B5EF4-FFF2-40B4-BE49-F238E27FC236}">
                <a16:creationId xmlns:a16="http://schemas.microsoft.com/office/drawing/2014/main" id="{52247159-BDF0-493E-2762-F2215E0D65C5}"/>
              </a:ext>
            </a:extLst>
          </p:cNvPr>
          <p:cNvSpPr>
            <a:spLocks noGrp="1"/>
          </p:cNvSpPr>
          <p:nvPr>
            <p:ph idx="1"/>
          </p:nvPr>
        </p:nvSpPr>
        <p:spPr>
          <a:xfrm>
            <a:off x="1074783" y="702310"/>
            <a:ext cx="7615293" cy="4652896"/>
          </a:xfrm>
        </p:spPr>
        <p:txBody>
          <a:bodyPr anchor="ctr">
            <a:normAutofit fontScale="62500" lnSpcReduction="20000"/>
          </a:bodyPr>
          <a:lstStyle/>
          <a:p>
            <a:pPr marL="0" indent="0">
              <a:lnSpc>
                <a:spcPct val="100000"/>
              </a:lnSpc>
              <a:spcBef>
                <a:spcPts val="0"/>
              </a:spcBef>
              <a:buNone/>
            </a:pPr>
            <a:endParaRPr lang="kk-KZ" sz="2400" b="1" i="1" dirty="0">
              <a:solidFill>
                <a:srgbClr val="002060"/>
              </a:solidFill>
              <a:latin typeface="Arial" panose="020B0604020202020204" pitchFamily="34" charset="0"/>
              <a:cs typeface="Arial" panose="020B0604020202020204" pitchFamily="34" charset="0"/>
            </a:endParaRPr>
          </a:p>
          <a:p>
            <a:pPr marL="457200" indent="-457200">
              <a:lnSpc>
                <a:spcPct val="100000"/>
              </a:lnSpc>
              <a:spcBef>
                <a:spcPts val="0"/>
              </a:spcBef>
              <a:buAutoNum type="arabicPeriod"/>
            </a:pPr>
            <a:endParaRPr lang="kk-KZ" sz="2400" b="1" i="1" dirty="0">
              <a:solidFill>
                <a:srgbClr val="002060"/>
              </a:solidFill>
              <a:latin typeface="Arial" panose="020B0604020202020204" pitchFamily="34" charset="0"/>
              <a:cs typeface="Arial" panose="020B0604020202020204" pitchFamily="34"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Науаны тұғырға бекітіңдер. Оның имек басы горизонталь өқалыпта болуына назар аударыңдар. Науаның алдына ақ қағаз жайып, оның үстіне көшірме салыңдар. Науаның бойымен домалаған шардың үстелге түскен жері ақ қағаз бетіне белгі түсіреді.</a:t>
            </a:r>
          </a:p>
          <a:p>
            <a:pPr marL="457200" indent="-457200" algn="just">
              <a:lnSpc>
                <a:spcPct val="100000"/>
              </a:lnSpc>
              <a:spcBef>
                <a:spcPts val="0"/>
              </a:spcBef>
              <a:buAutoNum type="arabicPeriod"/>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Науадан домалаған шардың үстелге қандай Һ биіктіктен түскенін және </a:t>
            </a:r>
            <a:r>
              <a:rPr lang="en-US" sz="2400" b="1" i="1" dirty="0">
                <a:solidFill>
                  <a:srgbClr val="002060"/>
                </a:solidFill>
                <a:latin typeface="Times New Roman" panose="02020603050405020304" pitchFamily="18" charset="0"/>
                <a:cs typeface="Times New Roman" panose="02020603050405020304" pitchFamily="18" charset="0"/>
              </a:rPr>
              <a:t>L </a:t>
            </a:r>
            <a:r>
              <a:rPr lang="kk-KZ" sz="2400" b="1" i="1" dirty="0">
                <a:solidFill>
                  <a:srgbClr val="002060"/>
                </a:solidFill>
                <a:latin typeface="Times New Roman" panose="02020603050405020304" pitchFamily="18" charset="0"/>
                <a:cs typeface="Times New Roman" panose="02020603050405020304" pitchFamily="18" charset="0"/>
              </a:rPr>
              <a:t>ұшу қашықтығын өлшеңдер.</a:t>
            </a:r>
          </a:p>
          <a:p>
            <a:pPr marL="457200" indent="-457200" algn="just">
              <a:lnSpc>
                <a:spcPct val="100000"/>
              </a:lnSpc>
              <a:spcBef>
                <a:spcPts val="0"/>
              </a:spcBef>
              <a:buAutoNum type="arabicPeriod"/>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 Формула бойынша шардың ұшу уақытын есептеңдер.</a:t>
            </a:r>
          </a:p>
          <a:p>
            <a:pPr marL="0" indent="0" algn="just">
              <a:lnSpc>
                <a:spcPct val="100000"/>
              </a:lnSpc>
              <a:spcBef>
                <a:spcPts val="0"/>
              </a:spcBef>
              <a:buNone/>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   Алынған нәтижені </a:t>
            </a:r>
            <a:r>
              <a:rPr lang="el-GR" sz="2400" b="1" i="1" dirty="0">
                <a:solidFill>
                  <a:srgbClr val="002060"/>
                </a:solidFill>
                <a:latin typeface="Times New Roman" panose="02020603050405020304" pitchFamily="18" charset="0"/>
                <a:cs typeface="Times New Roman" panose="02020603050405020304" pitchFamily="18" charset="0"/>
              </a:rPr>
              <a:t> </a:t>
            </a:r>
            <a:r>
              <a:rPr lang="kk-KZ" sz="2400" b="1" i="1" dirty="0">
                <a:solidFill>
                  <a:srgbClr val="002060"/>
                </a:solidFill>
                <a:latin typeface="Times New Roman" panose="02020603050405020304" pitchFamily="18" charset="0"/>
                <a:cs typeface="Times New Roman" panose="02020603050405020304" pitchFamily="18" charset="0"/>
              </a:rPr>
              <a:t>формула бойынша шардың горизонталь бағытта ұшу жылдамдығын есептеу үшін пайдаланыңдар.</a:t>
            </a:r>
          </a:p>
          <a:p>
            <a:pPr marL="457200" indent="-457200" algn="just">
              <a:lnSpc>
                <a:spcPct val="100000"/>
              </a:lnSpc>
              <a:spcBef>
                <a:spcPts val="0"/>
              </a:spcBef>
              <a:buAutoNum type="arabicPeriod"/>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Алынған нәтиженің дұрыстығын тексеру үшін науаны шар басқа биіктіктен түсетіндей етіп орналастырыңдар. Оның ұшу қашықтығын тағы да есептеңдер. Шардың түсу нүктесін ақ қағазда белгілеңдер.</a:t>
            </a: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 Шарды науаның белгілі бір жерінен бірнеше рет домалатып жіберіп, тәжірибені қайталаңдар.</a:t>
            </a:r>
          </a:p>
          <a:p>
            <a:pPr algn="just">
              <a:lnSpc>
                <a:spcPct val="100000"/>
              </a:lnSpc>
              <a:spcBef>
                <a:spcPts val="0"/>
              </a:spcBef>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 Алынған нәтижені кестеге жазыңдар.</a:t>
            </a:r>
          </a:p>
          <a:p>
            <a:pPr algn="just">
              <a:lnSpc>
                <a:spcPct val="100000"/>
              </a:lnSpc>
              <a:spcBef>
                <a:spcPts val="0"/>
              </a:spcBef>
            </a:pPr>
            <a:endParaRPr lang="kk-KZ" sz="2400" b="1" i="1" dirty="0">
              <a:solidFill>
                <a:srgbClr val="00206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kk-KZ" sz="2400" b="1" i="1" dirty="0">
                <a:solidFill>
                  <a:srgbClr val="002060"/>
                </a:solidFill>
                <a:latin typeface="Times New Roman" panose="02020603050405020304" pitchFamily="18" charset="0"/>
                <a:cs typeface="Times New Roman" panose="02020603050405020304" pitchFamily="18" charset="0"/>
              </a:rPr>
              <a:t>Өлшеу дәлдігін бағалаңдар. </a:t>
            </a:r>
            <a:endParaRPr lang="kk-KZ" sz="2400" b="1" i="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2FF00F18-E379-EA72-5E22-C02C1F4A08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7793" y="2624547"/>
            <a:ext cx="2995838" cy="3744798"/>
          </a:xfrm>
          <a:prstGeom prst="rect">
            <a:avLst/>
          </a:prstGeom>
        </p:spPr>
      </p:pic>
      <p:sp>
        <p:nvSpPr>
          <p:cNvPr id="7" name="Скругленный прямоугольник 4">
            <a:extLst>
              <a:ext uri="{FF2B5EF4-FFF2-40B4-BE49-F238E27FC236}">
                <a16:creationId xmlns:a16="http://schemas.microsoft.com/office/drawing/2014/main" id="{8C1CAD3D-A8D9-0B7E-A7B6-A658B3E3EE98}"/>
              </a:ext>
            </a:extLst>
          </p:cNvPr>
          <p:cNvSpPr/>
          <p:nvPr/>
        </p:nvSpPr>
        <p:spPr>
          <a:xfrm>
            <a:off x="1507046" y="189518"/>
            <a:ext cx="9048504" cy="703748"/>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Заголовок 1">
            <a:extLst>
              <a:ext uri="{FF2B5EF4-FFF2-40B4-BE49-F238E27FC236}">
                <a16:creationId xmlns:a16="http://schemas.microsoft.com/office/drawing/2014/main" id="{CD10F3A7-F9E4-AC10-09B9-162D00E7A4EB}"/>
              </a:ext>
            </a:extLst>
          </p:cNvPr>
          <p:cNvSpPr>
            <a:spLocks noGrp="1"/>
          </p:cNvSpPr>
          <p:nvPr>
            <p:ph type="title"/>
          </p:nvPr>
        </p:nvSpPr>
        <p:spPr>
          <a:xfrm>
            <a:off x="1443869" y="243060"/>
            <a:ext cx="9174858" cy="620872"/>
          </a:xfrm>
        </p:spPr>
        <p:txBody>
          <a:bodyPr>
            <a:normAutofit/>
          </a:bodyPr>
          <a:lstStyle/>
          <a:p>
            <a:pPr algn="ctr"/>
            <a:r>
              <a:rPr lang="kk-KZ" sz="2800" b="1" i="1" dirty="0">
                <a:solidFill>
                  <a:srgbClr val="002060"/>
                </a:solidFill>
                <a:latin typeface="Arial" panose="020B0604020202020204" pitchFamily="34" charset="0"/>
                <a:cs typeface="Arial" panose="020B0604020202020204" pitchFamily="34" charset="0"/>
              </a:rPr>
              <a:t>Жұмыстың орындалу реті</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8591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56"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Объект 2">
            <a:extLst>
              <a:ext uri="{FF2B5EF4-FFF2-40B4-BE49-F238E27FC236}">
                <a16:creationId xmlns:a16="http://schemas.microsoft.com/office/drawing/2014/main" id="{E3583ABC-46FC-4852-83A9-ECDF4BEAA8DB}"/>
              </a:ext>
            </a:extLst>
          </p:cNvPr>
          <p:cNvSpPr>
            <a:spLocks noGrp="1"/>
          </p:cNvSpPr>
          <p:nvPr>
            <p:ph idx="1"/>
          </p:nvPr>
        </p:nvSpPr>
        <p:spPr>
          <a:xfrm>
            <a:off x="1073337" y="1608465"/>
            <a:ext cx="10258425" cy="4351338"/>
          </a:xfrm>
        </p:spPr>
        <p:txBody>
          <a:bodyPr>
            <a:normAutofit/>
          </a:bodyPr>
          <a:lstStyle/>
          <a:p>
            <a:pPr marL="0" indent="0">
              <a:buNone/>
            </a:pPr>
            <a:r>
              <a:rPr lang="ru-RU" sz="2000" dirty="0">
                <a:latin typeface="Arial" panose="020B0604020202020204" pitchFamily="34" charset="0"/>
                <a:cs typeface="Arial" panose="020B0604020202020204" pitchFamily="34" charset="0"/>
              </a:rPr>
              <a:t>1. </a:t>
            </a:r>
            <a:r>
              <a:rPr lang="ru-RU" sz="2000" dirty="0" err="1">
                <a:latin typeface="Times New Roman" panose="02020603050405020304" pitchFamily="18" charset="0"/>
                <a:cs typeface="Times New Roman" panose="02020603050405020304" pitchFamily="18" charset="0"/>
              </a:rPr>
              <a:t>Негізгі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мектеп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демонстрациялық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эксперименттің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маңызы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қандай</a:t>
            </a:r>
            <a:r>
              <a:rPr lang="ru-RU" sz="2000" dirty="0">
                <a:latin typeface="Times New Roman" panose="02020603050405020304" pitchFamily="18" charset="0"/>
                <a:cs typeface="Times New Roman" panose="02020603050405020304" pitchFamily="18" charset="0"/>
              </a:rPr>
              <a:t>?</a:t>
            </a:r>
          </a:p>
          <a:p>
            <a:pPr marL="0" indent="0">
              <a:buNone/>
            </a:pP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Негізгі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мектеп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алушылары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демонстрациялық</a:t>
            </a:r>
            <a:r>
              <a:rPr lang="ru-RU" sz="2000" dirty="0">
                <a:latin typeface="Times New Roman" panose="02020603050405020304" pitchFamily="18" charset="0"/>
                <a:cs typeface="Times New Roman" panose="02020603050405020304" pitchFamily="18" charset="0"/>
              </a:rPr>
              <a:t> эксперимент </a:t>
            </a:r>
            <a:r>
              <a:rPr lang="ru-RU" sz="2000" dirty="0" err="1">
                <a:latin typeface="Times New Roman" panose="02020603050405020304" pitchFamily="18" charset="0"/>
                <a:cs typeface="Times New Roman" panose="02020603050405020304" pitchFamily="18" charset="0"/>
              </a:rPr>
              <a:t>қандай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тиіс</a:t>
            </a:r>
            <a:r>
              <a:rPr lang="ru-RU" sz="2000" dirty="0">
                <a:latin typeface="Times New Roman" panose="02020603050405020304" pitchFamily="18" charset="0"/>
                <a:cs typeface="Times New Roman" panose="02020603050405020304" pitchFamily="18" charset="0"/>
              </a:rPr>
              <a:t>?</a:t>
            </a:r>
          </a:p>
          <a:p>
            <a:pPr marL="0" indent="0">
              <a:buNone/>
            </a:pPr>
            <a:r>
              <a:rPr lang="ru-RU" sz="2000" dirty="0">
                <a:latin typeface="Times New Roman" panose="02020603050405020304" pitchFamily="18" charset="0"/>
                <a:cs typeface="Times New Roman" panose="02020603050405020304" pitchFamily="18" charset="0"/>
              </a:rPr>
              <a:t>3. </a:t>
            </a:r>
            <a:r>
              <a:rPr lang="ru-RU" sz="2000" dirty="0" err="1">
                <a:latin typeface="Times New Roman" panose="02020603050405020304" pitchFamily="18" charset="0"/>
                <a:cs typeface="Times New Roman" panose="02020603050405020304" pitchFamily="18" charset="0"/>
              </a:rPr>
              <a:t>Демонстрациялық</a:t>
            </a:r>
            <a:r>
              <a:rPr lang="ru-RU" sz="2000" dirty="0">
                <a:latin typeface="Times New Roman" panose="02020603050405020304" pitchFamily="18" charset="0"/>
                <a:cs typeface="Times New Roman" panose="02020603050405020304" pitchFamily="18" charset="0"/>
              </a:rPr>
              <a:t> эксперимент </a:t>
            </a:r>
            <a:r>
              <a:rPr lang="ru-RU" sz="2000" dirty="0" err="1">
                <a:latin typeface="Times New Roman" panose="02020603050405020304" pitchFamily="18" charset="0"/>
                <a:cs typeface="Times New Roman" panose="02020603050405020304" pitchFamily="18" charset="0"/>
              </a:rPr>
              <a:t>кезінде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мұғалімнің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іс-әрекеті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кезеңдерді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қамтиды</a:t>
            </a:r>
            <a:r>
              <a:rPr lang="ru-RU" sz="2000" dirty="0">
                <a:latin typeface="Times New Roman" panose="02020603050405020304" pitchFamily="18" charset="0"/>
                <a:cs typeface="Times New Roman" panose="02020603050405020304" pitchFamily="18" charset="0"/>
              </a:rPr>
              <a:t>?</a:t>
            </a:r>
          </a:p>
          <a:p>
            <a:pPr marL="0" indent="0">
              <a:buNone/>
            </a:pPr>
            <a:r>
              <a:rPr lang="ru-RU" sz="2000" dirty="0">
                <a:latin typeface="Times New Roman" panose="02020603050405020304" pitchFamily="18" charset="0"/>
                <a:cs typeface="Times New Roman" panose="02020603050405020304" pitchFamily="18" charset="0"/>
              </a:rPr>
              <a:t>4. </a:t>
            </a:r>
            <a:r>
              <a:rPr lang="ru-RU" sz="2000" dirty="0" err="1">
                <a:latin typeface="Times New Roman" panose="02020603050405020304" pitchFamily="18" charset="0"/>
                <a:cs typeface="Times New Roman" panose="02020603050405020304" pitchFamily="18" charset="0"/>
              </a:rPr>
              <a:t>Эксперименттің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бұл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түрін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орындау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мұғалім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ескеруі</a:t>
            </a:r>
            <a:r>
              <a:rPr lang="ru-RU" sz="2000" dirty="0">
                <a:latin typeface="Times New Roman" panose="02020603050405020304" pitchFamily="18" charset="0"/>
                <a:cs typeface="Times New Roman" panose="02020603050405020304" pitchFamily="18" charset="0"/>
              </a:rPr>
              <a:t> керек?</a:t>
            </a:r>
          </a:p>
          <a:p>
            <a:pPr marL="0" indent="0">
              <a:buNone/>
            </a:pPr>
            <a:r>
              <a:rPr lang="ru-RU" sz="2000" dirty="0">
                <a:latin typeface="Times New Roman" panose="02020603050405020304" pitchFamily="18" charset="0"/>
                <a:cs typeface="Times New Roman" panose="02020603050405020304" pitchFamily="18" charset="0"/>
              </a:rPr>
              <a:t> 5. </a:t>
            </a:r>
            <a:r>
              <a:rPr lang="ru-RU" sz="2000" dirty="0" err="1">
                <a:latin typeface="Times New Roman" panose="02020603050405020304" pitchFamily="18" charset="0"/>
                <a:cs typeface="Times New Roman" panose="02020603050405020304" pitchFamily="18" charset="0"/>
              </a:rPr>
              <a:t>Нәтижелерді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талдау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кезеңінде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жасалуы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тиіс</a:t>
            </a:r>
            <a:r>
              <a:rPr lang="ru-RU" sz="2000" dirty="0">
                <a:latin typeface="Times New Roman" panose="02020603050405020304" pitchFamily="18" charset="0"/>
                <a:cs typeface="Times New Roman" panose="02020603050405020304" pitchFamily="18" charset="0"/>
              </a:rPr>
              <a:t>?</a:t>
            </a:r>
          </a:p>
        </p:txBody>
      </p:sp>
      <p:sp>
        <p:nvSpPr>
          <p:cNvPr id="64" name="Скругленный прямоугольник 4">
            <a:extLst>
              <a:ext uri="{FF2B5EF4-FFF2-40B4-BE49-F238E27FC236}">
                <a16:creationId xmlns:a16="http://schemas.microsoft.com/office/drawing/2014/main" id="{0D509619-83D1-4D50-8E2B-1F85468B7A12}"/>
              </a:ext>
            </a:extLst>
          </p:cNvPr>
          <p:cNvSpPr/>
          <p:nvPr/>
        </p:nvSpPr>
        <p:spPr>
          <a:xfrm>
            <a:off x="2003488" y="322759"/>
            <a:ext cx="8181975" cy="58102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2" name="Заголовок 1">
            <a:extLst>
              <a:ext uri="{FF2B5EF4-FFF2-40B4-BE49-F238E27FC236}">
                <a16:creationId xmlns:a16="http://schemas.microsoft.com/office/drawing/2014/main" id="{028D9DAB-6A13-4E4A-B7F3-5A84D35BB295}"/>
              </a:ext>
            </a:extLst>
          </p:cNvPr>
          <p:cNvSpPr>
            <a:spLocks noGrp="1"/>
          </p:cNvSpPr>
          <p:nvPr>
            <p:ph type="title"/>
          </p:nvPr>
        </p:nvSpPr>
        <p:spPr>
          <a:xfrm>
            <a:off x="861654" y="336282"/>
            <a:ext cx="10972800" cy="564672"/>
          </a:xfrm>
        </p:spPr>
        <p:txBody>
          <a:bodyPr>
            <a:normAutofit/>
          </a:bodyPr>
          <a:lstStyle/>
          <a:p>
            <a:pPr algn="ctr"/>
            <a:r>
              <a:rPr lang="kk-KZ"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Бақылау сұрақтары</a:t>
            </a:r>
            <a:endParaRPr lang="ru-RU" sz="2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87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extBox 8">
            <a:extLst>
              <a:ext uri="{FF2B5EF4-FFF2-40B4-BE49-F238E27FC236}">
                <a16:creationId xmlns:a16="http://schemas.microsoft.com/office/drawing/2014/main" id="{CA7134B2-3F4C-4032-91C7-EE8B2626C099}"/>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marL="0" indent="0">
              <a:lnSpc>
                <a:spcPct val="90000"/>
              </a:lnSpc>
              <a:spcBef>
                <a:spcPct val="0"/>
              </a:spcBef>
              <a:spcAft>
                <a:spcPts val="600"/>
              </a:spcAft>
            </a:pPr>
            <a:r>
              <a:rPr lang="en-US" sz="4400" b="1" kern="1200">
                <a:solidFill>
                  <a:schemeClr val="tx1"/>
                </a:solidFill>
                <a:effectLst>
                  <a:outerShdw blurRad="38100" dist="38100" dir="2700000" algn="tl">
                    <a:srgbClr val="000000">
                      <a:alpha val="43137"/>
                    </a:srgbClr>
                  </a:outerShdw>
                </a:effectLst>
                <a:latin typeface="+mj-lt"/>
                <a:ea typeface="+mj-ea"/>
                <a:cs typeface="+mj-cs"/>
              </a:rPr>
              <a:t>ДӘРІС ЖОСПАРЫ:</a:t>
            </a:r>
          </a:p>
        </p:txBody>
      </p:sp>
      <p:sp>
        <p:nvSpPr>
          <p:cNvPr id="25" name="Arc 2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Объект 2"/>
          <p:cNvSpPr>
            <a:spLocks noGrp="1"/>
          </p:cNvSpPr>
          <p:nvPr>
            <p:ph idx="1"/>
          </p:nvPr>
        </p:nvSpPr>
        <p:spPr>
          <a:xfrm>
            <a:off x="838200" y="1825625"/>
            <a:ext cx="10515600" cy="4351338"/>
          </a:xfrm>
        </p:spPr>
        <p:txBody>
          <a:bodyPr vert="horz" lIns="91440" tIns="45720" rIns="91440" bIns="45720" rtlCol="0">
            <a:normAutofit/>
          </a:bodyPr>
          <a:lstStyle/>
          <a:p>
            <a:pPr marL="514350">
              <a:spcBef>
                <a:spcPts val="0"/>
              </a:spcBef>
              <a:spcAft>
                <a:spcPts val="600"/>
              </a:spcAft>
            </a:pP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Негізгі</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орта</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білім</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беру</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деңгейіндегі</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демонстрациялық</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эксперименттер</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14350">
              <a:spcBef>
                <a:spcPts val="0"/>
              </a:spcBef>
              <a:spcAft>
                <a:spcPts val="600"/>
              </a:spcAft>
            </a:pP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Орта</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буын</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оқушыларына</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арналған</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демонстрациялық</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эксперименттердің</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құрылымы</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14350">
              <a:spcBef>
                <a:spcPts val="0"/>
              </a:spcBef>
              <a:spcAft>
                <a:spcPts val="600"/>
              </a:spcAft>
            </a:pP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Орта</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буын</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оқушыларына</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арналған</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демонстрациялық</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эксперименттерге</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қойылатын</a:t>
            </a: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талаптар</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14350">
              <a:spcBef>
                <a:spcPts val="0"/>
              </a:spcBef>
              <a:spcAft>
                <a:spcPts val="600"/>
              </a:spcAft>
            </a:pP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86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DEE982-3382-59A5-A357-2614A5ED2CB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DDE1F80-AE10-556F-5CFC-17F62DC318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26DA23E-57C0-D47D-EF4B-D52CF732C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4616993-E332-B67F-53E5-7771FCB5FC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435EA76-ADA1-38EA-D652-35655C71C6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448B5C0B-6AA9-5999-387C-5AC431059E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28C3D17-2066-E7A0-4ECA-D4686A44A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690A78E9-BCBF-682E-F7D2-EE5458E2B6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56EC09FC-C5FF-0AF0-EC00-18F09B0C90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A931593E-58B6-8198-BEE9-0D2C366A2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8E7E7E3C-A96F-820E-CF0C-4834C852B4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D40CA39-90A8-2320-711E-12557445D8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D4D87F98-EE39-2ADF-3760-BCD3451CC9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637CA04-24CF-3DE5-532B-84AF499C46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805012DB-B390-B83E-BA44-F58C33CEE3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88721A5-C854-01AB-DD15-A549B45A8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14A24ABC-31EE-03E7-D67C-9266787CD5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D458E60C-2ADB-1802-43D6-D7581DF54D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EE8307AD-9E0B-51D2-5B3D-AEC7DDF6AD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331691D6-1E87-6019-FC0C-452962235F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031CEFDC-7246-EC1E-32FF-56899770EE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C0242310-E128-8C67-69E6-C3185D6ED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C36B3AE-A9D6-7BC5-DA39-32A80F4792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1704CAA7-5D65-4E1B-046D-6CB2D74A5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5C124EF8-F76F-9AA8-5C1D-EAF512537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48B0CF72-1712-435C-FC84-5887E6E50A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41C35B96-AE55-0391-AA88-E1C39D945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8BBAA14F-FB91-3F7B-9790-734BCC8EF4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AA27F6B-EA2D-FE42-29B6-D300BB221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A9D209C1-CBCF-DB3D-8F8C-FF69AAC8F7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5EA81274-1785-B065-AAF5-D037F8C2DA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0A100642-2839-E5EB-979F-C48BBEAE56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0E733866-B0B2-931B-81E4-068D6BBEE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C945BC79-03EA-0D48-422F-4D8FE483C2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018EE990-77F2-59D2-0BB0-46CCCA5284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FF12AA2-C2FB-DF09-C341-5617293020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1006E5A3-63EB-D292-DDFC-A7D65CC0A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897DF500-5121-05F5-0E15-2C512327FC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8B621A7-CD11-C594-4048-55B1BAD072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628A4284-1C5C-CDF1-3880-455FAC98F3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D972E26F-A3E3-61D7-D5A9-DDCAC242B2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E9096613-CF33-5548-15C8-B102504F3B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ADCB4352-0DEF-FAE7-E25C-77B4B48A7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Скругленный прямоугольник 4">
            <a:extLst>
              <a:ext uri="{FF2B5EF4-FFF2-40B4-BE49-F238E27FC236}">
                <a16:creationId xmlns:a16="http://schemas.microsoft.com/office/drawing/2014/main" id="{164966AF-096E-BD1A-C11F-BB75B68E6EFC}"/>
              </a:ext>
            </a:extLst>
          </p:cNvPr>
          <p:cNvSpPr/>
          <p:nvPr/>
        </p:nvSpPr>
        <p:spPr>
          <a:xfrm>
            <a:off x="1347344" y="678708"/>
            <a:ext cx="9438607" cy="717395"/>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3" name="Заголовок 1">
            <a:extLst>
              <a:ext uri="{FF2B5EF4-FFF2-40B4-BE49-F238E27FC236}">
                <a16:creationId xmlns:a16="http://schemas.microsoft.com/office/drawing/2014/main" id="{89DD7B57-C3BC-3A1E-CF70-FBA8F03D9455}"/>
              </a:ext>
            </a:extLst>
          </p:cNvPr>
          <p:cNvSpPr>
            <a:spLocks noGrp="1"/>
          </p:cNvSpPr>
          <p:nvPr>
            <p:ph type="title"/>
          </p:nvPr>
        </p:nvSpPr>
        <p:spPr>
          <a:xfrm>
            <a:off x="1347344" y="666736"/>
            <a:ext cx="9211909" cy="994123"/>
          </a:xfrm>
        </p:spPr>
        <p:txBody>
          <a:bodyPr>
            <a:normAutofit/>
          </a:bodyPr>
          <a:lstStyle/>
          <a:p>
            <a:pPr algn="ctr"/>
            <a:r>
              <a:rPr lang="ru-RU" sz="1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a:t>
            </a:r>
            <a:r>
              <a:rPr lang="ru-RU" sz="1800" b="1" dirty="0">
                <a:solidFill>
                  <a:srgbClr val="C00000"/>
                </a:solidFill>
                <a:latin typeface="Arial" panose="020B0604020202020204" pitchFamily="34" charset="0"/>
                <a:cs typeface="Arial" panose="020B0604020202020204" pitchFamily="34" charset="0"/>
              </a:rPr>
              <a:t>. </a:t>
            </a:r>
            <a:r>
              <a:rPr lang="ru-RU" sz="1800" b="1" dirty="0" err="1">
                <a:solidFill>
                  <a:srgbClr val="C00000"/>
                </a:solidFill>
                <a:latin typeface="Times New Roman" panose="02020603050405020304" pitchFamily="18" charset="0"/>
                <a:cs typeface="Times New Roman" panose="02020603050405020304" pitchFamily="18" charset="0"/>
              </a:rPr>
              <a:t>Негізгі</a:t>
            </a:r>
            <a:r>
              <a:rPr lang="ru-RU" sz="1800" b="1" dirty="0">
                <a:solidFill>
                  <a:srgbClr val="C00000"/>
                </a:solidFill>
                <a:latin typeface="Times New Roman" panose="02020603050405020304" pitchFamily="18" charset="0"/>
                <a:cs typeface="Times New Roman" panose="02020603050405020304" pitchFamily="18" charset="0"/>
              </a:rPr>
              <a:t> орта </a:t>
            </a:r>
            <a:r>
              <a:rPr lang="ru-RU" sz="1800" b="1" dirty="0" err="1">
                <a:solidFill>
                  <a:srgbClr val="C00000"/>
                </a:solidFill>
                <a:latin typeface="Times New Roman" panose="02020603050405020304" pitchFamily="18" charset="0"/>
                <a:cs typeface="Times New Roman" panose="02020603050405020304" pitchFamily="18" charset="0"/>
              </a:rPr>
              <a:t>білім</a:t>
            </a:r>
            <a:r>
              <a:rPr lang="ru-RU" sz="1800" b="1" dirty="0">
                <a:solidFill>
                  <a:srgbClr val="C00000"/>
                </a:solidFill>
                <a:latin typeface="Times New Roman" panose="02020603050405020304" pitchFamily="18" charset="0"/>
                <a:cs typeface="Times New Roman" panose="02020603050405020304" pitchFamily="18" charset="0"/>
              </a:rPr>
              <a:t> беру </a:t>
            </a:r>
            <a:r>
              <a:rPr lang="ru-RU" sz="1800" b="1" dirty="0" err="1">
                <a:solidFill>
                  <a:srgbClr val="C00000"/>
                </a:solidFill>
                <a:latin typeface="Times New Roman" panose="02020603050405020304" pitchFamily="18" charset="0"/>
                <a:cs typeface="Times New Roman" panose="02020603050405020304" pitchFamily="18" charset="0"/>
              </a:rPr>
              <a:t>деңгейіндегі</a:t>
            </a:r>
            <a:r>
              <a:rPr lang="ru-RU" sz="1800" b="1" dirty="0">
                <a:solidFill>
                  <a:srgbClr val="C00000"/>
                </a:solidFill>
                <a:latin typeface="Times New Roman" panose="02020603050405020304" pitchFamily="18" charset="0"/>
                <a:cs typeface="Times New Roman" panose="02020603050405020304" pitchFamily="18" charset="0"/>
              </a:rPr>
              <a:t> </a:t>
            </a:r>
            <a:r>
              <a:rPr lang="ru-RU" sz="1800" b="1" dirty="0" err="1">
                <a:solidFill>
                  <a:srgbClr val="C00000"/>
                </a:solidFill>
                <a:latin typeface="Times New Roman" panose="02020603050405020304" pitchFamily="18" charset="0"/>
                <a:cs typeface="Times New Roman" panose="02020603050405020304" pitchFamily="18" charset="0"/>
              </a:rPr>
              <a:t>демонстрациялық</a:t>
            </a:r>
            <a:r>
              <a:rPr lang="ru-RU" sz="1800" b="1" dirty="0">
                <a:solidFill>
                  <a:srgbClr val="C00000"/>
                </a:solidFill>
                <a:latin typeface="Times New Roman" panose="02020603050405020304" pitchFamily="18" charset="0"/>
                <a:cs typeface="Times New Roman" panose="02020603050405020304" pitchFamily="18" charset="0"/>
              </a:rPr>
              <a:t> </a:t>
            </a:r>
            <a:r>
              <a:rPr lang="ru-RU" sz="1800" b="1" dirty="0" err="1">
                <a:solidFill>
                  <a:srgbClr val="C00000"/>
                </a:solidFill>
                <a:latin typeface="Times New Roman" panose="02020603050405020304" pitchFamily="18" charset="0"/>
                <a:cs typeface="Times New Roman" panose="02020603050405020304" pitchFamily="18" charset="0"/>
              </a:rPr>
              <a:t>эксперименттер</a:t>
            </a:r>
            <a:br>
              <a:rPr lang="ru-RU" sz="1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ru-RU" sz="18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C66ABE4-6C50-52A6-C96B-4E37243CC5DB}"/>
              </a:ext>
            </a:extLst>
          </p:cNvPr>
          <p:cNvSpPr txBox="1"/>
          <p:nvPr/>
        </p:nvSpPr>
        <p:spPr>
          <a:xfrm>
            <a:off x="2117084" y="2105377"/>
            <a:ext cx="7318248" cy="2862322"/>
          </a:xfrm>
          <a:prstGeom prst="rect">
            <a:avLst/>
          </a:prstGeom>
          <a:noFill/>
        </p:spPr>
        <p:txBody>
          <a:bodyPr wrap="square">
            <a:spAutoFit/>
          </a:bodyPr>
          <a:lstStyle/>
          <a:p>
            <a:pPr indent="0" algn="just">
              <a:lnSpc>
                <a:spcPct val="100000"/>
              </a:lnSpc>
              <a:spcBef>
                <a:spcPts val="0"/>
              </a:spcBef>
              <a:buNone/>
            </a:pPr>
            <a:r>
              <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Демонстрациялық эксперимент бұл барлық сынып оқушыларының бір уақытта қабылдауына арналған физикалық құбылыстарды, заңдылықтарды және олардың практикалық қолданылуын көрсету. </a:t>
            </a:r>
          </a:p>
          <a:p>
            <a:pPr indent="0" algn="just">
              <a:lnSpc>
                <a:spcPct val="100000"/>
              </a:lnSpc>
              <a:spcBef>
                <a:spcPts val="0"/>
              </a:spcBef>
              <a:buNone/>
            </a:pPr>
            <a:endParaRPr lang="kk-KZ"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Bef>
                <a:spcPts val="0"/>
              </a:spcBef>
            </a:pPr>
            <a:r>
              <a:rPr lang="kk-KZ"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Негізгі орта білім беру деңгейінде орта буын оқушылары үшін демонстрациялық эксперименттер </a:t>
            </a:r>
          </a:p>
          <a:p>
            <a:pPr marL="285750" indent="-285750" algn="just">
              <a:lnSpc>
                <a:spcPct val="100000"/>
              </a:lnSpc>
              <a:spcBef>
                <a:spcPts val="0"/>
              </a:spcBef>
              <a:buFont typeface="Arial" panose="020B0604020202020204" pitchFamily="34" charset="0"/>
              <a:buChar char="•"/>
            </a:pPr>
            <a:r>
              <a:rPr lang="kk-KZ"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біріншіден зерттеудің негізгі обьектісі</a:t>
            </a:r>
          </a:p>
          <a:p>
            <a:pPr marL="285750" indent="-285750" algn="just">
              <a:lnSpc>
                <a:spcPct val="100000"/>
              </a:lnSpc>
              <a:spcBef>
                <a:spcPts val="0"/>
              </a:spcBef>
              <a:buFont typeface="Arial" panose="020B0604020202020204" pitchFamily="34" charset="0"/>
              <a:buChar char="•"/>
            </a:pPr>
            <a:r>
              <a:rPr lang="kk-KZ"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екіншіден зерттеу әдісі</a:t>
            </a:r>
          </a:p>
          <a:p>
            <a:pPr marL="285750" indent="-285750" algn="just">
              <a:lnSpc>
                <a:spcPct val="100000"/>
              </a:lnSpc>
              <a:spcBef>
                <a:spcPts val="0"/>
              </a:spcBef>
              <a:buFont typeface="Arial" panose="020B0604020202020204" pitchFamily="34" charset="0"/>
              <a:buChar char="•"/>
            </a:pPr>
            <a:r>
              <a:rPr lang="kk-KZ"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үшіншіден жаңа білім көзінің қайнар көзі болып табылады.</a:t>
            </a:r>
            <a:endParaRPr lang="en-US" sz="1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0763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11" name="Схема 10">
            <a:extLst>
              <a:ext uri="{FF2B5EF4-FFF2-40B4-BE49-F238E27FC236}">
                <a16:creationId xmlns:a16="http://schemas.microsoft.com/office/drawing/2014/main" id="{422F1F77-43F6-4E7F-B5CC-D4277C4FBB9F}"/>
              </a:ext>
            </a:extLst>
          </p:cNvPr>
          <p:cNvGraphicFramePr/>
          <p:nvPr>
            <p:extLst>
              <p:ext uri="{D42A27DB-BD31-4B8C-83A1-F6EECF244321}">
                <p14:modId xmlns:p14="http://schemas.microsoft.com/office/powerpoint/2010/main" val="3916424053"/>
              </p:ext>
            </p:extLst>
          </p:nvPr>
        </p:nvGraphicFramePr>
        <p:xfrm>
          <a:off x="1818203" y="956181"/>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Скругленный прямоугольник 4">
            <a:extLst>
              <a:ext uri="{FF2B5EF4-FFF2-40B4-BE49-F238E27FC236}">
                <a16:creationId xmlns:a16="http://schemas.microsoft.com/office/drawing/2014/main" id="{78C71B44-3E97-47CD-0616-1F9CB90903F9}"/>
              </a:ext>
            </a:extLst>
          </p:cNvPr>
          <p:cNvSpPr/>
          <p:nvPr/>
        </p:nvSpPr>
        <p:spPr>
          <a:xfrm>
            <a:off x="1276302" y="276680"/>
            <a:ext cx="9294031" cy="629744"/>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110DB87E-5E05-7F32-74E8-663B56197A10}"/>
              </a:ext>
            </a:extLst>
          </p:cNvPr>
          <p:cNvSpPr>
            <a:spLocks noGrp="1"/>
          </p:cNvSpPr>
          <p:nvPr>
            <p:ph type="title"/>
          </p:nvPr>
        </p:nvSpPr>
        <p:spPr>
          <a:xfrm>
            <a:off x="1276302" y="220793"/>
            <a:ext cx="9211802" cy="784957"/>
          </a:xfrm>
        </p:spPr>
        <p:txBody>
          <a:bodyPr>
            <a:normAutofit/>
          </a:bodyPr>
          <a:lstStyle/>
          <a:p>
            <a:pPr algn="ctr"/>
            <a:r>
              <a:rPr lang="kk-KZ" sz="20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Негізгі мектеп үшін д</a:t>
            </a:r>
            <a:r>
              <a:rPr lang="ru-RU" sz="20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емонстрациялық</a:t>
            </a:r>
            <a:r>
              <a:rPr lang="ru-RU" sz="20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эксперимент </a:t>
            </a:r>
            <a:r>
              <a:rPr lang="ru-RU" sz="20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қамтиды</a:t>
            </a:r>
            <a:r>
              <a:rPr lang="ru-RU" sz="20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ru-KZ" sz="2000" dirty="0"/>
          </a:p>
        </p:txBody>
      </p:sp>
    </p:spTree>
    <p:extLst>
      <p:ext uri="{BB962C8B-B14F-4D97-AF65-F5344CB8AC3E}">
        <p14:creationId xmlns:p14="http://schemas.microsoft.com/office/powerpoint/2010/main" val="490011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838200" y="365125"/>
            <a:ext cx="5558489" cy="1325563"/>
          </a:xfrm>
          <a:prstGeom prst="round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fontScale="85000" lnSpcReduction="10000"/>
          </a:bodyPr>
          <a:lstStyle/>
          <a:p>
            <a:pPr>
              <a:lnSpc>
                <a:spcPct val="90000"/>
              </a:lnSpc>
              <a:spcBef>
                <a:spcPct val="0"/>
              </a:spcBef>
              <a:spcAft>
                <a:spcPts val="600"/>
              </a:spcAft>
            </a:pPr>
            <a:endParaRPr lang="en-US" sz="1400" b="1" kern="1200" dirty="0">
              <a:solidFill>
                <a:schemeClr val="tx1"/>
              </a:solidFill>
              <a:effectLst>
                <a:outerShdw blurRad="38100" dist="38100" dir="2700000" algn="tl">
                  <a:srgbClr val="000000">
                    <a:alpha val="43137"/>
                  </a:srgbClr>
                </a:outerShdw>
              </a:effectLst>
              <a:latin typeface="+mj-lt"/>
              <a:ea typeface="+mj-ea"/>
              <a:cs typeface="+mj-cs"/>
            </a:endParaRPr>
          </a:p>
          <a:p>
            <a:pPr>
              <a:lnSpc>
                <a:spcPct val="90000"/>
              </a:lnSpc>
              <a:spcBef>
                <a:spcPct val="0"/>
              </a:spcBef>
              <a:spcAft>
                <a:spcPts val="600"/>
              </a:spcAft>
            </a:pPr>
            <a:endParaRPr lang="en-US" sz="1400" b="1" kern="1200" dirty="0">
              <a:solidFill>
                <a:schemeClr val="tx1"/>
              </a:solidFill>
              <a:effectLst>
                <a:outerShdw blurRad="38100" dist="38100" dir="2700000" algn="tl">
                  <a:srgbClr val="000000">
                    <a:alpha val="43137"/>
                  </a:srgbClr>
                </a:outerShdw>
              </a:effectLst>
              <a:latin typeface="+mj-lt"/>
              <a:ea typeface="+mj-ea"/>
              <a:cs typeface="+mj-cs"/>
            </a:endParaRPr>
          </a:p>
          <a:p>
            <a:pPr>
              <a:lnSpc>
                <a:spcPct val="90000"/>
              </a:lnSpc>
              <a:spcBef>
                <a:spcPct val="0"/>
              </a:spcBef>
              <a:spcAft>
                <a:spcPts val="600"/>
              </a:spcAft>
            </a:pPr>
            <a:r>
              <a:rPr lang="en-US" sz="1400" b="1" kern="1200" dirty="0">
                <a:solidFill>
                  <a:schemeClr val="tx1"/>
                </a:solidFill>
                <a:effectLst>
                  <a:outerShdw blurRad="38100" dist="38100" dir="2700000" algn="tl">
                    <a:srgbClr val="000000">
                      <a:alpha val="43137"/>
                    </a:srgbClr>
                  </a:outerShdw>
                </a:effectLst>
                <a:latin typeface="+mj-lt"/>
                <a:ea typeface="+mj-ea"/>
                <a:cs typeface="+mj-cs"/>
              </a:rPr>
              <a:t>2.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Орта</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буын</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оқушыларына</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арналған</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демонстрациялық</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эксперименттердің</a:t>
            </a:r>
            <a:r>
              <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 </a:t>
            </a:r>
            <a:r>
              <a:rPr lang="en-US" sz="2000" b="1" kern="1200" dirty="0" err="1">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rPr>
              <a:t>құрылымы</a:t>
            </a:r>
            <a:endParaRPr lang="en-US" sz="2000" b="1"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j-ea"/>
              <a:cs typeface="Times New Roman" panose="02020603050405020304" pitchFamily="18" charset="0"/>
            </a:endParaRPr>
          </a:p>
          <a:p>
            <a:pPr>
              <a:lnSpc>
                <a:spcPct val="90000"/>
              </a:lnSpc>
              <a:spcBef>
                <a:spcPct val="0"/>
              </a:spcBef>
              <a:spcAft>
                <a:spcPts val="600"/>
              </a:spcAft>
            </a:pPr>
            <a:endParaRPr lang="en-US" sz="1400" kern="1200" dirty="0">
              <a:solidFill>
                <a:schemeClr val="tx1"/>
              </a:solidFill>
              <a:latin typeface="+mj-lt"/>
              <a:ea typeface="+mj-ea"/>
              <a:cs typeface="+mj-cs"/>
            </a:endParaRPr>
          </a:p>
        </p:txBody>
      </p:sp>
      <p:sp>
        <p:nvSpPr>
          <p:cNvPr id="62" name="Freeform: Shape 61">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 name="TextBox 54">
            <a:extLst>
              <a:ext uri="{FF2B5EF4-FFF2-40B4-BE49-F238E27FC236}">
                <a16:creationId xmlns:a16="http://schemas.microsoft.com/office/drawing/2014/main" id="{285C9D05-CB77-4C32-BB99-92FA786C74A9}"/>
              </a:ext>
            </a:extLst>
          </p:cNvPr>
          <p:cNvSpPr txBox="1"/>
          <p:nvPr/>
        </p:nvSpPr>
        <p:spPr>
          <a:xfrm>
            <a:off x="838200" y="1825625"/>
            <a:ext cx="5558489" cy="4351338"/>
          </a:xfrm>
          <a:prstGeom prst="rect">
            <a:avLst/>
          </a:prstGeom>
        </p:spPr>
        <p:txBody>
          <a:bodyPr vert="horz" lIns="91440" tIns="45720" rIns="91440" bIns="45720" rtlCol="0">
            <a:normAutofit/>
          </a:bodyPr>
          <a:lstStyle/>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Кіріспе</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Дайындық</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Эксперименттің</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жүргізілуі</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Нәтижелерді</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талдау</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Қорытынды</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r>
              <a:rPr lang="en-US" sz="3200" dirty="0" err="1">
                <a:latin typeface="Times New Roman" panose="02020603050405020304" pitchFamily="18" charset="0"/>
                <a:cs typeface="Times New Roman" panose="02020603050405020304" pitchFamily="18" charset="0"/>
              </a:rPr>
              <a:t>Кері</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байланыс</a:t>
            </a:r>
            <a:endParaRPr lang="en-US" sz="3200" dirty="0">
              <a:latin typeface="Times New Roman" panose="02020603050405020304" pitchFamily="18" charset="0"/>
              <a:cs typeface="Times New Roman" panose="02020603050405020304" pitchFamily="18" charset="0"/>
            </a:endParaRPr>
          </a:p>
          <a:p>
            <a:pPr marL="285750" indent="-228600">
              <a:lnSpc>
                <a:spcPct val="90000"/>
              </a:lnSpc>
              <a:spcAft>
                <a:spcPts val="600"/>
              </a:spcAft>
              <a:buFont typeface="Arial" panose="020B0604020202020204" pitchFamily="34" charset="0"/>
              <a:buChar char="•"/>
            </a:pPr>
            <a:endParaRPr lang="en-US" dirty="0"/>
          </a:p>
        </p:txBody>
      </p:sp>
      <p:sp>
        <p:nvSpPr>
          <p:cNvPr id="64" name="Oval 63">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Block Arc 65">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8" name="Freeform: Shape 67">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70" name="Straight Connector 69">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72" name="Freeform: Shape 71">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74" name="Arc 73">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6" name="Freeform: Shape 75">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59638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9247" y="289242"/>
            <a:ext cx="10073249" cy="669547"/>
          </a:xfrm>
        </p:spPr>
        <p:txBody>
          <a:bodyPr>
            <a:normAutofit/>
          </a:bodyPr>
          <a:lstStyle/>
          <a:p>
            <a:pPr algn="ctr"/>
            <a:r>
              <a:rPr lang="kk-KZ" sz="1800" b="1" dirty="0">
                <a:solidFill>
                  <a:srgbClr val="C00000"/>
                </a:solidFill>
                <a:latin typeface="Times New Roman" panose="02020603050405020304" pitchFamily="18" charset="0"/>
                <a:cs typeface="Times New Roman" panose="02020603050405020304" pitchFamily="18" charset="0"/>
              </a:rPr>
              <a:t>Әр кезеңдегі мұғалім мен білім алушының іс-әрекеті</a:t>
            </a:r>
            <a:endParaRPr lang="ru-RU" sz="1800" b="1" dirty="0">
              <a:solidFill>
                <a:srgbClr val="C00000"/>
              </a:solidFill>
              <a:latin typeface="Times New Roman" panose="02020603050405020304" pitchFamily="18" charset="0"/>
              <a:cs typeface="Times New Roman" panose="02020603050405020304" pitchFamily="18" charset="0"/>
            </a:endParaRPr>
          </a:p>
        </p:txBody>
      </p:sp>
      <p:sp>
        <p:nvSpPr>
          <p:cNvPr id="55" name="TextBox 54">
            <a:extLst>
              <a:ext uri="{FF2B5EF4-FFF2-40B4-BE49-F238E27FC236}">
                <a16:creationId xmlns:a16="http://schemas.microsoft.com/office/drawing/2014/main" id="{DEB362F9-D3F7-489D-BAED-6AB1D9870E5A}"/>
              </a:ext>
            </a:extLst>
          </p:cNvPr>
          <p:cNvSpPr txBox="1"/>
          <p:nvPr/>
        </p:nvSpPr>
        <p:spPr>
          <a:xfrm>
            <a:off x="1290808" y="1061733"/>
            <a:ext cx="9197114" cy="4183966"/>
          </a:xfrm>
          <a:prstGeom prst="rect">
            <a:avLst/>
          </a:prstGeom>
          <a:noFill/>
        </p:spPr>
        <p:txBody>
          <a:bodyPr wrap="square" anchor="ctr">
            <a:spAutoFit/>
          </a:bodyPr>
          <a:lstStyle/>
          <a:p>
            <a:pPr marR="381000" lvl="0">
              <a:lnSpc>
                <a:spcPct val="107000"/>
              </a:lnSpc>
              <a:spcAft>
                <a:spcPts val="800"/>
              </a:spcAft>
              <a:buSzPts val="1000"/>
              <a:tabLst>
                <a:tab pos="457200" algn="l"/>
              </a:tabLst>
            </a:pPr>
            <a:r>
              <a:rPr lang="kk-KZ"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kk-KZ"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Кіріспе</a:t>
            </a:r>
          </a:p>
          <a:p>
            <a:pPr marR="381000" lvl="0">
              <a:lnSpc>
                <a:spcPct val="107000"/>
              </a:lnSpc>
              <a:spcAft>
                <a:spcPts val="800"/>
              </a:spcAft>
              <a:buSzPts val="1000"/>
              <a:tabLst>
                <a:tab pos="457200" algn="l"/>
              </a:tabLst>
            </a:pPr>
            <a:r>
              <a:rPr lang="kk-KZ" sz="20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ru-KZ" sz="2000" i="1" dirty="0">
                <a:effectLst/>
                <a:latin typeface="Times New Roman" panose="02020603050405020304" pitchFamily="18" charset="0"/>
                <a:ea typeface="Calibri" panose="020F0502020204030204" pitchFamily="34" charset="0"/>
                <a:cs typeface="Times New Roman" panose="02020603050405020304" pitchFamily="18" charset="0"/>
              </a:rPr>
              <a:t>Эксперименттің мақсатын түсіндіру.</a:t>
            </a:r>
            <a:endParaRPr lang="kk-KZ" sz="2000" i="1" dirty="0">
              <a:effectLst/>
              <a:latin typeface="Times New Roman" panose="02020603050405020304" pitchFamily="18" charset="0"/>
              <a:ea typeface="Calibri" panose="020F0502020204030204" pitchFamily="34" charset="0"/>
              <a:cs typeface="Times New Roman" panose="02020603050405020304" pitchFamily="18" charset="0"/>
            </a:endParaRPr>
          </a:p>
          <a:p>
            <a:pPr marR="381000" lvl="0">
              <a:lnSpc>
                <a:spcPct val="107000"/>
              </a:lnSpc>
              <a:spcAft>
                <a:spcPts val="800"/>
              </a:spcAft>
              <a:buSzPts val="1000"/>
              <a:tabLst>
                <a:tab pos="457200" algn="l"/>
              </a:tabLst>
            </a:pPr>
            <a:r>
              <a:rPr lang="ru-KZ" sz="2000" i="1" dirty="0">
                <a:effectLst/>
                <a:latin typeface="Times New Roman" panose="02020603050405020304" pitchFamily="18" charset="0"/>
                <a:ea typeface="Calibri" panose="020F0502020204030204" pitchFamily="34" charset="0"/>
                <a:cs typeface="Times New Roman" panose="02020603050405020304" pitchFamily="18" charset="0"/>
              </a:rPr>
              <a:t> - Құбылыстың теориялық негіздері мен маңыздылығын атап өту.</a:t>
            </a:r>
            <a:endParaRPr lang="kk-KZ" sz="2000" i="1" dirty="0">
              <a:effectLst/>
              <a:latin typeface="Times New Roman" panose="02020603050405020304" pitchFamily="18" charset="0"/>
              <a:ea typeface="Calibri" panose="020F0502020204030204" pitchFamily="34" charset="0"/>
              <a:cs typeface="Times New Roman" panose="02020603050405020304" pitchFamily="18" charset="0"/>
            </a:endParaRPr>
          </a:p>
          <a:p>
            <a:pPr marR="381000" lvl="0">
              <a:lnSpc>
                <a:spcPct val="107000"/>
              </a:lnSpc>
              <a:spcAft>
                <a:spcPts val="800"/>
              </a:spcAft>
              <a:buSzPts val="1000"/>
              <a:tabLst>
                <a:tab pos="457200" algn="l"/>
              </a:tabLst>
            </a:pPr>
            <a:r>
              <a:rPr lang="kk-KZ" sz="2800" b="1" dirty="0">
                <a:latin typeface="Times New Roman" panose="02020603050405020304" pitchFamily="18" charset="0"/>
                <a:ea typeface="Calibri" panose="020F0502020204030204" pitchFamily="34" charset="0"/>
                <a:cs typeface="Times New Roman" panose="02020603050405020304" pitchFamily="18" charset="0"/>
              </a:rPr>
              <a:t>2</a:t>
            </a:r>
            <a:r>
              <a:rPr lang="kk-KZ" sz="2400" b="1" dirty="0">
                <a:latin typeface="Times New Roman" panose="02020603050405020304" pitchFamily="18" charset="0"/>
                <a:ea typeface="Calibri" panose="020F0502020204030204" pitchFamily="34" charset="0"/>
                <a:cs typeface="Times New Roman" panose="02020603050405020304" pitchFamily="18" charset="0"/>
              </a:rPr>
              <a:t>. Дайындық</a:t>
            </a:r>
          </a:p>
          <a:p>
            <a:pPr marR="381000" lvl="0">
              <a:lnSpc>
                <a:spcPct val="107000"/>
              </a:lnSpc>
              <a:spcAft>
                <a:spcPts val="800"/>
              </a:spcAft>
              <a:buSzPts val="1000"/>
              <a:tabLst>
                <a:tab pos="457200" algn="l"/>
              </a:tabLst>
            </a:pPr>
            <a:r>
              <a:rPr lang="kk-KZ" sz="2000" b="1" i="1" dirty="0">
                <a:latin typeface="Times New Roman" panose="02020603050405020304" pitchFamily="18" charset="0"/>
                <a:ea typeface="Calibri" panose="020F0502020204030204" pitchFamily="34" charset="0"/>
                <a:cs typeface="Times New Roman" panose="02020603050405020304" pitchFamily="18" charset="0"/>
              </a:rPr>
              <a:t> </a:t>
            </a:r>
            <a:r>
              <a:rPr lang="kk-KZ" sz="2000" i="1" dirty="0">
                <a:latin typeface="Times New Roman" panose="02020603050405020304" pitchFamily="18" charset="0"/>
                <a:ea typeface="Calibri" panose="020F0502020204030204" pitchFamily="34" charset="0"/>
                <a:cs typeface="Times New Roman" panose="02020603050405020304" pitchFamily="18" charset="0"/>
              </a:rPr>
              <a:t>- Қажетті материалдар мен құрал-жабдықтарды дайындау. </a:t>
            </a:r>
          </a:p>
          <a:p>
            <a:pPr marR="381000" lvl="0">
              <a:lnSpc>
                <a:spcPct val="107000"/>
              </a:lnSpc>
              <a:spcAft>
                <a:spcPts val="800"/>
              </a:spcAft>
              <a:buSzPts val="1000"/>
              <a:tabLst>
                <a:tab pos="457200" algn="l"/>
              </a:tabLst>
            </a:pPr>
            <a:r>
              <a:rPr lang="kk-KZ" sz="2000" i="1" dirty="0">
                <a:latin typeface="Times New Roman" panose="02020603050405020304" pitchFamily="18" charset="0"/>
                <a:ea typeface="Calibri" panose="020F0502020204030204" pitchFamily="34" charset="0"/>
                <a:cs typeface="Times New Roman" panose="02020603050405020304" pitchFamily="18" charset="0"/>
              </a:rPr>
              <a:t>  - Қауіпсіздік шараларын анықтау</a:t>
            </a:r>
            <a:r>
              <a:rPr lang="kk-KZ" sz="2000" b="1" i="1" dirty="0">
                <a:latin typeface="Times New Roman" panose="02020603050405020304" pitchFamily="18" charset="0"/>
                <a:ea typeface="Calibri" panose="020F0502020204030204" pitchFamily="34" charset="0"/>
                <a:cs typeface="Times New Roman" panose="02020603050405020304" pitchFamily="18" charset="0"/>
              </a:rPr>
              <a:t>.</a:t>
            </a:r>
          </a:p>
          <a:p>
            <a:pPr marR="381000" lvl="0">
              <a:lnSpc>
                <a:spcPct val="107000"/>
              </a:lnSpc>
              <a:spcAft>
                <a:spcPts val="800"/>
              </a:spcAft>
              <a:buSzPts val="1000"/>
              <a:tabLst>
                <a:tab pos="457200" algn="l"/>
              </a:tabLst>
            </a:pPr>
            <a:r>
              <a:rPr lang="kk-KZ" sz="2000" b="1" dirty="0">
                <a:effectLst/>
                <a:latin typeface="Times New Roman" panose="02020603050405020304" pitchFamily="18" charset="0"/>
                <a:ea typeface="Calibri" panose="020F0502020204030204" pitchFamily="34" charset="0"/>
                <a:cs typeface="Times New Roman" panose="02020603050405020304" pitchFamily="18" charset="0"/>
              </a:rPr>
              <a:t>3. </a:t>
            </a:r>
            <a:r>
              <a:rPr lang="kk-KZ" sz="2400" b="1" dirty="0">
                <a:effectLst/>
                <a:latin typeface="Times New Roman" panose="02020603050405020304" pitchFamily="18" charset="0"/>
                <a:ea typeface="Calibri" panose="020F0502020204030204" pitchFamily="34" charset="0"/>
                <a:cs typeface="Times New Roman" panose="02020603050405020304" pitchFamily="18" charset="0"/>
              </a:rPr>
              <a:t>Эксперименттің жүргізілуі</a:t>
            </a:r>
          </a:p>
          <a:p>
            <a:pPr marR="381000" lvl="0">
              <a:lnSpc>
                <a:spcPct val="107000"/>
              </a:lnSpc>
              <a:spcAft>
                <a:spcPts val="800"/>
              </a:spcAft>
              <a:buSzPts val="1000"/>
              <a:tabLst>
                <a:tab pos="457200" algn="l"/>
              </a:tabLst>
            </a:pPr>
            <a:r>
              <a:rPr lang="kk-KZ" sz="2000" b="1" i="1" dirty="0">
                <a:effectLst/>
                <a:latin typeface="Times New Roman" panose="02020603050405020304" pitchFamily="18" charset="0"/>
                <a:ea typeface="Calibri" panose="020F0502020204030204" pitchFamily="34" charset="0"/>
                <a:cs typeface="Times New Roman" panose="02020603050405020304" pitchFamily="18" charset="0"/>
              </a:rPr>
              <a:t>  </a:t>
            </a:r>
            <a:r>
              <a:rPr lang="kk-KZ" sz="2000" i="1" dirty="0">
                <a:effectLst/>
                <a:latin typeface="Times New Roman" panose="02020603050405020304" pitchFamily="18" charset="0"/>
                <a:ea typeface="Calibri" panose="020F0502020204030204" pitchFamily="34" charset="0"/>
                <a:cs typeface="Times New Roman" panose="02020603050405020304" pitchFamily="18" charset="0"/>
              </a:rPr>
              <a:t>- Эксперименттің әр кезеңін қадам-қадаммен көрсету. </a:t>
            </a:r>
          </a:p>
          <a:p>
            <a:pPr marR="381000" lvl="0">
              <a:lnSpc>
                <a:spcPct val="107000"/>
              </a:lnSpc>
              <a:spcAft>
                <a:spcPts val="800"/>
              </a:spcAft>
              <a:buSzPts val="1000"/>
              <a:tabLst>
                <a:tab pos="457200" algn="l"/>
              </a:tabLst>
            </a:pPr>
            <a:r>
              <a:rPr lang="kk-KZ" sz="2000" i="1" dirty="0">
                <a:effectLst/>
                <a:latin typeface="Times New Roman" panose="02020603050405020304" pitchFamily="18" charset="0"/>
                <a:ea typeface="Calibri" panose="020F0502020204030204" pitchFamily="34" charset="0"/>
                <a:cs typeface="Times New Roman" panose="02020603050405020304" pitchFamily="18" charset="0"/>
              </a:rPr>
              <a:t>  - Процессті түсіндіріп отыру, маңызды сәттерге назар аудару.</a:t>
            </a:r>
            <a:endParaRPr lang="ru-KZ" sz="20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2226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3C76E5-4E7C-6AFA-EC63-37FCF235538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5B0AD39-E17D-61BD-5143-A661ADFB3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02E14E2-5917-9401-B82B-B3867C758C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7C3728A-34B6-F54F-9A5F-9E4D582E5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4ADF2EE4-8AFB-871B-FB5B-FEA6D61EB7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ACAB5C8A-D9CE-7AD9-E958-9267FB4F81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BC5D33E7-833D-F79D-F96A-142C9DFCC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1F376CD2-A708-983D-849C-9B112849E2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17C5B83-3DE7-79AF-3E6A-F765AECF42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3151E23C-2CEA-8734-F232-75BAB5294F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70E41224-F220-B1E1-3D65-EF687A585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181EED64-9549-FE1E-64BD-A015F1510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7A67D4CB-FAA9-BF64-8ABC-3E2D948CE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1D943D3E-1351-F772-20B3-327CF11459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90EB07DE-7835-180D-4896-795FCA559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84084583-AB8F-0404-BD89-BEB46E50CA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FBF1D7B2-D7F4-8753-CC60-9685BEA389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8526AFAC-3E06-4C8A-E7F4-AC8E9FBC61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24167E25-FA49-C411-5B07-7A0AD4C1D3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D24E89C-0C88-D619-4DF4-5219D98BA1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2FC59F4-6129-5EA8-D2DE-6ADBC79CD7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B573D98A-1F31-54E2-4518-EA562F0C0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16751C14-1385-4788-794D-C358C53B4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8E8554EE-E175-64F8-7171-26A83B486A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CD08A3CF-E58A-B6CE-1D20-2BFAFC2B71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D625019C-32AB-7B51-B8BB-3246B7488F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E5964539-929A-6E00-48DA-D105EA50E2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F54DC62A-0BB2-7949-030F-333C51BE50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1E911F68-380C-2966-F943-749F1362A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3F89AD5F-214B-C03D-646C-A578727E9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31CD278-134E-64C4-37C0-F11E26C04A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E8D102F9-9E9F-A725-AACF-1AC4040E77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5AE926E1-A48E-B0D1-293A-4280DFAC5F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72CD219B-8071-B799-5C5D-2FB1C3D51F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3A406050-1DF1-3F29-9D50-7507466501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1D38F8AB-57D8-E37B-F9D0-332CEFED4F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4AC3FB6E-5030-BFB1-4A28-B5DD26BB2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D6EFF17F-768A-A05B-5A2F-E55074971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43D98493-A39F-A173-47D8-BFD5389AB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3932710D-675D-4B79-25FA-1511E0EDBF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6A1CA120-0445-667B-F56C-BCA4C8B532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9733E942-1FA7-A5F7-D64D-76DCCF392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1B948252-09BC-4E19-C75F-8D30827D6B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16CB9C3A-6B55-9064-7BB7-C7B86B422B15}"/>
              </a:ext>
            </a:extLst>
          </p:cNvPr>
          <p:cNvSpPr/>
          <p:nvPr/>
        </p:nvSpPr>
        <p:spPr>
          <a:xfrm>
            <a:off x="1260630" y="21931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51EFE0B5-3A17-4A77-9A9A-286ACF7E40C7}"/>
              </a:ext>
            </a:extLst>
          </p:cNvPr>
          <p:cNvSpPr>
            <a:spLocks noGrp="1"/>
          </p:cNvSpPr>
          <p:nvPr>
            <p:ph type="title"/>
          </p:nvPr>
        </p:nvSpPr>
        <p:spPr>
          <a:xfrm>
            <a:off x="1139248" y="289242"/>
            <a:ext cx="9439878" cy="669547"/>
          </a:xfrm>
        </p:spPr>
        <p:txBody>
          <a:bodyPr>
            <a:normAutofit/>
          </a:bodyPr>
          <a:lstStyle/>
          <a:p>
            <a:pPr algn="ctr"/>
            <a:r>
              <a:rPr lang="kk-KZ" sz="2000" b="1" dirty="0">
                <a:solidFill>
                  <a:srgbClr val="C00000"/>
                </a:solidFill>
                <a:latin typeface="Times New Roman" panose="02020603050405020304" pitchFamily="18" charset="0"/>
                <a:cs typeface="Times New Roman" panose="02020603050405020304" pitchFamily="18" charset="0"/>
              </a:rPr>
              <a:t>Әр кезеңдегі мұғалім мен білім алушының іс-әрекеті</a:t>
            </a:r>
            <a:endParaRPr lang="ru-RU" sz="2000" b="1" dirty="0">
              <a:solidFill>
                <a:srgbClr val="C00000"/>
              </a:solidFill>
              <a:latin typeface="Times New Roman" panose="02020603050405020304" pitchFamily="18" charset="0"/>
              <a:cs typeface="Times New Roman" panose="02020603050405020304" pitchFamily="18" charset="0"/>
            </a:endParaRPr>
          </a:p>
        </p:txBody>
      </p:sp>
      <p:sp>
        <p:nvSpPr>
          <p:cNvPr id="55" name="TextBox 54">
            <a:extLst>
              <a:ext uri="{FF2B5EF4-FFF2-40B4-BE49-F238E27FC236}">
                <a16:creationId xmlns:a16="http://schemas.microsoft.com/office/drawing/2014/main" id="{48293911-75E2-3293-F99B-13A2DB501BEB}"/>
              </a:ext>
            </a:extLst>
          </p:cNvPr>
          <p:cNvSpPr txBox="1"/>
          <p:nvPr/>
        </p:nvSpPr>
        <p:spPr>
          <a:xfrm>
            <a:off x="1573033" y="1551883"/>
            <a:ext cx="9197114" cy="4052263"/>
          </a:xfrm>
          <a:prstGeom prst="rect">
            <a:avLst/>
          </a:prstGeom>
          <a:noFill/>
        </p:spPr>
        <p:txBody>
          <a:bodyPr wrap="square" anchor="ctr">
            <a:spAutoFit/>
          </a:bodyPr>
          <a:lstStyle/>
          <a:p>
            <a:pPr marR="381000" lvl="0">
              <a:lnSpc>
                <a:spcPct val="107000"/>
              </a:lnSpc>
              <a:spcAft>
                <a:spcPts val="800"/>
              </a:spcAft>
              <a:buSzPts val="1000"/>
              <a:tabLst>
                <a:tab pos="457200" algn="l"/>
              </a:tabLst>
            </a:pPr>
            <a:r>
              <a:rPr lang="kk-KZ"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Нәтижелерді талдау  </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-Алынған нәтижелерді көрсету.</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Нәтижелердің ғылыми теориямен байланысын талқылау.</a:t>
            </a:r>
          </a:p>
          <a:p>
            <a:pPr marR="381000" lvl="0">
              <a:lnSpc>
                <a:spcPct val="107000"/>
              </a:lnSpc>
              <a:spcAft>
                <a:spcPts val="800"/>
              </a:spcAft>
              <a:buSzPts val="1000"/>
              <a:tabLst>
                <a:tab pos="457200" algn="l"/>
              </a:tabLst>
            </a:pPr>
            <a:r>
              <a:rPr lang="kk-KZ"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Қорытынды</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Эксперименттің нәтижелері мен алынған білімді қорытындылау.  </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Аудиторияның сұрақтарына жауап беру.</a:t>
            </a:r>
          </a:p>
          <a:p>
            <a:pPr marR="381000" lvl="0">
              <a:lnSpc>
                <a:spcPct val="107000"/>
              </a:lnSpc>
              <a:spcAft>
                <a:spcPts val="800"/>
              </a:spcAft>
              <a:buSzPts val="1000"/>
              <a:tabLst>
                <a:tab pos="457200" algn="l"/>
              </a:tabLst>
            </a:pPr>
            <a:r>
              <a:rPr lang="kk-KZ"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Кері байланыс</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Қатысушылардан пікірлер мен сұрақтар алу. </a:t>
            </a:r>
          </a:p>
          <a:p>
            <a:pPr marR="381000" lvl="0">
              <a:lnSpc>
                <a:spcPct val="107000"/>
              </a:lnSpc>
              <a:spcAft>
                <a:spcPts val="800"/>
              </a:spcAft>
              <a:buSzPts val="1000"/>
              <a:tabLst>
                <a:tab pos="457200" algn="l"/>
              </a:tabLst>
            </a:pPr>
            <a:r>
              <a:rPr lang="kk-KZ" sz="20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Тәжірибенің тиімділігін бағалау.</a:t>
            </a:r>
            <a:endParaRPr lang="ru-KZ" sz="20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5248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786EB66-C867-4091-BE41-0977C3162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9AC298A-B9B9-4BAB-BCF5-45A44E5BA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1BF8F48-5FE7-4A46-8BEB-AF2AE44CD2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17AB195-E690-4959-B435-3BC469C2CA4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BBBA5550-3A7F-41FE-AEC2-85F9CA801E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20C75782-E825-4F5C-B9E2-269CD9E69B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3F6D5B3A-F638-4015-BF3D-202A166FD4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C8B81319-436D-4F21-ABCC-A5838F9892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6C0516BC-CF7B-4D50-8C67-0665D3FD9A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C232F28B-582E-441D-A117-D9A1A40EBC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5E43823E-66CA-4740-95AE-DB53C2751B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6C1A5BC-53FF-465A-8394-81554FCDA0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86AAA0B5-FFC7-499B-9C1B-8DFFB4F291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A1B55CB2-2108-462D-B109-4D76D34A8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9E620EE3-25FA-4C0B-9F5D-470FF51B9B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52A5BDF8-AD17-44D3-B1C9-E165158D91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9D9672DB-F953-4898-9C52-03A164FADE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BF03BEBE-5AB3-4234-9975-887E86FEDE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77545F09-233F-4039-B88E-8B7EE733B6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B89D6423-0884-41BE-BAB8-0F8A9851D5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2316554F-5550-4E94-BF70-9B1092E2A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B3B986A6-E7CE-46D5-B7C2-E469056C5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513E22E1-E1BD-471B-9959-02D382CDB4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81396781-D57E-417F-9D99-C69663C28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B3DCA897-9502-460C-B0A6-67548D09B7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009AF730-DCD4-4428-A9E9-D26FAD1420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72AF0F75-11D1-432A-969B-1F454307F5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23397648-9CC0-48EE-86FE-B819830EA2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5C7C485C-93D0-46DC-AD54-B0AFDAEA7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BB2C71AA-96A2-4945-BE1C-17FEF965F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1914A3E6-8F60-4CB5-8142-47B57D38C6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8E36D6EE-E260-44F2-8D0C-B86573A680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A1EDD0E7-0ACC-4782-BB65-179218A536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61301D83-35ED-45D9-808A-4BDADF2B22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8ED1BB52-7859-46C1-997C-F679C92369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7A5D5BB8-21AD-44D8-8793-CB4924B938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6B17B7F3-3D9C-4459-AF7F-6BCF136647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03AF9AAC-5EF8-43F6-A71F-CAACB54FF6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F0D2C464-1C0A-4D91-9AAA-C053C895FD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4BEDADBB-1E6E-48F0-BBF3-EB9B978FB2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A768E058-61D9-41D6-AC45-94D984A89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99718B8A-0078-45EC-9F2C-1B6E96E1B7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33ECE094-F468-9C0A-DD7A-E48C9DE06841}"/>
              </a:ext>
            </a:extLst>
          </p:cNvPr>
          <p:cNvSpPr/>
          <p:nvPr/>
        </p:nvSpPr>
        <p:spPr>
          <a:xfrm>
            <a:off x="1052334" y="738860"/>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374B140C-867F-C9AF-434A-3C98BC034D73}"/>
              </a:ext>
            </a:extLst>
          </p:cNvPr>
          <p:cNvSpPr>
            <a:spLocks noGrp="1"/>
          </p:cNvSpPr>
          <p:nvPr>
            <p:ph type="title"/>
          </p:nvPr>
        </p:nvSpPr>
        <p:spPr>
          <a:xfrm>
            <a:off x="1134564" y="822685"/>
            <a:ext cx="9439878" cy="669547"/>
          </a:xfrm>
        </p:spPr>
        <p:txBody>
          <a:bodyPr>
            <a:normAutofit fontScale="90000"/>
          </a:bodyPr>
          <a:lstStyle/>
          <a:p>
            <a:pPr algn="ctr"/>
            <a:r>
              <a:rPr lang="ru-RU" sz="20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Негізгі</a:t>
            </a:r>
            <a:r>
              <a:rPr lang="ru-RU" sz="2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мектеп</a:t>
            </a:r>
            <a:r>
              <a:rPr lang="ru-RU" sz="2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үшін</a:t>
            </a:r>
            <a:r>
              <a:rPr lang="ru-RU" sz="2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демонстрациялық</a:t>
            </a:r>
            <a:r>
              <a:rPr lang="ru-RU" sz="2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20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экспериментке</a:t>
            </a:r>
            <a:r>
              <a:rPr lang="ru-RU" sz="2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ru-RU"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32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қойылатын</a:t>
            </a:r>
            <a:r>
              <a:rPr lang="ru-RU"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sz="3200" b="1" dirty="0" err="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талаптар</a:t>
            </a:r>
            <a:r>
              <a:rPr lang="ru-RU" sz="32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graphicFrame>
        <p:nvGraphicFramePr>
          <p:cNvPr id="11" name="Схема 10">
            <a:extLst>
              <a:ext uri="{FF2B5EF4-FFF2-40B4-BE49-F238E27FC236}">
                <a16:creationId xmlns:a16="http://schemas.microsoft.com/office/drawing/2014/main" id="{EF365446-9601-4176-BDAD-C1DECCBFA6A2}"/>
              </a:ext>
            </a:extLst>
          </p:cNvPr>
          <p:cNvGraphicFramePr/>
          <p:nvPr>
            <p:extLst>
              <p:ext uri="{D42A27DB-BD31-4B8C-83A1-F6EECF244321}">
                <p14:modId xmlns:p14="http://schemas.microsoft.com/office/powerpoint/2010/main" val="419129013"/>
              </p:ext>
            </p:extLst>
          </p:nvPr>
        </p:nvGraphicFramePr>
        <p:xfrm>
          <a:off x="1224875" y="991492"/>
          <a:ext cx="7429521" cy="5771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a:extLst>
              <a:ext uri="{FF2B5EF4-FFF2-40B4-BE49-F238E27FC236}">
                <a16:creationId xmlns:a16="http://schemas.microsoft.com/office/drawing/2014/main" id="{357F4811-9354-CFD1-380C-F217149C97C9}"/>
              </a:ext>
            </a:extLst>
          </p:cNvPr>
          <p:cNvGraphicFramePr/>
          <p:nvPr>
            <p:extLst>
              <p:ext uri="{D42A27DB-BD31-4B8C-83A1-F6EECF244321}">
                <p14:modId xmlns:p14="http://schemas.microsoft.com/office/powerpoint/2010/main" val="3731004342"/>
              </p:ext>
            </p:extLst>
          </p:nvPr>
        </p:nvGraphicFramePr>
        <p:xfrm>
          <a:off x="1552423" y="1544186"/>
          <a:ext cx="8503128" cy="44562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75289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29EA33C-52F2-EA1A-ECFA-C2AC922C4B16}"/>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3EB922C-9753-F780-92FD-B66761D83E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A5C73ED-BF12-F4DC-A0B9-0BC83EE5F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26280"/>
            <a:ext cx="9975273"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EFC01F8-8D48-8A02-3D26-E52B8869F1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2051" y="524740"/>
            <a:ext cx="11247895" cy="57651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E4DC7A7-F111-EEB9-EC94-451AEDA6EC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73418" y="44817"/>
            <a:ext cx="233303" cy="772404"/>
            <a:chOff x="11873418" y="44817"/>
            <a:chExt cx="233303" cy="772404"/>
          </a:xfrm>
        </p:grpSpPr>
        <p:sp>
          <p:nvSpPr>
            <p:cNvPr id="15" name="Rectangle 64">
              <a:extLst>
                <a:ext uri="{FF2B5EF4-FFF2-40B4-BE49-F238E27FC236}">
                  <a16:creationId xmlns:a16="http://schemas.microsoft.com/office/drawing/2014/main" id="{C8814660-BC61-00B1-B737-5193E3E39F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3605" y="461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66">
              <a:extLst>
                <a:ext uri="{FF2B5EF4-FFF2-40B4-BE49-F238E27FC236}">
                  <a16:creationId xmlns:a16="http://schemas.microsoft.com/office/drawing/2014/main" id="{D830D3A0-8D24-FB32-F65C-E1ECFA4222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115" y="4612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4">
              <a:extLst>
                <a:ext uri="{FF2B5EF4-FFF2-40B4-BE49-F238E27FC236}">
                  <a16:creationId xmlns:a16="http://schemas.microsoft.com/office/drawing/2014/main" id="{54196C80-2109-97EE-F033-42E44C08C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B625775-7F74-D19C-3E05-BE6085C0B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75669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4737CA96-E3BC-BB1B-70E6-4C268F0CEF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D73A2FCD-0001-1579-1661-C27DC31C0C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61457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983AF79A-0AC5-21A1-5C4C-4BD97615C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09A2A83A-F014-CF4D-572C-E3EF3D5B72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472462"/>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4E5C230F-885F-59F1-58B8-2344095795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5704E412-EF88-48CC-7328-E8AFC6B6BC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330348"/>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F8A773A0-C0C0-1151-30E9-4678CAB7BC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2046191"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46A3F358-9F2A-48FD-5664-E31A03F90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872455" y="18823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E63766C6-C7F3-C827-0B27-163A14FE0A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9" name="Rectangle 2">
              <a:extLst>
                <a:ext uri="{FF2B5EF4-FFF2-40B4-BE49-F238E27FC236}">
                  <a16:creationId xmlns:a16="http://schemas.microsoft.com/office/drawing/2014/main" id="{7F11447A-C264-720D-2D53-74111D3DDA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59">
              <a:extLst>
                <a:ext uri="{FF2B5EF4-FFF2-40B4-BE49-F238E27FC236}">
                  <a16:creationId xmlns:a16="http://schemas.microsoft.com/office/drawing/2014/main" id="{FD4D5870-B74E-3ADC-9EE4-4BE5A26AB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2">
              <a:extLst>
                <a:ext uri="{FF2B5EF4-FFF2-40B4-BE49-F238E27FC236}">
                  <a16:creationId xmlns:a16="http://schemas.microsoft.com/office/drawing/2014/main" id="{A5C9AE8C-36DF-4DB2-D486-EDFDD24283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4">
              <a:extLst>
                <a:ext uri="{FF2B5EF4-FFF2-40B4-BE49-F238E27FC236}">
                  <a16:creationId xmlns:a16="http://schemas.microsoft.com/office/drawing/2014/main" id="{7C9B5A28-A824-F417-14CF-F89D22E0B8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6">
              <a:extLst>
                <a:ext uri="{FF2B5EF4-FFF2-40B4-BE49-F238E27FC236}">
                  <a16:creationId xmlns:a16="http://schemas.microsoft.com/office/drawing/2014/main" id="{912D2CD9-3850-513D-ADB7-C07D2C21FA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3E990581-2557-8205-E6D1-49D1442330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0251F9F9-1411-52A3-0279-85FD523DF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2">
              <a:extLst>
                <a:ext uri="{FF2B5EF4-FFF2-40B4-BE49-F238E27FC236}">
                  <a16:creationId xmlns:a16="http://schemas.microsoft.com/office/drawing/2014/main" id="{C6C034E6-65DF-7899-1193-07DA487A58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4">
              <a:extLst>
                <a:ext uri="{FF2B5EF4-FFF2-40B4-BE49-F238E27FC236}">
                  <a16:creationId xmlns:a16="http://schemas.microsoft.com/office/drawing/2014/main" id="{761E4618-9AE2-597C-10F9-E7C529480A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6">
              <a:extLst>
                <a:ext uri="{FF2B5EF4-FFF2-40B4-BE49-F238E27FC236}">
                  <a16:creationId xmlns:a16="http://schemas.microsoft.com/office/drawing/2014/main" id="{61867438-C8A3-5830-BBC1-26B56DD265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2">
              <a:extLst>
                <a:ext uri="{FF2B5EF4-FFF2-40B4-BE49-F238E27FC236}">
                  <a16:creationId xmlns:a16="http://schemas.microsoft.com/office/drawing/2014/main" id="{8AC412C3-4FA4-7D4C-28E2-58039210B3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59">
              <a:extLst>
                <a:ext uri="{FF2B5EF4-FFF2-40B4-BE49-F238E27FC236}">
                  <a16:creationId xmlns:a16="http://schemas.microsoft.com/office/drawing/2014/main" id="{6DAA7F6F-BADF-8442-DAD9-5C851F3039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2">
              <a:extLst>
                <a:ext uri="{FF2B5EF4-FFF2-40B4-BE49-F238E27FC236}">
                  <a16:creationId xmlns:a16="http://schemas.microsoft.com/office/drawing/2014/main" id="{78B7B051-A5C7-6DD5-C073-56E5A076F8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4">
              <a:extLst>
                <a:ext uri="{FF2B5EF4-FFF2-40B4-BE49-F238E27FC236}">
                  <a16:creationId xmlns:a16="http://schemas.microsoft.com/office/drawing/2014/main" id="{6DAEF5E1-AF51-1B0E-792F-12B56551D4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66">
              <a:extLst>
                <a:ext uri="{FF2B5EF4-FFF2-40B4-BE49-F238E27FC236}">
                  <a16:creationId xmlns:a16="http://schemas.microsoft.com/office/drawing/2014/main" id="{16C250B9-DE8C-6949-8C19-CC0B7BA62F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2">
              <a:extLst>
                <a:ext uri="{FF2B5EF4-FFF2-40B4-BE49-F238E27FC236}">
                  <a16:creationId xmlns:a16="http://schemas.microsoft.com/office/drawing/2014/main" id="{2E3DF93A-F0BC-7310-4E57-F9A946504A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59">
              <a:extLst>
                <a:ext uri="{FF2B5EF4-FFF2-40B4-BE49-F238E27FC236}">
                  <a16:creationId xmlns:a16="http://schemas.microsoft.com/office/drawing/2014/main" id="{7EE1B663-4B00-1FAB-0ABF-7EF3699C0C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2">
              <a:extLst>
                <a:ext uri="{FF2B5EF4-FFF2-40B4-BE49-F238E27FC236}">
                  <a16:creationId xmlns:a16="http://schemas.microsoft.com/office/drawing/2014/main" id="{48A7AF17-2DEB-1D74-85B1-3F00964C43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4">
              <a:extLst>
                <a:ext uri="{FF2B5EF4-FFF2-40B4-BE49-F238E27FC236}">
                  <a16:creationId xmlns:a16="http://schemas.microsoft.com/office/drawing/2014/main" id="{AB7BC373-FC4D-558C-8D78-79CDDA0936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66">
              <a:extLst>
                <a:ext uri="{FF2B5EF4-FFF2-40B4-BE49-F238E27FC236}">
                  <a16:creationId xmlns:a16="http://schemas.microsoft.com/office/drawing/2014/main" id="{4EEF058F-5628-0C3B-B22B-BEEE1A4156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2">
              <a:extLst>
                <a:ext uri="{FF2B5EF4-FFF2-40B4-BE49-F238E27FC236}">
                  <a16:creationId xmlns:a16="http://schemas.microsoft.com/office/drawing/2014/main" id="{B366B46C-E666-A2CC-A607-0D29B23B9A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59">
              <a:extLst>
                <a:ext uri="{FF2B5EF4-FFF2-40B4-BE49-F238E27FC236}">
                  <a16:creationId xmlns:a16="http://schemas.microsoft.com/office/drawing/2014/main" id="{4F77CF29-3704-368F-1966-7C1BF7FFE1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2">
              <a:extLst>
                <a:ext uri="{FF2B5EF4-FFF2-40B4-BE49-F238E27FC236}">
                  <a16:creationId xmlns:a16="http://schemas.microsoft.com/office/drawing/2014/main" id="{AB2A28A8-9735-4807-28DD-2F76C2546C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4">
              <a:extLst>
                <a:ext uri="{FF2B5EF4-FFF2-40B4-BE49-F238E27FC236}">
                  <a16:creationId xmlns:a16="http://schemas.microsoft.com/office/drawing/2014/main" id="{2CEFD919-EA65-EE52-AB43-257B7FC890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66">
              <a:extLst>
                <a:ext uri="{FF2B5EF4-FFF2-40B4-BE49-F238E27FC236}">
                  <a16:creationId xmlns:a16="http://schemas.microsoft.com/office/drawing/2014/main" id="{1024854B-EA7B-9F34-1EE2-23C125700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Скругленный прямоугольник 4">
            <a:extLst>
              <a:ext uri="{FF2B5EF4-FFF2-40B4-BE49-F238E27FC236}">
                <a16:creationId xmlns:a16="http://schemas.microsoft.com/office/drawing/2014/main" id="{0450AB45-8BB4-66B8-B81E-7F286CD90DAF}"/>
              </a:ext>
            </a:extLst>
          </p:cNvPr>
          <p:cNvSpPr/>
          <p:nvPr/>
        </p:nvSpPr>
        <p:spPr>
          <a:xfrm>
            <a:off x="1052334" y="778739"/>
            <a:ext cx="9197114" cy="739470"/>
          </a:xfrm>
          <a:prstGeom prst="round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 name="Заголовок 1">
            <a:extLst>
              <a:ext uri="{FF2B5EF4-FFF2-40B4-BE49-F238E27FC236}">
                <a16:creationId xmlns:a16="http://schemas.microsoft.com/office/drawing/2014/main" id="{1BF4FF28-4ECA-F0AC-A7C7-E64DC3AAF7D6}"/>
              </a:ext>
            </a:extLst>
          </p:cNvPr>
          <p:cNvSpPr>
            <a:spLocks noGrp="1"/>
          </p:cNvSpPr>
          <p:nvPr>
            <p:ph type="title"/>
          </p:nvPr>
        </p:nvSpPr>
        <p:spPr>
          <a:xfrm>
            <a:off x="1134564" y="822685"/>
            <a:ext cx="9439878" cy="669547"/>
          </a:xfrm>
        </p:spPr>
        <p:txBody>
          <a:bodyPr>
            <a:normAutofit fontScale="90000"/>
          </a:bodyPr>
          <a:lstStyle/>
          <a:p>
            <a:pPr algn="ctr"/>
            <a:r>
              <a:rPr lang="ru-RU" sz="20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Демонстрациялық</a:t>
            </a:r>
            <a:r>
              <a:rPr lang="ru-RU" sz="20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20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экспериментке</a:t>
            </a:r>
            <a:r>
              <a:rPr lang="ru-RU" sz="20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b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қойылатын</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ru-RU" sz="3200" b="1" dirty="0" err="1">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талаптар</a:t>
            </a:r>
            <a:r>
              <a:rPr lang="ru-RU" sz="3200" b="1"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graphicFrame>
        <p:nvGraphicFramePr>
          <p:cNvPr id="11" name="Схема 10">
            <a:extLst>
              <a:ext uri="{FF2B5EF4-FFF2-40B4-BE49-F238E27FC236}">
                <a16:creationId xmlns:a16="http://schemas.microsoft.com/office/drawing/2014/main" id="{BF00ED8C-BF96-906C-D900-B22F5E016AAA}"/>
              </a:ext>
            </a:extLst>
          </p:cNvPr>
          <p:cNvGraphicFramePr/>
          <p:nvPr>
            <p:extLst>
              <p:ext uri="{D42A27DB-BD31-4B8C-83A1-F6EECF244321}">
                <p14:modId xmlns:p14="http://schemas.microsoft.com/office/powerpoint/2010/main" val="2228093576"/>
              </p:ext>
            </p:extLst>
          </p:nvPr>
        </p:nvGraphicFramePr>
        <p:xfrm>
          <a:off x="1207168" y="817221"/>
          <a:ext cx="7429521" cy="5771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Схема 4">
            <a:extLst>
              <a:ext uri="{FF2B5EF4-FFF2-40B4-BE49-F238E27FC236}">
                <a16:creationId xmlns:a16="http://schemas.microsoft.com/office/drawing/2014/main" id="{4234EA93-6E2E-F47D-C89B-D02322AD6899}"/>
              </a:ext>
            </a:extLst>
          </p:cNvPr>
          <p:cNvGraphicFramePr/>
          <p:nvPr>
            <p:extLst>
              <p:ext uri="{D42A27DB-BD31-4B8C-83A1-F6EECF244321}">
                <p14:modId xmlns:p14="http://schemas.microsoft.com/office/powerpoint/2010/main" val="2167410041"/>
              </p:ext>
            </p:extLst>
          </p:nvPr>
        </p:nvGraphicFramePr>
        <p:xfrm>
          <a:off x="1552423" y="1544186"/>
          <a:ext cx="8503128" cy="44562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565696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EC93F4B67B678745A0048B5FBB7E11B1" ma:contentTypeVersion="6" ma:contentTypeDescription="Создание документа." ma:contentTypeScope="" ma:versionID="f67f6d8885fb3864f7d37e757d64fdd7">
  <xsd:schema xmlns:xsd="http://www.w3.org/2001/XMLSchema" xmlns:xs="http://www.w3.org/2001/XMLSchema" xmlns:p="http://schemas.microsoft.com/office/2006/metadata/properties" xmlns:ns3="00f229d2-20c2-43d1-b35c-d01341e74866" targetNamespace="http://schemas.microsoft.com/office/2006/metadata/properties" ma:root="true" ma:fieldsID="52da5183c72deb1f9cccc87d5073b4a9" ns3:_="">
    <xsd:import namespace="00f229d2-20c2-43d1-b35c-d01341e74866"/>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_activity"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f229d2-20c2-43d1-b35c-d01341e748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_activity" ma:index="12" nillable="true" ma:displayName="_activity" ma:hidden="true" ma:internalName="_activity">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00f229d2-20c2-43d1-b35c-d01341e7486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4E4661-63C6-4721-AF04-506785C62A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f229d2-20c2-43d1-b35c-d01341e748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E284B8-EA34-4EB5-9801-6ED50CE926EC}">
  <ds:schemaRefs>
    <ds:schemaRef ds:uri="http://schemas.openxmlformats.org/package/2006/metadata/core-properties"/>
    <ds:schemaRef ds:uri="http://purl.org/dc/dcmitype/"/>
    <ds:schemaRef ds:uri="http://purl.org/dc/terms/"/>
    <ds:schemaRef ds:uri="http://schemas.microsoft.com/office/infopath/2007/PartnerControls"/>
    <ds:schemaRef ds:uri="http://www.w3.org/XML/1998/namespace"/>
    <ds:schemaRef ds:uri="http://schemas.microsoft.com/office/2006/documentManagement/types"/>
    <ds:schemaRef ds:uri="http://purl.org/dc/elements/1.1/"/>
    <ds:schemaRef ds:uri="00f229d2-20c2-43d1-b35c-d01341e74866"/>
    <ds:schemaRef ds:uri="http://schemas.microsoft.com/office/2006/metadata/properties"/>
  </ds:schemaRefs>
</ds:datastoreItem>
</file>

<file path=customXml/itemProps3.xml><?xml version="1.0" encoding="utf-8"?>
<ds:datastoreItem xmlns:ds="http://schemas.openxmlformats.org/officeDocument/2006/customXml" ds:itemID="{0F3B642F-8F94-41F3-9715-B8D538B685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4479</TotalTime>
  <Words>711</Words>
  <Application>Microsoft Office PowerPoint</Application>
  <PresentationFormat>Широкоэкранный</PresentationFormat>
  <Paragraphs>111</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Презентация PowerPoint</vt:lpstr>
      <vt:lpstr>Презентация PowerPoint</vt:lpstr>
      <vt:lpstr>1. Негізгі орта білім беру деңгейіндегі демонстрациялық эксперименттер </vt:lpstr>
      <vt:lpstr>Негізгі мектеп үшін демонстрациялық эксперимент қамтиды:</vt:lpstr>
      <vt:lpstr>Презентация PowerPoint</vt:lpstr>
      <vt:lpstr>Әр кезеңдегі мұғалім мен білім алушының іс-әрекеті</vt:lpstr>
      <vt:lpstr>Әр кезеңдегі мұғалім мен білім алушының іс-әрекеті</vt:lpstr>
      <vt:lpstr>Негізгі мектеп үшін демонстрациялық экспериментке  қойылатын талаптар:</vt:lpstr>
      <vt:lpstr>Демонстрациялық экспериментке  қойылатын талаптар:</vt:lpstr>
      <vt:lpstr>Негізгі мектеп үшін демонстрациялық эксперимент жасау кезінде мұғалім ескеру керек әрекеттер</vt:lpstr>
      <vt:lpstr>Негізгі мектеп үшін демонстрациялық эксперимент үлгісі</vt:lpstr>
      <vt:lpstr>Жұмыстың орындалу реті</vt:lpstr>
      <vt:lpstr>Бақылау сұрақтары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Аманжолова Айнур Кайралиевна</dc:creator>
  <cp:lastModifiedBy>Пользователь</cp:lastModifiedBy>
  <cp:revision>111</cp:revision>
  <dcterms:created xsi:type="dcterms:W3CDTF">2021-11-16T03:16:23Z</dcterms:created>
  <dcterms:modified xsi:type="dcterms:W3CDTF">2024-11-02T14:59:25Z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0x010100EC93F4B67B678745A0048B5FBB7E11B1</vt:lpwstr>
  </property>
</Properties>
</file>