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79" r:id="rId3"/>
    <p:sldId id="258" r:id="rId4"/>
    <p:sldId id="259" r:id="rId5"/>
    <p:sldId id="260" r:id="rId6"/>
    <p:sldId id="261" r:id="rId7"/>
    <p:sldId id="263" r:id="rId8"/>
    <p:sldId id="386" r:id="rId9"/>
    <p:sldId id="387" r:id="rId10"/>
    <p:sldId id="284" r:id="rId11"/>
    <p:sldId id="266" r:id="rId12"/>
    <p:sldId id="285" r:id="rId13"/>
    <p:sldId id="268" r:id="rId14"/>
    <p:sldId id="269" r:id="rId15"/>
    <p:sldId id="388" r:id="rId16"/>
    <p:sldId id="270" r:id="rId17"/>
    <p:sldId id="271" r:id="rId18"/>
    <p:sldId id="272" r:id="rId19"/>
    <p:sldId id="273" r:id="rId20"/>
    <p:sldId id="274" r:id="rId21"/>
    <p:sldId id="275" r:id="rId22"/>
    <p:sldId id="389" r:id="rId23"/>
    <p:sldId id="390" r:id="rId24"/>
    <p:sldId id="391" r:id="rId25"/>
    <p:sldId id="280" r:id="rId26"/>
    <p:sldId id="281" r:id="rId27"/>
    <p:sldId id="392" r:id="rId28"/>
    <p:sldId id="393" r:id="rId29"/>
    <p:sldId id="282" r:id="rId30"/>
    <p:sldId id="264" r:id="rId31"/>
  </p:sldIdLst>
  <p:sldSz cx="9144000" cy="5143500" type="screen16x9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6" userDrawn="1">
          <p15:clr>
            <a:srgbClr val="A4A3A4"/>
          </p15:clr>
        </p15:guide>
        <p15:guide id="2" orient="horz" pos="1620" userDrawn="1">
          <p15:clr>
            <a:srgbClr val="A4A3A4"/>
          </p15:clr>
        </p15:guide>
        <p15:guide id="3" orient="horz" pos="179" userDrawn="1">
          <p15:clr>
            <a:srgbClr val="A4A3A4"/>
          </p15:clr>
        </p15:guide>
        <p15:guide id="4" orient="horz" pos="2936" userDrawn="1">
          <p15:clr>
            <a:srgbClr val="A4A3A4"/>
          </p15:clr>
        </p15:guide>
        <p15:guide id="5" orient="horz" pos="809" userDrawn="1">
          <p15:clr>
            <a:srgbClr val="A4A3A4"/>
          </p15:clr>
        </p15:guide>
        <p15:guide id="6" orient="horz" pos="520" userDrawn="1">
          <p15:clr>
            <a:srgbClr val="A4A3A4"/>
          </p15:clr>
        </p15:guide>
        <p15:guide id="7" pos="5556" userDrawn="1">
          <p15:clr>
            <a:srgbClr val="A4A3A4"/>
          </p15:clr>
        </p15:guide>
        <p15:guide id="8" pos="249" userDrawn="1">
          <p15:clr>
            <a:srgbClr val="A4A3A4"/>
          </p15:clr>
        </p15:guide>
        <p15:guide id="9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6F5"/>
    <a:srgbClr val="4D2938"/>
    <a:srgbClr val="C9122B"/>
    <a:srgbClr val="8A857E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89" autoAdjust="0"/>
    <p:restoredTop sz="94477" autoAdjust="0"/>
  </p:normalViewPr>
  <p:slideViewPr>
    <p:cSldViewPr>
      <p:cViewPr varScale="1">
        <p:scale>
          <a:sx n="103" d="100"/>
          <a:sy n="103" d="100"/>
        </p:scale>
        <p:origin x="250" y="72"/>
      </p:cViewPr>
      <p:guideLst>
        <p:guide orient="horz" pos="146"/>
        <p:guide orient="horz" pos="1620"/>
        <p:guide orient="horz" pos="179"/>
        <p:guide orient="horz" pos="2936"/>
        <p:guide orient="horz" pos="809"/>
        <p:guide orient="horz" pos="520"/>
        <p:guide pos="5556"/>
        <p:guide pos="249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E6890E1-32F7-4BB9-BD7D-BAEC8E384EE8}" type="datetime1">
              <a:rPr lang="en-US" altLang="en-US"/>
              <a:pPr/>
              <a:t>4/26/2024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D80652-3E7B-4F31-9135-E9386C8A87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3444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AEFDF52-FA57-44AE-B620-D0CF8AD5C17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92920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FDF52-FA57-44AE-B620-D0CF8AD5C17A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50797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FDF52-FA57-44AE-B620-D0CF8AD5C17A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2427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E71A22-D3B9-E847-B4A9-5E66F7AD5C1C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675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53316-49ED-4AA6-9699-C6FA26E9F82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096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53316-49ED-4AA6-9699-C6FA26E9F82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808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53316-49ED-4AA6-9699-C6FA26E9F82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733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FDF52-FA57-44AE-B620-D0CF8AD5C17A}" type="slidenum">
              <a:rPr lang="en-GB" altLang="en-US" smtClean="0"/>
              <a:pPr/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58891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65715" y="1491630"/>
            <a:ext cx="3951513" cy="1296144"/>
          </a:xfrm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here (Cover option 1)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4903" y="3147814"/>
            <a:ext cx="3951513" cy="1224136"/>
          </a:xfrm>
        </p:spPr>
        <p:txBody>
          <a:bodyPr/>
          <a:lstStyle>
            <a:lvl1pPr marL="0" indent="0" algn="l">
              <a:buClr>
                <a:srgbClr val="C9122B"/>
              </a:buClr>
              <a:buFont typeface="Lucida Grande"/>
              <a:buNone/>
              <a:defRPr sz="2800">
                <a:solidFill>
                  <a:schemeClr val="bg1"/>
                </a:solidFill>
              </a:defRPr>
            </a:lvl1pPr>
            <a:lvl2pPr marL="347659" indent="-166686">
              <a:buClr>
                <a:srgbClr val="C9122B"/>
              </a:buClr>
              <a:buFont typeface="Lucida Grande"/>
              <a:buChar char="■"/>
              <a:defRPr/>
            </a:lvl2pPr>
            <a:lvl3pPr marL="538158" indent="-188911">
              <a:buClr>
                <a:srgbClr val="C9122B"/>
              </a:buClr>
              <a:buFont typeface="Lucida Grande"/>
              <a:buChar char="■"/>
              <a:defRPr/>
            </a:lvl3pPr>
            <a:lvl4pPr marL="712781" indent="-173037">
              <a:buClr>
                <a:srgbClr val="C9122B"/>
              </a:buClr>
              <a:buFont typeface="Lucida Grande"/>
              <a:buChar char="■"/>
              <a:defRPr sz="1800"/>
            </a:lvl4pPr>
            <a:lvl5pPr marL="898516" indent="-184148">
              <a:buClr>
                <a:srgbClr val="C9122B"/>
              </a:buClr>
              <a:buFont typeface="Lucida Grande"/>
              <a:buChar char="■"/>
              <a:defRPr sz="1800"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BEA9FF-B219-4D6D-AB05-0A7B82FC13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1D1A60-DD15-DE0F-C49C-ECED8B2362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1AA6E7-7B11-41A0-BAB3-DDF3390E6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641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000" y="1440001"/>
            <a:ext cx="7414874" cy="3291990"/>
          </a:xfrm>
        </p:spPr>
        <p:txBody>
          <a:bodyPr/>
          <a:lstStyle>
            <a:lvl1pPr marL="342900" indent="-342900">
              <a:buClr>
                <a:srgbClr val="10CF53"/>
              </a:buClr>
              <a:buFont typeface="Wingdings" pitchFamily="2" charset="2"/>
              <a:buChar char="§"/>
              <a:defRPr/>
            </a:lvl1pPr>
            <a:lvl2pPr marL="523873" indent="-342900">
              <a:buClr>
                <a:srgbClr val="10CF53"/>
              </a:buClr>
              <a:buFont typeface="Wingdings" pitchFamily="2" charset="2"/>
              <a:buChar char="§"/>
              <a:defRPr/>
            </a:lvl2pPr>
            <a:lvl3pPr marL="692147" indent="-342900">
              <a:buClr>
                <a:srgbClr val="10CF53"/>
              </a:buClr>
              <a:buFont typeface="Wingdings" pitchFamily="2" charset="2"/>
              <a:buChar char="§"/>
              <a:defRPr/>
            </a:lvl3pPr>
            <a:lvl4pPr marL="712781" indent="-173037">
              <a:buClr>
                <a:srgbClr val="C9122B"/>
              </a:buClr>
              <a:buFont typeface="Wingdings" panose="05000000000000000000" pitchFamily="2" charset="2"/>
              <a:buChar char="§"/>
              <a:defRPr sz="1800"/>
            </a:lvl4pPr>
            <a:lvl5pPr marL="898516" indent="-184148">
              <a:buClr>
                <a:srgbClr val="C9122B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D1F0D6-76E2-826C-A0FA-FA6540F7A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511200"/>
            <a:ext cx="7414874" cy="836414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D1305B-1B3D-9754-93D1-C12A0062AF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1E24D-1D0E-28E9-A884-DC851B2F87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1AA6E7-7B11-41A0-BAB3-DDF3390E6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665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000" y="1440001"/>
            <a:ext cx="7414874" cy="3291990"/>
          </a:xfrm>
        </p:spPr>
        <p:txBody>
          <a:bodyPr/>
          <a:lstStyle>
            <a:lvl1pPr marL="342900" indent="-342900">
              <a:buClr>
                <a:srgbClr val="10CF53"/>
              </a:buClr>
              <a:buFont typeface="Wingdings" pitchFamily="2" charset="2"/>
              <a:buChar char="§"/>
              <a:defRPr/>
            </a:lvl1pPr>
            <a:lvl2pPr marL="523873" indent="-342900">
              <a:buClr>
                <a:srgbClr val="10CF53"/>
              </a:buClr>
              <a:buFont typeface="Wingdings" pitchFamily="2" charset="2"/>
              <a:buChar char="§"/>
              <a:defRPr/>
            </a:lvl2pPr>
            <a:lvl3pPr marL="692147" indent="-342900">
              <a:buClr>
                <a:srgbClr val="10CF53"/>
              </a:buClr>
              <a:buFont typeface="Wingdings" pitchFamily="2" charset="2"/>
              <a:buChar char="§"/>
              <a:defRPr/>
            </a:lvl3pPr>
            <a:lvl4pPr marL="712781" indent="-173037">
              <a:buClr>
                <a:srgbClr val="C9122B"/>
              </a:buClr>
              <a:buFont typeface="Wingdings" panose="05000000000000000000" pitchFamily="2" charset="2"/>
              <a:buChar char="§"/>
              <a:defRPr sz="1800"/>
            </a:lvl4pPr>
            <a:lvl5pPr marL="898516" indent="-184148">
              <a:buClr>
                <a:srgbClr val="C9122B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D1F0D6-76E2-826C-A0FA-FA6540F7A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511200"/>
            <a:ext cx="7414874" cy="836414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4000AF-B15E-3F19-48CE-8EE2141F69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E8EB5-A474-0CB2-F3D7-77DC6383B4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1AA6E7-7B11-41A0-BAB3-DDF3390E6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314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FF5A8-FD98-7D94-2F4A-8176CB42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511200"/>
            <a:ext cx="8207330" cy="83641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A5E90C-0343-C3F4-02AE-DA6B009AD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C12A0-0E0C-8135-0D18-D72925C658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1AA6E7-7B11-41A0-BAB3-DDF3390E6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599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184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71687" y="357505"/>
            <a:ext cx="7199299" cy="730554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 here (Section divider slide)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71685" y="1059583"/>
            <a:ext cx="7200800" cy="3348371"/>
          </a:xfrm>
        </p:spPr>
        <p:txBody>
          <a:bodyPr/>
          <a:lstStyle>
            <a:lvl1pPr marL="179386" indent="-179386">
              <a:buClr>
                <a:srgbClr val="C9122B"/>
              </a:buClr>
              <a:buFont typeface="Wingdings" panose="05000000000000000000" pitchFamily="2" charset="2"/>
              <a:buChar char="§"/>
              <a:defRPr/>
            </a:lvl1pPr>
            <a:lvl2pPr marL="347659" indent="-166686">
              <a:buClr>
                <a:srgbClr val="C9122B"/>
              </a:buClr>
              <a:buFont typeface="Wingdings" panose="05000000000000000000" pitchFamily="2" charset="2"/>
              <a:buChar char="§"/>
              <a:defRPr/>
            </a:lvl2pPr>
            <a:lvl3pPr marL="538158" indent="-188911">
              <a:buClr>
                <a:srgbClr val="C9122B"/>
              </a:buClr>
              <a:buFont typeface="Wingdings" panose="05000000000000000000" pitchFamily="2" charset="2"/>
              <a:buChar char="§"/>
              <a:defRPr/>
            </a:lvl3pPr>
            <a:lvl4pPr marL="712781" indent="-173037">
              <a:buClr>
                <a:srgbClr val="C9122B"/>
              </a:buClr>
              <a:buFont typeface="Wingdings" panose="05000000000000000000" pitchFamily="2" charset="2"/>
              <a:buChar char="§"/>
              <a:defRPr sz="1800"/>
            </a:lvl4pPr>
            <a:lvl5pPr marL="899991" indent="-183598">
              <a:buClr>
                <a:srgbClr val="C9122B"/>
              </a:buClr>
              <a:buSzPct val="11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Content or subheading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5169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079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7B5F-20D4-351D-6F7A-5CEBA597B4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95737" y="411510"/>
            <a:ext cx="6498534" cy="1296144"/>
          </a:xfrm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here </a:t>
            </a:r>
            <a:br>
              <a:rPr lang="en-US" dirty="0"/>
            </a:br>
            <a:r>
              <a:rPr lang="en-US" dirty="0"/>
              <a:t>(Cover option 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E12A3-54E7-95D3-974E-819A1F0BA2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5737" y="1851670"/>
            <a:ext cx="6480719" cy="2880320"/>
          </a:xfrm>
        </p:spPr>
        <p:txBody>
          <a:bodyPr/>
          <a:lstStyle>
            <a:lvl1pPr marL="0" indent="0" algn="l">
              <a:buClr>
                <a:srgbClr val="C9122B"/>
              </a:buClr>
              <a:buFont typeface="Lucida Grande"/>
              <a:buNone/>
              <a:defRPr sz="2800">
                <a:solidFill>
                  <a:schemeClr val="bg1"/>
                </a:solidFill>
              </a:defRPr>
            </a:lvl1pPr>
            <a:lvl2pPr marL="347659" indent="-166686">
              <a:buClr>
                <a:srgbClr val="C9122B"/>
              </a:buClr>
              <a:buFont typeface="Lucida Grande"/>
              <a:buChar char="■"/>
              <a:defRPr/>
            </a:lvl2pPr>
            <a:lvl3pPr marL="538158" indent="-188911">
              <a:buClr>
                <a:srgbClr val="C9122B"/>
              </a:buClr>
              <a:buFont typeface="Lucida Grande"/>
              <a:buChar char="■"/>
              <a:defRPr/>
            </a:lvl3pPr>
            <a:lvl4pPr marL="712781" indent="-173037">
              <a:buClr>
                <a:srgbClr val="C9122B"/>
              </a:buClr>
              <a:buFont typeface="Lucida Grande"/>
              <a:buChar char="■"/>
              <a:defRPr sz="1800"/>
            </a:lvl4pPr>
            <a:lvl5pPr marL="898516" indent="-184148">
              <a:buClr>
                <a:srgbClr val="C9122B"/>
              </a:buClr>
              <a:buFont typeface="Lucida Grande"/>
              <a:buChar char="■"/>
              <a:defRPr sz="1800"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821753-2F6F-CCD6-08AB-7E8C355239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5556E-05BD-EA26-976B-27FED863D8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1AA6E7-7B11-41A0-BAB3-DDF3390E6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667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7B5F-20D4-351D-6F7A-5CEBA597B4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95737" y="411510"/>
            <a:ext cx="6498534" cy="1296144"/>
          </a:xfrm>
        </p:spPr>
        <p:txBody>
          <a:bodyPr/>
          <a:lstStyle>
            <a:lvl1pPr algn="l">
              <a:defRPr sz="40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here </a:t>
            </a:r>
            <a:br>
              <a:rPr lang="en-US" dirty="0"/>
            </a:br>
            <a:r>
              <a:rPr lang="en-US" dirty="0"/>
              <a:t>(Cover option 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E12A3-54E7-95D3-974E-819A1F0BA2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5737" y="1851670"/>
            <a:ext cx="6480719" cy="2880320"/>
          </a:xfrm>
        </p:spPr>
        <p:txBody>
          <a:bodyPr/>
          <a:lstStyle>
            <a:lvl1pPr marL="0" indent="0" algn="l">
              <a:buClr>
                <a:srgbClr val="C9122B"/>
              </a:buClr>
              <a:buFont typeface="Lucida Grande"/>
              <a:buNone/>
              <a:defRPr sz="2800">
                <a:solidFill>
                  <a:schemeClr val="tx1"/>
                </a:solidFill>
              </a:defRPr>
            </a:lvl1pPr>
            <a:lvl2pPr marL="347659" indent="-166686">
              <a:buClr>
                <a:srgbClr val="C9122B"/>
              </a:buClr>
              <a:buFont typeface="Lucida Grande"/>
              <a:buChar char="■"/>
              <a:defRPr/>
            </a:lvl2pPr>
            <a:lvl3pPr marL="538158" indent="-188911">
              <a:buClr>
                <a:srgbClr val="C9122B"/>
              </a:buClr>
              <a:buFont typeface="Lucida Grande"/>
              <a:buChar char="■"/>
              <a:defRPr/>
            </a:lvl3pPr>
            <a:lvl4pPr marL="712781" indent="-173037">
              <a:buClr>
                <a:srgbClr val="C9122B"/>
              </a:buClr>
              <a:buFont typeface="Lucida Grande"/>
              <a:buChar char="■"/>
              <a:defRPr sz="1800"/>
            </a:lvl4pPr>
            <a:lvl5pPr marL="898516" indent="-184148">
              <a:buClr>
                <a:srgbClr val="C9122B"/>
              </a:buClr>
              <a:buFont typeface="Lucida Grande"/>
              <a:buChar char="■"/>
              <a:defRPr sz="1800"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2DC19-7458-3483-0216-177930BB8C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EA2797-CEC9-EC65-37C3-A686F4F3AD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1AA6E7-7B11-41A0-BAB3-DDF3390E6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218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51719" y="1440000"/>
            <a:ext cx="5184577" cy="2988332"/>
          </a:xfrm>
        </p:spPr>
        <p:txBody>
          <a:bodyPr/>
          <a:lstStyle>
            <a:lvl1pPr marL="179386" indent="-179386">
              <a:buClr>
                <a:schemeClr val="tx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347659" indent="-166686">
              <a:buClr>
                <a:schemeClr val="tx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538158" indent="-188911">
              <a:buClr>
                <a:schemeClr val="tx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712781" indent="-173037">
              <a:buClr>
                <a:srgbClr val="C9122B"/>
              </a:buClr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4pPr>
            <a:lvl5pPr marL="899991" indent="-183598">
              <a:buClr>
                <a:srgbClr val="C9122B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Content or subheading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C12380-3E9E-6512-0E0B-5CF4C1EAA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3282" y="512464"/>
            <a:ext cx="5183014" cy="619126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section divider title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E47FE9-E628-5A79-E8F1-EBE473F876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5223A-470F-637E-2E58-02EEE41074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1AA6E7-7B11-41A0-BAB3-DDF3390E6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540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000" y="511200"/>
            <a:ext cx="7414874" cy="836414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000" y="1440000"/>
            <a:ext cx="7414874" cy="3291990"/>
          </a:xfrm>
        </p:spPr>
        <p:txBody>
          <a:bodyPr/>
          <a:lstStyle>
            <a:lvl1pPr marL="179386" indent="-179386">
              <a:buClr>
                <a:srgbClr val="10CF53"/>
              </a:buClr>
              <a:buFont typeface="Wingdings" panose="05000000000000000000" pitchFamily="2" charset="2"/>
              <a:buChar char="§"/>
              <a:defRPr/>
            </a:lvl1pPr>
            <a:lvl2pPr marL="347659" indent="-166686">
              <a:buClr>
                <a:srgbClr val="10CF53"/>
              </a:buClr>
              <a:buFont typeface="Wingdings" panose="05000000000000000000" pitchFamily="2" charset="2"/>
              <a:buChar char="§"/>
              <a:defRPr/>
            </a:lvl2pPr>
            <a:lvl3pPr marL="538158" indent="-188911">
              <a:buClr>
                <a:srgbClr val="10CF53"/>
              </a:buClr>
              <a:buFont typeface="Wingdings" panose="05000000000000000000" pitchFamily="2" charset="2"/>
              <a:buChar char="§"/>
              <a:defRPr/>
            </a:lvl3pPr>
            <a:lvl4pPr marL="712781" indent="-173037">
              <a:buClr>
                <a:srgbClr val="C9122B"/>
              </a:buClr>
              <a:buFont typeface="Wingdings" panose="05000000000000000000" pitchFamily="2" charset="2"/>
              <a:buChar char="§"/>
              <a:defRPr sz="1800"/>
            </a:lvl4pPr>
            <a:lvl5pPr marL="899991" indent="-183598">
              <a:buClr>
                <a:srgbClr val="C9122B"/>
              </a:buClr>
              <a:buSzPct val="11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04B12-3C21-951A-6519-E08E5E7816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5106CC-554F-C784-B2B2-242EBB0DCC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1AA6E7-7B11-41A0-BAB3-DDF3390E6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618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DDCA5-AC37-4CC2-6FFF-BF2075029FD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59632" y="1440000"/>
            <a:ext cx="3512890" cy="44717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sub-head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905BE-9799-69FA-1782-61B9BEEA43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59632" y="1995686"/>
            <a:ext cx="3512890" cy="2736304"/>
          </a:xfrm>
        </p:spPr>
        <p:txBody>
          <a:bodyPr/>
          <a:lstStyle>
            <a:lvl1pPr marL="179386" indent="-179386">
              <a:buClr>
                <a:srgbClr val="10CF53"/>
              </a:buClr>
              <a:buFont typeface="Wingdings" panose="05000000000000000000" pitchFamily="2" charset="2"/>
              <a:buChar char="§"/>
              <a:defRPr/>
            </a:lvl1pPr>
            <a:lvl2pPr marL="347659" indent="-166686">
              <a:buClr>
                <a:srgbClr val="10CF53"/>
              </a:buClr>
              <a:buFont typeface="Wingdings" panose="05000000000000000000" pitchFamily="2" charset="2"/>
              <a:buChar char="§"/>
              <a:defRPr/>
            </a:lvl2pPr>
            <a:lvl3pPr marL="538158" indent="-188911">
              <a:buClr>
                <a:srgbClr val="10CF53"/>
              </a:buClr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C2FEE6-5429-F0E9-441C-6124EF7A39E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48064" y="1440000"/>
            <a:ext cx="3512890" cy="44717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sub-head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533189-9633-5917-BDBC-16C98FB067C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48064" y="1995686"/>
            <a:ext cx="3512890" cy="2736304"/>
          </a:xfrm>
        </p:spPr>
        <p:txBody>
          <a:bodyPr/>
          <a:lstStyle>
            <a:lvl1pPr marL="179386" indent="-179386">
              <a:buClr>
                <a:srgbClr val="10CF53"/>
              </a:buClr>
              <a:buFont typeface="Wingdings" panose="05000000000000000000" pitchFamily="2" charset="2"/>
              <a:buChar char="§"/>
              <a:defRPr/>
            </a:lvl1pPr>
            <a:lvl2pPr marL="347659" indent="-166686">
              <a:buClr>
                <a:srgbClr val="10CF53"/>
              </a:buClr>
              <a:buFont typeface="Wingdings" panose="05000000000000000000" pitchFamily="2" charset="2"/>
              <a:buChar char="§"/>
              <a:defRPr/>
            </a:lvl2pPr>
            <a:lvl3pPr marL="538158" indent="-188911">
              <a:buClr>
                <a:srgbClr val="10CF53"/>
              </a:buClr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969F304-040E-02EF-67C7-78BFE860B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510619"/>
            <a:ext cx="7416823" cy="82087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FFC968-72E2-EF10-D367-89ABFB6404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4CE17-F72F-C6D5-3DCD-34C23EDCB6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1AA6E7-7B11-41A0-BAB3-DDF3390E6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511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8488" y="1440000"/>
            <a:ext cx="3512890" cy="3291990"/>
          </a:xfrm>
        </p:spPr>
        <p:txBody>
          <a:bodyPr/>
          <a:lstStyle>
            <a:lvl1pPr marL="179386" indent="-179386">
              <a:buClr>
                <a:srgbClr val="10CF53"/>
              </a:buClr>
              <a:buFont typeface="Wingdings" panose="05000000000000000000" pitchFamily="2" charset="2"/>
              <a:buChar char="§"/>
              <a:defRPr sz="2400"/>
            </a:lvl1pPr>
            <a:lvl2pPr marL="347659" indent="-166686">
              <a:buClr>
                <a:srgbClr val="10CF53"/>
              </a:buClr>
              <a:buFont typeface="Wingdings" panose="05000000000000000000" pitchFamily="2" charset="2"/>
              <a:buChar char="§"/>
              <a:defRPr sz="2200"/>
            </a:lvl2pPr>
            <a:lvl3pPr marL="538158" indent="-188911">
              <a:buClr>
                <a:srgbClr val="10CF53"/>
              </a:buClr>
              <a:buFont typeface="Wingdings" panose="05000000000000000000" pitchFamily="2" charset="2"/>
              <a:buChar char="§"/>
              <a:defRPr sz="2000"/>
            </a:lvl3pPr>
            <a:lvl4pPr marL="712781" indent="-173037">
              <a:buClr>
                <a:srgbClr val="C9122B"/>
              </a:buClr>
              <a:buFont typeface="Wingdings" panose="05000000000000000000" pitchFamily="2" charset="2"/>
              <a:buChar char="§"/>
              <a:defRPr sz="1800"/>
            </a:lvl4pPr>
            <a:lvl5pPr marL="898516" indent="-184148">
              <a:buClr>
                <a:srgbClr val="C9122B"/>
              </a:buClr>
              <a:buFont typeface="Wingdings" panose="05000000000000000000" pitchFamily="2" charset="2"/>
              <a:buChar char="§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2100" y="1440000"/>
            <a:ext cx="3512890" cy="3291990"/>
          </a:xfrm>
        </p:spPr>
        <p:txBody>
          <a:bodyPr/>
          <a:lstStyle>
            <a:lvl1pPr marL="342900" indent="-342900">
              <a:buClr>
                <a:srgbClr val="10CF53"/>
              </a:buClr>
              <a:buFont typeface="Wingdings" panose="05000000000000000000" pitchFamily="2" charset="2"/>
              <a:buChar char="§"/>
              <a:defRPr sz="2400"/>
            </a:lvl1pPr>
            <a:lvl2pPr marL="523873" indent="-342900">
              <a:buClr>
                <a:srgbClr val="10CF53"/>
              </a:buClr>
              <a:buFont typeface="Wingdings" panose="05000000000000000000" pitchFamily="2" charset="2"/>
              <a:buChar char="§"/>
              <a:defRPr sz="2200"/>
            </a:lvl2pPr>
            <a:lvl3pPr marL="692147" indent="-342900">
              <a:buClr>
                <a:srgbClr val="10CF53"/>
              </a:buClr>
              <a:buFont typeface="Wingdings" panose="05000000000000000000" pitchFamily="2" charset="2"/>
              <a:buChar char="§"/>
              <a:defRPr sz="2000"/>
            </a:lvl3pPr>
            <a:lvl4pPr marL="825494" indent="-285750">
              <a:buClr>
                <a:srgbClr val="C9122B"/>
              </a:buClr>
              <a:buFont typeface="Wingdings" panose="05000000000000000000" pitchFamily="2" charset="2"/>
              <a:buChar char="§"/>
              <a:defRPr sz="1800"/>
            </a:lvl4pPr>
            <a:lvl5pPr marL="1000118" indent="-285750">
              <a:buClr>
                <a:srgbClr val="C9122B"/>
              </a:buClr>
              <a:buFont typeface="Wingdings" panose="05000000000000000000" pitchFamily="2" charset="2"/>
              <a:buChar char="§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60000" y="511200"/>
            <a:ext cx="7416502" cy="836414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3E70BD-9D37-8017-DB81-DC781396FA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A33750-6FE0-88B9-014D-E4B3D3C446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1AA6E7-7B11-41A0-BAB3-DDF3390E6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624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0000" y="1440000"/>
            <a:ext cx="3512890" cy="3291990"/>
          </a:xfrm>
        </p:spPr>
        <p:txBody>
          <a:bodyPr/>
          <a:lstStyle>
            <a:lvl1pPr marL="179386" indent="-179386">
              <a:buClr>
                <a:srgbClr val="10CF53"/>
              </a:buClr>
              <a:buFont typeface="Wingdings" panose="05000000000000000000" pitchFamily="2" charset="2"/>
              <a:buChar char="§"/>
              <a:defRPr sz="2400"/>
            </a:lvl1pPr>
            <a:lvl2pPr marL="347659" indent="-166686">
              <a:buClr>
                <a:srgbClr val="10CF53"/>
              </a:buClr>
              <a:buFont typeface="Wingdings" panose="05000000000000000000" pitchFamily="2" charset="2"/>
              <a:buChar char="§"/>
              <a:defRPr sz="2200"/>
            </a:lvl2pPr>
            <a:lvl3pPr marL="538158" indent="-188911">
              <a:buClr>
                <a:srgbClr val="10CF53"/>
              </a:buClr>
              <a:buFont typeface="Wingdings" panose="05000000000000000000" pitchFamily="2" charset="2"/>
              <a:buChar char="§"/>
              <a:defRPr sz="2000"/>
            </a:lvl3pPr>
            <a:lvl4pPr marL="712781" indent="-173037">
              <a:buFont typeface="Wingdings" panose="05000000000000000000" pitchFamily="2" charset="2"/>
              <a:buChar char="§"/>
              <a:defRPr sz="1800"/>
            </a:lvl4pPr>
            <a:lvl5pPr marL="898516" indent="-184148">
              <a:buSzPct val="131000"/>
              <a:buFont typeface="Wingdings" panose="05000000000000000000" pitchFamily="2" charset="2"/>
              <a:buChar char="§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5163612" y="1440000"/>
            <a:ext cx="3512890" cy="3291990"/>
          </a:xfrm>
        </p:spPr>
        <p:txBody>
          <a:bodyPr/>
          <a:lstStyle>
            <a:lvl1pPr marL="0" indent="0">
              <a:buNone/>
              <a:defRPr sz="24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60000" y="511200"/>
            <a:ext cx="7416502" cy="836414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B2ED35-590A-9973-680A-E438468C2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2A3D5-F697-FDFB-D430-4F7EFE745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A6E7-7B11-41A0-BAB3-DDF3390E6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20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000" y="3219822"/>
            <a:ext cx="7416456" cy="425054"/>
          </a:xfrm>
        </p:spPr>
        <p:txBody>
          <a:bodyPr anchor="b"/>
          <a:lstStyle>
            <a:lvl1pPr algn="l">
              <a:defRPr sz="28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60000" y="511200"/>
            <a:ext cx="7416456" cy="2540105"/>
          </a:xfrm>
        </p:spPr>
        <p:txBody>
          <a:bodyPr/>
          <a:lstStyle>
            <a:lvl1pPr marL="0" indent="0">
              <a:buNone/>
              <a:defRPr sz="24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000" y="3867894"/>
            <a:ext cx="7416456" cy="864096"/>
          </a:xfrm>
        </p:spPr>
        <p:txBody>
          <a:bodyPr/>
          <a:lstStyle>
            <a:lvl1pPr marL="0" indent="0">
              <a:buNone/>
              <a:defRPr sz="2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1D8CC-E118-7172-8CA2-624FFF649E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31EF4-729E-63E7-FD5E-A20BF124D0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1AA6E7-7B11-41A0-BAB3-DDF3390E6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233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3" y="1493385"/>
            <a:ext cx="8069263" cy="4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51775"/>
            <a:ext cx="8070850" cy="272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CF1018-3E44-D687-9536-E19D875BA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2280" y="4889401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AA6E7-7B11-41A0-BAB3-DDF3390E6F2F}" type="slidenum">
              <a:rPr lang="en-GB" smtClean="0"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AEF52A-AB5F-C71A-8060-EB2D5B382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98" r:id="rId2"/>
    <p:sldLayoutId id="2147483700" r:id="rId3"/>
    <p:sldLayoutId id="2147483689" r:id="rId4"/>
    <p:sldLayoutId id="2147483682" r:id="rId5"/>
    <p:sldLayoutId id="2147483697" r:id="rId6"/>
    <p:sldLayoutId id="2147483683" r:id="rId7"/>
    <p:sldLayoutId id="2147483684" r:id="rId8"/>
    <p:sldLayoutId id="2147483685" r:id="rId9"/>
    <p:sldLayoutId id="2147483686" r:id="rId10"/>
    <p:sldLayoutId id="2147483701" r:id="rId11"/>
    <p:sldLayoutId id="2147483699" r:id="rId12"/>
    <p:sldLayoutId id="2147483687" r:id="rId13"/>
    <p:sldLayoutId id="2147483702" r:id="rId14"/>
    <p:sldLayoutId id="2147483703" r:id="rId1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-110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-110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-110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-110" charset="0"/>
          <a:ea typeface="ＭＳ Ｐゴシック" pitchFamily="-65" charset="-128"/>
          <a:cs typeface="ＭＳ Ｐゴシック" pitchFamily="-65" charset="-128"/>
        </a:defRPr>
      </a:lvl5pPr>
      <a:lvl6pPr marL="45719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pitchFamily="-110" charset="0"/>
        </a:defRPr>
      </a:lvl6pPr>
      <a:lvl7pPr marL="914391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pitchFamily="-110" charset="0"/>
        </a:defRPr>
      </a:lvl7pPr>
      <a:lvl8pPr marL="137158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pitchFamily="-110" charset="0"/>
        </a:defRPr>
      </a:lvl8pPr>
      <a:lvl9pPr marL="1828782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pitchFamily="-110" charset="0"/>
        </a:defRPr>
      </a:lvl9pPr>
    </p:titleStyle>
    <p:bodyStyle>
      <a:lvl1pPr marL="179386" indent="-179386" algn="l" rtl="0" eaLnBrk="1" fontAlgn="base" hangingPunct="1">
        <a:spcBef>
          <a:spcPct val="0"/>
        </a:spcBef>
        <a:spcAft>
          <a:spcPct val="0"/>
        </a:spcAft>
        <a:buClr>
          <a:srgbClr val="C9122B"/>
        </a:buClr>
        <a:buSzPct val="90000"/>
        <a:buFont typeface="Lucida Grande"/>
        <a:buChar char="■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347659" indent="-166686" algn="l" rtl="0" eaLnBrk="1" fontAlgn="base" hangingPunct="1">
        <a:spcBef>
          <a:spcPct val="0"/>
        </a:spcBef>
        <a:spcAft>
          <a:spcPct val="0"/>
        </a:spcAft>
        <a:buClr>
          <a:srgbClr val="C9122B"/>
        </a:buClr>
        <a:buFont typeface="Lucida Grande"/>
        <a:buChar char="■"/>
        <a:defRPr sz="2200">
          <a:solidFill>
            <a:schemeClr val="tx1"/>
          </a:solidFill>
          <a:latin typeface="+mn-lt"/>
          <a:ea typeface="ＭＳ Ｐゴシック" pitchFamily="-110" charset="-128"/>
        </a:defRPr>
      </a:lvl2pPr>
      <a:lvl3pPr marL="538158" indent="-188911" algn="l" rtl="0" eaLnBrk="1" fontAlgn="base" hangingPunct="1">
        <a:spcBef>
          <a:spcPct val="0"/>
        </a:spcBef>
        <a:spcAft>
          <a:spcPct val="0"/>
        </a:spcAft>
        <a:buClr>
          <a:srgbClr val="C9122B"/>
        </a:buClr>
        <a:buSzPct val="108000"/>
        <a:buFont typeface="Lucida Grande"/>
        <a:buChar char="■"/>
        <a:defRPr sz="2000">
          <a:solidFill>
            <a:schemeClr val="tx1"/>
          </a:solidFill>
          <a:latin typeface="+mn-lt"/>
          <a:ea typeface="ＭＳ Ｐゴシック" pitchFamily="-110" charset="-128"/>
        </a:defRPr>
      </a:lvl3pPr>
      <a:lvl4pPr marL="712781" indent="-173037" algn="l" rtl="0" eaLnBrk="1" fontAlgn="base" hangingPunct="1">
        <a:spcBef>
          <a:spcPct val="0"/>
        </a:spcBef>
        <a:spcAft>
          <a:spcPct val="0"/>
        </a:spcAft>
        <a:buClr>
          <a:srgbClr val="C9122B"/>
        </a:buClr>
        <a:buSzPct val="115000"/>
        <a:buFont typeface="Lucida Grande"/>
        <a:buChar char="■"/>
        <a:defRPr sz="1800">
          <a:solidFill>
            <a:schemeClr val="tx1"/>
          </a:solidFill>
          <a:latin typeface="+mn-lt"/>
          <a:ea typeface="ＭＳ Ｐゴシック" pitchFamily="-110" charset="-128"/>
        </a:defRPr>
      </a:lvl4pPr>
      <a:lvl5pPr marL="898516" indent="-184148" algn="l" rtl="0" eaLnBrk="1" fontAlgn="base" hangingPunct="1">
        <a:spcBef>
          <a:spcPct val="0"/>
        </a:spcBef>
        <a:spcAft>
          <a:spcPct val="0"/>
        </a:spcAft>
        <a:buClr>
          <a:srgbClr val="C9122B"/>
        </a:buClr>
        <a:buSzPct val="130000"/>
        <a:buFont typeface="Lucida Grande"/>
        <a:buChar char="■"/>
        <a:defRPr sz="1600">
          <a:solidFill>
            <a:schemeClr val="tx1"/>
          </a:solidFill>
          <a:latin typeface="+mn-lt"/>
          <a:ea typeface="ＭＳ Ｐゴシック" pitchFamily="-110" charset="-128"/>
        </a:defRPr>
      </a:lvl5pPr>
      <a:lvl6pPr marL="1355711" indent="-184148" algn="l" rtl="0" eaLnBrk="1" fontAlgn="base" hangingPunct="1">
        <a:spcBef>
          <a:spcPct val="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pitchFamily="-110" charset="-128"/>
        </a:defRPr>
      </a:lvl6pPr>
      <a:lvl7pPr marL="1812907" indent="-184148" algn="l" rtl="0" eaLnBrk="1" fontAlgn="base" hangingPunct="1">
        <a:spcBef>
          <a:spcPct val="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pitchFamily="-110" charset="-128"/>
        </a:defRPr>
      </a:lvl7pPr>
      <a:lvl8pPr marL="2270102" indent="-184148" algn="l" rtl="0" eaLnBrk="1" fontAlgn="base" hangingPunct="1">
        <a:spcBef>
          <a:spcPct val="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pitchFamily="-110" charset="-128"/>
        </a:defRPr>
      </a:lvl8pPr>
      <a:lvl9pPr marL="2727298" indent="-184148" algn="l" rtl="0" eaLnBrk="1" fontAlgn="base" hangingPunct="1">
        <a:spcBef>
          <a:spcPct val="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0.m4a"/><Relationship Id="rId7" Type="http://schemas.openxmlformats.org/officeDocument/2006/relationships/image" Target="../media/image5.png"/><Relationship Id="rId2" Type="http://schemas.openxmlformats.org/officeDocument/2006/relationships/tags" Target="../tags/tag4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0.pn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34.emf"/><Relationship Id="rId3" Type="http://schemas.microsoft.com/office/2007/relationships/media" Target="../media/media12.m4a"/><Relationship Id="rId7" Type="http://schemas.openxmlformats.org/officeDocument/2006/relationships/image" Target="../media/image5.png"/><Relationship Id="rId12" Type="http://schemas.openxmlformats.org/officeDocument/2006/relationships/image" Target="../media/image33.emf"/><Relationship Id="rId2" Type="http://schemas.openxmlformats.org/officeDocument/2006/relationships/tags" Target="../tags/tag5.xml"/><Relationship Id="rId1" Type="http://schemas.openxmlformats.org/officeDocument/2006/relationships/themeOverride" Target="../theme/themeOverride2.x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2.emf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1.emf"/><Relationship Id="rId4" Type="http://schemas.openxmlformats.org/officeDocument/2006/relationships/audio" Target="../media/media12.m4a"/><Relationship Id="rId9" Type="http://schemas.openxmlformats.org/officeDocument/2006/relationships/image" Target="../media/image30.emf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0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0.png"/><Relationship Id="rId2" Type="http://schemas.microsoft.com/office/2007/relationships/media" Target="../media/media15.m4a"/><Relationship Id="rId1" Type="http://schemas.openxmlformats.org/officeDocument/2006/relationships/tags" Target="../tags/tag6.xml"/><Relationship Id="rId6" Type="http://schemas.openxmlformats.org/officeDocument/2006/relationships/image" Target="../media/image36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0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0.pn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7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9.png"/><Relationship Id="rId5" Type="http://schemas.openxmlformats.org/officeDocument/2006/relationships/hyperlink" Target="https://www.nrel.gov/pv/assets/pdfs/best-research-cell-efficiencies-rev220630.pdf" TargetMode="External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hyperlink" Target="http://www.ofgem.gov.uk/environmental-programmes/fit/fit-tariff-rates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audio" Target="../media/media25.m4a"/><Relationship Id="rId7" Type="http://schemas.openxmlformats.org/officeDocument/2006/relationships/hyperlink" Target="http://www.irena.org/-/media/Files/IRENA/Agency/Publication/2019/Nov/IRENA_Future_of_Solar_PV_2019.pdf" TargetMode="External"/><Relationship Id="rId2" Type="http://schemas.microsoft.com/office/2007/relationships/media" Target="../media/media25.m4a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6.m4a"/><Relationship Id="rId7" Type="http://schemas.openxmlformats.org/officeDocument/2006/relationships/image" Target="../media/image43.png"/><Relationship Id="rId2" Type="http://schemas.microsoft.com/office/2007/relationships/media" Target="../media/media26.m4a"/><Relationship Id="rId1" Type="http://schemas.openxmlformats.org/officeDocument/2006/relationships/themeOverride" Target="../theme/themeOverride4.xml"/><Relationship Id="rId6" Type="http://schemas.openxmlformats.org/officeDocument/2006/relationships/hyperlink" Target="https://irena.org/-/media/Files/IRENA/Agency/Publication/2019/Nov/IRENA_Future_of_Solar_PV_2019.pdf" TargetMode="Externa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7.m4a"/><Relationship Id="rId7" Type="http://schemas.openxmlformats.org/officeDocument/2006/relationships/hyperlink" Target="https://www.gov.uk/government/statistics/solar-pv-cost-data" TargetMode="External"/><Relationship Id="rId2" Type="http://schemas.microsoft.com/office/2007/relationships/media" Target="../media/media27.m4a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8.m4a"/><Relationship Id="rId7" Type="http://schemas.openxmlformats.org/officeDocument/2006/relationships/image" Target="../media/image45.png"/><Relationship Id="rId2" Type="http://schemas.microsoft.com/office/2007/relationships/media" Target="../media/media28.m4a"/><Relationship Id="rId1" Type="http://schemas.openxmlformats.org/officeDocument/2006/relationships/themeOverride" Target="../theme/themeOverride6.xml"/><Relationship Id="rId6" Type="http://schemas.openxmlformats.org/officeDocument/2006/relationships/hyperlink" Target="https://www.gov.uk/government/statistics/solar-pv-cost-data" TargetMode="Externa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rel.gov/docs/fy04osti/35489.pdf" TargetMode="External"/><Relationship Id="rId3" Type="http://schemas.openxmlformats.org/officeDocument/2006/relationships/audio" Target="../media/media29.m4a"/><Relationship Id="rId7" Type="http://schemas.openxmlformats.org/officeDocument/2006/relationships/hyperlink" Target="http://www.nrel.gov/docs/fy13osti/56487.pdf" TargetMode="External"/><Relationship Id="rId2" Type="http://schemas.microsoft.com/office/2007/relationships/media" Target="../media/media29.m4a"/><Relationship Id="rId1" Type="http://schemas.openxmlformats.org/officeDocument/2006/relationships/tags" Target="../tags/tag8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media4.m4a"/><Relationship Id="rId7" Type="http://schemas.openxmlformats.org/officeDocument/2006/relationships/image" Target="../media/image14.jp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jpg"/><Relationship Id="rId12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11" Type="http://schemas.openxmlformats.org/officeDocument/2006/relationships/image" Target="../media/image24.jp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54391-A0BE-3CD0-12A9-5033FACEE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715" y="1131590"/>
            <a:ext cx="4670781" cy="1296144"/>
          </a:xfrm>
        </p:spPr>
        <p:txBody>
          <a:bodyPr/>
          <a:lstStyle/>
          <a:p>
            <a:r>
              <a:rPr lang="en-US" dirty="0"/>
              <a:t>Solar PV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5C806-6A8D-8436-2974-033061DAA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4903" y="4011910"/>
            <a:ext cx="3951513" cy="1008112"/>
          </a:xfrm>
        </p:spPr>
        <p:txBody>
          <a:bodyPr/>
          <a:lstStyle/>
          <a:p>
            <a:r>
              <a:rPr lang="en-US" dirty="0"/>
              <a:t>Dr Tala El Samad</a:t>
            </a:r>
          </a:p>
          <a:p>
            <a:endParaRPr lang="en-US" sz="1800" dirty="0"/>
          </a:p>
          <a:p>
            <a:r>
              <a:rPr lang="en-US" sz="1800" dirty="0"/>
              <a:t>March 2024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0FF8D9C-C14B-B52C-3675-13766D2DB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0037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8"/>
    </mc:Choice>
    <mc:Fallback xmlns="">
      <p:transition spd="slow" advTm="8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1">
            <a:extLst>
              <a:ext uri="{FF2B5EF4-FFF2-40B4-BE49-F238E27FC236}">
                <a16:creationId xmlns:a16="http://schemas.microsoft.com/office/drawing/2014/main" id="{4340C02E-66B3-C845-8B6C-4A53F3E8B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PV System</a:t>
            </a:r>
          </a:p>
        </p:txBody>
      </p:sp>
      <p:sp>
        <p:nvSpPr>
          <p:cNvPr id="6145" name="Content Placeholder 2"/>
          <p:cNvSpPr>
            <a:spLocks noGrp="1"/>
          </p:cNvSpPr>
          <p:nvPr>
            <p:ph idx="1"/>
          </p:nvPr>
        </p:nvSpPr>
        <p:spPr>
          <a:xfrm>
            <a:off x="984850" y="1059583"/>
            <a:ext cx="4307230" cy="3348371"/>
          </a:xfrm>
        </p:spPr>
        <p:txBody>
          <a:bodyPr>
            <a:normAutofit/>
          </a:bodyPr>
          <a:lstStyle/>
          <a:p>
            <a:pPr>
              <a:buClr>
                <a:srgbClr val="00B050"/>
              </a:buClr>
              <a:defRPr/>
            </a:pPr>
            <a:r>
              <a:rPr lang="en-US" sz="1800" b="0" dirty="0">
                <a:latin typeface="Arial" charset="0"/>
                <a:ea typeface="MS PGothic" charset="0"/>
              </a:rPr>
              <a:t>Solar PV converts solar energy directly into electricity</a:t>
            </a:r>
          </a:p>
          <a:p>
            <a:pPr>
              <a:buClr>
                <a:srgbClr val="00B050"/>
              </a:buClr>
              <a:defRPr/>
            </a:pPr>
            <a:r>
              <a:rPr lang="en-US" sz="1800" b="1" dirty="0">
                <a:latin typeface="Arial" charset="0"/>
                <a:ea typeface="MS PGothic" charset="0"/>
              </a:rPr>
              <a:t>Solar cell</a:t>
            </a:r>
            <a:r>
              <a:rPr lang="en-US" sz="1800" dirty="0">
                <a:latin typeface="Arial" charset="0"/>
                <a:ea typeface="MS PGothic" charset="0"/>
              </a:rPr>
              <a:t> </a:t>
            </a:r>
            <a:r>
              <a:rPr lang="en-US" sz="1800" b="0" dirty="0">
                <a:latin typeface="Arial" charset="0"/>
                <a:ea typeface="MS PGothic" charset="0"/>
              </a:rPr>
              <a:t>is the simple building block</a:t>
            </a:r>
          </a:p>
          <a:p>
            <a:pPr>
              <a:buClr>
                <a:srgbClr val="00B050"/>
              </a:buClr>
              <a:defRPr/>
            </a:pPr>
            <a:r>
              <a:rPr lang="en-US" sz="1800" b="1" dirty="0">
                <a:latin typeface="Arial" charset="0"/>
                <a:ea typeface="MS PGothic" charset="0"/>
              </a:rPr>
              <a:t>Solar panel</a:t>
            </a:r>
            <a:r>
              <a:rPr lang="en-US" sz="1800" dirty="0">
                <a:latin typeface="Arial" charset="0"/>
                <a:ea typeface="MS PGothic" charset="0"/>
              </a:rPr>
              <a:t> </a:t>
            </a:r>
            <a:r>
              <a:rPr lang="en-US" sz="1800" b="0" dirty="0">
                <a:latin typeface="Arial" charset="0"/>
                <a:ea typeface="MS PGothic" charset="0"/>
              </a:rPr>
              <a:t>consists of multiple cells</a:t>
            </a:r>
          </a:p>
          <a:p>
            <a:pPr>
              <a:buClr>
                <a:srgbClr val="00B050"/>
              </a:buClr>
              <a:defRPr/>
            </a:pPr>
            <a:r>
              <a:rPr lang="en-US" sz="1800" b="1" dirty="0">
                <a:latin typeface="Arial" charset="0"/>
                <a:ea typeface="MS PGothic" charset="0"/>
              </a:rPr>
              <a:t>Solar array </a:t>
            </a:r>
            <a:r>
              <a:rPr lang="en-US" sz="1800" b="0" dirty="0">
                <a:latin typeface="Arial" charset="0"/>
                <a:ea typeface="MS PGothic" charset="0"/>
              </a:rPr>
              <a:t>consists of multiple panels</a:t>
            </a:r>
          </a:p>
          <a:p>
            <a:pPr>
              <a:buClr>
                <a:srgbClr val="00B050"/>
              </a:buClr>
              <a:defRPr/>
            </a:pPr>
            <a:r>
              <a:rPr lang="en-US" sz="1800" b="0" dirty="0">
                <a:latin typeface="Arial" charset="0"/>
                <a:ea typeface="MS PGothic" charset="0"/>
              </a:rPr>
              <a:t>Control panel</a:t>
            </a:r>
          </a:p>
          <a:p>
            <a:pPr>
              <a:buClr>
                <a:srgbClr val="00B050"/>
              </a:buClr>
              <a:defRPr/>
            </a:pPr>
            <a:r>
              <a:rPr lang="en-US" sz="1800" b="0" dirty="0">
                <a:latin typeface="Arial" charset="0"/>
                <a:ea typeface="MS PGothic" charset="0"/>
              </a:rPr>
              <a:t>Inverter converts from DC to AC power</a:t>
            </a:r>
          </a:p>
          <a:p>
            <a:pPr>
              <a:buClr>
                <a:srgbClr val="00B050"/>
              </a:buClr>
              <a:defRPr/>
            </a:pPr>
            <a:r>
              <a:rPr lang="en-US" sz="1800" b="0" dirty="0">
                <a:latin typeface="Arial" charset="0"/>
                <a:ea typeface="MS PGothic" charset="0"/>
              </a:rPr>
              <a:t>Stand-alone or grid connected</a:t>
            </a:r>
          </a:p>
        </p:txBody>
      </p:sp>
      <p:sp>
        <p:nvSpPr>
          <p:cNvPr id="19" name="Rectangle 18"/>
          <p:cNvSpPr/>
          <p:nvPr/>
        </p:nvSpPr>
        <p:spPr>
          <a:xfrm rot="1682606">
            <a:off x="5889925" y="739211"/>
            <a:ext cx="1502123" cy="1880906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1682606">
            <a:off x="6202459" y="664338"/>
            <a:ext cx="667370" cy="866462"/>
          </a:xfrm>
          <a:prstGeom prst="rect">
            <a:avLst/>
          </a:prstGeom>
          <a:solidFill>
            <a:schemeClr val="bg1">
              <a:lumMod val="50000"/>
            </a:schemeClr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 rot="1682606">
            <a:off x="6405204" y="640835"/>
            <a:ext cx="180806" cy="181685"/>
          </a:xfrm>
          <a:prstGeom prst="rect">
            <a:avLst/>
          </a:prstGeom>
          <a:solidFill>
            <a:srgbClr val="3366FF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1682606">
            <a:off x="6586472" y="737531"/>
            <a:ext cx="180806" cy="181685"/>
          </a:xfrm>
          <a:prstGeom prst="rect">
            <a:avLst/>
          </a:prstGeom>
          <a:solidFill>
            <a:srgbClr val="3366FF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682606">
            <a:off x="6767738" y="834227"/>
            <a:ext cx="180806" cy="181685"/>
          </a:xfrm>
          <a:prstGeom prst="rect">
            <a:avLst/>
          </a:prstGeom>
          <a:solidFill>
            <a:srgbClr val="3366FF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682606">
            <a:off x="6308526" y="822328"/>
            <a:ext cx="180806" cy="181685"/>
          </a:xfrm>
          <a:prstGeom prst="rect">
            <a:avLst/>
          </a:prstGeom>
          <a:solidFill>
            <a:srgbClr val="3366FF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82606">
            <a:off x="6489793" y="919025"/>
            <a:ext cx="180806" cy="181685"/>
          </a:xfrm>
          <a:prstGeom prst="rect">
            <a:avLst/>
          </a:prstGeom>
          <a:solidFill>
            <a:srgbClr val="3366FF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82606">
            <a:off x="6671060" y="1015721"/>
            <a:ext cx="180806" cy="181685"/>
          </a:xfrm>
          <a:prstGeom prst="rect">
            <a:avLst/>
          </a:prstGeom>
          <a:solidFill>
            <a:srgbClr val="3366FF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82606">
            <a:off x="6214359" y="999106"/>
            <a:ext cx="180806" cy="181685"/>
          </a:xfrm>
          <a:prstGeom prst="rect">
            <a:avLst/>
          </a:prstGeom>
          <a:solidFill>
            <a:srgbClr val="3366FF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682606">
            <a:off x="6395627" y="1095803"/>
            <a:ext cx="180806" cy="181685"/>
          </a:xfrm>
          <a:prstGeom prst="rect">
            <a:avLst/>
          </a:prstGeom>
          <a:solidFill>
            <a:srgbClr val="3366FF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82606">
            <a:off x="6576893" y="1192499"/>
            <a:ext cx="180806" cy="181685"/>
          </a:xfrm>
          <a:prstGeom prst="rect">
            <a:avLst/>
          </a:prstGeom>
          <a:solidFill>
            <a:srgbClr val="3366FF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682606">
            <a:off x="6117681" y="1180600"/>
            <a:ext cx="180806" cy="181685"/>
          </a:xfrm>
          <a:prstGeom prst="rect">
            <a:avLst/>
          </a:prstGeom>
          <a:solidFill>
            <a:srgbClr val="3366FF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682606">
            <a:off x="6298948" y="1277297"/>
            <a:ext cx="180806" cy="181685"/>
          </a:xfrm>
          <a:prstGeom prst="rect">
            <a:avLst/>
          </a:prstGeom>
          <a:solidFill>
            <a:srgbClr val="3366FF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82606">
            <a:off x="6480215" y="1373993"/>
            <a:ext cx="180806" cy="181685"/>
          </a:xfrm>
          <a:prstGeom prst="rect">
            <a:avLst/>
          </a:prstGeom>
          <a:solidFill>
            <a:srgbClr val="3366FF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 rot="1682606">
            <a:off x="6846269" y="1010975"/>
            <a:ext cx="667370" cy="866462"/>
            <a:chOff x="5014148" y="1420519"/>
            <a:chExt cx="1063037" cy="1373481"/>
          </a:xfrm>
        </p:grpSpPr>
        <p:sp>
          <p:nvSpPr>
            <p:cNvPr id="22" name="Rectangle 21"/>
            <p:cNvSpPr/>
            <p:nvPr/>
          </p:nvSpPr>
          <p:spPr>
            <a:xfrm>
              <a:off x="5014148" y="1420519"/>
              <a:ext cx="1063037" cy="137348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070670" y="1481567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397921" y="1481761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725169" y="1481955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070670" y="1807535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397921" y="1807729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725169" y="1807923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70670" y="2125034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397921" y="2125228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725169" y="2125422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070670" y="2451002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397921" y="2451196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725169" y="2451390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 rot="1682606">
            <a:off x="5774242" y="1469710"/>
            <a:ext cx="667370" cy="866462"/>
            <a:chOff x="5014148" y="1420519"/>
            <a:chExt cx="1063037" cy="1373481"/>
          </a:xfrm>
        </p:grpSpPr>
        <p:sp>
          <p:nvSpPr>
            <p:cNvPr id="36" name="Rectangle 35"/>
            <p:cNvSpPr/>
            <p:nvPr/>
          </p:nvSpPr>
          <p:spPr>
            <a:xfrm>
              <a:off x="5014148" y="1420519"/>
              <a:ext cx="1063037" cy="137348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70670" y="1481567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97921" y="1481761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725169" y="1481955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070670" y="1807535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397921" y="1807729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725169" y="1807923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070670" y="2125034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397921" y="2125228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725169" y="2125422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070670" y="2451002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97921" y="2451196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725169" y="2451390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 rot="1682606">
            <a:off x="6412954" y="1813631"/>
            <a:ext cx="667370" cy="866462"/>
            <a:chOff x="5014148" y="1420519"/>
            <a:chExt cx="1063037" cy="1373481"/>
          </a:xfrm>
        </p:grpSpPr>
        <p:sp>
          <p:nvSpPr>
            <p:cNvPr id="50" name="Rectangle 49"/>
            <p:cNvSpPr/>
            <p:nvPr/>
          </p:nvSpPr>
          <p:spPr>
            <a:xfrm>
              <a:off x="5014148" y="1420519"/>
              <a:ext cx="1063037" cy="137348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070670" y="1481567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397921" y="1481761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725169" y="1481955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070670" y="1807535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397921" y="1807729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725169" y="1807923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70670" y="2125034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97921" y="2125228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725169" y="2125422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070670" y="2451002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397921" y="2451196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725169" y="2451390"/>
              <a:ext cx="288000" cy="288000"/>
            </a:xfrm>
            <a:prstGeom prst="rect">
              <a:avLst/>
            </a:prstGeom>
            <a:solidFill>
              <a:srgbClr val="3366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44" name="TextBox 6143"/>
          <p:cNvSpPr txBox="1"/>
          <p:nvPr/>
        </p:nvSpPr>
        <p:spPr>
          <a:xfrm>
            <a:off x="5817320" y="370622"/>
            <a:ext cx="517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Cell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973821" y="339502"/>
            <a:ext cx="86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Panel</a:t>
            </a:r>
          </a:p>
        </p:txBody>
      </p:sp>
      <p:cxnSp>
        <p:nvCxnSpPr>
          <p:cNvPr id="6148" name="Straight Arrow Connector 6147"/>
          <p:cNvCxnSpPr>
            <a:endCxn id="2" idx="1"/>
          </p:cNvCxnSpPr>
          <p:nvPr/>
        </p:nvCxnSpPr>
        <p:spPr>
          <a:xfrm>
            <a:off x="6190029" y="536264"/>
            <a:ext cx="225790" cy="152912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52" name="Straight Arrow Connector 6151"/>
          <p:cNvCxnSpPr>
            <a:endCxn id="3" idx="0"/>
          </p:cNvCxnSpPr>
          <p:nvPr/>
        </p:nvCxnSpPr>
        <p:spPr>
          <a:xfrm flipH="1">
            <a:off x="6739823" y="522461"/>
            <a:ext cx="278445" cy="192743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66" name="TextBox 6165"/>
          <p:cNvSpPr txBox="1"/>
          <p:nvPr/>
        </p:nvSpPr>
        <p:spPr>
          <a:xfrm>
            <a:off x="7508309" y="61908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Array</a:t>
            </a:r>
          </a:p>
        </p:txBody>
      </p:sp>
      <p:cxnSp>
        <p:nvCxnSpPr>
          <p:cNvPr id="6168" name="Straight Arrow Connector 6167"/>
          <p:cNvCxnSpPr/>
          <p:nvPr/>
        </p:nvCxnSpPr>
        <p:spPr>
          <a:xfrm flipH="1">
            <a:off x="7266741" y="784725"/>
            <a:ext cx="213962" cy="158739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5689573" y="2959082"/>
            <a:ext cx="1016527" cy="405155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CONTROL PANEL</a:t>
            </a:r>
          </a:p>
        </p:txBody>
      </p:sp>
      <p:sp>
        <p:nvSpPr>
          <p:cNvPr id="98" name="Rectangle 97"/>
          <p:cNvSpPr/>
          <p:nvPr/>
        </p:nvSpPr>
        <p:spPr>
          <a:xfrm>
            <a:off x="5690136" y="3649124"/>
            <a:ext cx="1016527" cy="405155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INVERTER</a:t>
            </a:r>
          </a:p>
        </p:txBody>
      </p:sp>
      <p:sp>
        <p:nvSpPr>
          <p:cNvPr id="99" name="Rectangle 98"/>
          <p:cNvSpPr/>
          <p:nvPr/>
        </p:nvSpPr>
        <p:spPr>
          <a:xfrm>
            <a:off x="7204825" y="3919792"/>
            <a:ext cx="1016527" cy="4051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END-USER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7205388" y="3373056"/>
            <a:ext cx="1016527" cy="4051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ELECTRIC GRID</a:t>
            </a:r>
          </a:p>
        </p:txBody>
      </p:sp>
      <p:cxnSp>
        <p:nvCxnSpPr>
          <p:cNvPr id="66" name="Straight Connector 65"/>
          <p:cNvCxnSpPr>
            <a:stCxn id="19" idx="2"/>
            <a:endCxn id="64" idx="0"/>
          </p:cNvCxnSpPr>
          <p:nvPr/>
        </p:nvCxnSpPr>
        <p:spPr>
          <a:xfrm flipH="1">
            <a:off x="6197837" y="2509699"/>
            <a:ext cx="1005" cy="449383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4" idx="2"/>
            <a:endCxn id="98" idx="0"/>
          </p:cNvCxnSpPr>
          <p:nvPr/>
        </p:nvCxnSpPr>
        <p:spPr>
          <a:xfrm>
            <a:off x="6197837" y="3364237"/>
            <a:ext cx="563" cy="28488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00" idx="1"/>
            <a:endCxn id="99" idx="1"/>
          </p:cNvCxnSpPr>
          <p:nvPr/>
        </p:nvCxnSpPr>
        <p:spPr>
          <a:xfrm rot="10800000" flipV="1">
            <a:off x="7204826" y="3575633"/>
            <a:ext cx="563" cy="546736"/>
          </a:xfrm>
          <a:prstGeom prst="bentConnector3">
            <a:avLst>
              <a:gd name="adj1" fmla="val 48208256"/>
            </a:avLst>
          </a:prstGeom>
          <a:ln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98" idx="3"/>
          </p:cNvCxnSpPr>
          <p:nvPr/>
        </p:nvCxnSpPr>
        <p:spPr>
          <a:xfrm flipV="1">
            <a:off x="6706663" y="3847570"/>
            <a:ext cx="234021" cy="413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Slide Number Placeholder 1">
            <a:extLst>
              <a:ext uri="{FF2B5EF4-FFF2-40B4-BE49-F238E27FC236}">
                <a16:creationId xmlns:a16="http://schemas.microsoft.com/office/drawing/2014/main" id="{0110D36A-5BA6-4E09-AD98-5BE5E76B3C17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10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985B794-A287-F9AF-EBE4-FA22CADDBD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487446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1860"/>
    </mc:Choice>
    <mc:Fallback xmlns="">
      <p:transition spd="slow" advTm="101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3" grpId="0" animBg="1"/>
      <p:bldP spid="2" grpId="0" animBg="1"/>
      <p:bldP spid="5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6144" grpId="0"/>
      <p:bldP spid="67" grpId="0"/>
      <p:bldP spid="6166" grpId="0"/>
      <p:bldP spid="64" grpId="0" animBg="1"/>
      <p:bldP spid="98" grpId="0" animBg="1"/>
      <p:bldP spid="99" grpId="0" animBg="1"/>
      <p:bldP spid="100" grpId="0" animBg="1"/>
    </p:bldLst>
  </p:timing>
  <p:extLst>
    <p:ext uri="{3A86A75C-4F4B-4683-9AE1-C65F6400EC91}">
      <p14:laserTraceLst xmlns:p14="http://schemas.microsoft.com/office/powerpoint/2010/main">
        <p14:tracePtLst>
          <p14:tracePt t="67833" x="8978900" y="904875"/>
          <p14:tracePt t="67843" x="8869363" y="868363"/>
          <p14:tracePt t="67862" x="8540750" y="766763"/>
          <p14:tracePt t="67876" x="8267700" y="712788"/>
          <p14:tracePt t="67895" x="7929563" y="666750"/>
          <p14:tracePt t="67909" x="7727950" y="639763"/>
          <p14:tracePt t="67928" x="7445375" y="649288"/>
          <p14:tracePt t="67944" x="7262813" y="657225"/>
          <p14:tracePt t="67964" x="6969125" y="693738"/>
          <p14:tracePt t="67975" x="6878638" y="693738"/>
          <p14:tracePt t="67975" x="6786563" y="693738"/>
          <p14:tracePt t="67991" x="6613525" y="693738"/>
          <p14:tracePt t="68008" x="6457950" y="657225"/>
          <p14:tracePt t="68010" x="6384925" y="620713"/>
          <p14:tracePt t="68025" x="6275388" y="593725"/>
          <p14:tracePt t="68043" x="6156325" y="557213"/>
          <p14:tracePt t="68044" x="6111875" y="547688"/>
          <p14:tracePt t="68058" x="5983288" y="539750"/>
          <p14:tracePt t="68076" x="5883275" y="539750"/>
          <p14:tracePt t="68095" x="5800725" y="547688"/>
          <p14:tracePt t="68110" x="5773738" y="547688"/>
          <p14:tracePt t="68126" x="5745163" y="547688"/>
          <p14:tracePt t="68143" x="5737225" y="547688"/>
          <p14:tracePt t="68160" x="5727700" y="547688"/>
          <p14:tracePt t="68179" x="5718175" y="547688"/>
          <p14:tracePt t="68243" x="5718175" y="557213"/>
          <p14:tracePt t="68247" x="5727700" y="566738"/>
          <p14:tracePt t="68257" x="5727700" y="576263"/>
          <p14:tracePt t="68275" x="5781675" y="639763"/>
          <p14:tracePt t="68293" x="5818188" y="685800"/>
          <p14:tracePt t="68309" x="5929313" y="758825"/>
          <p14:tracePt t="68325" x="6046788" y="822325"/>
          <p14:tracePt t="68342" x="6211888" y="885825"/>
          <p14:tracePt t="68343" x="6275388" y="895350"/>
          <p14:tracePt t="68359" x="6411913" y="922338"/>
          <p14:tracePt t="68378" x="6540500" y="922338"/>
          <p14:tracePt t="68392" x="6613525" y="922338"/>
          <p14:tracePt t="68412" x="6696075" y="912813"/>
          <p14:tracePt t="68426" x="6742113" y="895350"/>
          <p14:tracePt t="68442" x="6769100" y="876300"/>
          <p14:tracePt t="68457" x="6786563" y="858838"/>
          <p14:tracePt t="68458" x="6805613" y="849313"/>
          <p14:tracePt t="68473" x="6823075" y="822325"/>
          <p14:tracePt t="68490" x="6832600" y="803275"/>
          <p14:tracePt t="68506" x="6842125" y="758825"/>
          <p14:tracePt t="68523" x="6842125" y="712788"/>
          <p14:tracePt t="68543" x="6842125" y="639763"/>
          <p14:tracePt t="68558" x="6805613" y="593725"/>
          <p14:tracePt t="68577" x="6732588" y="566738"/>
          <p14:tracePt t="68591" x="6650038" y="557213"/>
          <p14:tracePt t="68611" x="6523038" y="557213"/>
          <p14:tracePt t="68624" x="6421438" y="576263"/>
          <p14:tracePt t="68644" x="6321425" y="620713"/>
          <p14:tracePt t="68658" x="6284913" y="630238"/>
          <p14:tracePt t="68677" x="6238875" y="666750"/>
          <p14:tracePt t="68691" x="6221413" y="685800"/>
          <p14:tracePt t="68706" x="6211888" y="693738"/>
          <p14:tracePt t="68722" x="6211888" y="703263"/>
          <p14:tracePt t="68742" x="6202363" y="722313"/>
          <p14:tracePt t="68757" x="6202363" y="739775"/>
          <p14:tracePt t="68759" x="6211888" y="758825"/>
          <p14:tracePt t="68772" x="6238875" y="785813"/>
          <p14:tracePt t="68790" x="6284913" y="822325"/>
          <p14:tracePt t="68792" x="6311900" y="839788"/>
          <p14:tracePt t="68805" x="6357938" y="858838"/>
          <p14:tracePt t="68824" x="6411913" y="885825"/>
          <p14:tracePt t="68840" x="6486525" y="904875"/>
          <p14:tracePt t="68857" x="6523038" y="904875"/>
          <p14:tracePt t="68874" x="6567488" y="895350"/>
          <p14:tracePt t="68891" x="6596063" y="895350"/>
          <p14:tracePt t="68907" x="6623050" y="858838"/>
          <p14:tracePt t="68923" x="6640513" y="822325"/>
          <p14:tracePt t="68939" x="6650038" y="785813"/>
          <p14:tracePt t="68955" x="6669088" y="722313"/>
          <p14:tracePt t="68971" x="6669088" y="693738"/>
          <p14:tracePt t="68989" x="6669088" y="666750"/>
          <p14:tracePt t="69005" x="6669088" y="657225"/>
          <p14:tracePt t="69021" x="6669088" y="639763"/>
          <p14:tracePt t="69023" x="6659563" y="639763"/>
          <p14:tracePt t="69038" x="6650038" y="639763"/>
          <p14:tracePt t="69055" x="6640513" y="639763"/>
          <p14:tracePt t="69057" x="6623050" y="639763"/>
          <p14:tracePt t="69073" x="6613525" y="657225"/>
          <p14:tracePt t="69094" x="6586538" y="693738"/>
          <p14:tracePt t="69107" x="6586538" y="749300"/>
          <p14:tracePt t="69124" x="6586538" y="831850"/>
          <p14:tracePt t="69125" x="6604000" y="895350"/>
          <p14:tracePt t="69138" x="6686550" y="1050925"/>
          <p14:tracePt t="69155" x="6823075" y="1233488"/>
          <p14:tracePt t="69171" x="6978650" y="1425575"/>
          <p14:tracePt t="69173" x="7070725" y="1525588"/>
          <p14:tracePt t="69188" x="7243763" y="1698625"/>
          <p14:tracePt t="69204" x="7408863" y="1836738"/>
          <p14:tracePt t="69224" x="7627938" y="1936750"/>
          <p14:tracePt t="83001" x="7608888" y="1927225"/>
          <p14:tracePt t="83008" x="7581900" y="1900238"/>
          <p14:tracePt t="83015" x="7545388" y="1882775"/>
          <p14:tracePt t="83026" x="7508875" y="1854200"/>
          <p14:tracePt t="83046" x="7416800" y="1790700"/>
          <p14:tracePt t="83061" x="7353300" y="1754188"/>
          <p14:tracePt t="83081" x="7307263" y="1727200"/>
          <p14:tracePt t="83093" x="7262813" y="1708150"/>
          <p14:tracePt t="83109" x="7234238" y="1698625"/>
          <p14:tracePt t="83110" x="7216775" y="1690688"/>
          <p14:tracePt t="83126" x="7189788" y="1681163"/>
          <p14:tracePt t="83142" x="7170738" y="1681163"/>
          <p14:tracePt t="83163" x="7116763" y="1690688"/>
          <p14:tracePt t="83176" x="7061200" y="1717675"/>
          <p14:tracePt t="83192" x="6932613" y="1800225"/>
          <p14:tracePt t="83210" x="6832600" y="1873250"/>
          <p14:tracePt t="83227" x="6759575" y="1927225"/>
          <p14:tracePt t="83242" x="6732588" y="1946275"/>
          <p14:tracePt t="83262" x="6705600" y="1955800"/>
          <p14:tracePt t="83277" x="6696075" y="1955800"/>
          <p14:tracePt t="83292" x="6686550" y="1963738"/>
          <p14:tracePt t="83310" x="6650038" y="1992313"/>
          <p14:tracePt t="83329" x="6586538" y="2036763"/>
          <p14:tracePt t="83344" x="6550025" y="2073275"/>
          <p14:tracePt t="83358" x="6503988" y="2092325"/>
          <p14:tracePt t="83376" x="6440488" y="2128838"/>
          <p14:tracePt t="83391" x="6384925" y="2146300"/>
          <p14:tracePt t="83409" x="6311900" y="2201863"/>
          <p14:tracePt t="83410" x="6257925" y="2238375"/>
          <p14:tracePt t="83426" x="6156325" y="2338388"/>
          <p14:tracePt t="83442" x="6065838" y="2447925"/>
          <p14:tracePt t="83443" x="6029325" y="2484438"/>
          <p14:tracePt t="83458" x="5956300" y="2566988"/>
          <p14:tracePt t="83475" x="5900738" y="2622550"/>
          <p14:tracePt t="83493" x="5837238" y="2695575"/>
          <p14:tracePt t="83511" x="5773738" y="2805113"/>
          <p14:tracePt t="83512" x="5727700" y="2878138"/>
          <p14:tracePt t="83527" x="5645150" y="2997200"/>
          <p14:tracePt t="83543" x="5591175" y="3097213"/>
          <p14:tracePt t="83560" x="5554663" y="3187700"/>
          <p14:tracePt t="83578" x="5535613" y="3216275"/>
          <p14:tracePt t="83591" x="5535613" y="3252788"/>
          <p14:tracePt t="83607" x="5535613" y="3289300"/>
          <p14:tracePt t="83628" x="5591175" y="3362325"/>
          <p14:tracePt t="83641" x="5672138" y="3444875"/>
          <p14:tracePt t="83657" x="5754688" y="3517900"/>
          <p14:tracePt t="83674" x="5837238" y="3571875"/>
          <p14:tracePt t="83675" x="5873750" y="3590925"/>
          <p14:tracePt t="83691" x="5937250" y="3617913"/>
          <p14:tracePt t="83708" x="6019800" y="3654425"/>
          <p14:tracePt t="83709" x="6119813" y="3671888"/>
          <p14:tracePt t="83724" x="6421438" y="3856038"/>
          <p14:tracePt t="83741" x="6686550" y="4038600"/>
          <p14:tracePt t="83760" x="6951663" y="4211638"/>
          <p14:tracePt t="83774" x="7051675" y="4230688"/>
          <p14:tracePt t="83794" x="7153275" y="4230688"/>
          <p14:tracePt t="83808" x="7207250" y="4184650"/>
          <p14:tracePt t="83826" x="7280275" y="4029075"/>
          <p14:tracePt t="83840" x="7299325" y="3956050"/>
          <p14:tracePt t="83857" x="7307263" y="3919538"/>
          <p14:tracePt t="83877" x="7307263" y="3836988"/>
          <p14:tracePt t="83882" x="7307263" y="3810000"/>
          <p14:tracePt t="83894" x="7289800" y="3727450"/>
          <p14:tracePt t="83908" x="7262813" y="3627438"/>
          <p14:tracePt t="83923" x="7226300" y="3554413"/>
          <p14:tracePt t="83944" x="7161213" y="3471863"/>
          <p14:tracePt t="83956" x="7107238" y="3416300"/>
          <p14:tracePt t="83974" x="6997700" y="3352800"/>
          <p14:tracePt t="83975" x="6905625" y="3306763"/>
          <p14:tracePt t="83990" x="6640513" y="3233738"/>
          <p14:tracePt t="84007" x="6375400" y="3170238"/>
          <p14:tracePt t="84010" x="6275388" y="3133725"/>
          <p14:tracePt t="84023" x="6165850" y="3087688"/>
          <p14:tracePt t="84045" x="6038850" y="3051175"/>
          <p14:tracePt t="84060" x="5983288" y="3041650"/>
          <p14:tracePt t="84076" x="5900738" y="3041650"/>
          <p14:tracePt t="84077" x="5864225" y="3041650"/>
          <p14:tracePt t="84094" x="5791200" y="3051175"/>
          <p14:tracePt t="84106" x="5745163" y="3060700"/>
          <p14:tracePt t="84127" x="5691188" y="3087688"/>
          <p14:tracePt t="84139" x="5672138" y="3087688"/>
          <p14:tracePt t="84161" x="5654675" y="3097213"/>
          <p14:tracePt t="84194" x="5645150" y="3097213"/>
          <p14:tracePt t="84242" x="5645150" y="3106738"/>
          <p14:tracePt t="84253" x="5672138" y="3114675"/>
          <p14:tracePt t="84261" x="5691188" y="3114675"/>
          <p14:tracePt t="84273" x="5708650" y="3124200"/>
          <p14:tracePt t="84274" x="5745163" y="3124200"/>
          <p14:tracePt t="84291" x="5827713" y="3133725"/>
          <p14:tracePt t="84309" x="5919788" y="3133725"/>
          <p14:tracePt t="84326" x="5983288" y="3133725"/>
          <p14:tracePt t="84340" x="6046788" y="3133725"/>
          <p14:tracePt t="84341" x="6083300" y="3133725"/>
          <p14:tracePt t="84358" x="6156325" y="3133725"/>
          <p14:tracePt t="84373" x="6229350" y="3133725"/>
          <p14:tracePt t="84391" x="6321425" y="3133725"/>
          <p14:tracePt t="84406" x="6348413" y="3133725"/>
          <p14:tracePt t="84424" x="6394450" y="3114675"/>
          <p14:tracePt t="84440" x="6421438" y="3087688"/>
          <p14:tracePt t="84455" x="6440488" y="3078163"/>
          <p14:tracePt t="84473" x="6448425" y="3060700"/>
          <p14:tracePt t="84491" x="6457950" y="3051175"/>
          <p14:tracePt t="84492" x="6457950" y="3041650"/>
          <p14:tracePt t="84505" x="6457950" y="3033713"/>
          <p14:tracePt t="84526" x="6394450" y="2960688"/>
          <p14:tracePt t="84538" x="6357938" y="2914650"/>
          <p14:tracePt t="84539" x="6284913" y="2868613"/>
          <p14:tracePt t="84554" x="6175375" y="2805113"/>
          <p14:tracePt t="84573" x="6010275" y="2768600"/>
          <p14:tracePt t="84589" x="5900738" y="2768600"/>
          <p14:tracePt t="84607" x="5781675" y="2795588"/>
          <p14:tracePt t="84607" x="5737225" y="2805113"/>
          <p14:tracePt t="84622" x="5664200" y="2859088"/>
          <p14:tracePt t="84640" x="5599113" y="2878138"/>
          <p14:tracePt t="84641" x="5581650" y="2895600"/>
          <p14:tracePt t="84656" x="5554663" y="2924175"/>
          <p14:tracePt t="84673" x="5518150" y="2960688"/>
          <p14:tracePt t="84690" x="5499100" y="3060700"/>
          <p14:tracePt t="84706" x="5489575" y="3124200"/>
          <p14:tracePt t="84723" x="5499100" y="3216275"/>
          <p14:tracePt t="84738" x="5518150" y="3243263"/>
          <p14:tracePt t="84754" x="5535613" y="3260725"/>
          <p14:tracePt t="84774" x="5618163" y="3289300"/>
          <p14:tracePt t="84787" x="5691188" y="3306763"/>
          <p14:tracePt t="84805" x="5864225" y="3316288"/>
          <p14:tracePt t="84820" x="5973763" y="3316288"/>
          <p14:tracePt t="84839" x="6119813" y="3306763"/>
          <p14:tracePt t="84855" x="6192838" y="3289300"/>
          <p14:tracePt t="84872" x="6248400" y="3279775"/>
          <p14:tracePt t="84873" x="6265863" y="3270250"/>
          <p14:tracePt t="84889" x="6294438" y="3260725"/>
          <p14:tracePt t="84906" x="6321425" y="3260725"/>
          <p14:tracePt t="84907" x="6330950" y="3252788"/>
          <p14:tracePt t="84922" x="6348413" y="3252788"/>
          <p14:tracePt t="84938" x="6357938" y="3243263"/>
          <p14:tracePt t="84954" x="6367463" y="3233738"/>
          <p14:tracePt t="84973" x="6375400" y="3233738"/>
          <p14:tracePt t="84987" x="6384925" y="3233738"/>
          <p14:tracePt t="85004" x="6394450" y="3233738"/>
          <p14:tracePt t="85020" x="6394450" y="3224213"/>
          <p14:tracePt t="85038" x="6411913" y="3216275"/>
          <p14:tracePt t="85053" x="6430963" y="3216275"/>
          <p14:tracePt t="85070" x="6477000" y="3206750"/>
          <p14:tracePt t="85088" x="6530975" y="3206750"/>
          <p14:tracePt t="85106" x="6669088" y="3224213"/>
          <p14:tracePt t="85124" x="6778625" y="3252788"/>
          <p14:tracePt t="85125" x="6815138" y="3260725"/>
          <p14:tracePt t="85139" x="6878638" y="3279775"/>
          <p14:tracePt t="85154" x="6905625" y="3289300"/>
          <p14:tracePt t="85173" x="6932613" y="3306763"/>
          <p14:tracePt t="85186" x="6942138" y="3306763"/>
          <p14:tracePt t="85203" x="6951663" y="3306763"/>
          <p14:tracePt t="85219" x="6961188" y="3306763"/>
          <p14:tracePt t="85236" x="6969125" y="3306763"/>
          <p14:tracePt t="85254" x="6988175" y="3306763"/>
          <p14:tracePt t="85269" x="6997700" y="3298825"/>
          <p14:tracePt t="85287" x="6997700" y="3289300"/>
          <p14:tracePt t="85303" x="7007225" y="3270250"/>
          <p14:tracePt t="85319" x="7015163" y="3252788"/>
          <p14:tracePt t="85336" x="7015163" y="3206750"/>
          <p14:tracePt t="85354" x="6988175" y="3133725"/>
          <p14:tracePt t="85355" x="6969125" y="3087688"/>
          <p14:tracePt t="85370" x="6905625" y="2997200"/>
          <p14:tracePt t="85388" x="6823075" y="2905125"/>
          <p14:tracePt t="85404" x="6686550" y="2814638"/>
          <p14:tracePt t="85421" x="6613525" y="2786063"/>
          <p14:tracePt t="85436" x="6559550" y="2768600"/>
          <p14:tracePt t="85437" x="6530975" y="2768600"/>
          <p14:tracePt t="85455" x="6477000" y="2768600"/>
          <p14:tracePt t="85469" x="6421438" y="2768600"/>
          <p14:tracePt t="85485" x="6348413" y="2786063"/>
          <p14:tracePt t="85502" x="6302375" y="2795588"/>
          <p14:tracePt t="85519" x="6229350" y="2822575"/>
          <p14:tracePt t="85535" x="6211888" y="2832100"/>
          <p14:tracePt t="85551" x="6192838" y="2851150"/>
          <p14:tracePt t="85568" x="6175375" y="2859088"/>
          <p14:tracePt t="85593" x="6165850" y="2859088"/>
          <p14:tracePt t="85608" x="6156325" y="2859088"/>
          <p14:tracePt t="86801" x="6156325" y="2905125"/>
          <p14:tracePt t="86804" x="6165850" y="2968625"/>
          <p14:tracePt t="86820" x="6211888" y="3143250"/>
          <p14:tracePt t="86836" x="6275388" y="3408363"/>
          <p14:tracePt t="86847" x="6338888" y="3654425"/>
          <p14:tracePt t="86867" x="6394450" y="3873500"/>
          <p14:tracePt t="86881" x="6403975" y="3992563"/>
          <p14:tracePt t="86897" x="6411913" y="4038600"/>
          <p14:tracePt t="86919" x="6421438" y="4075113"/>
          <p14:tracePt t="86935" x="6421438" y="4092575"/>
          <p14:tracePt t="86969" x="6421438" y="4102100"/>
          <p14:tracePt t="86983" x="6421438" y="4111625"/>
          <p14:tracePt t="87073" x="6403975" y="4111625"/>
          <p14:tracePt t="87076" x="6375400" y="4111625"/>
          <p14:tracePt t="87083" x="6357938" y="4111625"/>
          <p14:tracePt t="87103" x="6302375" y="4111625"/>
          <p14:tracePt t="87113" x="6257925" y="4111625"/>
          <p14:tracePt t="87134" x="6211888" y="4111625"/>
          <p14:tracePt t="87146" x="6165850" y="4111625"/>
          <p14:tracePt t="87168" x="6092825" y="4083050"/>
          <p14:tracePt t="87180" x="6046788" y="4046538"/>
          <p14:tracePt t="87201" x="5973763" y="4019550"/>
          <p14:tracePt t="87212" x="5937250" y="4002088"/>
          <p14:tracePt t="87232" x="5900738" y="3983038"/>
          <p14:tracePt t="87234" x="5883275" y="3983038"/>
          <p14:tracePt t="87247" x="5864225" y="3973513"/>
          <p14:tracePt t="87262" x="5846763" y="3973513"/>
          <p14:tracePt t="87282" x="5827713" y="3973513"/>
          <p14:tracePt t="87297" x="5810250" y="3973513"/>
          <p14:tracePt t="87315" x="5791200" y="3973513"/>
          <p14:tracePt t="87333" x="5781675" y="3983038"/>
          <p14:tracePt t="87347" x="5764213" y="4010025"/>
          <p14:tracePt t="87348" x="5754688" y="4029075"/>
          <p14:tracePt t="87364" x="5745163" y="4065588"/>
          <p14:tracePt t="87383" x="5745163" y="4111625"/>
          <p14:tracePt t="87385" x="5745163" y="4119563"/>
          <p14:tracePt t="87401" x="5745163" y="4148138"/>
          <p14:tracePt t="87412" x="5764213" y="4184650"/>
          <p14:tracePt t="87432" x="5800725" y="4230688"/>
          <p14:tracePt t="87448" x="5864225" y="4267200"/>
          <p14:tracePt t="87466" x="5956300" y="4303713"/>
          <p14:tracePt t="87478" x="6029325" y="4321175"/>
          <p14:tracePt t="87496" x="6075363" y="4330700"/>
          <p14:tracePt t="87514" x="6156325" y="4340225"/>
          <p14:tracePt t="87528" x="6238875" y="4340225"/>
          <p14:tracePt t="87551" x="6367463" y="4340225"/>
          <p14:tracePt t="87563" x="6467475" y="4330700"/>
          <p14:tracePt t="87580" x="6550025" y="4321175"/>
          <p14:tracePt t="87596" x="6586538" y="4311650"/>
          <p14:tracePt t="87614" x="6632575" y="4294188"/>
          <p14:tracePt t="87630" x="6677025" y="4257675"/>
          <p14:tracePt t="87649" x="6742113" y="4202113"/>
          <p14:tracePt t="87662" x="6769100" y="4156075"/>
          <p14:tracePt t="87678" x="6786563" y="4119563"/>
          <p14:tracePt t="87696" x="6805613" y="4046538"/>
          <p14:tracePt t="87712" x="6796088" y="3983038"/>
          <p14:tracePt t="87730" x="6713538" y="3836988"/>
          <p14:tracePt t="87746" x="6640513" y="3754438"/>
          <p14:tracePt t="87764" x="6440488" y="3671888"/>
          <p14:tracePt t="87779" x="6311900" y="3644900"/>
          <p14:tracePt t="87796" x="6175375" y="3654425"/>
          <p14:tracePt t="87813" x="6038850" y="3681413"/>
          <p14:tracePt t="87830" x="5965825" y="3708400"/>
          <p14:tracePt t="87845" x="5919788" y="3727450"/>
          <p14:tracePt t="87846" x="5900738" y="3727450"/>
          <p14:tracePt t="87863" x="5854700" y="3754438"/>
          <p14:tracePt t="87880" x="5781675" y="3827463"/>
          <p14:tracePt t="87899" x="5737225" y="3873500"/>
          <p14:tracePt t="87911" x="5700713" y="3937000"/>
          <p14:tracePt t="87931" x="5654675" y="4029075"/>
          <p14:tracePt t="87944" x="5645150" y="4075113"/>
          <p14:tracePt t="87960" x="5645150" y="4119563"/>
          <p14:tracePt t="87962" x="5635625" y="4129088"/>
          <p14:tracePt t="87979" x="5635625" y="4156075"/>
          <p14:tracePt t="87994" x="5635625" y="4165600"/>
          <p14:tracePt t="87995" x="5635625" y="4175125"/>
          <p14:tracePt t="88015" x="5635625" y="4192588"/>
          <p14:tracePt t="88037" x="5635625" y="4202113"/>
          <p14:tracePt t="88074" x="5635625" y="4211638"/>
          <p14:tracePt t="94096" x="5718175" y="4184650"/>
          <p14:tracePt t="94099" x="5864225" y="4129088"/>
          <p14:tracePt t="94108" x="6019800" y="4083050"/>
          <p14:tracePt t="94127" x="6448425" y="3992563"/>
          <p14:tracePt t="94145" x="6742113" y="3965575"/>
          <p14:tracePt t="94157" x="7043738" y="3965575"/>
          <p14:tracePt t="94174" x="7426325" y="3965575"/>
          <p14:tracePt t="94191" x="7608888" y="3992563"/>
          <p14:tracePt t="94212" x="7783513" y="4010025"/>
          <p14:tracePt t="94223" x="7910513" y="4010025"/>
          <p14:tracePt t="94240" x="8085138" y="3973513"/>
          <p14:tracePt t="94242" x="8148638" y="3956050"/>
          <p14:tracePt t="94257" x="8294688" y="3900488"/>
          <p14:tracePt t="94274" x="8385175" y="3836988"/>
          <p14:tracePt t="94292" x="8486775" y="3727450"/>
          <p14:tracePt t="94309" x="8523288" y="3654425"/>
          <p14:tracePt t="94310" x="8550275" y="3617913"/>
          <p14:tracePt t="94328" x="8577263" y="3517900"/>
          <p14:tracePt t="94342" x="8586788" y="3398838"/>
          <p14:tracePt t="94360" x="8559800" y="3197225"/>
          <p14:tracePt t="94376" x="8523288" y="3087688"/>
          <p14:tracePt t="94394" x="8404225" y="3005138"/>
          <p14:tracePt t="94406" x="8212138" y="2978150"/>
          <p14:tracePt t="94428" x="7874000" y="3033713"/>
          <p14:tracePt t="94439" x="7664450" y="3106738"/>
          <p14:tracePt t="94456" x="7518400" y="3197225"/>
          <p14:tracePt t="94473" x="7408863" y="3279775"/>
          <p14:tracePt t="94474" x="7362825" y="3316288"/>
          <p14:tracePt t="94489" x="7280275" y="3379788"/>
          <p14:tracePt t="94506" x="7243763" y="3435350"/>
          <p14:tracePt t="94510" x="7226300" y="3452813"/>
          <p14:tracePt t="94522" x="7197725" y="3481388"/>
          <p14:tracePt t="94541" x="7180263" y="3508375"/>
          <p14:tracePt t="94542" x="7180263" y="3517900"/>
          <p14:tracePt t="94558" x="7180263" y="3544888"/>
          <p14:tracePt t="94578" x="7180263" y="3590925"/>
          <p14:tracePt t="94591" x="7216775" y="3627438"/>
          <p14:tracePt t="94608" x="7262813" y="3671888"/>
          <p14:tracePt t="94622" x="7326313" y="3708400"/>
          <p14:tracePt t="94624" x="7362825" y="3727450"/>
          <p14:tracePt t="94638" x="7426325" y="3746500"/>
          <p14:tracePt t="94660" x="7637463" y="3763963"/>
          <p14:tracePt t="94672" x="7754938" y="3763963"/>
          <p14:tracePt t="94688" x="7900988" y="3763963"/>
          <p14:tracePt t="94705" x="8066088" y="3763963"/>
          <p14:tracePt t="94722" x="8158163" y="3754438"/>
          <p14:tracePt t="94739" x="8239125" y="3717925"/>
          <p14:tracePt t="94755" x="8294688" y="3671888"/>
          <p14:tracePt t="94773" x="8348663" y="3608388"/>
          <p14:tracePt t="94789" x="8385175" y="3544888"/>
          <p14:tracePt t="94808" x="8413750" y="3452813"/>
          <p14:tracePt t="94827" x="8385175" y="3352800"/>
          <p14:tracePt t="94839" x="8348663" y="3325813"/>
          <p14:tracePt t="94857" x="8148638" y="3243263"/>
          <p14:tracePt t="94871" x="7937500" y="3243263"/>
          <p14:tracePt t="94892" x="7637463" y="3343275"/>
          <p14:tracePt t="94905" x="7499350" y="3425825"/>
          <p14:tracePt t="94921" x="7389813" y="3498850"/>
          <p14:tracePt t="94923" x="7353300" y="3525838"/>
          <p14:tracePt t="94938" x="7280275" y="3581400"/>
          <p14:tracePt t="94954" x="7243763" y="3627438"/>
          <p14:tracePt t="94972" x="7207250" y="3654425"/>
          <p14:tracePt t="94988" x="7207250" y="3663950"/>
          <p14:tracePt t="95004" x="7189788" y="3671888"/>
          <p14:tracePt t="95021" x="7189788" y="3681413"/>
          <p14:tracePt t="95145" x="7197725" y="3681413"/>
          <p14:tracePt t="95177" x="7207250" y="3681413"/>
          <p14:tracePt t="96197" x="7207250" y="3708400"/>
          <p14:tracePt t="96204" x="7207250" y="3746500"/>
          <p14:tracePt t="96210" x="7197725" y="3810000"/>
          <p14:tracePt t="96218" x="7189788" y="3856038"/>
          <p14:tracePt t="96236" x="7189788" y="3946525"/>
          <p14:tracePt t="96255" x="7189788" y="4075113"/>
          <p14:tracePt t="96270" x="7207250" y="4165600"/>
          <p14:tracePt t="96286" x="7262813" y="4294188"/>
          <p14:tracePt t="96301" x="7335838" y="4348163"/>
          <p14:tracePt t="96316" x="7435850" y="4403725"/>
          <p14:tracePt t="96333" x="7645400" y="4467225"/>
          <p14:tracePt t="96350" x="7791450" y="4486275"/>
          <p14:tracePt t="96368" x="8010525" y="4494213"/>
          <p14:tracePt t="96385" x="8121650" y="4486275"/>
          <p14:tracePt t="96386" x="8158163" y="4476750"/>
          <p14:tracePt t="96404" x="8231188" y="4457700"/>
          <p14:tracePt t="96418" x="8285163" y="4440238"/>
          <p14:tracePt t="96435" x="8331200" y="4413250"/>
          <p14:tracePt t="96455" x="8367713" y="4376738"/>
          <p14:tracePt t="96467" x="8377238" y="4348163"/>
          <p14:tracePt t="96468" x="8377238" y="4340225"/>
          <p14:tracePt t="96485" x="8377238" y="4267200"/>
          <p14:tracePt t="96500" x="8321675" y="4184650"/>
          <p14:tracePt t="96519" x="8166100" y="4092575"/>
          <p14:tracePt t="96533" x="8020050" y="4075113"/>
          <p14:tracePt t="96552" x="7800975" y="4075113"/>
          <p14:tracePt t="96566" x="7700963" y="4102100"/>
          <p14:tracePt t="96583" x="7618413" y="4129088"/>
          <p14:tracePt t="96584" x="7581900" y="4148138"/>
          <p14:tracePt t="96599" x="7518400" y="4184650"/>
          <p14:tracePt t="96616" x="7472363" y="4238625"/>
          <p14:tracePt t="96618" x="7445375" y="4257675"/>
          <p14:tracePt t="96637" x="7416800" y="4294188"/>
          <p14:tracePt t="96649" x="7389813" y="4348163"/>
          <p14:tracePt t="96670" x="7362825" y="4413250"/>
          <p14:tracePt t="96684" x="7362825" y="4430713"/>
          <p14:tracePt t="96704" x="7362825" y="4467225"/>
          <p14:tracePt t="96716" x="7362825" y="4494213"/>
          <p14:tracePt t="96734" x="7380288" y="4503738"/>
          <p14:tracePt t="96753" x="7399338" y="4513263"/>
          <p14:tracePt t="96771" x="7426325" y="4513263"/>
          <p14:tracePt t="96782" x="7462838" y="4503738"/>
          <p14:tracePt t="96798" x="7489825" y="449421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307" y="336042"/>
            <a:ext cx="40995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The </a:t>
            </a:r>
            <a:r>
              <a:rPr spc="-5" dirty="0"/>
              <a:t>Photoelectric</a:t>
            </a:r>
            <a:r>
              <a:rPr spc="45" dirty="0"/>
              <a:t> </a:t>
            </a:r>
            <a:r>
              <a:rPr spc="-5" dirty="0"/>
              <a:t>Effect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59002" y="1041272"/>
            <a:ext cx="69742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5080" indent="-180340">
              <a:lnSpc>
                <a:spcPct val="100000"/>
              </a:lnSpc>
              <a:spcBef>
                <a:spcPts val="100"/>
              </a:spcBef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1800" dirty="0">
                <a:latin typeface="Arial"/>
                <a:cs typeface="Arial"/>
              </a:rPr>
              <a:t>The </a:t>
            </a:r>
            <a:r>
              <a:rPr sz="1800" b="1" spc="-5" dirty="0">
                <a:latin typeface="Arial"/>
                <a:cs typeface="Arial"/>
              </a:rPr>
              <a:t>photovoltaic effect </a:t>
            </a:r>
            <a:r>
              <a:rPr sz="1800" spc="-5" dirty="0">
                <a:latin typeface="Arial"/>
                <a:cs typeface="Arial"/>
              </a:rPr>
              <a:t>is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generation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current or voltage in a  material upon exposure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light</a:t>
            </a:r>
            <a:endParaRPr sz="18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1800" spc="-5" dirty="0">
                <a:latin typeface="Arial"/>
                <a:cs typeface="Arial"/>
              </a:rPr>
              <a:t>Direct conversion </a:t>
            </a:r>
            <a:r>
              <a:rPr sz="1800" dirty="0">
                <a:latin typeface="Arial"/>
                <a:cs typeface="Arial"/>
              </a:rPr>
              <a:t>from </a:t>
            </a:r>
            <a:r>
              <a:rPr sz="1800" spc="-5" dirty="0">
                <a:latin typeface="Arial"/>
                <a:cs typeface="Arial"/>
              </a:rPr>
              <a:t>light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electricity </a:t>
            </a:r>
            <a:r>
              <a:rPr sz="1800" spc="-15" dirty="0">
                <a:latin typeface="Arial"/>
                <a:cs typeface="Arial"/>
              </a:rPr>
              <a:t>with </a:t>
            </a:r>
            <a:r>
              <a:rPr sz="1800" spc="-5" dirty="0">
                <a:latin typeface="Arial"/>
                <a:cs typeface="Arial"/>
              </a:rPr>
              <a:t>no moving</a:t>
            </a:r>
            <a:r>
              <a:rPr sz="1800" spc="11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parts</a:t>
            </a:r>
            <a:endParaRPr sz="18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1800" spc="-5" dirty="0">
                <a:latin typeface="Arial"/>
                <a:cs typeface="Arial"/>
              </a:rPr>
              <a:t>Discovered by Edmond Becquerel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1839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45892" y="2355310"/>
            <a:ext cx="3252215" cy="2520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B033CC4-4170-4075-8A9B-E189A36E528B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11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5373C7D-1196-5FE5-E97D-93CDF6215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07"/>
    </mc:Choice>
    <mc:Fallback xmlns="">
      <p:transition spd="slow" advTm="30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0" x="7462838" y="4267200"/>
          <p14:tracePt t="878" x="7372350" y="3956050"/>
          <p14:tracePt t="887" x="7280275" y="3671888"/>
          <p14:tracePt t="902" x="7070725" y="2987675"/>
          <p14:tracePt t="903" x="6969125" y="2722563"/>
          <p14:tracePt t="920" x="6778625" y="2101850"/>
          <p14:tracePt t="938" x="6640513" y="1552575"/>
          <p14:tracePt t="939" x="6567488" y="1214438"/>
          <p14:tracePt t="952" x="6411913" y="630238"/>
          <p14:tracePt t="2158" x="5937250" y="146050"/>
          <p14:tracePt t="2158" x="5992813" y="265113"/>
          <p14:tracePt t="2158" x="6046788" y="457200"/>
          <p14:tracePt t="2158" x="6083300" y="639763"/>
          <p14:tracePt t="2158" x="6102350" y="739775"/>
          <p14:tracePt t="2158" x="6111875" y="849313"/>
          <p14:tracePt t="2158" x="6111875" y="912813"/>
          <p14:tracePt t="2158" x="6111875" y="958850"/>
          <p14:tracePt t="2158" x="6111875" y="977900"/>
          <p14:tracePt t="2158" x="6111875" y="995363"/>
          <p14:tracePt t="2158" x="6111875" y="1004888"/>
          <p14:tracePt t="2158" x="6111875" y="1014413"/>
          <p14:tracePt t="2158" x="6111875" y="1023938"/>
          <p14:tracePt t="2158" x="6111875" y="1041400"/>
          <p14:tracePt t="2158" x="6111875" y="1050925"/>
          <p14:tracePt t="2158" x="6111875" y="1068388"/>
          <p14:tracePt t="2158" x="6111875" y="1077913"/>
          <p14:tracePt t="2158" x="6119813" y="1096963"/>
          <p14:tracePt t="2158" x="6119813" y="1104900"/>
          <p14:tracePt t="2158" x="6119813" y="1114425"/>
          <p14:tracePt t="2158" x="6119813" y="1123950"/>
          <p14:tracePt t="2158" x="6119813" y="1133475"/>
          <p14:tracePt t="2158" x="6119813" y="1141413"/>
          <p14:tracePt t="2158" x="6119813" y="1123950"/>
          <p14:tracePt t="2158" x="6102350" y="1096963"/>
          <p14:tracePt t="2158" x="6092825" y="1068388"/>
          <p14:tracePt t="2158" x="6075363" y="1014413"/>
          <p14:tracePt t="2158" x="5983288" y="758825"/>
          <p14:tracePt t="2158" x="5910263" y="576263"/>
          <p14:tracePt t="2158" x="5773738" y="228600"/>
          <p14:tracePt t="2522" x="5827713" y="26988"/>
          <p14:tracePt t="2529" x="5883275" y="119063"/>
          <p14:tracePt t="2538" x="5919788" y="201613"/>
          <p14:tracePt t="2555" x="5973763" y="319088"/>
          <p14:tracePt t="2557" x="5992813" y="365125"/>
          <p14:tracePt t="2572" x="6010275" y="401638"/>
          <p14:tracePt t="24830" x="5937250" y="420688"/>
          <p14:tracePt t="24835" x="5800725" y="474663"/>
          <p14:tracePt t="24853" x="5545138" y="584200"/>
          <p14:tracePt t="24871" x="5106988" y="795338"/>
          <p14:tracePt t="24884" x="4732338" y="977900"/>
          <p14:tracePt t="24901" x="4467225" y="1104900"/>
          <p14:tracePt t="24916" x="4192588" y="1260475"/>
          <p14:tracePt t="24918" x="4092575" y="1333500"/>
          <p14:tracePt t="24933" x="3937000" y="1479550"/>
          <p14:tracePt t="24949" x="3836988" y="1589088"/>
          <p14:tracePt t="24952" x="3800475" y="1635125"/>
          <p14:tracePt t="24966" x="3754438" y="1698625"/>
          <p14:tracePt t="24983" x="3727450" y="1727200"/>
          <p14:tracePt t="24999" x="3708400" y="1771650"/>
          <p14:tracePt t="25017" x="3708400" y="1827213"/>
          <p14:tracePt t="25033" x="3827463" y="2028825"/>
          <p14:tracePt t="25050" x="4065588" y="2247900"/>
          <p14:tracePt t="25071" x="4557713" y="2640013"/>
          <p14:tracePt t="25084" x="4749800" y="2786063"/>
          <p14:tracePt t="25102" x="4924425" y="2932113"/>
          <p14:tracePt t="25117" x="5005388" y="3014663"/>
          <p14:tracePt t="25136" x="5097463" y="3187700"/>
          <p14:tracePt t="25151" x="5170488" y="3379788"/>
          <p14:tracePt t="25165" x="5207000" y="3481388"/>
          <p14:tracePt t="25184" x="5207000" y="3535363"/>
          <p14:tracePt t="25204" x="5207000" y="3554413"/>
          <p14:tracePt t="25215" x="5197475" y="3562350"/>
          <p14:tracePt t="25233" x="5070475" y="3581400"/>
          <p14:tracePt t="25249" x="4868863" y="3590925"/>
          <p14:tracePt t="25251" x="4732338" y="3590925"/>
          <p14:tracePt t="25266" x="4348163" y="3590925"/>
          <p14:tracePt t="25283" x="3927475" y="3498850"/>
          <p14:tracePt t="25284" x="3735388" y="3425825"/>
          <p14:tracePt t="25301" x="3352800" y="3243263"/>
          <p14:tracePt t="25320" x="3105150" y="3097213"/>
          <p14:tracePt t="25334" x="3024188" y="3070225"/>
          <p14:tracePt t="25351" x="2987675" y="3060700"/>
          <p14:tracePt t="25355" x="2959100" y="3060700"/>
          <p14:tracePt t="25364" x="2951163" y="3060700"/>
          <p14:tracePt t="25381" x="2895600" y="3070225"/>
          <p14:tracePt t="25398" x="2849563" y="3078163"/>
          <p14:tracePt t="25415" x="2832100" y="3087688"/>
          <p14:tracePt t="25431" x="2822575" y="3087688"/>
          <p14:tracePt t="25452" x="2813050" y="3114675"/>
          <p14:tracePt t="25464" x="2822575" y="3197225"/>
          <p14:tracePt t="25483" x="2951163" y="3435350"/>
          <p14:tracePt t="25499" x="3068638" y="3571875"/>
          <p14:tracePt t="25521" x="3233738" y="3681413"/>
          <p14:tracePt t="25531" x="3398838" y="3690938"/>
          <p14:tracePt t="25548" x="3635375" y="3654425"/>
          <p14:tracePt t="25550" x="3763963" y="3598863"/>
          <p14:tracePt t="25566" x="4037013" y="3489325"/>
          <p14:tracePt t="25582" x="4384675" y="3306763"/>
          <p14:tracePt t="25583" x="4513263" y="3216275"/>
          <p14:tracePt t="25601" x="4713288" y="3051175"/>
          <p14:tracePt t="25616" x="4832350" y="2951163"/>
          <p14:tracePt t="25630" x="4887913" y="2887663"/>
          <p14:tracePt t="25647" x="4914900" y="2822575"/>
          <p14:tracePt t="25664" x="4895850" y="2786063"/>
          <p14:tracePt t="25680" x="4695825" y="2667000"/>
          <p14:tracePt t="25697" x="4211638" y="2603500"/>
          <p14:tracePt t="25713" x="3735388" y="2659063"/>
          <p14:tracePt t="25731" x="3516313" y="2732088"/>
          <p14:tracePt t="25750" x="3343275" y="2832100"/>
          <p14:tracePt t="25765" x="3297238" y="2878138"/>
          <p14:tracePt t="25782" x="3279775" y="2951163"/>
          <p14:tracePt t="25798" x="3289300" y="3024188"/>
          <p14:tracePt t="25813" x="3398838" y="3114675"/>
          <p14:tracePt t="25833" x="3698875" y="3233738"/>
          <p14:tracePt t="25847" x="3983038" y="3233738"/>
          <p14:tracePt t="25865" x="4594225" y="3114675"/>
          <p14:tracePt t="25879" x="4997450" y="3041650"/>
          <p14:tracePt t="25896" x="5307013" y="3014663"/>
          <p14:tracePt t="25898" x="5453063" y="3005138"/>
          <p14:tracePt t="25913" x="5846763" y="2978150"/>
          <p14:tracePt t="25929" x="6119813" y="2951163"/>
          <p14:tracePt t="25931" x="6294438" y="2924175"/>
          <p14:tracePt t="25946" x="6613525" y="2841625"/>
          <p14:tracePt t="25963" x="6786563" y="2786063"/>
          <p14:tracePt t="25979" x="6988175" y="2703513"/>
          <p14:tracePt t="25996" x="7107238" y="2640013"/>
          <p14:tracePt t="26015" x="7253288" y="2566988"/>
          <p14:tracePt t="26030" x="7316788" y="2503488"/>
          <p14:tracePt t="26048" x="7372350" y="2430463"/>
          <p14:tracePt t="28869" x="7326313" y="2201863"/>
          <p14:tracePt t="28875" x="7226300" y="1744663"/>
          <p14:tracePt t="28887" x="7034213" y="1004888"/>
          <p14:tracePt t="28905" x="6859588" y="2746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48710A-0435-A84A-B761-BDE95AC8AD9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886" y="843558"/>
            <a:ext cx="1314450" cy="1724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6F8F24-93E7-4349-B7FF-0A63322B7C5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766" y="1674186"/>
            <a:ext cx="1638300" cy="2571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6823D3-765B-2540-A77F-E31C61991D5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70"/>
          <a:stretch/>
        </p:blipFill>
        <p:spPr>
          <a:xfrm>
            <a:off x="1835621" y="3306935"/>
            <a:ext cx="1493298" cy="1628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423FB0-6640-C348-AA14-274D221E663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994" y="1687741"/>
            <a:ext cx="1647825" cy="2562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449E6F-BCDD-254F-B61F-2E32C1AC276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988" y="2395314"/>
            <a:ext cx="1981200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B993A3-626F-F147-A700-797DDEB919F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772" y="951570"/>
            <a:ext cx="2171700" cy="3733800"/>
          </a:xfrm>
          <a:prstGeom prst="rect">
            <a:avLst/>
          </a:prstGeom>
        </p:spPr>
      </p:pic>
      <p:sp>
        <p:nvSpPr>
          <p:cNvPr id="12" name="object 230">
            <a:extLst>
              <a:ext uri="{FF2B5EF4-FFF2-40B4-BE49-F238E27FC236}">
                <a16:creationId xmlns:a16="http://schemas.microsoft.com/office/drawing/2014/main" id="{8EB1301F-5F4C-4CCC-AA3C-F473E497E7ED}"/>
              </a:ext>
            </a:extLst>
          </p:cNvPr>
          <p:cNvSpPr txBox="1">
            <a:spLocks/>
          </p:cNvSpPr>
          <p:nvPr/>
        </p:nvSpPr>
        <p:spPr>
          <a:xfrm>
            <a:off x="959307" y="336042"/>
            <a:ext cx="2807335" cy="4225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2700">
              <a:lnSpc>
                <a:spcPts val="3220"/>
              </a:lnSpc>
              <a:spcBef>
                <a:spcPts val="95"/>
              </a:spcBef>
            </a:pPr>
            <a:r>
              <a:rPr lang="en-GB" kern="0" spc="-5" dirty="0"/>
              <a:t>Semiconductors</a:t>
            </a:r>
          </a:p>
        </p:txBody>
      </p:sp>
      <p:sp>
        <p:nvSpPr>
          <p:cNvPr id="13" name="object 227">
            <a:extLst>
              <a:ext uri="{FF2B5EF4-FFF2-40B4-BE49-F238E27FC236}">
                <a16:creationId xmlns:a16="http://schemas.microsoft.com/office/drawing/2014/main" id="{F0670CD8-3BEB-44DC-B587-6F4612BFAB0B}"/>
              </a:ext>
            </a:extLst>
          </p:cNvPr>
          <p:cNvSpPr txBox="1"/>
          <p:nvPr/>
        </p:nvSpPr>
        <p:spPr>
          <a:xfrm>
            <a:off x="936385" y="2187383"/>
            <a:ext cx="8305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Electron  partially  im</a:t>
            </a:r>
            <a:r>
              <a:rPr sz="1200" spc="5" dirty="0">
                <a:latin typeface="Arial"/>
                <a:cs typeface="Arial"/>
              </a:rPr>
              <a:t>m</a:t>
            </a:r>
            <a:r>
              <a:rPr sz="1200" spc="-5" dirty="0">
                <a:latin typeface="Arial"/>
                <a:cs typeface="Arial"/>
              </a:rPr>
              <a:t>obi</a:t>
            </a:r>
            <a:r>
              <a:rPr sz="1200" spc="-10" dirty="0">
                <a:latin typeface="Arial"/>
                <a:cs typeface="Arial"/>
              </a:rPr>
              <a:t>l</a:t>
            </a:r>
            <a:r>
              <a:rPr sz="1200" spc="-5" dirty="0">
                <a:latin typeface="Arial"/>
                <a:cs typeface="Arial"/>
              </a:rPr>
              <a:t>is</a:t>
            </a:r>
            <a:r>
              <a:rPr sz="1200" spc="-15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d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" name="object 229">
            <a:extLst>
              <a:ext uri="{FF2B5EF4-FFF2-40B4-BE49-F238E27FC236}">
                <a16:creationId xmlns:a16="http://schemas.microsoft.com/office/drawing/2014/main" id="{F92AA691-994E-467E-9580-1F5C982D8B94}"/>
              </a:ext>
            </a:extLst>
          </p:cNvPr>
          <p:cNvSpPr txBox="1"/>
          <p:nvPr/>
        </p:nvSpPr>
        <p:spPr>
          <a:xfrm>
            <a:off x="1344552" y="3747543"/>
            <a:ext cx="652145" cy="84328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indent="83185">
              <a:lnSpc>
                <a:spcPct val="104800"/>
              </a:lnSpc>
              <a:spcBef>
                <a:spcPts val="285"/>
              </a:spcBef>
            </a:pPr>
            <a:r>
              <a:rPr sz="1350" b="1" spc="-5" dirty="0">
                <a:latin typeface="Calibri"/>
                <a:cs typeface="Calibri"/>
              </a:rPr>
              <a:t>Hole  </a:t>
            </a:r>
            <a:r>
              <a:rPr sz="1200" spc="-5" dirty="0">
                <a:latin typeface="Arial"/>
                <a:cs typeface="Arial"/>
              </a:rPr>
              <a:t>Locally  po</a:t>
            </a:r>
            <a:r>
              <a:rPr sz="1200" dirty="0">
                <a:latin typeface="Arial"/>
                <a:cs typeface="Arial"/>
              </a:rPr>
              <a:t>siti</a:t>
            </a:r>
            <a:r>
              <a:rPr sz="1200" spc="-20" dirty="0">
                <a:latin typeface="Arial"/>
                <a:cs typeface="Arial"/>
              </a:rPr>
              <a:t>v</a:t>
            </a:r>
            <a:r>
              <a:rPr sz="1200" spc="-5" dirty="0">
                <a:latin typeface="Arial"/>
                <a:cs typeface="Arial"/>
              </a:rPr>
              <a:t>ely  charged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5" name="object 228">
            <a:extLst>
              <a:ext uri="{FF2B5EF4-FFF2-40B4-BE49-F238E27FC236}">
                <a16:creationId xmlns:a16="http://schemas.microsoft.com/office/drawing/2014/main" id="{08DB41B7-E9D7-46C0-A596-961EC1C835FA}"/>
              </a:ext>
            </a:extLst>
          </p:cNvPr>
          <p:cNvSpPr txBox="1"/>
          <p:nvPr/>
        </p:nvSpPr>
        <p:spPr>
          <a:xfrm>
            <a:off x="5575825" y="2078926"/>
            <a:ext cx="8147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Allows  electrons</a:t>
            </a:r>
            <a:r>
              <a:rPr sz="1200" spc="-8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  </a:t>
            </a:r>
            <a:r>
              <a:rPr sz="1200" spc="-5" dirty="0">
                <a:latin typeface="Arial"/>
                <a:cs typeface="Arial"/>
              </a:rPr>
              <a:t>move</a:t>
            </a:r>
            <a:r>
              <a:rPr sz="1200" spc="-8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freely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088656E1-2E0B-4D84-965E-B0C9C041A3C7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12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6B4B84FB-998D-1174-A034-2176B2AB9B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216503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77809"/>
    </mc:Choice>
    <mc:Fallback xmlns="">
      <p:transition spd="slow" advTm="177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  <p:extLst>
    <p:ext uri="{3A86A75C-4F4B-4683-9AE1-C65F6400EC91}">
      <p14:laserTraceLst xmlns:p14="http://schemas.microsoft.com/office/powerpoint/2010/main">
        <p14:tracePtLst>
          <p14:tracePt t="100040" x="3395663" y="4700588"/>
          <p14:tracePt t="100221" x="2557463" y="5051425"/>
          <p14:tracePt t="100227" x="2593975" y="4970463"/>
          <p14:tracePt t="100244" x="2667000" y="4778375"/>
          <p14:tracePt t="100260" x="2776538" y="4559300"/>
          <p14:tracePt t="100261" x="2822575" y="4476750"/>
          <p14:tracePt t="100276" x="2895600" y="4348163"/>
          <p14:tracePt t="100293" x="2932113" y="4284663"/>
          <p14:tracePt t="100295" x="2941638" y="4267200"/>
          <p14:tracePt t="100308" x="2968625" y="4248150"/>
          <p14:tracePt t="100310" x="2968625" y="4230688"/>
          <p14:tracePt t="100325" x="2995613" y="4184650"/>
          <p14:tracePt t="100341" x="3005138" y="4165600"/>
          <p14:tracePt t="100342" x="3005138" y="4148138"/>
          <p14:tracePt t="100358" x="3024188" y="4129088"/>
          <p14:tracePt t="100374" x="3041650" y="4092575"/>
          <p14:tracePt t="100391" x="3041650" y="4065588"/>
          <p14:tracePt t="100408" x="3041650" y="4056063"/>
          <p14:tracePt t="100424" x="3041650" y="4046538"/>
          <p14:tracePt t="100440" x="3041650" y="4038600"/>
          <p14:tracePt t="100457" x="3041650" y="4029075"/>
          <p14:tracePt t="100581" x="3041650" y="4038600"/>
          <p14:tracePt t="100588" x="3024188" y="4046538"/>
          <p14:tracePt t="100594" x="3005138" y="4075113"/>
          <p14:tracePt t="100607" x="2987675" y="4102100"/>
          <p14:tracePt t="100608" x="2959100" y="4129088"/>
          <p14:tracePt t="100623" x="2922588" y="4184650"/>
          <p14:tracePt t="100640" x="2868613" y="4221163"/>
          <p14:tracePt t="100659" x="2776538" y="4303713"/>
          <p14:tracePt t="100673" x="2695575" y="4376738"/>
          <p14:tracePt t="100691" x="2593975" y="4467225"/>
          <p14:tracePt t="100707" x="2540000" y="4513263"/>
          <p14:tracePt t="100728" x="2466975" y="4567238"/>
          <p14:tracePt t="100741" x="2420938" y="4595813"/>
          <p14:tracePt t="100759" x="2357438" y="4613275"/>
          <p14:tracePt t="100773" x="2328863" y="4613275"/>
          <p14:tracePt t="100793" x="2292350" y="4613275"/>
          <p14:tracePt t="100806" x="2274888" y="4613275"/>
          <p14:tracePt t="100823" x="2255838" y="4613275"/>
          <p14:tracePt t="100840" x="2228850" y="4613275"/>
          <p14:tracePt t="100856" x="2201863" y="4613275"/>
          <p14:tracePt t="100874" x="2165350" y="4613275"/>
          <p14:tracePt t="100889" x="2136775" y="4632325"/>
          <p14:tracePt t="100906" x="2109788" y="4649788"/>
          <p14:tracePt t="100923" x="2082800" y="4668838"/>
          <p14:tracePt t="100940" x="2063750" y="4686300"/>
          <p14:tracePt t="100955" x="2036763" y="4714875"/>
          <p14:tracePt t="100977" x="2019300" y="4751388"/>
          <p14:tracePt t="100994" x="2000250" y="4787900"/>
          <p14:tracePt t="101007" x="2000250" y="4832350"/>
          <p14:tracePt t="101024" x="2019300" y="4914900"/>
          <p14:tracePt t="101040" x="2055813" y="4978400"/>
          <p14:tracePt t="101055" x="2119313" y="5033963"/>
          <p14:tracePt t="101073" x="2292350" y="5097463"/>
          <p14:tracePt t="101088" x="2457450" y="5116513"/>
          <p14:tracePt t="101105" x="2722563" y="5116513"/>
          <p14:tracePt t="101122" x="2895600" y="5106988"/>
          <p14:tracePt t="101138" x="3060700" y="5080000"/>
          <p14:tracePt t="101139" x="3124200" y="5070475"/>
          <p14:tracePt t="101155" x="3233738" y="5043488"/>
          <p14:tracePt t="101172" x="3316288" y="5014913"/>
          <p14:tracePt t="101173" x="3343275" y="4997450"/>
          <p14:tracePt t="101188" x="3379788" y="4987925"/>
          <p14:tracePt t="101205" x="3435350" y="4960938"/>
          <p14:tracePt t="101221" x="3479800" y="4933950"/>
          <p14:tracePt t="101240" x="3508375" y="4914900"/>
          <p14:tracePt t="101241" x="3535363" y="4887913"/>
          <p14:tracePt t="101255" x="3544888" y="4868863"/>
          <p14:tracePt t="101258" x="3571875" y="4841875"/>
          <p14:tracePt t="101273" x="3598863" y="4795838"/>
          <p14:tracePt t="101291" x="3625850" y="4732338"/>
          <p14:tracePt t="101308" x="3635375" y="4686300"/>
          <p14:tracePt t="101310" x="3635375" y="4668838"/>
          <p14:tracePt t="101321" x="3635375" y="4632325"/>
          <p14:tracePt t="101337" x="3571875" y="4513263"/>
          <p14:tracePt t="101354" x="3471863" y="4421188"/>
          <p14:tracePt t="101371" x="3289300" y="4303713"/>
          <p14:tracePt t="101387" x="3151188" y="4275138"/>
          <p14:tracePt t="101405" x="2878138" y="4303713"/>
          <p14:tracePt t="101420" x="2732088" y="4330700"/>
          <p14:tracePt t="101439" x="2603500" y="4367213"/>
          <p14:tracePt t="101440" x="2566988" y="4376738"/>
          <p14:tracePt t="101454" x="2493963" y="4403725"/>
          <p14:tracePt t="101476" x="2411413" y="4440238"/>
          <p14:tracePt t="101488" x="2365375" y="4457700"/>
          <p14:tracePt t="101508" x="2311400" y="4503738"/>
          <p14:tracePt t="101522" x="2274888" y="4540250"/>
          <p14:tracePt t="101537" x="2255838" y="4567238"/>
          <p14:tracePt t="101555" x="2219325" y="4613275"/>
          <p14:tracePt t="101570" x="2211388" y="4659313"/>
          <p14:tracePt t="101589" x="2192338" y="4705350"/>
          <p14:tracePt t="101604" x="2192338" y="4741863"/>
          <p14:tracePt t="101622" x="2192338" y="4768850"/>
          <p14:tracePt t="101642" x="2192338" y="4778375"/>
          <p14:tracePt t="101653" x="2192338" y="4787900"/>
          <p14:tracePt t="101673" x="2192338" y="4795838"/>
          <p14:tracePt t="101704" x="2192338" y="4805363"/>
          <p14:tracePt t="101718" x="2192338" y="4814888"/>
          <p14:tracePt t="101731" x="2201863" y="4814888"/>
          <p14:tracePt t="102146" x="2274888" y="4759325"/>
          <p14:tracePt t="102154" x="2393950" y="4668838"/>
          <p14:tracePt t="102160" x="2520950" y="4576763"/>
          <p14:tracePt t="102168" x="2630488" y="4486275"/>
          <p14:tracePt t="102190" x="2951163" y="4311650"/>
          <p14:tracePt t="102209" x="3243263" y="4221163"/>
          <p14:tracePt t="102218" x="3352800" y="4192588"/>
          <p14:tracePt t="102236" x="3644900" y="4148138"/>
          <p14:tracePt t="102256" x="3956050" y="4119563"/>
          <p14:tracePt t="102269" x="4146550" y="4119563"/>
          <p14:tracePt t="102285" x="4338638" y="4138613"/>
          <p14:tracePt t="102302" x="4659313" y="4257675"/>
          <p14:tracePt t="102321" x="4895850" y="4357688"/>
          <p14:tracePt t="102338" x="5106988" y="4457700"/>
          <p14:tracePt t="102352" x="5243513" y="4513263"/>
          <p14:tracePt t="102369" x="5362575" y="4559300"/>
          <p14:tracePt t="102370" x="5380038" y="4576763"/>
          <p14:tracePt t="102386" x="5435600" y="4603750"/>
          <p14:tracePt t="102403" x="5462588" y="4613275"/>
          <p14:tracePt t="102403" x="5472113" y="4613275"/>
          <p14:tracePt t="102419" x="5472113" y="4622800"/>
          <p14:tracePt t="102435" x="5481638" y="4632325"/>
          <p14:tracePt t="102453" x="5472113" y="4640263"/>
          <p14:tracePt t="102469" x="5435600" y="4640263"/>
          <p14:tracePt t="102485" x="5408613" y="4632325"/>
          <p14:tracePt t="102487" x="5389563" y="4613275"/>
          <p14:tracePt t="102502" x="5362575" y="4595813"/>
          <p14:tracePt t="102520" x="5334000" y="4586288"/>
          <p14:tracePt t="102521" x="5334000" y="4576763"/>
          <p14:tracePt t="102534" x="5307013" y="4567238"/>
          <p14:tracePt t="102550" x="5289550" y="4559300"/>
          <p14:tracePt t="102570" x="5280025" y="4540250"/>
          <p14:tracePt t="102584" x="5260975" y="4530725"/>
          <p14:tracePt t="102601" x="5253038" y="4503738"/>
          <p14:tracePt t="102619" x="5224463" y="4467225"/>
          <p14:tracePt t="102635" x="5207000" y="4403725"/>
          <p14:tracePt t="102636" x="5207000" y="4357688"/>
          <p14:tracePt t="102651" x="5197475" y="4248150"/>
          <p14:tracePt t="102669" x="5197475" y="4148138"/>
          <p14:tracePt t="102670" x="5197475" y="4102100"/>
          <p14:tracePt t="102684" x="5197475" y="4056063"/>
          <p14:tracePt t="102702" x="5207000" y="4002088"/>
          <p14:tracePt t="102703" x="5216525" y="3992563"/>
          <p14:tracePt t="102719" x="5224463" y="3946525"/>
          <p14:tracePt t="102733" x="5224463" y="3900488"/>
          <p14:tracePt t="102750" x="5243513" y="3836988"/>
          <p14:tracePt t="102751" x="5253038" y="3810000"/>
          <p14:tracePt t="102766" x="5280025" y="3717925"/>
          <p14:tracePt t="102783" x="5297488" y="3654425"/>
          <p14:tracePt t="102799" x="5316538" y="3581400"/>
          <p14:tracePt t="102817" x="5316538" y="3544888"/>
          <p14:tracePt t="102819" x="5316538" y="3517900"/>
          <p14:tracePt t="102833" x="5326063" y="3462338"/>
          <p14:tracePt t="102849" x="5326063" y="3371850"/>
          <p14:tracePt t="102868" x="5326063" y="3179763"/>
          <p14:tracePt t="102885" x="5326063" y="3041650"/>
          <p14:tracePt t="102901" x="5316538" y="2905125"/>
          <p14:tracePt t="102918" x="5307013" y="2851150"/>
          <p14:tracePt t="102934" x="5297488" y="2822575"/>
          <p14:tracePt t="102935" x="5297488" y="2805113"/>
          <p14:tracePt t="102950" x="5289550" y="2786063"/>
          <p14:tracePt t="102966" x="5260975" y="2749550"/>
          <p14:tracePt t="102982" x="5243513" y="2732088"/>
          <p14:tracePt t="102983" x="5224463" y="2713038"/>
          <p14:tracePt t="102999" x="5197475" y="2695575"/>
          <p14:tracePt t="103015" x="5151438" y="2676525"/>
          <p14:tracePt t="103017" x="5143500" y="2667000"/>
          <p14:tracePt t="103032" x="5114925" y="2659063"/>
          <p14:tracePt t="103049" x="5097463" y="2649538"/>
          <p14:tracePt t="103051" x="5078413" y="2649538"/>
          <p14:tracePt t="103065" x="5060950" y="2649538"/>
          <p14:tracePt t="103083" x="5041900" y="2649538"/>
          <p14:tracePt t="103100" x="5024438" y="2649538"/>
          <p14:tracePt t="103117" x="5005388" y="2649538"/>
          <p14:tracePt t="103135" x="4997450" y="2649538"/>
          <p14:tracePt t="103150" x="4987925" y="2649538"/>
          <p14:tracePt t="103167" x="4978400" y="2649538"/>
          <p14:tracePt t="103197" x="4968875" y="2649538"/>
          <p14:tracePt t="107485" x="4968875" y="2713038"/>
          <p14:tracePt t="107493" x="4968875" y="2822575"/>
          <p14:tracePt t="107501" x="4968875" y="2905125"/>
          <p14:tracePt t="107502" x="4978400" y="2997200"/>
          <p14:tracePt t="107521" x="5014913" y="3197225"/>
          <p14:tracePt t="107524" x="5041900" y="3335338"/>
          <p14:tracePt t="107534" x="5078413" y="3471863"/>
          <p14:tracePt t="107551" x="5170488" y="3873500"/>
          <p14:tracePt t="107572" x="5243513" y="4294188"/>
          <p14:tracePt t="107585" x="5270500" y="4494213"/>
          <p14:tracePt t="107602" x="5280025" y="4705350"/>
          <p14:tracePt t="107620" x="5270500" y="4914900"/>
          <p14:tracePt t="107636" x="5260975" y="4970463"/>
          <p14:tracePt t="107651" x="5243513" y="5006975"/>
          <p14:tracePt t="107667" x="5233988" y="5024438"/>
          <p14:tracePt t="107684" x="5216525" y="5033963"/>
          <p14:tracePt t="107700" x="5170488" y="5043488"/>
          <p14:tracePt t="107717" x="5106988" y="5043488"/>
          <p14:tracePt t="107734" x="5014913" y="5024438"/>
          <p14:tracePt t="107751" x="4960938" y="4997450"/>
          <p14:tracePt t="107768" x="4895850" y="4978400"/>
          <p14:tracePt t="107783" x="4868863" y="4960938"/>
          <p14:tracePt t="107800" x="4822825" y="4941888"/>
          <p14:tracePt t="107801" x="4795838" y="4933950"/>
          <p14:tracePt t="107823" x="4713288" y="4924425"/>
          <p14:tracePt t="107835" x="4686300" y="4914900"/>
          <p14:tracePt t="107836" x="4667250" y="4905375"/>
          <p14:tracePt t="107854" x="4613275" y="4887913"/>
          <p14:tracePt t="107868" x="4576763" y="4878388"/>
          <p14:tracePt t="107885" x="4530725" y="4860925"/>
          <p14:tracePt t="107900" x="4503738" y="4860925"/>
          <p14:tracePt t="107916" x="4484688" y="4860925"/>
          <p14:tracePt t="107917" x="4476750" y="4851400"/>
          <p14:tracePt t="107933" x="4467225" y="4851400"/>
          <p14:tracePt t="107950" x="4457700" y="4851400"/>
          <p14:tracePt t="107973" x="4448175" y="4851400"/>
          <p14:tracePt t="108019" x="4448175" y="4841875"/>
          <p14:tracePt t="108040" x="4448175" y="4832350"/>
          <p14:tracePt t="108081" x="4440238" y="4824413"/>
          <p14:tracePt t="108095" x="4430713" y="4814888"/>
          <p14:tracePt t="108109" x="4430713" y="4795838"/>
          <p14:tracePt t="108116" x="4421188" y="4778375"/>
          <p14:tracePt t="108132" x="4403725" y="4751388"/>
          <p14:tracePt t="108149" x="4367213" y="4686300"/>
          <p14:tracePt t="108165" x="4348163" y="4649788"/>
          <p14:tracePt t="108183" x="4330700" y="4632325"/>
          <p14:tracePt t="108198" x="4330700" y="4622800"/>
          <p14:tracePt t="108216" x="4330700" y="4613275"/>
          <p14:tracePt t="108232" x="4330700" y="4603750"/>
          <p14:tracePt t="109681" x="4357688" y="4603750"/>
          <p14:tracePt t="109687" x="4375150" y="4613275"/>
          <p14:tracePt t="109695" x="4394200" y="4632325"/>
          <p14:tracePt t="109717" x="4457700" y="4659313"/>
          <p14:tracePt t="109729" x="4494213" y="4668838"/>
          <p14:tracePt t="109746" x="4521200" y="4678363"/>
          <p14:tracePt t="109761" x="4557713" y="4678363"/>
          <p14:tracePt t="109763" x="4567238" y="4678363"/>
          <p14:tracePt t="109779" x="4594225" y="4678363"/>
          <p14:tracePt t="109796" x="4649788" y="4678363"/>
          <p14:tracePt t="109813" x="4676775" y="4668838"/>
          <p14:tracePt t="109828" x="4695825" y="4649788"/>
          <p14:tracePt t="109830" x="4703763" y="4649788"/>
          <p14:tracePt t="109845" x="4703763" y="4640263"/>
          <p14:tracePt t="109860" x="4695825" y="4622800"/>
          <p14:tracePt t="109876" x="4630738" y="4603750"/>
          <p14:tracePt t="109878" x="4594225" y="4603750"/>
          <p14:tracePt t="109893" x="4521200" y="4576763"/>
          <p14:tracePt t="109910" x="4457700" y="4567238"/>
          <p14:tracePt t="109928" x="4403725" y="4567238"/>
          <p14:tracePt t="109945" x="4357688" y="4567238"/>
          <p14:tracePt t="109946" x="4338638" y="4567238"/>
          <p14:tracePt t="109962" x="4292600" y="4595813"/>
          <p14:tracePt t="109979" x="4256088" y="4622800"/>
          <p14:tracePt t="109980" x="4248150" y="4632325"/>
          <p14:tracePt t="109996" x="4219575" y="4640263"/>
          <p14:tracePt t="110010" x="4211638" y="4649788"/>
          <p14:tracePt t="110029" x="4202113" y="4659313"/>
          <p14:tracePt t="110043" x="4202113" y="4678363"/>
          <p14:tracePt t="110059" x="4202113" y="4695825"/>
          <p14:tracePt t="110076" x="4219575" y="4714875"/>
          <p14:tracePt t="110092" x="4248150" y="4732338"/>
          <p14:tracePt t="110110" x="4284663" y="4741863"/>
          <p14:tracePt t="110126" x="4330700" y="4751388"/>
          <p14:tracePt t="110147" x="4440238" y="4751388"/>
          <p14:tracePt t="110158" x="4503738" y="4768850"/>
          <p14:tracePt t="110176" x="4576763" y="4778375"/>
          <p14:tracePt t="110178" x="4603750" y="4787900"/>
          <p14:tracePt t="110195" x="4640263" y="4795838"/>
          <p14:tracePt t="110216" x="4667250" y="4805363"/>
          <p14:tracePt t="110227" x="4676775" y="4805363"/>
          <p14:tracePt t="110244" x="4686300" y="4805363"/>
          <p14:tracePt t="110245" x="4695825" y="4805363"/>
          <p14:tracePt t="110260" x="4703763" y="4805363"/>
          <p14:tracePt t="111140" x="4813300" y="4778375"/>
          <p14:tracePt t="111147" x="5060950" y="4695825"/>
          <p14:tracePt t="111155" x="5362575" y="4622800"/>
          <p14:tracePt t="111173" x="5992813" y="4576763"/>
          <p14:tracePt t="111190" x="6238875" y="4576763"/>
          <p14:tracePt t="111192" x="6330950" y="4576763"/>
          <p14:tracePt t="111206" x="6467475" y="4603750"/>
          <p14:tracePt t="111222" x="6613525" y="4622800"/>
          <p14:tracePt t="111241" x="6759575" y="4640263"/>
          <p14:tracePt t="111257" x="6832600" y="4649788"/>
          <p14:tracePt t="111275" x="6932613" y="4649788"/>
          <p14:tracePt t="111289" x="6961188" y="4649788"/>
          <p14:tracePt t="113440" x="6869113" y="4613275"/>
          <p14:tracePt t="113450" x="6659563" y="4457700"/>
          <p14:tracePt t="113457" x="6559550" y="4357688"/>
          <p14:tracePt t="113465" x="6477000" y="4275138"/>
          <p14:tracePt t="113484" x="6302375" y="4129088"/>
          <p14:tracePt t="113485" x="6202363" y="4075113"/>
          <p14:tracePt t="113498" x="6010275" y="4010025"/>
          <p14:tracePt t="113515" x="5846763" y="3983038"/>
          <p14:tracePt t="113532" x="5535613" y="4010025"/>
          <p14:tracePt t="113548" x="5307013" y="4046538"/>
          <p14:tracePt t="113565" x="5114925" y="4056063"/>
          <p14:tracePt t="113567" x="5024438" y="4056063"/>
          <p14:tracePt t="113582" x="4868863" y="4038600"/>
          <p14:tracePt t="113598" x="4749800" y="4019550"/>
          <p14:tracePt t="113616" x="4676775" y="4002088"/>
          <p14:tracePt t="113633" x="4659313" y="3983038"/>
          <p14:tracePt t="113634" x="4649788" y="3973513"/>
          <p14:tracePt t="113650" x="4640263" y="3973513"/>
          <p14:tracePt t="113667" x="4640263" y="3946525"/>
          <p14:tracePt t="113681" x="4640263" y="3929063"/>
          <p14:tracePt t="113683" x="4630738" y="3919538"/>
          <p14:tracePt t="113700" x="4622800" y="3883025"/>
          <p14:tracePt t="113714" x="4603750" y="3856038"/>
          <p14:tracePt t="113731" x="4586288" y="3827463"/>
          <p14:tracePt t="113748" x="4567238" y="3810000"/>
          <p14:tracePt t="113765" x="4530725" y="3790950"/>
          <p14:tracePt t="113781" x="4503738" y="3773488"/>
          <p14:tracePt t="113798" x="4467225" y="3773488"/>
          <p14:tracePt t="113814" x="4448175" y="3773488"/>
          <p14:tracePt t="113839" x="4448175" y="3783013"/>
          <p14:tracePt t="113847" x="4448175" y="3790950"/>
          <p14:tracePt t="113867" x="4540250" y="3810000"/>
          <p14:tracePt t="113882" x="4676775" y="3810000"/>
          <p14:tracePt t="113900" x="4841875" y="3800475"/>
          <p14:tracePt t="113914" x="4878388" y="3790950"/>
          <p14:tracePt t="113930" x="4895850" y="3790950"/>
          <p14:tracePt t="113948" x="4878388" y="3763963"/>
          <p14:tracePt t="113963" x="4822825" y="3746500"/>
          <p14:tracePt t="113984" x="4686300" y="3727450"/>
          <p14:tracePt t="113997" x="4603750" y="3727450"/>
          <p14:tracePt t="114013" x="4549775" y="3727450"/>
          <p14:tracePt t="114030" x="4494213" y="3746500"/>
          <p14:tracePt t="114052" x="4484688" y="3746500"/>
          <p14:tracePt t="114067" x="4476750" y="3746500"/>
          <p14:tracePt t="114085" x="4484688" y="3746500"/>
          <p14:tracePt t="114099" x="4503738" y="3736975"/>
          <p14:tracePt t="114119" x="4521200" y="3736975"/>
          <p14:tracePt t="114138" x="4530725" y="3736975"/>
          <p14:tracePt t="114158" x="4530725" y="3727450"/>
          <p14:tracePt t="114179" x="4513263" y="3727450"/>
          <p14:tracePt t="114185" x="4503738" y="3717925"/>
          <p14:tracePt t="114195" x="4484688" y="3717925"/>
          <p14:tracePt t="114212" x="4430713" y="3717925"/>
          <p14:tracePt t="114229" x="4403725" y="3717925"/>
          <p14:tracePt t="114246" x="4384675" y="3717925"/>
          <p14:tracePt t="114262" x="4357688" y="3717925"/>
          <p14:tracePt t="114279" x="4348163" y="3708400"/>
          <p14:tracePt t="114295" x="4348163" y="3700463"/>
          <p14:tracePt t="114560" x="4183063" y="3681413"/>
          <p14:tracePt t="114567" x="3946525" y="3654425"/>
          <p14:tracePt t="114578" x="3690938" y="3635375"/>
          <p14:tracePt t="114597" x="3178175" y="3581400"/>
          <p14:tracePt t="114612" x="3014663" y="3571875"/>
          <p14:tracePt t="114629" x="2822575" y="3544888"/>
          <p14:tracePt t="114650" x="2649538" y="3525838"/>
          <p14:tracePt t="114661" x="2547938" y="3508375"/>
          <p14:tracePt t="114678" x="2466975" y="3481388"/>
          <p14:tracePt t="114697" x="2374900" y="3444875"/>
          <p14:tracePt t="114714" x="2328863" y="3425825"/>
          <p14:tracePt t="114733" x="2292350" y="3408363"/>
          <p14:tracePt t="114746" x="2284413" y="3408363"/>
          <p14:tracePt t="114765" x="2265363" y="3389313"/>
          <p14:tracePt t="114780" x="2255838" y="3379788"/>
          <p14:tracePt t="114797" x="2247900" y="3379788"/>
          <p14:tracePt t="114812" x="2247900" y="3371850"/>
          <p14:tracePt t="114827" x="2247900" y="3362325"/>
          <p14:tracePt t="114883" x="2255838" y="3362325"/>
          <p14:tracePt t="114894" x="2265363" y="3362325"/>
          <p14:tracePt t="114900" x="2284413" y="3362325"/>
          <p14:tracePt t="114915" x="2328863" y="3352800"/>
          <p14:tracePt t="114929" x="2374900" y="3352800"/>
          <p14:tracePt t="114945" x="2420938" y="3335338"/>
          <p14:tracePt t="114962" x="2457450" y="3316288"/>
          <p14:tracePt t="114979" x="2466975" y="3306763"/>
          <p14:tracePt t="114995" x="2466975" y="3298825"/>
          <p14:tracePt t="114996" x="2466975" y="3289300"/>
          <p14:tracePt t="115015" x="2447925" y="3289300"/>
          <p14:tracePt t="115027" x="2430463" y="3279775"/>
          <p14:tracePt t="115044" x="2393950" y="3279775"/>
          <p14:tracePt t="115061" x="2384425" y="3279775"/>
          <p14:tracePt t="115078" x="2365375" y="3279775"/>
          <p14:tracePt t="115093" x="2357438" y="3279775"/>
          <p14:tracePt t="115120" x="2365375" y="3279775"/>
          <p14:tracePt t="115132" x="2384425" y="3279775"/>
          <p14:tracePt t="115146" x="2401888" y="3270250"/>
          <p14:tracePt t="115163" x="2411413" y="3270250"/>
          <p14:tracePt t="116649" x="2603500" y="3187700"/>
          <p14:tracePt t="116655" x="2868613" y="3060700"/>
          <p14:tracePt t="116663" x="3124200" y="2978150"/>
          <p14:tracePt t="116671" x="3370263" y="2924175"/>
          <p14:tracePt t="116693" x="4065588" y="2786063"/>
          <p14:tracePt t="116709" x="4594225" y="2703513"/>
          <p14:tracePt t="116712" x="4887913" y="2686050"/>
          <p14:tracePt t="116721" x="5224463" y="2686050"/>
          <p14:tracePt t="116740" x="6238875" y="2749550"/>
          <p14:tracePt t="116755" x="6961188" y="2868613"/>
          <p14:tracePt t="116774" x="7637463" y="3033713"/>
          <p14:tracePt t="116792" x="8002588" y="3151188"/>
          <p14:tracePt t="116805" x="8139113" y="3206750"/>
          <p14:tracePt t="116823" x="8194675" y="3224213"/>
          <p14:tracePt t="116840" x="8231188" y="3243263"/>
          <p14:tracePt t="116854" x="8248650" y="3252788"/>
          <p14:tracePt t="116873" x="8248650" y="3260725"/>
          <p14:tracePt t="116873" x="8258175" y="3270250"/>
          <p14:tracePt t="116889" x="8258175" y="3279775"/>
          <p14:tracePt t="117286" x="8258175" y="3270250"/>
          <p14:tracePt t="117288" x="8239125" y="3233738"/>
          <p14:tracePt t="117304" x="8148638" y="3133725"/>
          <p14:tracePt t="117321" x="7974013" y="3014663"/>
          <p14:tracePt t="117339" x="7681913" y="2859088"/>
          <p14:tracePt t="117354" x="7554913" y="2805113"/>
          <p14:tracePt t="117371" x="7426325" y="2740025"/>
          <p14:tracePt t="117387" x="7380288" y="2703513"/>
          <p14:tracePt t="117406" x="7353300" y="2686050"/>
          <p14:tracePt t="117425" x="7353300" y="2676525"/>
          <p14:tracePt t="117436" x="7353300" y="2667000"/>
          <p14:tracePt t="117455" x="7353300" y="2649538"/>
          <p14:tracePt t="117471" x="7353300" y="2640013"/>
          <p14:tracePt t="117486" x="7399338" y="2586038"/>
          <p14:tracePt t="117504" x="7462838" y="2557463"/>
          <p14:tracePt t="117524" x="7608888" y="2476500"/>
          <p14:tracePt t="117535" x="7710488" y="2420938"/>
          <p14:tracePt t="117552" x="7810500" y="2393950"/>
          <p14:tracePt t="117571" x="7956550" y="2357438"/>
          <p14:tracePt t="117590" x="8129588" y="2347913"/>
          <p14:tracePt t="117602" x="8231188" y="2338388"/>
          <p14:tracePt t="117620" x="8312150" y="2338388"/>
          <p14:tracePt t="117642" x="8385175" y="2328863"/>
          <p14:tracePt t="117653" x="8394700" y="2328863"/>
          <p14:tracePt t="117670" x="8413750" y="2328863"/>
          <p14:tracePt t="117697" x="8404225" y="2320925"/>
          <p14:tracePt t="117704" x="8394700" y="2311400"/>
          <p14:tracePt t="117720" x="8348663" y="2292350"/>
          <p14:tracePt t="117736" x="8304213" y="2265363"/>
          <p14:tracePt t="117754" x="8185150" y="2247900"/>
          <p14:tracePt t="117768" x="8075613" y="2247900"/>
          <p14:tracePt t="117784" x="7956550" y="2274888"/>
          <p14:tracePt t="117785" x="7920038" y="2284413"/>
          <p14:tracePt t="117801" x="7847013" y="2311400"/>
          <p14:tracePt t="117820" x="7773988" y="2338388"/>
          <p14:tracePt t="117835" x="7727950" y="2357438"/>
          <p14:tracePt t="117852" x="7700963" y="2366963"/>
          <p14:tracePt t="117868" x="7673975" y="2374900"/>
          <p14:tracePt t="117889" x="7664450" y="2384425"/>
          <p14:tracePt t="117903" x="7654925" y="2384425"/>
          <p14:tracePt t="117919" x="7645400" y="2384425"/>
          <p14:tracePt t="117966" x="7654925" y="2384425"/>
          <p14:tracePt t="117969" x="7664450" y="2384425"/>
          <p14:tracePt t="117983" x="7718425" y="2393950"/>
          <p14:tracePt t="118000" x="7773988" y="2403475"/>
          <p14:tracePt t="118017" x="7893050" y="2411413"/>
          <p14:tracePt t="118034" x="7956550" y="2420938"/>
          <p14:tracePt t="118052" x="8093075" y="2430463"/>
          <p14:tracePt t="118068" x="8175625" y="2439988"/>
          <p14:tracePt t="118086" x="8275638" y="2447925"/>
          <p14:tracePt t="118101" x="8304213" y="2447925"/>
          <p14:tracePt t="118119" x="8321675" y="2447925"/>
          <p14:tracePt t="118134" x="8340725" y="2447925"/>
          <p14:tracePt t="118185" x="8331200" y="2447925"/>
          <p14:tracePt t="118187" x="8321675" y="2439988"/>
          <p14:tracePt t="118208" x="8312150" y="2439988"/>
          <p14:tracePt t="118221" x="8304213" y="2439988"/>
          <p14:tracePt t="124211" x="8275638" y="2439988"/>
          <p14:tracePt t="124218" x="8239125" y="2439988"/>
          <p14:tracePt t="124232" x="8139113" y="2439988"/>
          <p14:tracePt t="124250" x="8029575" y="2439988"/>
          <p14:tracePt t="124264" x="7900988" y="2420938"/>
          <p14:tracePt t="124283" x="7791450" y="2403475"/>
          <p14:tracePt t="124297" x="7747000" y="2393950"/>
          <p14:tracePt t="124314" x="7710488" y="2384425"/>
          <p14:tracePt t="124330" x="7700963" y="2384425"/>
          <p14:tracePt t="124347" x="7691438" y="2374900"/>
          <p14:tracePt t="124364" x="7681913" y="2374900"/>
          <p14:tracePt t="124405" x="7681913" y="2366963"/>
          <p14:tracePt t="124422" x="7681913" y="2357438"/>
          <p14:tracePt t="124458" x="7681913" y="2347913"/>
          <p14:tracePt t="124470" x="7681913" y="2338388"/>
          <p14:tracePt t="124586" x="7681913" y="2328863"/>
          <p14:tracePt t="124592" x="7691438" y="2328863"/>
          <p14:tracePt t="124599" x="7691438" y="2320925"/>
          <p14:tracePt t="124613" x="7700963" y="2320925"/>
          <p14:tracePt t="125326" x="7664450" y="2320925"/>
          <p14:tracePt t="125327" x="7627938" y="2311400"/>
          <p14:tracePt t="125343" x="7572375" y="2301875"/>
          <p14:tracePt t="125360" x="7518400" y="2292350"/>
          <p14:tracePt t="125377" x="7489825" y="2284413"/>
          <p14:tracePt t="125393" x="7462838" y="2284413"/>
          <p14:tracePt t="125410" x="7435850" y="2284413"/>
          <p14:tracePt t="125429" x="7408863" y="2292350"/>
          <p14:tracePt t="125430" x="7399338" y="2292350"/>
          <p14:tracePt t="125445" x="7389813" y="2301875"/>
          <p14:tracePt t="125461" x="7380288" y="2301875"/>
          <p14:tracePt t="125481" x="7362825" y="2301875"/>
          <p14:tracePt t="125486" x="7353300" y="2301875"/>
          <p14:tracePt t="125520" x="7343775" y="2301875"/>
          <p14:tracePt t="125535" x="7335838" y="2301875"/>
          <p14:tracePt t="125743" x="7316788" y="2301875"/>
          <p14:tracePt t="125750" x="7289800" y="2301875"/>
          <p14:tracePt t="125760" x="7262813" y="2292350"/>
          <p14:tracePt t="125780" x="7189788" y="2292350"/>
          <p14:tracePt t="125794" x="7153275" y="2292350"/>
          <p14:tracePt t="125812" x="7116763" y="2292350"/>
          <p14:tracePt t="125825" x="7107238" y="2292350"/>
          <p14:tracePt t="125844" x="7097713" y="2292350"/>
          <p14:tracePt t="125845" x="7088188" y="2292350"/>
          <p14:tracePt t="125866" x="7080250" y="2292350"/>
          <p14:tracePt t="125894" x="7080250" y="2301875"/>
          <p14:tracePt t="125899" x="7080250" y="2311400"/>
          <p14:tracePt t="125914" x="7080250" y="2320925"/>
          <p14:tracePt t="125924" x="7088188" y="2328863"/>
          <p14:tracePt t="125943" x="7107238" y="2366963"/>
          <p14:tracePt t="125959" x="7124700" y="2384425"/>
          <p14:tracePt t="125977" x="7153275" y="2411413"/>
          <p14:tracePt t="125991" x="7161213" y="2430463"/>
          <p14:tracePt t="126009" x="7197725" y="2466975"/>
          <p14:tracePt t="126024" x="7226300" y="2503488"/>
          <p14:tracePt t="126041" x="7262813" y="2566988"/>
          <p14:tracePt t="126043" x="7280275" y="2603500"/>
          <p14:tracePt t="126058" x="7326313" y="2659063"/>
          <p14:tracePt t="126074" x="7353300" y="2713038"/>
          <p14:tracePt t="126097" x="7380288" y="2759075"/>
          <p14:tracePt t="126108" x="7399338" y="2776538"/>
          <p14:tracePt t="126125" x="7416800" y="2805113"/>
          <p14:tracePt t="126141" x="7426325" y="2822575"/>
          <p14:tracePt t="126164" x="7453313" y="2832100"/>
          <p14:tracePt t="126174" x="7481888" y="2851150"/>
          <p14:tracePt t="126197" x="7508875" y="2851150"/>
          <p14:tracePt t="126207" x="7526338" y="2859088"/>
          <p14:tracePt t="126229" x="7591425" y="2868613"/>
          <p14:tracePt t="126244" x="7673975" y="2878138"/>
          <p14:tracePt t="126258" x="7764463" y="2887663"/>
          <p14:tracePt t="126276" x="7929563" y="2887663"/>
          <p14:tracePt t="126290" x="7993063" y="2887663"/>
          <p14:tracePt t="126310" x="8158163" y="2859088"/>
          <p14:tracePt t="126325" x="8367713" y="2776538"/>
          <p14:tracePt t="126342" x="8604250" y="2667000"/>
          <p14:tracePt t="126343" x="8696325" y="2613025"/>
          <p14:tracePt t="126356" x="8815388" y="2576513"/>
          <p14:tracePt t="126380" x="8905875" y="2540000"/>
          <p14:tracePt t="126391" x="8924925" y="2520950"/>
          <p14:tracePt t="126410" x="8942388" y="2520950"/>
          <p14:tracePt t="126426" x="8942388" y="2503488"/>
          <p14:tracePt t="126440" x="8951913" y="2493963"/>
          <p14:tracePt t="126461" x="8951913" y="2457450"/>
          <p14:tracePt t="126473" x="8951913" y="2430463"/>
          <p14:tracePt t="126492" x="8888413" y="2357438"/>
          <p14:tracePt t="126508" x="8805863" y="2274888"/>
          <p14:tracePt t="126525" x="8678863" y="2174875"/>
          <p14:tracePt t="126526" x="8623300" y="2101850"/>
          <p14:tracePt t="126541" x="8523288" y="2019300"/>
          <p14:tracePt t="126559" x="8458200" y="1963738"/>
          <p14:tracePt t="126559" x="8440738" y="1946275"/>
          <p14:tracePt t="126575" x="8404225" y="1919288"/>
          <p14:tracePt t="126591" x="8340725" y="1890713"/>
          <p14:tracePt t="126611" x="8202613" y="1863725"/>
          <p14:tracePt t="126625" x="8093075" y="1836738"/>
          <p14:tracePt t="126641" x="8002588" y="1808163"/>
          <p14:tracePt t="126642" x="7956550" y="1781175"/>
          <p14:tracePt t="126657" x="7837488" y="1754188"/>
          <p14:tracePt t="126673" x="7737475" y="1744663"/>
          <p14:tracePt t="126690" x="7608888" y="1735138"/>
          <p14:tracePt t="126705" x="7526338" y="1735138"/>
          <p14:tracePt t="126722" x="7445375" y="1735138"/>
          <p14:tracePt t="126724" x="7426325" y="1735138"/>
          <p14:tracePt t="126741" x="7372350" y="1744663"/>
          <p14:tracePt t="126756" x="7316788" y="1754188"/>
          <p14:tracePt t="126757" x="7289800" y="1771650"/>
          <p14:tracePt t="126775" x="7226300" y="1790700"/>
          <p14:tracePt t="126790" x="7180263" y="1817688"/>
          <p14:tracePt t="126808" x="7134225" y="1854200"/>
          <p14:tracePt t="126823" x="7097713" y="1873250"/>
          <p14:tracePt t="126841" x="7080250" y="1900238"/>
          <p14:tracePt t="126856" x="7043738" y="1936750"/>
          <p14:tracePt t="126875" x="7007225" y="2009775"/>
          <p14:tracePt t="126888" x="6969125" y="2073275"/>
          <p14:tracePt t="126905" x="6942138" y="2138363"/>
          <p14:tracePt t="126923" x="6896100" y="2211388"/>
          <p14:tracePt t="126938" x="6888163" y="2238375"/>
          <p14:tracePt t="126955" x="6859588" y="2284413"/>
          <p14:tracePt t="126971" x="6842125" y="2320925"/>
          <p14:tracePt t="126989" x="6832600" y="2347913"/>
          <p14:tracePt t="126991" x="6832600" y="2366963"/>
          <p14:tracePt t="127006" x="6815138" y="2393950"/>
          <p14:tracePt t="127024" x="6815138" y="2439988"/>
          <p14:tracePt t="127037" x="6815138" y="2484438"/>
          <p14:tracePt t="127057" x="6823075" y="2530475"/>
          <p14:tracePt t="127058" x="6832600" y="2557463"/>
          <p14:tracePt t="127073" x="6859588" y="2593975"/>
          <p14:tracePt t="127089" x="6896100" y="2649538"/>
          <p14:tracePt t="127106" x="6988175" y="2732088"/>
          <p14:tracePt t="127122" x="7051675" y="2786063"/>
          <p14:tracePt t="127138" x="7116763" y="2832100"/>
          <p14:tracePt t="127140" x="7161213" y="2859088"/>
          <p14:tracePt t="127156" x="7226300" y="2895600"/>
          <p14:tracePt t="127171" x="7299325" y="2924175"/>
          <p14:tracePt t="127187" x="7408863" y="2960688"/>
          <p14:tracePt t="127205" x="7462838" y="2978150"/>
          <p14:tracePt t="127220" x="7499350" y="2987675"/>
          <p14:tracePt t="127241" x="7508875" y="3005138"/>
          <p14:tracePt t="127245" x="7499350" y="3024188"/>
          <p14:tracePt t="127254" x="7481888" y="3041650"/>
          <p14:tracePt t="127255" x="7426325" y="3070225"/>
          <p14:tracePt t="127272" x="7207250" y="3143250"/>
          <p14:tracePt t="127290" x="6523038" y="3371850"/>
          <p14:tracePt t="127306" x="6156325" y="3517900"/>
          <p14:tracePt t="127325" x="5581650" y="3836988"/>
          <p14:tracePt t="127340" x="5326063" y="4002088"/>
          <p14:tracePt t="127356" x="5114925" y="4138613"/>
          <p14:tracePt t="127357" x="5041900" y="4202113"/>
          <p14:tracePt t="127370" x="4924425" y="4267200"/>
          <p14:tracePt t="127390" x="4878388" y="4284663"/>
          <p14:tracePt t="127395" x="4859338" y="4284663"/>
          <p14:tracePt t="127400" x="4841875" y="4294188"/>
          <p14:tracePt t="127404" x="4832350" y="4294188"/>
          <p14:tracePt t="127425" x="4822825" y="4294188"/>
          <p14:tracePt t="127439" x="4813300" y="4294188"/>
          <p14:tracePt t="127465" x="4813300" y="4267200"/>
          <p14:tracePt t="127473" x="4805363" y="4248150"/>
          <p14:tracePt t="127487" x="4805363" y="4119563"/>
          <p14:tracePt t="127503" x="4859338" y="3946525"/>
          <p14:tracePt t="127525" x="5005388" y="3654425"/>
          <p14:tracePt t="127542" x="5151438" y="3489325"/>
          <p14:tracePt t="127557" x="5260975" y="3389313"/>
          <p14:tracePt t="127572" x="5380038" y="3325813"/>
          <p14:tracePt t="127589" x="5700713" y="3197225"/>
          <p14:tracePt t="127603" x="5983288" y="3124200"/>
          <p14:tracePt t="127622" x="6257925" y="3060700"/>
          <p14:tracePt t="127623" x="6384925" y="3033713"/>
          <p14:tracePt t="127636" x="6613525" y="2987675"/>
          <p14:tracePt t="127652" x="6823075" y="2924175"/>
          <p14:tracePt t="127669" x="6997700" y="2878138"/>
          <p14:tracePt t="127671" x="7088188" y="2841625"/>
          <p14:tracePt t="127685" x="7253288" y="2786063"/>
          <p14:tracePt t="127703" x="7389813" y="2722563"/>
          <p14:tracePt t="127704" x="7426325" y="2686050"/>
          <p14:tracePt t="127719" x="7472363" y="2659063"/>
          <p14:tracePt t="127735" x="7499350" y="2622550"/>
          <p14:tracePt t="127752" x="7526338" y="2549525"/>
          <p14:tracePt t="127769" x="7526338" y="2439988"/>
          <p14:tracePt t="127773" x="7499350" y="2374900"/>
          <p14:tracePt t="127787" x="7426325" y="2219325"/>
          <p14:tracePt t="127805" x="7326313" y="2119313"/>
          <p14:tracePt t="127806" x="7270750" y="2092325"/>
          <p14:tracePt t="127819" x="7161213" y="2036763"/>
          <p14:tracePt t="127835" x="7070725" y="2028825"/>
          <p14:tracePt t="127852" x="6961188" y="2028825"/>
          <p14:tracePt t="127854" x="6896100" y="2028825"/>
          <p14:tracePt t="127869" x="6805613" y="2028825"/>
          <p14:tracePt t="127885" x="6732588" y="2028825"/>
          <p14:tracePt t="127902" x="6669088" y="2028825"/>
          <p14:tracePt t="127918" x="6640513" y="2028825"/>
          <p14:tracePt t="127937" x="6623050" y="2028825"/>
          <p14:tracePt t="127957" x="6613525" y="2028825"/>
          <p14:tracePt t="127970" x="6604000" y="2028825"/>
          <p14:tracePt t="128007" x="6613525" y="2028825"/>
          <p14:tracePt t="128010" x="6632575" y="2028825"/>
          <p14:tracePt t="128017" x="6659563" y="2028825"/>
          <p14:tracePt t="128039" x="6832600" y="2019300"/>
          <p14:tracePt t="128051" x="6988175" y="2019300"/>
          <p14:tracePt t="128069" x="7124700" y="2036763"/>
          <p14:tracePt t="128086" x="7307263" y="2065338"/>
          <p14:tracePt t="128102" x="7389813" y="2092325"/>
          <p14:tracePt t="128120" x="7472363" y="2109788"/>
          <p14:tracePt t="128135" x="7508875" y="2128838"/>
          <p14:tracePt t="128153" x="7526338" y="2138363"/>
          <p14:tracePt t="128173" x="7545388" y="2138363"/>
          <p14:tracePt t="128204" x="7554913" y="2138363"/>
          <p14:tracePt t="128217" x="7564438" y="2138363"/>
          <p14:tracePt t="128222" x="7564438" y="2128838"/>
          <p14:tracePt t="128236" x="7554913" y="2101850"/>
          <p14:tracePt t="128253" x="7508875" y="2046288"/>
          <p14:tracePt t="128267" x="7408863" y="1982788"/>
          <p14:tracePt t="128269" x="7353300" y="1946275"/>
          <p14:tracePt t="128285" x="7253288" y="1919288"/>
          <p14:tracePt t="128301" x="7180263" y="1909763"/>
          <p14:tracePt t="128303" x="7143750" y="1909763"/>
          <p14:tracePt t="128318" x="7088188" y="1909763"/>
          <p14:tracePt t="128335" x="7034213" y="1927225"/>
          <p14:tracePt t="128355" x="6961188" y="1982788"/>
          <p14:tracePt t="128369" x="6915150" y="2019300"/>
          <p14:tracePt t="128385" x="6851650" y="2146300"/>
          <p14:tracePt t="128401" x="6832600" y="2238375"/>
          <p14:tracePt t="128419" x="6823075" y="2374900"/>
          <p14:tracePt t="128438" x="6823075" y="2476500"/>
          <p14:tracePt t="128440" x="6832600" y="2520950"/>
          <p14:tracePt t="128450" x="6851650" y="2557463"/>
          <p14:tracePt t="128467" x="6932613" y="2695575"/>
          <p14:tracePt t="128484" x="6988175" y="2759075"/>
          <p14:tracePt t="128502" x="7153275" y="2832100"/>
          <p14:tracePt t="128517" x="7326313" y="2868613"/>
          <p14:tracePt t="128535" x="7608888" y="2887663"/>
          <p14:tracePt t="128554" x="7810500" y="2859088"/>
          <p14:tracePt t="128566" x="8002588" y="2822575"/>
          <p14:tracePt t="128568" x="8075613" y="2814638"/>
          <p14:tracePt t="128584" x="8258175" y="2759075"/>
          <p14:tracePt t="128601" x="8431213" y="2695575"/>
          <p14:tracePt t="128602" x="8513763" y="2659063"/>
          <p14:tracePt t="128618" x="8659813" y="2593975"/>
          <p14:tracePt t="128634" x="8742363" y="2520950"/>
          <p14:tracePt t="128651" x="8788400" y="2420938"/>
          <p14:tracePt t="128667" x="8788400" y="2357438"/>
          <p14:tracePt t="128685" x="8715375" y="2265363"/>
          <p14:tracePt t="128700" x="8596313" y="2192338"/>
          <p14:tracePt t="128720" x="8248650" y="2138363"/>
          <p14:tracePt t="128733" x="7974013" y="2138363"/>
          <p14:tracePt t="128751" x="7764463" y="2138363"/>
          <p14:tracePt t="128752" x="7673975" y="2138363"/>
          <p14:tracePt t="128767" x="7508875" y="2174875"/>
          <p14:tracePt t="128783" x="7426325" y="2201863"/>
          <p14:tracePt t="128800" x="7326313" y="2228850"/>
          <p14:tracePt t="128815" x="7280275" y="2255838"/>
          <p14:tracePt t="128832" x="7243763" y="2274888"/>
          <p14:tracePt t="128834" x="7234238" y="2292350"/>
          <p14:tracePt t="128850" x="7197725" y="2320925"/>
          <p14:tracePt t="128867" x="7170738" y="2384425"/>
          <p14:tracePt t="128883" x="7170738" y="2447925"/>
          <p14:tracePt t="128900" x="7170738" y="2513013"/>
          <p14:tracePt t="128901" x="7180263" y="2549525"/>
          <p14:tracePt t="128917" x="7207250" y="2603500"/>
          <p14:tracePt t="128937" x="7289800" y="2667000"/>
          <p14:tracePt t="128950" x="7435850" y="2695575"/>
          <p14:tracePt t="128965" x="7618413" y="2686050"/>
          <p14:tracePt t="128981" x="7893050" y="2649538"/>
          <p14:tracePt t="128998" x="8194675" y="2530475"/>
          <p14:tracePt t="129015" x="8312150" y="2476500"/>
          <p14:tracePt t="129032" x="8385175" y="2411413"/>
          <p14:tracePt t="129048" x="8413750" y="2393950"/>
          <p14:tracePt t="129066" x="8421688" y="2366963"/>
          <p14:tracePt t="129081" x="8404225" y="2320925"/>
          <p14:tracePt t="129098" x="8267700" y="2238375"/>
          <p14:tracePt t="129099" x="8148638" y="2174875"/>
          <p14:tracePt t="129116" x="7791450" y="2065338"/>
          <p14:tracePt t="129131" x="7472363" y="2019300"/>
          <p14:tracePt t="129149" x="7097713" y="2046288"/>
          <p14:tracePt t="129166" x="6924675" y="2092325"/>
          <p14:tracePt t="129167" x="6878638" y="2119313"/>
          <p14:tracePt t="129181" x="6823075" y="2146300"/>
          <p14:tracePt t="129198" x="6796088" y="2165350"/>
          <p14:tracePt t="129214" x="6769100" y="2182813"/>
          <p14:tracePt t="129215" x="6769100" y="2192338"/>
          <p14:tracePt t="129235" x="6769100" y="2211388"/>
          <p14:tracePt t="129237" x="6769100" y="2228850"/>
          <p14:tracePt t="129247" x="6769100" y="2247900"/>
          <p14:tracePt t="129263" x="6823075" y="2328863"/>
          <p14:tracePt t="129280" x="6951663" y="2411413"/>
          <p14:tracePt t="129298" x="7335838" y="2484438"/>
          <p14:tracePt t="129314" x="7727950" y="2466975"/>
          <p14:tracePt t="129331" x="8202613" y="2374900"/>
          <p14:tracePt t="129347" x="8385175" y="2328863"/>
          <p14:tracePt t="129370" x="8550275" y="2274888"/>
          <p14:tracePt t="129381" x="8613775" y="2238375"/>
          <p14:tracePt t="129400" x="8650288" y="2219325"/>
          <p14:tracePt t="129414" x="8650288" y="2182813"/>
          <p14:tracePt t="129432" x="8650288" y="2146300"/>
          <p14:tracePt t="129433" x="8650288" y="2119313"/>
          <p14:tracePt t="129447" x="8567738" y="2028825"/>
          <p14:tracePt t="129463" x="8394700" y="1936750"/>
          <p14:tracePt t="129484" x="8029575" y="1863725"/>
          <p14:tracePt t="129497" x="7810500" y="1863725"/>
          <p14:tracePt t="129518" x="7518400" y="1909763"/>
          <p14:tracePt t="129530" x="7399338" y="1955800"/>
          <p14:tracePt t="129551" x="7299325" y="2019300"/>
          <p14:tracePt t="129556" x="7280275" y="2036763"/>
          <p14:tracePt t="129562" x="7253288" y="2055813"/>
          <p14:tracePt t="129580" x="7234238" y="2082800"/>
          <p14:tracePt t="129596" x="7226300" y="2165350"/>
          <p14:tracePt t="129618" x="7253288" y="2301875"/>
          <p14:tracePt t="129633" x="7316788" y="2411413"/>
          <p14:tracePt t="129648" x="7399338" y="2493963"/>
          <p14:tracePt t="129665" x="7591425" y="2593975"/>
          <p14:tracePt t="129679" x="7747000" y="2613025"/>
          <p14:tracePt t="129696" x="7966075" y="2613025"/>
          <p14:tracePt t="129712" x="8194675" y="2576513"/>
          <p14:tracePt t="129729" x="8275638" y="2566988"/>
          <p14:tracePt t="129746" x="8331200" y="2549525"/>
          <p14:tracePt t="129766" x="8340725" y="2530475"/>
          <p14:tracePt t="129767" x="8340725" y="2503488"/>
          <p14:tracePt t="129779" x="8340725" y="2466975"/>
          <p14:tracePt t="129780" x="8331200" y="2420938"/>
          <p14:tracePt t="129796" x="8267700" y="2311400"/>
          <p14:tracePt t="129814" x="8047038" y="2165350"/>
          <p14:tracePt t="129829" x="7837488" y="2109788"/>
          <p14:tracePt t="129849" x="7489825" y="2109788"/>
          <p14:tracePt t="129862" x="7280275" y="2119313"/>
          <p14:tracePt t="129880" x="7153275" y="2119313"/>
          <p14:tracePt t="129900" x="7061200" y="2138363"/>
          <p14:tracePt t="129915" x="7015163" y="2146300"/>
          <p14:tracePt t="129916" x="6997700" y="2155825"/>
          <p14:tracePt t="129929" x="6988175" y="2165350"/>
          <p14:tracePt t="129930" x="6978650" y="2174875"/>
          <p14:tracePt t="129945" x="6961188" y="2192338"/>
          <p14:tracePt t="129961" x="6942138" y="2219325"/>
          <p14:tracePt t="129978" x="6932613" y="2265363"/>
          <p14:tracePt t="129995" x="6942138" y="2311400"/>
          <p14:tracePt t="130013" x="7034213" y="2411413"/>
          <p14:tracePt t="130031" x="7170738" y="2484438"/>
          <p14:tracePt t="130032" x="7262813" y="2503488"/>
          <p14:tracePt t="130046" x="7453313" y="2566988"/>
          <p14:tracePt t="130064" x="7618413" y="2586038"/>
          <p14:tracePt t="130081" x="7920038" y="2603500"/>
          <p14:tracePt t="130099" x="8121650" y="2586038"/>
          <p14:tracePt t="130101" x="8212138" y="2566988"/>
          <p14:tracePt t="130112" x="8312150" y="2549525"/>
          <p14:tracePt t="130114" x="8385175" y="2530475"/>
          <p14:tracePt t="130128" x="8504238" y="2493963"/>
          <p14:tracePt t="130145" x="8567738" y="2457450"/>
          <p14:tracePt t="130163" x="8632825" y="2366963"/>
          <p14:tracePt t="130180" x="8650288" y="2301875"/>
          <p14:tracePt t="130196" x="8642350" y="2192338"/>
          <p14:tracePt t="130213" x="8596313" y="2119313"/>
          <p14:tracePt t="130230" x="8458200" y="2009775"/>
          <p14:tracePt t="130246" x="8294688" y="1955800"/>
          <p14:tracePt t="130262" x="8075613" y="1909763"/>
          <p14:tracePt t="130263" x="7983538" y="1882775"/>
          <p14:tracePt t="130279" x="7810500" y="1873250"/>
          <p14:tracePt t="130296" x="7681913" y="1873250"/>
          <p14:tracePt t="130316" x="7535863" y="1900238"/>
          <p14:tracePt t="130332" x="7408863" y="1955800"/>
          <p14:tracePt t="130345" x="7343775" y="1992313"/>
          <p14:tracePt t="130363" x="7299325" y="2019300"/>
          <p14:tracePt t="130366" x="7270750" y="2028825"/>
          <p14:tracePt t="130377" x="7243763" y="2046288"/>
          <p14:tracePt t="130379" x="7226300" y="2065338"/>
          <p14:tracePt t="130394" x="7207250" y="2073275"/>
          <p14:tracePt t="130412" x="7189788" y="2101850"/>
          <p14:tracePt t="130432" x="7170738" y="2128838"/>
          <p14:tracePt t="130444" x="7161213" y="2146300"/>
          <p14:tracePt t="130463" x="7143750" y="2201863"/>
          <p14:tracePt t="130477" x="7134225" y="2247900"/>
          <p14:tracePt t="130496" x="7134225" y="2301875"/>
          <p14:tracePt t="130511" x="7134225" y="2338388"/>
          <p14:tracePt t="130529" x="7134225" y="2366963"/>
          <p14:tracePt t="130544" x="7134225" y="2393950"/>
          <p14:tracePt t="130565" x="7161213" y="2439988"/>
          <p14:tracePt t="130578" x="7189788" y="2476500"/>
          <p14:tracePt t="130595" x="7243763" y="2520950"/>
          <p14:tracePt t="130610" x="7353300" y="2566988"/>
          <p14:tracePt t="130626" x="7416800" y="2586038"/>
          <p14:tracePt t="130648" x="7518400" y="2603500"/>
          <p14:tracePt t="130660" x="7627938" y="2603500"/>
          <p14:tracePt t="130679" x="7856538" y="2603500"/>
          <p14:tracePt t="130694" x="7983538" y="2603500"/>
          <p14:tracePt t="130713" x="8075613" y="2603500"/>
          <p14:tracePt t="130726" x="8121650" y="2593975"/>
          <p14:tracePt t="130747" x="8175625" y="2576513"/>
          <p14:tracePt t="130760" x="8212138" y="2557463"/>
          <p14:tracePt t="130777" x="8267700" y="2549525"/>
          <p14:tracePt t="130796" x="8331200" y="2513013"/>
          <p14:tracePt t="130814" x="8348663" y="2503488"/>
          <p14:tracePt t="130829" x="8367713" y="2503488"/>
          <p14:tracePt t="130846" x="8377238" y="2493963"/>
          <p14:tracePt t="130858" x="8385175" y="2484438"/>
          <p14:tracePt t="130878" x="8385175" y="2476500"/>
          <p14:tracePt t="130892" x="8394700" y="2476500"/>
          <p14:tracePt t="131299" x="8377238" y="2540000"/>
          <p14:tracePt t="131304" x="8331200" y="2667000"/>
          <p14:tracePt t="131311" x="8267700" y="2805113"/>
          <p14:tracePt t="131328" x="8166100" y="3041650"/>
          <p14:tracePt t="131340" x="8093075" y="3216275"/>
          <p14:tracePt t="131358" x="8029575" y="3398838"/>
          <p14:tracePt t="131360" x="8010525" y="3471863"/>
          <p14:tracePt t="131374" x="7974013" y="3635375"/>
          <p14:tracePt t="131390" x="7974013" y="3717925"/>
          <p14:tracePt t="131407" x="7966075" y="3800475"/>
          <p14:tracePt t="131424" x="7966075" y="3836988"/>
          <p14:tracePt t="131442" x="7974013" y="3892550"/>
          <p14:tracePt t="131457" x="7983538" y="3919538"/>
          <p14:tracePt t="131476" x="7983538" y="3946525"/>
          <p14:tracePt t="131492" x="7993063" y="3973513"/>
          <p14:tracePt t="131507" x="8010525" y="3992563"/>
          <p14:tracePt t="131509" x="8010525" y="4002088"/>
          <p14:tracePt t="131523" x="8020050" y="4019550"/>
          <p14:tracePt t="131540" x="8039100" y="4029075"/>
          <p14:tracePt t="131557" x="8066088" y="4056063"/>
          <p14:tracePt t="131574" x="8066088" y="4065588"/>
          <p14:tracePt t="131591" x="8085138" y="4075113"/>
          <p14:tracePt t="131606" x="8093075" y="4092575"/>
          <p14:tracePt t="131624" x="8102600" y="4092575"/>
          <p14:tracePt t="131625" x="8102600" y="4102100"/>
          <p14:tracePt t="131640" x="8112125" y="4111625"/>
          <p14:tracePt t="131656" x="8112125" y="4119563"/>
          <p14:tracePt t="131694" x="8112125" y="4102100"/>
          <p14:tracePt t="131699" x="8112125" y="4083050"/>
          <p14:tracePt t="131706" x="8102600" y="4056063"/>
          <p14:tracePt t="131723" x="8075613" y="4002088"/>
          <p14:tracePt t="131742" x="8020050" y="3937000"/>
          <p14:tracePt t="131756" x="7983538" y="3892550"/>
          <p14:tracePt t="131772" x="7937500" y="3856038"/>
          <p14:tracePt t="131774" x="7910513" y="3846513"/>
          <p14:tracePt t="131789" x="7874000" y="3819525"/>
          <p14:tracePt t="131806" x="7827963" y="3810000"/>
          <p14:tracePt t="131822" x="7754938" y="3819525"/>
          <p14:tracePt t="131839" x="7710488" y="3856038"/>
          <p14:tracePt t="131857" x="7581900" y="3956050"/>
          <p14:tracePt t="131872" x="7508875" y="4046538"/>
          <p14:tracePt t="131890" x="7408863" y="4192588"/>
          <p14:tracePt t="131905" x="7362825" y="4275138"/>
          <p14:tracePt t="131922" x="7326313" y="4348163"/>
          <p14:tracePt t="131924" x="7307263" y="4384675"/>
          <p14:tracePt t="131939" x="7289800" y="4467225"/>
          <p14:tracePt t="131955" x="7280275" y="4530725"/>
          <p14:tracePt t="131972" x="7280275" y="4586288"/>
          <p14:tracePt t="131989" x="7280275" y="4603750"/>
          <p14:tracePt t="131992" x="7280275" y="4613275"/>
          <p14:tracePt t="132006" x="7299325" y="4659313"/>
          <p14:tracePt t="132024" x="7353300" y="4705350"/>
          <p14:tracePt t="132040" x="7426325" y="4759325"/>
          <p14:tracePt t="132056" x="7489825" y="4787900"/>
          <p14:tracePt t="132072" x="7554913" y="4814888"/>
          <p14:tracePt t="132088" x="7654925" y="4841875"/>
          <p14:tracePt t="132104" x="7810500" y="4841875"/>
          <p14:tracePt t="132121" x="8047038" y="4795838"/>
          <p14:tracePt t="132141" x="8166100" y="4759325"/>
          <p14:tracePt t="132142" x="8202613" y="4741863"/>
          <p14:tracePt t="132156" x="8275638" y="4695825"/>
          <p14:tracePt t="132172" x="8331200" y="4640263"/>
          <p14:tracePt t="132190" x="8377238" y="4549775"/>
          <p14:tracePt t="132204" x="8385175" y="4486275"/>
          <p14:tracePt t="132226" x="8340725" y="4384675"/>
          <p14:tracePt t="132240" x="8294688" y="4303713"/>
          <p14:tracePt t="132255" x="8166100" y="4192588"/>
          <p14:tracePt t="132272" x="7900988" y="4019550"/>
          <p14:tracePt t="132290" x="7718425" y="3956050"/>
          <p14:tracePt t="132291" x="7654925" y="3929063"/>
          <p14:tracePt t="132306" x="7545388" y="3910013"/>
          <p14:tracePt t="132323" x="7445375" y="3910013"/>
          <p14:tracePt t="132340" x="7326313" y="3937000"/>
          <p14:tracePt t="132355" x="7262813" y="3965575"/>
          <p14:tracePt t="132374" x="7216775" y="3992563"/>
          <p14:tracePt t="132388" x="7207250" y="4019550"/>
          <p14:tracePt t="132407" x="7197725" y="4046538"/>
          <p14:tracePt t="132423" x="7197725" y="4065588"/>
          <p14:tracePt t="132437" x="7234238" y="4092575"/>
          <p14:tracePt t="132454" x="7280275" y="4119563"/>
          <p14:tracePt t="132456" x="7289800" y="4129088"/>
          <p14:tracePt t="132470" x="7335838" y="4156075"/>
          <p14:tracePt t="132494" x="7399338" y="4175125"/>
          <p14:tracePt t="132504" x="7416800" y="4184650"/>
          <p14:tracePt t="132525" x="7435850" y="4184650"/>
          <p14:tracePt t="132539" x="7453313" y="4184650"/>
          <p14:tracePt t="132557" x="7462838" y="4184650"/>
          <p14:tracePt t="132571" x="7472363" y="4184650"/>
          <p14:tracePt t="132589" x="7481888" y="4184650"/>
          <p14:tracePt t="132611" x="7489825" y="4184650"/>
          <p14:tracePt t="132719" x="7499350" y="4184650"/>
          <p14:tracePt t="133060" x="7526338" y="4129088"/>
          <p14:tracePt t="133067" x="7572375" y="4065588"/>
          <p14:tracePt t="133074" x="7608888" y="3983038"/>
          <p14:tracePt t="133086" x="7654925" y="3900488"/>
          <p14:tracePt t="133102" x="7747000" y="3654425"/>
          <p14:tracePt t="133118" x="7773988" y="3554413"/>
          <p14:tracePt t="133135" x="7837488" y="3398838"/>
          <p14:tracePt t="133151" x="7910513" y="3252788"/>
          <p14:tracePt t="133168" x="8020050" y="3051175"/>
          <p14:tracePt t="133169" x="8066088" y="2960688"/>
          <p14:tracePt t="133184" x="8148638" y="2805113"/>
          <p14:tracePt t="133201" x="8212138" y="2676525"/>
          <p14:tracePt t="133217" x="8275638" y="2503488"/>
          <p14:tracePt t="133235" x="8285163" y="2420938"/>
          <p14:tracePt t="133252" x="8285163" y="2347913"/>
          <p14:tracePt t="133272" x="8258175" y="2292350"/>
          <p14:tracePt t="133275" x="8248650" y="2265363"/>
          <p14:tracePt t="133288" x="8212138" y="2219325"/>
          <p14:tracePt t="133305" x="8166100" y="2155825"/>
          <p14:tracePt t="133306" x="8139113" y="2128838"/>
          <p14:tracePt t="133317" x="8121650" y="2109788"/>
          <p14:tracePt t="133339" x="8066088" y="2065338"/>
          <p14:tracePt t="133340" x="8039100" y="2046288"/>
          <p14:tracePt t="133350" x="8020050" y="2036763"/>
          <p14:tracePt t="133369" x="7956550" y="2009775"/>
          <p14:tracePt t="133385" x="7929563" y="2000250"/>
          <p14:tracePt t="133403" x="7883525" y="1982788"/>
          <p14:tracePt t="133419" x="7864475" y="1973263"/>
          <p14:tracePt t="133436" x="7847013" y="1963738"/>
          <p14:tracePt t="133455" x="7837488" y="1955800"/>
          <p14:tracePt t="133470" x="7827963" y="1955800"/>
          <p14:tracePt t="133487" x="7820025" y="1955800"/>
          <p14:tracePt t="133544" x="7820025" y="1973263"/>
          <p14:tracePt t="133550" x="7820025" y="1992313"/>
          <p14:tracePt t="133557" x="7820025" y="2009775"/>
          <p14:tracePt t="133567" x="7827963" y="2046288"/>
          <p14:tracePt t="133585" x="7856538" y="2146300"/>
          <p14:tracePt t="133600" x="7874000" y="2192338"/>
          <p14:tracePt t="133618" x="7893050" y="2228850"/>
          <p14:tracePt t="133619" x="7910513" y="2228850"/>
          <p14:tracePt t="133633" x="7920038" y="2247900"/>
          <p14:tracePt t="133653" x="7947025" y="2265363"/>
          <p14:tracePt t="133668" x="7966075" y="2265363"/>
          <p14:tracePt t="133688" x="7974013" y="2265363"/>
          <p14:tracePt t="133700" x="7983538" y="2265363"/>
          <p14:tracePt t="133727" x="7983538" y="2255838"/>
          <p14:tracePt t="133734" x="7966075" y="2247900"/>
          <p14:tracePt t="133752" x="7947025" y="2219325"/>
          <p14:tracePt t="133767" x="7893050" y="2192338"/>
          <p14:tracePt t="133768" x="7874000" y="2182813"/>
          <p14:tracePt t="133782" x="7820025" y="2174875"/>
          <p14:tracePt t="133800" x="7783513" y="2174875"/>
          <p14:tracePt t="133816" x="7747000" y="2174875"/>
          <p14:tracePt t="133834" x="7737475" y="2174875"/>
          <p14:tracePt t="133853" x="7727950" y="2174875"/>
          <p14:tracePt t="133867" x="7727950" y="2182813"/>
          <p14:tracePt t="133884" x="7727950" y="2211388"/>
          <p14:tracePt t="133901" x="7747000" y="2238375"/>
          <p14:tracePt t="133918" x="7820025" y="2292350"/>
          <p14:tracePt t="133935" x="7856538" y="2320925"/>
          <p14:tracePt t="133951" x="7893050" y="2328863"/>
          <p14:tracePt t="133953" x="7900988" y="2328863"/>
          <p14:tracePt t="133965" x="7920038" y="2328863"/>
          <p14:tracePt t="133982" x="7937500" y="2328863"/>
          <p14:tracePt t="134000" x="7947025" y="2328863"/>
          <p14:tracePt t="134015" x="7956550" y="2328863"/>
          <p14:tracePt t="134047" x="7947025" y="2320925"/>
          <p14:tracePt t="134057" x="7929563" y="2311400"/>
          <p14:tracePt t="134064" x="7900988" y="2301875"/>
          <p14:tracePt t="134086" x="7783513" y="2301875"/>
          <p14:tracePt t="134098" x="7700963" y="2328863"/>
          <p14:tracePt t="134120" x="7618413" y="2366963"/>
          <p14:tracePt t="134132" x="7600950" y="2374900"/>
          <p14:tracePt t="134151" x="7581900" y="2384425"/>
          <p14:tracePt t="134165" x="7572375" y="2393950"/>
          <p14:tracePt t="134181" x="7572375" y="2411413"/>
          <p14:tracePt t="134198" x="7581900" y="2430463"/>
          <p14:tracePt t="134214" x="7608888" y="2439988"/>
          <p14:tracePt t="134231" x="7664450" y="2457450"/>
          <p14:tracePt t="134248" x="7700963" y="2466975"/>
          <p14:tracePt t="134266" x="7747000" y="2466975"/>
          <p14:tracePt t="134281" x="7764463" y="2466975"/>
          <p14:tracePt t="134298" x="7773988" y="2466975"/>
          <p14:tracePt t="134318" x="7783513" y="2466975"/>
          <p14:tracePt t="134320" x="7791450" y="2466975"/>
          <p14:tracePt t="134348" x="7791450" y="2476500"/>
          <p14:tracePt t="134362" x="7773988" y="2476500"/>
          <p14:tracePt t="134367" x="7764463" y="2484438"/>
          <p14:tracePt t="134382" x="7727950" y="2493963"/>
          <p14:tracePt t="134397" x="7710488" y="2503488"/>
          <p14:tracePt t="134414" x="7700963" y="2503488"/>
          <p14:tracePt t="134430" x="7691438" y="2503488"/>
          <p14:tracePt t="134472" x="7691438" y="2513013"/>
          <p14:tracePt t="134497" x="7691438" y="2520950"/>
          <p14:tracePt t="134504" x="7700963" y="2520950"/>
          <p14:tracePt t="134513" x="7718425" y="2530475"/>
          <p14:tracePt t="134531" x="7737475" y="2530475"/>
          <p14:tracePt t="134547" x="7754938" y="2530475"/>
          <p14:tracePt t="134568" x="7773988" y="2530475"/>
          <p14:tracePt t="134583" x="7791450" y="2530475"/>
          <p14:tracePt t="134600" x="7800975" y="2530475"/>
          <p14:tracePt t="134634" x="7791450" y="2530475"/>
          <p14:tracePt t="134640" x="7773988" y="2530475"/>
          <p14:tracePt t="134647" x="7754938" y="2530475"/>
          <p14:tracePt t="134665" x="7710488" y="2530475"/>
          <p14:tracePt t="134667" x="7691438" y="2530475"/>
          <p14:tracePt t="134680" x="7673975" y="2530475"/>
          <p14:tracePt t="134697" x="7664450" y="2530475"/>
          <p14:tracePt t="134713" x="7645400" y="2530475"/>
          <p14:tracePt t="134749" x="7654925" y="2530475"/>
          <p14:tracePt t="134754" x="7664450" y="2530475"/>
          <p14:tracePt t="134773" x="7673975" y="2530475"/>
          <p14:tracePt t="134779" x="7681913" y="2530475"/>
          <p14:tracePt t="134796" x="7710488" y="2520950"/>
          <p14:tracePt t="134816" x="7718425" y="2520950"/>
          <p14:tracePt t="134830" x="7727950" y="2520950"/>
          <p14:tracePt t="134857" x="7737475" y="2520950"/>
          <p14:tracePt t="134891" x="7737475" y="2530475"/>
          <p14:tracePt t="134905" x="7727950" y="2530475"/>
          <p14:tracePt t="134913" x="7727950" y="2540000"/>
          <p14:tracePt t="134918" x="7727950" y="2549525"/>
          <p14:tracePt t="134930" x="7718425" y="2557463"/>
          <p14:tracePt t="134945" x="7718425" y="2576513"/>
          <p14:tracePt t="134962" x="7710488" y="2603500"/>
          <p14:tracePt t="134984" x="7710488" y="2722563"/>
          <p14:tracePt t="134997" x="7710488" y="2832100"/>
          <p14:tracePt t="135014" x="7710488" y="3014663"/>
          <p14:tracePt t="135036" x="7727950" y="3335338"/>
          <p14:tracePt t="135044" x="7737475" y="3489325"/>
          <p14:tracePt t="135070" x="7874000" y="4075113"/>
          <p14:tracePt t="135078" x="7910513" y="4175125"/>
          <p14:tracePt t="135097" x="7966075" y="4340225"/>
          <p14:tracePt t="135113" x="7974013" y="4376738"/>
          <p14:tracePt t="135132" x="7983538" y="4403725"/>
          <p14:tracePt t="135146" x="7983538" y="4413250"/>
          <p14:tracePt t="135164" x="7983538" y="4421188"/>
          <p14:tracePt t="135183" x="7974013" y="4421188"/>
          <p14:tracePt t="135196" x="7974013" y="4430713"/>
          <p14:tracePt t="135197" x="7966075" y="4440238"/>
          <p14:tracePt t="135213" x="7956550" y="4449763"/>
          <p14:tracePt t="135229" x="7920038" y="4457700"/>
          <p14:tracePt t="135250" x="7883525" y="4476750"/>
          <p14:tracePt t="135262" x="7864475" y="4486275"/>
          <p14:tracePt t="135285" x="7827963" y="4494213"/>
          <p14:tracePt t="135294" x="7800975" y="4503738"/>
          <p14:tracePt t="135314" x="7737475" y="4486275"/>
          <p14:tracePt t="135328" x="7691438" y="4449763"/>
          <p14:tracePt t="135344" x="7645400" y="4421188"/>
          <p14:tracePt t="135362" x="7600950" y="4357688"/>
          <p14:tracePt t="135378" x="7581900" y="4330700"/>
          <p14:tracePt t="135395" x="7572375" y="4311650"/>
          <p14:tracePt t="135413" x="7564438" y="4294188"/>
          <p14:tracePt t="135433" x="7554913" y="4294188"/>
          <p14:tracePt t="135444" x="7554913" y="4284663"/>
          <p14:tracePt t="135463" x="7545388" y="4284663"/>
          <p14:tracePt t="135559" x="7564438" y="4284663"/>
          <p14:tracePt t="135565" x="7591425" y="4284663"/>
          <p14:tracePt t="135577" x="7608888" y="4294188"/>
          <p14:tracePt t="135578" x="7645400" y="4294188"/>
          <p14:tracePt t="135594" x="7710488" y="4294188"/>
          <p14:tracePt t="135610" x="7773988" y="4294188"/>
          <p14:tracePt t="135627" x="7820025" y="4284663"/>
          <p14:tracePt t="135644" x="7827963" y="4284663"/>
          <p14:tracePt t="135662" x="7837488" y="4284663"/>
          <p14:tracePt t="135679" x="7837488" y="4275138"/>
          <p14:tracePt t="135681" x="7837488" y="4267200"/>
          <p14:tracePt t="135695" x="7800975" y="4257675"/>
          <p14:tracePt t="135712" x="7754938" y="4257675"/>
          <p14:tracePt t="135731" x="7673975" y="4257675"/>
          <p14:tracePt t="135746" x="7637463" y="4257675"/>
          <p14:tracePt t="135760" x="7618413" y="4257675"/>
          <p14:tracePt t="135777" x="7608888" y="4257675"/>
          <p14:tracePt t="135826" x="7618413" y="4257675"/>
          <p14:tracePt t="135830" x="7627938" y="4257675"/>
          <p14:tracePt t="135843" x="7645400" y="4257675"/>
          <p14:tracePt t="135844" x="7664450" y="4257675"/>
          <p14:tracePt t="135859" x="7700963" y="4238625"/>
          <p14:tracePt t="135876" x="7727950" y="4221163"/>
          <p14:tracePt t="135892" x="7764463" y="4211638"/>
          <p14:tracePt t="135909" x="7773988" y="4202113"/>
          <p14:tracePt t="135926" x="7783513" y="4192588"/>
          <p14:tracePt t="135944" x="7773988" y="4192588"/>
          <p14:tracePt t="135964" x="7737475" y="4184650"/>
          <p14:tracePt t="135976" x="7700963" y="4184650"/>
          <p14:tracePt t="135999" x="7654925" y="4192588"/>
          <p14:tracePt t="136009" x="7645400" y="4192588"/>
          <p14:tracePt t="136025" x="7627938" y="4192588"/>
          <p14:tracePt t="136062" x="7637463" y="4192588"/>
          <p14:tracePt t="136070" x="7654925" y="4192588"/>
          <p14:tracePt t="136075" x="7673975" y="4192588"/>
          <p14:tracePt t="136092" x="7700963" y="4192588"/>
          <p14:tracePt t="136111" x="7737475" y="4192588"/>
          <p14:tracePt t="136125" x="7747000" y="4192588"/>
          <p14:tracePt t="136142" x="7754938" y="4192588"/>
          <p14:tracePt t="136172" x="7737475" y="4192588"/>
          <p14:tracePt t="136178" x="7727950" y="4192588"/>
          <p14:tracePt t="136192" x="7681913" y="4192588"/>
          <p14:tracePt t="136211" x="7627938" y="4192588"/>
          <p14:tracePt t="136212" x="7600950" y="4192588"/>
          <p14:tracePt t="136226" x="7564438" y="4192588"/>
          <p14:tracePt t="136246" x="7526338" y="4202113"/>
          <p14:tracePt t="136260" x="7518400" y="4202113"/>
          <p14:tracePt t="136274" x="7508875" y="4202113"/>
          <p14:tracePt t="136292" x="7508875" y="4211638"/>
          <p14:tracePt t="136308" x="7508875" y="4221163"/>
          <p14:tracePt t="136325" x="7518400" y="4230688"/>
          <p14:tracePt t="136341" x="7545388" y="4230688"/>
          <p14:tracePt t="136361" x="7564438" y="4230688"/>
          <p14:tracePt t="136363" x="7581900" y="4230688"/>
          <p14:tracePt t="136375" x="7600950" y="4230688"/>
          <p14:tracePt t="136391" x="7618413" y="4230688"/>
          <p14:tracePt t="136408" x="7627938" y="4230688"/>
          <p14:tracePt t="136409" x="7637463" y="4230688"/>
          <p14:tracePt t="136428" x="7645400" y="4230688"/>
          <p14:tracePt t="136446" x="7654925" y="4230688"/>
          <p14:tracePt t="136473" x="7654925" y="4238625"/>
          <p14:tracePt t="136483" x="7654925" y="4248150"/>
          <p14:tracePt t="136504" x="7645400" y="4248150"/>
          <p14:tracePt t="136522" x="7627938" y="4257675"/>
          <p14:tracePt t="139110" x="7637463" y="4221163"/>
          <p14:tracePt t="139118" x="7681913" y="4156075"/>
          <p14:tracePt t="139124" x="7727950" y="4083050"/>
          <p14:tracePt t="139133" x="7791450" y="4019550"/>
          <p14:tracePt t="139154" x="7883525" y="3883025"/>
          <p14:tracePt t="139168" x="7920038" y="3827463"/>
          <p14:tracePt t="139185" x="7956550" y="3800475"/>
          <p14:tracePt t="139187" x="7974013" y="3783013"/>
          <p14:tracePt t="139202" x="8010525" y="3754438"/>
          <p14:tracePt t="139215" x="8056563" y="3736975"/>
          <p14:tracePt t="139232" x="8121650" y="3727450"/>
          <p14:tracePt t="139234" x="8185150" y="3727450"/>
          <p14:tracePt t="139248" x="8294688" y="3746500"/>
          <p14:tracePt t="139265" x="8377238" y="3783013"/>
          <p14:tracePt t="139284" x="8421688" y="3810000"/>
          <p14:tracePt t="139299" x="8431213" y="3810000"/>
          <p14:tracePt t="139316" x="8431213" y="3773488"/>
          <p14:tracePt t="139331" x="8431213" y="3717925"/>
          <p14:tracePt t="139355" x="8385175" y="3544888"/>
          <p14:tracePt t="139365" x="8331200" y="3435350"/>
          <p14:tracePt t="139384" x="8275638" y="3352800"/>
          <p14:tracePt t="139399" x="8258175" y="3316288"/>
          <p14:tracePt t="139414" x="8231188" y="3279775"/>
          <p14:tracePt t="139432" x="8185150" y="3233738"/>
          <p14:tracePt t="139447" x="8148638" y="3197225"/>
          <p14:tracePt t="139465" x="8056563" y="3114675"/>
          <p14:tracePt t="139481" x="7947025" y="3005138"/>
          <p14:tracePt t="139498" x="7820025" y="2878138"/>
          <p14:tracePt t="139498" x="7764463" y="2822575"/>
          <p14:tracePt t="139514" x="7664450" y="2713038"/>
          <p14:tracePt t="139531" x="7591425" y="2630488"/>
          <p14:tracePt t="139548" x="7508875" y="2540000"/>
          <p14:tracePt t="139565" x="7462838" y="2476500"/>
          <p14:tracePt t="139568" x="7445375" y="2447925"/>
          <p14:tracePt t="139580" x="7408863" y="2393950"/>
          <p14:tracePt t="139601" x="7372350" y="2320925"/>
          <p14:tracePt t="139616" x="7362825" y="2292350"/>
          <p14:tracePt t="139632" x="7362825" y="2274888"/>
          <p14:tracePt t="139647" x="7362825" y="2265363"/>
          <p14:tracePt t="139664" x="7362825" y="2274888"/>
          <p14:tracePt t="139683" x="7389813" y="2420938"/>
          <p14:tracePt t="139699" x="7389813" y="2566988"/>
          <p14:tracePt t="139713" x="7372350" y="2676525"/>
          <p14:tracePt t="139735" x="7299325" y="2859088"/>
          <p14:tracePt t="139748" x="7189788" y="3014663"/>
          <p14:tracePt t="139766" x="7051675" y="3151188"/>
          <p14:tracePt t="139781" x="6969125" y="3187700"/>
          <p14:tracePt t="139803" x="6869113" y="3206750"/>
          <p14:tracePt t="139813" x="6796088" y="3206750"/>
          <p14:tracePt t="139833" x="6723063" y="3206750"/>
          <p14:tracePt t="139846" x="6686550" y="3206750"/>
          <p14:tracePt t="139867" x="6640513" y="3206750"/>
          <p14:tracePt t="139882" x="6632575" y="3206750"/>
          <p14:tracePt t="139897" x="6613525" y="3206750"/>
          <p14:tracePt t="139916" x="6604000" y="3206750"/>
          <p14:tracePt t="139932" x="6604000" y="3216275"/>
          <p14:tracePt t="139949" x="6604000" y="3233738"/>
          <p14:tracePt t="139965" x="6632575" y="3260725"/>
          <p14:tracePt t="139981" x="6677025" y="3306763"/>
          <p14:tracePt t="139982" x="6705600" y="3316288"/>
          <p14:tracePt t="139997" x="6832600" y="3371850"/>
          <p14:tracePt t="140015" x="7015163" y="3435350"/>
          <p14:tracePt t="140016" x="7124700" y="3444875"/>
          <p14:tracePt t="140031" x="7307263" y="3452813"/>
          <p14:tracePt t="140047" x="7518400" y="3444875"/>
          <p14:tracePt t="140062" x="7783513" y="3425825"/>
          <p14:tracePt t="140064" x="7874000" y="3416300"/>
          <p14:tracePt t="140079" x="8075613" y="3389313"/>
          <p14:tracePt t="140095" x="8231188" y="3389313"/>
          <p14:tracePt t="140112" x="8404225" y="3389313"/>
          <p14:tracePt t="140129" x="8494713" y="3389313"/>
          <p14:tracePt t="140147" x="8596313" y="3389313"/>
          <p14:tracePt t="140164" x="8642350" y="3398838"/>
          <p14:tracePt t="140183" x="8696325" y="3408363"/>
          <p14:tracePt t="140197" x="8705850" y="3408363"/>
          <p14:tracePt t="140217" x="8723313" y="3408363"/>
          <p14:tracePt t="140264" x="8715375" y="3408363"/>
          <p14:tracePt t="140268" x="8696325" y="3408363"/>
          <p14:tracePt t="140278" x="8669338" y="3408363"/>
          <p14:tracePt t="140296" x="8348663" y="3362325"/>
          <p14:tracePt t="140314" x="7956550" y="3316288"/>
          <p14:tracePt t="140330" x="7435850" y="3289300"/>
          <p14:tracePt t="140345" x="7234238" y="3298825"/>
          <p14:tracePt t="140362" x="7097713" y="3306763"/>
          <p14:tracePt t="140364" x="7034213" y="3316288"/>
          <p14:tracePt t="140381" x="6905625" y="3352800"/>
          <p14:tracePt t="140396" x="6805613" y="3371850"/>
          <p14:tracePt t="140414" x="6686550" y="3389313"/>
          <p14:tracePt t="140429" x="6640513" y="3389313"/>
          <p14:tracePt t="140451" x="6577013" y="3389313"/>
          <p14:tracePt t="140451" x="6567488" y="3389313"/>
          <p14:tracePt t="140462" x="6559550" y="3389313"/>
          <p14:tracePt t="140480" x="6550025" y="3389313"/>
          <p14:tracePt t="140496" x="6540500" y="3379788"/>
          <p14:tracePt t="140520" x="6559550" y="3371850"/>
          <p14:tracePt t="140527" x="6577013" y="3362325"/>
          <p14:tracePt t="140544" x="6640513" y="3343275"/>
          <p14:tracePt t="140561" x="6878638" y="3306763"/>
          <p14:tracePt t="140577" x="7080250" y="3306763"/>
          <p14:tracePt t="140595" x="7372350" y="3325813"/>
          <p14:tracePt t="140610" x="7581900" y="3335338"/>
          <p14:tracePt t="140628" x="7773988" y="3362325"/>
          <p14:tracePt t="140629" x="7864475" y="3371850"/>
          <p14:tracePt t="140644" x="8020050" y="3379788"/>
          <p14:tracePt t="140661" x="8194675" y="3398838"/>
          <p14:tracePt t="140663" x="8267700" y="3408363"/>
          <p14:tracePt t="140677" x="8394700" y="3425825"/>
          <p14:tracePt t="140696" x="8477250" y="3452813"/>
          <p14:tracePt t="140697" x="8513763" y="3462338"/>
          <p14:tracePt t="140712" x="8550275" y="3489325"/>
          <p14:tracePt t="140730" x="8586788" y="3498850"/>
          <p14:tracePt t="140734" x="8596313" y="3508375"/>
          <p14:tracePt t="140746" x="8613775" y="3508375"/>
          <p14:tracePt t="140760" x="8632825" y="3517900"/>
          <p14:tracePt t="140778" x="8642350" y="3517900"/>
          <p14:tracePt t="140826" x="8642350" y="3508375"/>
          <p14:tracePt t="140833" x="8632825" y="3489325"/>
          <p14:tracePt t="140843" x="8604250" y="3481388"/>
          <p14:tracePt t="140862" x="8404225" y="3389313"/>
          <p14:tracePt t="140876" x="8112125" y="3325813"/>
          <p14:tracePt t="140897" x="7700963" y="3289300"/>
          <p14:tracePt t="140910" x="7472363" y="3289300"/>
          <p14:tracePt t="140928" x="7335838" y="3289300"/>
          <p14:tracePt t="140929" x="7289800" y="3289300"/>
          <p14:tracePt t="140945" x="7207250" y="3298825"/>
          <p14:tracePt t="140960" x="7134225" y="3306763"/>
          <p14:tracePt t="140977" x="7007225" y="3316288"/>
          <p14:tracePt t="140993" x="6924675" y="3316288"/>
          <p14:tracePt t="141010" x="6832600" y="3298825"/>
          <p14:tracePt t="141026" x="6778625" y="3289300"/>
          <p14:tracePt t="141043" x="6750050" y="3289300"/>
          <p14:tracePt t="141044" x="6742113" y="3279775"/>
          <p14:tracePt t="141071" x="6732588" y="3279775"/>
          <p14:tracePt t="142706" x="6832600" y="3216275"/>
          <p14:tracePt t="142711" x="6969125" y="3151188"/>
          <p14:tracePt t="142720" x="7116763" y="3106738"/>
          <p14:tracePt t="142737" x="7353300" y="3024188"/>
          <p14:tracePt t="142754" x="7600950" y="2968625"/>
          <p14:tracePt t="142772" x="7773988" y="2932113"/>
          <p14:tracePt t="142773" x="7864475" y="2932113"/>
          <p14:tracePt t="142789" x="8047038" y="2932113"/>
          <p14:tracePt t="142804" x="8267700" y="2932113"/>
          <p14:tracePt t="142824" x="8586788" y="2924175"/>
          <p14:tracePt t="142840" x="8769350" y="2924175"/>
          <p14:tracePt t="142855" x="8942388" y="2924175"/>
          <p14:tracePt t="142871" x="9015413" y="2924175"/>
          <p14:tracePt t="142890" x="9061450" y="2941638"/>
          <p14:tracePt t="142905" x="9070975" y="2951163"/>
          <p14:tracePt t="142922" x="9080500" y="2960688"/>
          <p14:tracePt t="142939" x="9080500" y="2968625"/>
          <p14:tracePt t="142956" x="9070975" y="2987675"/>
          <p14:tracePt t="142957" x="9051925" y="2997200"/>
          <p14:tracePt t="142970" x="8970963" y="3024188"/>
          <p14:tracePt t="142987" x="8824913" y="3060700"/>
          <p14:tracePt t="143003" x="8596313" y="3070225"/>
          <p14:tracePt t="143004" x="8486775" y="3070225"/>
          <p14:tracePt t="143020" x="8185150" y="3070225"/>
          <p14:tracePt t="143038" x="7874000" y="3070225"/>
          <p14:tracePt t="143039" x="7718425" y="3070225"/>
          <p14:tracePt t="143054" x="7445375" y="3097213"/>
          <p14:tracePt t="143071" x="7226300" y="3124200"/>
          <p14:tracePt t="143091" x="7051675" y="3143250"/>
          <p14:tracePt t="143108" x="6961188" y="3160713"/>
          <p14:tracePt t="143121" x="6932613" y="3160713"/>
          <p14:tracePt t="143137" x="6896100" y="3160713"/>
          <p14:tracePt t="143159" x="6878638" y="3160713"/>
          <p14:tracePt t="143169" x="6869113" y="3160713"/>
          <p14:tracePt t="143186" x="6859588" y="3160713"/>
          <p14:tracePt t="143203" x="6851650" y="3160713"/>
          <p14:tracePt t="143223" x="6851650" y="3151188"/>
          <p14:tracePt t="143257" x="6859588" y="3151188"/>
          <p14:tracePt t="143263" x="6878638" y="3151188"/>
          <p14:tracePt t="143271" x="6915150" y="3151188"/>
          <p14:tracePt t="143287" x="7024688" y="3160713"/>
          <p14:tracePt t="143303" x="7207250" y="3170238"/>
          <p14:tracePt t="143305" x="7335838" y="3187700"/>
          <p14:tracePt t="143323" x="7608888" y="3216275"/>
          <p14:tracePt t="143337" x="7856538" y="3252788"/>
          <p14:tracePt t="143338" x="7947025" y="3270250"/>
          <p14:tracePt t="143353" x="8112125" y="3306763"/>
          <p14:tracePt t="143370" x="8212138" y="3335338"/>
          <p14:tracePt t="143387" x="8294688" y="3362325"/>
          <p14:tracePt t="143404" x="8312150" y="3371850"/>
          <p14:tracePt t="143427" x="8304213" y="3371850"/>
          <p14:tracePt t="143438" x="8285163" y="3371850"/>
          <p14:tracePt t="143443" x="8267700" y="3362325"/>
          <p14:tracePt t="143452" x="8221663" y="3362325"/>
          <p14:tracePt t="143468" x="8039100" y="3335338"/>
          <p14:tracePt t="143484" x="7900988" y="3306763"/>
          <p14:tracePt t="143501" x="7691438" y="3289300"/>
          <p14:tracePt t="143518" x="7600950" y="3279775"/>
          <p14:tracePt t="143536" x="7508875" y="3279775"/>
          <p14:tracePt t="143551" x="7472363" y="3279775"/>
          <p14:tracePt t="143574" x="7453313" y="3279775"/>
          <p14:tracePt t="143590" x="7445375" y="3279775"/>
          <p14:tracePt t="143603" x="7435850" y="3279775"/>
          <p14:tracePt t="144322" x="7453313" y="3279775"/>
          <p14:tracePt t="144325" x="7481888" y="3279775"/>
          <p14:tracePt t="144332" x="7518400" y="3279775"/>
          <p14:tracePt t="144349" x="7600950" y="3289300"/>
          <p14:tracePt t="144368" x="7773988" y="3306763"/>
          <p14:tracePt t="144383" x="7900988" y="3306763"/>
          <p14:tracePt t="144402" x="8121650" y="3298825"/>
          <p14:tracePt t="144417" x="8248650" y="3270250"/>
          <p14:tracePt t="144433" x="8394700" y="3243263"/>
          <p14:tracePt t="144434" x="8450263" y="3206750"/>
          <p14:tracePt t="144454" x="8523288" y="3160713"/>
          <p14:tracePt t="144454" x="8567738" y="3114675"/>
          <p14:tracePt t="144466" x="8604250" y="3060700"/>
          <p14:tracePt t="144486" x="8715375" y="2914650"/>
          <p14:tracePt t="144500" x="8769350" y="2814638"/>
          <p14:tracePt t="144517" x="8805863" y="2649538"/>
          <p14:tracePt t="144533" x="8815388" y="2530475"/>
          <p14:tracePt t="144551" x="8796338" y="2374900"/>
          <p14:tracePt t="144568" x="8759825" y="2292350"/>
          <p14:tracePt t="144570" x="8732838" y="2265363"/>
          <p14:tracePt t="144582" x="8686800" y="2228850"/>
          <p14:tracePt t="144584" x="8659813" y="2201863"/>
          <p14:tracePt t="144598" x="8586788" y="2155825"/>
          <p14:tracePt t="144615" x="8513763" y="2128838"/>
          <p14:tracePt t="144635" x="8404225" y="2109788"/>
          <p14:tracePt t="144653" x="8312150" y="2109788"/>
          <p14:tracePt t="144666" x="8267700" y="2119313"/>
          <p14:tracePt t="144682" x="8202613" y="2119313"/>
          <p14:tracePt t="144697" x="8129588" y="2155825"/>
          <p14:tracePt t="144718" x="7993063" y="2201863"/>
          <p14:tracePt t="144719" x="7947025" y="2219325"/>
          <p14:tracePt t="144731" x="7893050" y="2238375"/>
          <p14:tracePt t="144751" x="7764463" y="2311400"/>
          <p14:tracePt t="144769" x="7627938" y="2393950"/>
          <p14:tracePt t="144781" x="7608888" y="2411413"/>
          <p14:tracePt t="144782" x="7572375" y="2439988"/>
          <p14:tracePt t="144800" x="7518400" y="2484438"/>
          <p14:tracePt t="144814" x="7453313" y="2530475"/>
          <p14:tracePt t="144816" x="7426325" y="2549525"/>
          <p14:tracePt t="144836" x="7372350" y="2603500"/>
          <p14:tracePt t="144847" x="7343775" y="2630488"/>
          <p14:tracePt t="144868" x="7270750" y="2722563"/>
          <p14:tracePt t="144880" x="7234238" y="2768600"/>
          <p14:tracePt t="144897" x="7197725" y="2822575"/>
          <p14:tracePt t="144898" x="7189788" y="2851150"/>
          <p14:tracePt t="144915" x="7161213" y="2905125"/>
          <p14:tracePt t="144935" x="7134225" y="3005138"/>
          <p14:tracePt t="144947" x="7097713" y="3097213"/>
          <p14:tracePt t="144963" x="7088188" y="3179763"/>
          <p14:tracePt t="144981" x="7070725" y="3298825"/>
          <p14:tracePt t="144997" x="7070725" y="3362325"/>
          <p14:tracePt t="145018" x="7070725" y="3444875"/>
          <p14:tracePt t="145031" x="7070725" y="3498850"/>
          <p14:tracePt t="145052" x="7088188" y="3598863"/>
          <p14:tracePt t="145066" x="7107238" y="3663950"/>
          <p14:tracePt t="145085" x="7134225" y="3763963"/>
          <p14:tracePt t="145096" x="7153275" y="3810000"/>
          <p14:tracePt t="145117" x="7180263" y="3873500"/>
          <p14:tracePt t="145130" x="7216775" y="3919538"/>
          <p14:tracePt t="145148" x="7262813" y="3965575"/>
          <p14:tracePt t="145164" x="7326313" y="4029075"/>
          <p14:tracePt t="145180" x="7380288" y="4065588"/>
          <p14:tracePt t="145201" x="7453313" y="4119563"/>
          <p14:tracePt t="145212" x="7518400" y="4129088"/>
          <p14:tracePt t="145230" x="7581900" y="4156075"/>
          <p14:tracePt t="145231" x="7645400" y="4165600"/>
          <p14:tracePt t="145247" x="7754938" y="4192588"/>
          <p14:tracePt t="145265" x="7883525" y="4192588"/>
          <p14:tracePt t="145266" x="7929563" y="4192588"/>
          <p14:tracePt t="145280" x="8039100" y="4192588"/>
          <p14:tracePt t="145297" x="8148638" y="4175125"/>
          <p14:tracePt t="145298" x="8202613" y="4165600"/>
          <p14:tracePt t="145312" x="8304213" y="4138613"/>
          <p14:tracePt t="145330" x="8421688" y="4083050"/>
          <p14:tracePt t="145346" x="8577263" y="3983038"/>
          <p14:tracePt t="145362" x="8686800" y="3919538"/>
          <p14:tracePt t="145379" x="8796338" y="3846513"/>
          <p14:tracePt t="145380" x="8832850" y="3819525"/>
          <p14:tracePt t="145397" x="8915400" y="3746500"/>
          <p14:tracePt t="145417" x="8988425" y="3654425"/>
          <p14:tracePt t="145429" x="9034463" y="3598863"/>
          <p14:tracePt t="145447" x="9070975" y="3544888"/>
          <p14:tracePt t="145448" x="9080500" y="3508375"/>
          <p14:tracePt t="145465" x="9097963" y="3444875"/>
          <p14:tracePt t="145479" x="9117013" y="3335338"/>
          <p14:tracePt t="145498" x="9097963" y="3024188"/>
          <p14:tracePt t="145513" x="9034463" y="2749550"/>
          <p14:tracePt t="145531" x="8942388" y="2457450"/>
          <p14:tracePt t="145546" x="8897938" y="2357438"/>
          <p14:tracePt t="145561" x="8851900" y="2301875"/>
          <p14:tracePt t="145579" x="8805863" y="2238375"/>
          <p14:tracePt t="145594" x="8769350" y="2192338"/>
          <p14:tracePt t="145613" x="8705850" y="2138363"/>
          <p14:tracePt t="145628" x="8650288" y="2109788"/>
          <p14:tracePt t="145648" x="8567738" y="2073275"/>
          <p14:tracePt t="145663" x="8494713" y="2065338"/>
          <p14:tracePt t="145682" x="8394700" y="2055813"/>
          <p14:tracePt t="145696" x="8294688" y="2065338"/>
          <p14:tracePt t="145713" x="8148638" y="2092325"/>
          <p14:tracePt t="145714" x="8066088" y="2119313"/>
          <p14:tracePt t="145729" x="7910513" y="2174875"/>
          <p14:tracePt t="145750" x="7773988" y="2228850"/>
          <p14:tracePt t="145763" x="7681913" y="2274888"/>
          <p14:tracePt t="145780" x="7554913" y="2338388"/>
          <p14:tracePt t="145781" x="7518400" y="2384425"/>
          <p14:tracePt t="145795" x="7435850" y="2439988"/>
          <p14:tracePt t="145810" x="7372350" y="2513013"/>
          <p14:tracePt t="145827" x="7299325" y="2566988"/>
          <p14:tracePt t="145844" x="7234238" y="2640013"/>
          <p14:tracePt t="145860" x="7189788" y="2695575"/>
          <p14:tracePt t="145877" x="7080250" y="2878138"/>
          <p14:tracePt t="145894" x="6997700" y="3014663"/>
          <p14:tracePt t="145897" x="6978650" y="3060700"/>
          <p14:tracePt t="145911" x="6942138" y="3151188"/>
          <p14:tracePt t="145927" x="6905625" y="3224213"/>
          <p14:tracePt t="145946" x="6878638" y="3325813"/>
          <p14:tracePt t="145962" x="6869113" y="3371850"/>
          <p14:tracePt t="145978" x="6869113" y="3452813"/>
          <p14:tracePt t="145981" x="6869113" y="3489325"/>
          <p14:tracePt t="145994" x="6878638" y="3598863"/>
          <p14:tracePt t="146011" x="6915150" y="3746500"/>
          <p14:tracePt t="146027" x="6961188" y="3929063"/>
          <p14:tracePt t="146043" x="7007225" y="4019550"/>
          <p14:tracePt t="146065" x="7097713" y="4138613"/>
          <p14:tracePt t="146076" x="7153275" y="4202113"/>
          <p14:tracePt t="146093" x="7207250" y="4267200"/>
          <p14:tracePt t="146094" x="7234238" y="4303713"/>
          <p14:tracePt t="146109" x="7299325" y="4357688"/>
          <p14:tracePt t="146126" x="7380288" y="4421188"/>
          <p14:tracePt t="146144" x="7508875" y="4486275"/>
          <p14:tracePt t="146159" x="7608888" y="4522788"/>
          <p14:tracePt t="146177" x="7764463" y="4530725"/>
          <p14:tracePt t="146197" x="7929563" y="4522788"/>
          <p14:tracePt t="146212" x="8029575" y="4503738"/>
          <p14:tracePt t="146227" x="8148638" y="4457700"/>
          <p14:tracePt t="146246" x="8358188" y="4357688"/>
          <p14:tracePt t="146264" x="8523288" y="4267200"/>
          <p14:tracePt t="146278" x="8586788" y="4211638"/>
          <p14:tracePt t="146294" x="8632825" y="4184650"/>
          <p14:tracePt t="146310" x="8669338" y="4138613"/>
          <p14:tracePt t="146326" x="8705850" y="4092575"/>
          <p14:tracePt t="146342" x="8723313" y="4046538"/>
          <p14:tracePt t="146359" x="8742363" y="4010025"/>
          <p14:tracePt t="146360" x="8751888" y="3992563"/>
          <p14:tracePt t="146375" x="8759825" y="3965575"/>
          <p14:tracePt t="146392" x="8769350" y="3946525"/>
          <p14:tracePt t="146408" x="8769350" y="3919538"/>
          <p14:tracePt t="146428" x="8769350" y="3910013"/>
          <p14:tracePt t="146444" x="8769350" y="3900488"/>
          <p14:tracePt t="146462" x="8769350" y="3892550"/>
          <p14:tracePt t="146479" x="8769350" y="3883025"/>
          <p14:tracePt t="147225" x="8769350" y="3846513"/>
          <p14:tracePt t="147231" x="8769350" y="3800475"/>
          <p14:tracePt t="147241" x="8769350" y="3746500"/>
          <p14:tracePt t="147257" x="8769350" y="3654425"/>
          <p14:tracePt t="147258" x="8769350" y="3590925"/>
          <p14:tracePt t="147276" x="8759825" y="3462338"/>
          <p14:tracePt t="147289" x="8715375" y="3306763"/>
          <p14:tracePt t="147307" x="8632825" y="3078163"/>
          <p14:tracePt t="147322" x="8567738" y="2932113"/>
          <p14:tracePt t="147340" x="8440738" y="2722563"/>
          <p14:tracePt t="147355" x="8340725" y="2622550"/>
          <p14:tracePt t="147372" x="8221663" y="2549525"/>
          <p14:tracePt t="147374" x="8166100" y="2530475"/>
          <p14:tracePt t="147388" x="8056563" y="2493963"/>
          <p14:tracePt t="147409" x="7956550" y="2476500"/>
          <p14:tracePt t="147414" x="7920038" y="2466975"/>
          <p14:tracePt t="147415" x="7874000" y="2466975"/>
          <p14:tracePt t="147422" x="7837488" y="2466975"/>
          <p14:tracePt t="147443" x="7764463" y="2484438"/>
          <p14:tracePt t="147447" x="7710488" y="2513013"/>
          <p14:tracePt t="147456" x="7618413" y="2586038"/>
          <p14:tracePt t="147472" x="7489825" y="2732088"/>
          <p14:tracePt t="147490" x="7307263" y="2968625"/>
          <p14:tracePt t="147508" x="7234238" y="3087688"/>
          <p14:tracePt t="147524" x="7134225" y="3289300"/>
          <p14:tracePt t="147538" x="7088188" y="3398838"/>
          <p14:tracePt t="147555" x="7061200" y="3481388"/>
          <p14:tracePt t="147572" x="6988175" y="3654425"/>
          <p14:tracePt t="147590" x="6951663" y="3800475"/>
          <p14:tracePt t="147606" x="6888163" y="4083050"/>
          <p14:tracePt t="147625" x="6869113" y="4311650"/>
          <p14:tracePt t="147626" x="6859588" y="4421188"/>
          <p14:tracePt t="147638" x="6859588" y="4513263"/>
          <p14:tracePt t="147657" x="6869113" y="4778375"/>
          <p14:tracePt t="147674" x="6896100" y="4924425"/>
          <p14:tracePt t="147688" x="6924675" y="4997450"/>
          <p14:tracePt t="147850" x="8093075" y="5080000"/>
          <p14:tracePt t="147857" x="8166100" y="5024438"/>
          <p14:tracePt t="147873" x="8294688" y="4887913"/>
          <p14:tracePt t="147889" x="8413750" y="4741863"/>
          <p14:tracePt t="147906" x="8550275" y="4430713"/>
          <p14:tracePt t="147922" x="8596313" y="4202113"/>
          <p14:tracePt t="147940" x="8623300" y="3790950"/>
          <p14:tracePt t="147955" x="8604250" y="3590925"/>
          <p14:tracePt t="147973" x="8559800" y="3362325"/>
          <p14:tracePt t="147986" x="8523288" y="3252788"/>
          <p14:tracePt t="148003" x="8477250" y="3179763"/>
          <p14:tracePt t="148021" x="8404225" y="3097213"/>
          <p14:tracePt t="148038" x="8358188" y="3041650"/>
          <p14:tracePt t="148053" x="8294688" y="2987675"/>
          <p14:tracePt t="148055" x="8267700" y="2960688"/>
          <p14:tracePt t="148071" x="8212138" y="2914650"/>
          <p14:tracePt t="148090" x="8166100" y="2859088"/>
          <p14:tracePt t="148103" x="8139113" y="2841625"/>
          <p14:tracePt t="148125" x="8112125" y="2832100"/>
          <p14:tracePt t="148137" x="8093075" y="2814638"/>
          <p14:tracePt t="148153" x="8085138" y="2814638"/>
          <p14:tracePt t="148172" x="8066088" y="2786063"/>
          <p14:tracePt t="148187" x="8056563" y="2776538"/>
          <p14:tracePt t="148211" x="8039100" y="2749550"/>
          <p14:tracePt t="148225" x="8029575" y="2740025"/>
          <p14:tracePt t="148239" x="8020050" y="2740025"/>
          <p14:tracePt t="148260" x="8020050" y="2732088"/>
          <p14:tracePt t="148270" x="8010525" y="2732088"/>
          <p14:tracePt t="148291" x="7993063" y="2722563"/>
          <p14:tracePt t="148302" x="7983538" y="2722563"/>
          <p14:tracePt t="148322" x="7956550" y="2703513"/>
          <p14:tracePt t="148338" x="7937500" y="2695575"/>
          <p14:tracePt t="148353" x="7910513" y="2695575"/>
          <p14:tracePt t="148354" x="7893050" y="2686050"/>
          <p14:tracePt t="148373" x="7864475" y="2676525"/>
          <p14:tracePt t="148388" x="7837488" y="2659063"/>
          <p14:tracePt t="148405" x="7810500" y="2659063"/>
          <p14:tracePt t="148424" x="7800975" y="2649538"/>
          <p14:tracePt t="148436" x="7791450" y="2640013"/>
          <p14:tracePt t="148459" x="7773988" y="2630488"/>
          <p14:tracePt t="148468" x="7764463" y="2630488"/>
          <p14:tracePt t="148485" x="7747000" y="2622550"/>
          <p14:tracePt t="148504" x="7737475" y="2613025"/>
          <p14:tracePt t="148523" x="7718425" y="2613025"/>
          <p14:tracePt t="148535" x="7718425" y="2603500"/>
          <p14:tracePt t="148553" x="7700963" y="2593975"/>
          <p14:tracePt t="148570" x="7681913" y="2586038"/>
          <p14:tracePt t="148587" x="7673975" y="2576513"/>
          <p14:tracePt t="148603" x="7645400" y="2566988"/>
          <p14:tracePt t="148620" x="7627938" y="2540000"/>
          <p14:tracePt t="148636" x="7618413" y="2520950"/>
          <p14:tracePt t="148654" x="7591425" y="2493963"/>
          <p14:tracePt t="148668" x="7581900" y="2484438"/>
          <p14:tracePt t="148685" x="7572375" y="2476500"/>
          <p14:tracePt t="148703" x="7545388" y="2466975"/>
          <p14:tracePt t="148721" x="7526338" y="2466975"/>
          <p14:tracePt t="148721" x="7518400" y="2457450"/>
          <p14:tracePt t="148735" x="7508875" y="2457450"/>
          <p14:tracePt t="148736" x="7499350" y="2457450"/>
          <p14:tracePt t="148751" x="7481888" y="2457450"/>
          <p14:tracePt t="148768" x="7472363" y="2457450"/>
          <p14:tracePt t="148769" x="7453313" y="2457450"/>
          <p14:tracePt t="148784" x="7445375" y="2457450"/>
          <p14:tracePt t="148800" x="7416800" y="2457450"/>
          <p14:tracePt t="148819" x="7399338" y="2457450"/>
          <p14:tracePt t="148836" x="7389813" y="2457450"/>
          <p14:tracePt t="148853" x="7380288" y="2457450"/>
          <p14:tracePt t="148869" x="7362825" y="2457450"/>
          <p14:tracePt t="148889" x="7353300" y="2457450"/>
          <p14:tracePt t="148902" x="7343775" y="2457450"/>
          <p14:tracePt t="148919" x="7335838" y="2457450"/>
          <p14:tracePt t="148939" x="7326313" y="2457450"/>
          <p14:tracePt t="148953" x="7316788" y="2457450"/>
          <p14:tracePt t="148969" x="7307263" y="2466975"/>
          <p14:tracePt t="148983" x="7299325" y="2476500"/>
          <p14:tracePt t="149001" x="7270750" y="2503488"/>
          <p14:tracePt t="149016" x="7243763" y="2530475"/>
          <p14:tracePt t="149034" x="7216775" y="2557463"/>
          <p14:tracePt t="149035" x="7207250" y="2566988"/>
          <p14:tracePt t="149050" x="7180263" y="2593975"/>
          <p14:tracePt t="149069" x="7153275" y="2630488"/>
          <p14:tracePt t="149085" x="7134225" y="2667000"/>
          <p14:tracePt t="149105" x="7107238" y="2713038"/>
          <p14:tracePt t="149119" x="7097713" y="2740025"/>
          <p14:tracePt t="149137" x="7088188" y="2768600"/>
          <p14:tracePt t="149152" x="7080250" y="2776538"/>
          <p14:tracePt t="149168" x="7070725" y="2805113"/>
          <p14:tracePt t="149183" x="7061200" y="2814638"/>
          <p14:tracePt t="149185" x="7061200" y="2832100"/>
          <p14:tracePt t="149202" x="7051675" y="2859088"/>
          <p14:tracePt t="149216" x="7043738" y="2878138"/>
          <p14:tracePt t="149233" x="7024688" y="2914650"/>
          <p14:tracePt t="149249" x="7024688" y="2941638"/>
          <p14:tracePt t="149266" x="7007225" y="2987675"/>
          <p14:tracePt t="149283" x="7007225" y="3005138"/>
          <p14:tracePt t="149299" x="6997700" y="3024188"/>
          <p14:tracePt t="149301" x="6988175" y="3041650"/>
          <p14:tracePt t="149316" x="6988175" y="3078163"/>
          <p14:tracePt t="149338" x="6969125" y="3133725"/>
          <p14:tracePt t="149356" x="6969125" y="3187700"/>
          <p14:tracePt t="149367" x="6969125" y="3206750"/>
          <p14:tracePt t="149368" x="6961188" y="3216275"/>
          <p14:tracePt t="149386" x="6951663" y="3260725"/>
          <p14:tracePt t="149406" x="6942138" y="3325813"/>
          <p14:tracePt t="149417" x="6942138" y="3362325"/>
          <p14:tracePt t="149432" x="6942138" y="3389313"/>
          <p14:tracePt t="149450" x="6942138" y="3435350"/>
          <p14:tracePt t="149451" x="6942138" y="3444875"/>
          <p14:tracePt t="149465" x="6942138" y="3462338"/>
          <p14:tracePt t="149482" x="6942138" y="3498850"/>
          <p14:tracePt t="149498" x="6942138" y="3525838"/>
          <p14:tracePt t="149515" x="6942138" y="3554413"/>
          <p14:tracePt t="149532" x="6942138" y="3581400"/>
          <p14:tracePt t="149549" x="6942138" y="3608388"/>
          <p14:tracePt t="149566" x="6942138" y="3635375"/>
          <p14:tracePt t="149582" x="6942138" y="3663950"/>
          <p14:tracePt t="149601" x="6942138" y="3700463"/>
          <p14:tracePt t="149617" x="6951663" y="3727450"/>
          <p14:tracePt t="149634" x="6951663" y="3754438"/>
          <p14:tracePt t="149634" x="6961188" y="3773488"/>
          <p14:tracePt t="149650" x="6969125" y="3790950"/>
          <p14:tracePt t="149667" x="6978650" y="3819525"/>
          <p14:tracePt t="149668" x="6978650" y="3827463"/>
          <p14:tracePt t="149682" x="6978650" y="3846513"/>
          <p14:tracePt t="149698" x="6988175" y="3863975"/>
          <p14:tracePt t="149715" x="6997700" y="3892550"/>
          <p14:tracePt t="149731" x="7007225" y="3910013"/>
          <p14:tracePt t="149748" x="7007225" y="3937000"/>
          <p14:tracePt t="149749" x="7015163" y="3946525"/>
          <p14:tracePt t="149764" x="7024688" y="3956050"/>
          <p14:tracePt t="149781" x="7034213" y="3973513"/>
          <p14:tracePt t="149797" x="7043738" y="4002088"/>
          <p14:tracePt t="149814" x="7051675" y="4019550"/>
          <p14:tracePt t="149832" x="7070725" y="4046538"/>
          <p14:tracePt t="149847" x="7088188" y="4065588"/>
          <p14:tracePt t="149869" x="7097713" y="4083050"/>
          <p14:tracePt t="149881" x="7107238" y="4092575"/>
          <p14:tracePt t="149899" x="7124700" y="4111625"/>
          <p14:tracePt t="149913" x="7134225" y="4129088"/>
          <p14:tracePt t="149931" x="7153275" y="4129088"/>
          <p14:tracePt t="149947" x="7170738" y="4148138"/>
          <p14:tracePt t="149964" x="7180263" y="4148138"/>
          <p14:tracePt t="149981" x="7207250" y="4165600"/>
          <p14:tracePt t="149997" x="7226300" y="4175125"/>
          <p14:tracePt t="150017" x="7253288" y="4175125"/>
          <p14:tracePt t="150030" x="7280275" y="4184650"/>
          <p14:tracePt t="150047" x="7299325" y="4184650"/>
          <p14:tracePt t="150063" x="7335838" y="4192588"/>
          <p14:tracePt t="150080" x="7362825" y="4192588"/>
          <p14:tracePt t="150099" x="7399338" y="4192588"/>
          <p14:tracePt t="150115" x="7408863" y="4192588"/>
          <p14:tracePt t="150133" x="7445375" y="4192588"/>
          <p14:tracePt t="150147" x="7462838" y="4192588"/>
          <p14:tracePt t="150163" x="7508875" y="4192588"/>
          <p14:tracePt t="150180" x="7545388" y="4192588"/>
          <p14:tracePt t="150196" x="7581900" y="4192588"/>
          <p14:tracePt t="150212" x="7618413" y="4192588"/>
          <p14:tracePt t="150229" x="7664450" y="4192588"/>
          <p14:tracePt t="150247" x="7727950" y="4192588"/>
          <p14:tracePt t="150263" x="7773988" y="4192588"/>
          <p14:tracePt t="150282" x="7837488" y="4184650"/>
          <p14:tracePt t="150297" x="7883525" y="4175125"/>
          <p14:tracePt t="150314" x="7937500" y="4156075"/>
          <p14:tracePt t="150315" x="7974013" y="4148138"/>
          <p14:tracePt t="150330" x="8029575" y="4138613"/>
          <p14:tracePt t="150349" x="8129588" y="4102100"/>
          <p14:tracePt t="150363" x="8175625" y="4083050"/>
          <p14:tracePt t="150382" x="8221663" y="4065588"/>
          <p14:tracePt t="150383" x="8248650" y="4056063"/>
          <p14:tracePt t="150396" x="8267700" y="4046538"/>
          <p14:tracePt t="150415" x="8294688" y="4029075"/>
          <p14:tracePt t="150431" x="8348663" y="3973513"/>
          <p14:tracePt t="150446" x="8377238" y="3919538"/>
          <p14:tracePt t="150465" x="8431213" y="3846513"/>
          <p14:tracePt t="150480" x="8458200" y="3800475"/>
          <p14:tracePt t="150497" x="8467725" y="3783013"/>
          <p14:tracePt t="150498" x="8467725" y="3763963"/>
          <p14:tracePt t="150512" x="8477250" y="3736975"/>
          <p14:tracePt t="150530" x="8486775" y="3663950"/>
          <p14:tracePt t="150548" x="8513763" y="3435350"/>
          <p14:tracePt t="150563" x="8523288" y="3289300"/>
          <p14:tracePt t="150585" x="8531225" y="3143250"/>
          <p14:tracePt t="150594" x="8531225" y="3087688"/>
          <p14:tracePt t="150612" x="8531225" y="3041650"/>
          <p14:tracePt t="150615" x="8531225" y="3033713"/>
          <p14:tracePt t="150629" x="8531225" y="2997200"/>
          <p14:tracePt t="150646" x="8531225" y="2941638"/>
          <p14:tracePt t="150664" x="8523288" y="2859088"/>
          <p14:tracePt t="150679" x="8513763" y="2805113"/>
          <p14:tracePt t="150697" x="8504238" y="2722563"/>
          <p14:tracePt t="150714" x="8486775" y="2676525"/>
          <p14:tracePt t="150728" x="8477250" y="2630488"/>
          <p14:tracePt t="150729" x="8467725" y="2603500"/>
          <p14:tracePt t="150746" x="8450263" y="2549525"/>
          <p14:tracePt t="150764" x="8413750" y="2476500"/>
          <p14:tracePt t="150779" x="8394700" y="2439988"/>
          <p14:tracePt t="150796" x="8377238" y="2411413"/>
          <p14:tracePt t="150797" x="8367713" y="2393950"/>
          <p14:tracePt t="150813" x="8348663" y="2374900"/>
          <p14:tracePt t="150830" x="8331200" y="2338388"/>
          <p14:tracePt t="150831" x="8321675" y="2338388"/>
          <p14:tracePt t="150846" x="8304213" y="2311400"/>
          <p14:tracePt t="150861" x="8294688" y="2311400"/>
          <p14:tracePt t="150879" x="8285163" y="2292350"/>
          <p14:tracePt t="150898" x="8267700" y="2284413"/>
          <p14:tracePt t="150910" x="8258175" y="2265363"/>
          <p14:tracePt t="150929" x="8231188" y="2247900"/>
          <p14:tracePt t="150946" x="8202613" y="2247900"/>
          <p14:tracePt t="150962" x="8185150" y="2219325"/>
          <p14:tracePt t="150979" x="8166100" y="2211388"/>
          <p14:tracePt t="150995" x="8139113" y="2201863"/>
          <p14:tracePt t="151011" x="8121650" y="2192338"/>
          <p14:tracePt t="151030" x="8102600" y="2192338"/>
          <p14:tracePt t="151046" x="8085138" y="2192338"/>
          <p14:tracePt t="151061" x="8066088" y="2192338"/>
          <p14:tracePt t="151081" x="8039100" y="2192338"/>
          <p14:tracePt t="151095" x="8020050" y="2192338"/>
          <p14:tracePt t="151112" x="7974013" y="2192338"/>
          <p14:tracePt t="151127" x="7947025" y="2201863"/>
          <p14:tracePt t="151143" x="7929563" y="2211388"/>
          <p14:tracePt t="151145" x="7910513" y="2211388"/>
          <p14:tracePt t="151160" x="7893050" y="2219325"/>
          <p14:tracePt t="151181" x="7874000" y="2219325"/>
          <p14:tracePt t="151195" x="7864475" y="2228850"/>
          <p14:tracePt t="153417" x="7837488" y="2238375"/>
          <p14:tracePt t="153419" x="7791450" y="2255838"/>
          <p14:tracePt t="153436" x="7673975" y="2311400"/>
          <p14:tracePt t="153453" x="7508875" y="2374900"/>
          <p14:tracePt t="153469" x="7435850" y="2393950"/>
          <p14:tracePt t="153487" x="7362825" y="2430463"/>
          <p14:tracePt t="153506" x="7316788" y="2439988"/>
          <p14:tracePt t="153507" x="7307263" y="2447925"/>
          <p14:tracePt t="153524" x="7280275" y="2466975"/>
          <p14:tracePt t="153537" x="7262813" y="2476500"/>
          <p14:tracePt t="153553" x="7234238" y="2493963"/>
          <p14:tracePt t="153554" x="7226300" y="2513013"/>
          <p14:tracePt t="153570" x="7197725" y="2549525"/>
          <p14:tracePt t="153587" x="7161213" y="2613025"/>
          <p14:tracePt t="153588" x="7153275" y="2640013"/>
          <p14:tracePt t="153604" x="7116763" y="2695575"/>
          <p14:tracePt t="153621" x="7107238" y="2740025"/>
          <p14:tracePt t="153637" x="7088188" y="2768600"/>
          <p14:tracePt t="153654" x="7080250" y="2776538"/>
          <p14:tracePt t="153670" x="7080250" y="2786063"/>
          <p14:tracePt t="153686" x="7080250" y="2795588"/>
          <p14:tracePt t="154351" x="7080250" y="2776538"/>
          <p14:tracePt t="154357" x="7061200" y="2740025"/>
          <p14:tracePt t="154366" x="7043738" y="2713038"/>
          <p14:tracePt t="154384" x="7015163" y="2676525"/>
          <p14:tracePt t="154385" x="7007225" y="2667000"/>
          <p14:tracePt t="154405" x="6988175" y="2640013"/>
          <p14:tracePt t="154418" x="6969125" y="2630488"/>
          <p14:tracePt t="154419" x="6969125" y="2622550"/>
          <p14:tracePt t="154435" x="6951663" y="2622550"/>
          <p14:tracePt t="154451" x="6942138" y="2613025"/>
          <p14:tracePt t="154469" x="6924675" y="2603500"/>
          <p14:tracePt t="154494" x="6915150" y="2603500"/>
          <p14:tracePt t="154511" x="6905625" y="2603500"/>
          <p14:tracePt t="154515" x="6896100" y="2613025"/>
          <p14:tracePt t="154532" x="6888163" y="2649538"/>
          <p14:tracePt t="154549" x="6878638" y="2713038"/>
          <p14:tracePt t="154567" x="6869113" y="2759075"/>
          <p14:tracePt t="154570" x="6869113" y="2786063"/>
          <p14:tracePt t="154583" x="6869113" y="2868613"/>
          <p14:tracePt t="154600" x="6888163" y="3124200"/>
          <p14:tracePt t="154617" x="6942138" y="3763963"/>
          <p14:tracePt t="154635" x="6969125" y="4129088"/>
          <p14:tracePt t="154651" x="7043738" y="4384675"/>
          <p14:tracePt t="154667" x="7097713" y="4559300"/>
          <p14:tracePt t="154684" x="7180263" y="4768850"/>
          <p14:tracePt t="154686" x="7207250" y="4832350"/>
          <p14:tracePt t="154700" x="7262813" y="4997450"/>
          <p14:tracePt t="154716" x="7343775" y="5133975"/>
          <p14:tracePt t="154800" x="8047038" y="5097463"/>
          <p14:tracePt t="154807" x="8102600" y="5051425"/>
          <p14:tracePt t="154814" x="8139113" y="5024438"/>
          <p14:tracePt t="154831" x="8248650" y="4924425"/>
          <p14:tracePt t="154849" x="8413750" y="4705350"/>
          <p14:tracePt t="154866" x="8467725" y="4559300"/>
          <p14:tracePt t="154883" x="8550275" y="4267200"/>
          <p14:tracePt t="154900" x="8577263" y="3956050"/>
          <p14:tracePt t="154921" x="8504238" y="3352800"/>
          <p14:tracePt t="154932" x="8413750" y="3106738"/>
          <p14:tracePt t="154950" x="8294688" y="2932113"/>
          <p14:tracePt t="154966" x="8185150" y="2859088"/>
          <p14:tracePt t="154982" x="8039100" y="2786063"/>
          <p14:tracePt t="154998" x="7727950" y="2695575"/>
          <p14:tracePt t="155014" x="7564438" y="2649538"/>
          <p14:tracePt t="155030" x="7472363" y="2622550"/>
          <p14:tracePt t="155031" x="7445375" y="2622550"/>
          <p14:tracePt t="155047" x="7399338" y="2613025"/>
          <p14:tracePt t="155064" x="7372350" y="2613025"/>
          <p14:tracePt t="155080" x="7353300" y="2613025"/>
          <p14:tracePt t="155097" x="7335838" y="2613025"/>
          <p14:tracePt t="155120" x="7316788" y="2613025"/>
          <p14:tracePt t="155153" x="7307263" y="2613025"/>
          <p14:tracePt t="155178" x="7307263" y="2622550"/>
          <p14:tracePt t="155199" x="7307263" y="2630488"/>
          <p14:tracePt t="155202" x="7307263" y="2640013"/>
          <p14:tracePt t="155213" x="7307263" y="2649538"/>
          <p14:tracePt t="155230" x="7307263" y="2659063"/>
          <p14:tracePt t="155247" x="7307263" y="2667000"/>
          <p14:tracePt t="155297" x="7289800" y="2667000"/>
          <p14:tracePt t="155304" x="7280275" y="2667000"/>
          <p14:tracePt t="155312" x="7262813" y="2667000"/>
          <p14:tracePt t="155330" x="7116763" y="2659063"/>
          <p14:tracePt t="155331" x="6978650" y="2649538"/>
          <p14:tracePt t="155346" x="6540500" y="2703513"/>
          <p14:tracePt t="155363" x="5946775" y="2905125"/>
          <p14:tracePt t="155366" x="5599113" y="3041650"/>
          <p14:tracePt t="155384" x="4905375" y="3389313"/>
          <p14:tracePt t="155400" x="4073525" y="3910013"/>
          <p14:tracePt t="155416" x="3671888" y="4184650"/>
          <p14:tracePt t="155431" x="3443288" y="4321175"/>
          <p14:tracePt t="155449" x="3233738" y="4449763"/>
          <p14:tracePt t="155462" x="3178175" y="4486275"/>
          <p14:tracePt t="155479" x="3133725" y="4503738"/>
          <p14:tracePt t="155495" x="3114675" y="4503738"/>
          <p14:tracePt t="155513" x="3105150" y="4503738"/>
          <p14:tracePt t="155553" x="3114675" y="4503738"/>
          <p14:tracePt t="155556" x="3133725" y="4494213"/>
          <p14:tracePt t="155563" x="3170238" y="4476750"/>
          <p14:tracePt t="155580" x="3306763" y="4421188"/>
          <p14:tracePt t="155597" x="3498850" y="4348163"/>
          <p14:tracePt t="155598" x="3608388" y="4311650"/>
          <p14:tracePt t="155616" x="3810000" y="4257675"/>
          <p14:tracePt t="155618" x="3910013" y="4230688"/>
          <p14:tracePt t="155632" x="4092575" y="4202113"/>
          <p14:tracePt t="155648" x="4238625" y="4175125"/>
          <p14:tracePt t="155664" x="4348163" y="4156075"/>
          <p14:tracePt t="155666" x="4411663" y="4138613"/>
          <p14:tracePt t="155680" x="4513263" y="4111625"/>
          <p14:tracePt t="155695" x="4603750" y="4075113"/>
          <p14:tracePt t="155713" x="4695825" y="4029075"/>
          <p14:tracePt t="155729" x="4732338" y="4002088"/>
          <p14:tracePt t="155748" x="4768850" y="3965575"/>
          <p14:tracePt t="155765" x="4786313" y="3937000"/>
          <p14:tracePt t="155781" x="4822825" y="3883025"/>
          <p14:tracePt t="155796" x="4832350" y="3856038"/>
          <p14:tracePt t="155816" x="4851400" y="3836988"/>
          <p14:tracePt t="155833" x="4851400" y="3819525"/>
          <p14:tracePt t="155850" x="4859338" y="3810000"/>
          <p14:tracePt t="155862" x="4868863" y="3800475"/>
          <p14:tracePt t="155881" x="4878388" y="3800475"/>
          <p14:tracePt t="155898" x="4878388" y="3790950"/>
          <p14:tracePt t="155916" x="4878388" y="3783013"/>
          <p14:tracePt t="155966" x="4878388" y="3773488"/>
          <p14:tracePt t="155978" x="4868863" y="3773488"/>
          <p14:tracePt t="155995" x="4859338" y="3763963"/>
          <p14:tracePt t="155999" x="4841875" y="3763963"/>
          <p14:tracePt t="156013" x="4813300" y="3754438"/>
          <p14:tracePt t="156031" x="4776788" y="3736975"/>
          <p14:tracePt t="156047" x="4713288" y="3727450"/>
          <p14:tracePt t="156063" x="4695825" y="3717925"/>
          <p14:tracePt t="156080" x="4676775" y="3708400"/>
          <p14:tracePt t="156097" x="4659313" y="3700463"/>
          <p14:tracePt t="156110" x="4649788" y="3700463"/>
          <p14:tracePt t="156128" x="4640263" y="3700463"/>
          <p14:tracePt t="156149" x="4640263" y="3690938"/>
          <p14:tracePt t="156285" x="4640263" y="3700463"/>
          <p14:tracePt t="156290" x="4640263" y="3708400"/>
          <p14:tracePt t="156297" x="4649788" y="3708400"/>
          <p14:tracePt t="156312" x="4649788" y="3717925"/>
          <p14:tracePt t="156329" x="4659313" y="3736975"/>
          <p14:tracePt t="156343" x="4667250" y="3736975"/>
          <p14:tracePt t="156360" x="4676775" y="3754438"/>
          <p14:tracePt t="156376" x="4686300" y="3754438"/>
          <p14:tracePt t="156395" x="4695825" y="3763963"/>
          <p14:tracePt t="156410" x="4695825" y="3773488"/>
          <p14:tracePt t="156427" x="4713288" y="3783013"/>
          <p14:tracePt t="156449" x="4722813" y="3783013"/>
          <p14:tracePt t="156475" x="4732338" y="3783013"/>
          <p14:tracePt t="156516" x="4732338" y="3790950"/>
          <p14:tracePt t="156817" x="4732338" y="3800475"/>
          <p14:tracePt t="156877" x="4722813" y="3800475"/>
          <p14:tracePt t="156890" x="4713288" y="3800475"/>
          <p14:tracePt t="156904" x="4703763" y="3800475"/>
          <p14:tracePt t="157200" x="4703763" y="3790950"/>
          <p14:tracePt t="157224" x="4703763" y="3783013"/>
          <p14:tracePt t="157245" x="4703763" y="3773488"/>
          <p14:tracePt t="158164" x="4713288" y="3763963"/>
          <p14:tracePt t="158169" x="4732338" y="3736975"/>
          <p14:tracePt t="158177" x="4749800" y="3708400"/>
          <p14:tracePt t="158187" x="4768850" y="3690938"/>
          <p14:tracePt t="158205" x="4776788" y="3644900"/>
          <p14:tracePt t="158220" x="4786313" y="3617913"/>
          <p14:tracePt t="158240" x="4786313" y="3571875"/>
          <p14:tracePt t="158259" x="4776788" y="3544888"/>
          <p14:tracePt t="158273" x="4759325" y="3525838"/>
          <p14:tracePt t="158287" x="4740275" y="3525838"/>
          <p14:tracePt t="158303" x="4722813" y="3525838"/>
          <p14:tracePt t="158320" x="4703763" y="3525838"/>
          <p14:tracePt t="158337" x="4686300" y="3544888"/>
          <p14:tracePt t="158355" x="4667250" y="3581400"/>
          <p14:tracePt t="158370" x="4659313" y="3608388"/>
          <p14:tracePt t="158392" x="4659313" y="3627438"/>
          <p14:tracePt t="158408" x="4659313" y="3635375"/>
          <p14:tracePt t="158408" x="4659313" y="3644900"/>
          <p14:tracePt t="158429" x="4659313" y="3654425"/>
          <p14:tracePt t="158458" x="4659313" y="3663950"/>
          <p14:tracePt t="158736" x="4667250" y="3663950"/>
          <p14:tracePt t="158741" x="4667250" y="3644900"/>
          <p14:tracePt t="158752" x="4676775" y="3635375"/>
          <p14:tracePt t="158769" x="4740275" y="3571875"/>
          <p14:tracePt t="158785" x="4822825" y="3517900"/>
          <p14:tracePt t="158803" x="4960938" y="3462338"/>
          <p14:tracePt t="158804" x="5033963" y="3444875"/>
          <p14:tracePt t="158821" x="5243513" y="3398838"/>
          <p14:tracePt t="158837" x="5691188" y="3316288"/>
          <p14:tracePt t="158853" x="6046788" y="3289300"/>
          <p14:tracePt t="158870" x="6330950" y="3298825"/>
          <p14:tracePt t="158871" x="6457950" y="3306763"/>
          <p14:tracePt t="158885" x="6659563" y="3335338"/>
          <p14:tracePt t="158904" x="6869113" y="3343275"/>
          <p14:tracePt t="158905" x="6978650" y="3343275"/>
          <p14:tracePt t="158920" x="7207250" y="3316288"/>
          <p14:tracePt t="158935" x="7572375" y="3216275"/>
          <p14:tracePt t="158954" x="7974013" y="3106738"/>
          <p14:tracePt t="158970" x="8158163" y="3033713"/>
          <p14:tracePt t="158985" x="8231188" y="3005138"/>
          <p14:tracePt t="158986" x="8258175" y="2978150"/>
          <p14:tracePt t="159002" x="8294688" y="2932113"/>
          <p14:tracePt t="159018" x="8312150" y="2859088"/>
          <p14:tracePt t="159034" x="8285163" y="2686050"/>
          <p14:tracePt t="159051" x="8221663" y="2576513"/>
          <p14:tracePt t="159070" x="8139113" y="2476500"/>
          <p14:tracePt t="159084" x="8066088" y="2403475"/>
          <p14:tracePt t="159104" x="7966075" y="2328863"/>
          <p14:tracePt t="159118" x="7900988" y="2292350"/>
          <p14:tracePt t="159135" x="7856538" y="2255838"/>
          <p14:tracePt t="159136" x="7827963" y="2238375"/>
          <p14:tracePt t="159152" x="7800975" y="2228850"/>
          <p14:tracePt t="159169" x="7764463" y="2201863"/>
          <p14:tracePt t="159186" x="7727950" y="2174875"/>
          <p14:tracePt t="159204" x="7700963" y="2165350"/>
          <p14:tracePt t="159204" x="7691438" y="2165350"/>
          <p14:tracePt t="159220" x="7654925" y="2165350"/>
          <p14:tracePt t="159234" x="7618413" y="2165350"/>
          <p14:tracePt t="159250" x="7581900" y="2165350"/>
          <p14:tracePt t="159269" x="7508875" y="2182813"/>
          <p14:tracePt t="159284" x="7472363" y="2211388"/>
          <p14:tracePt t="159300" x="7408863" y="2255838"/>
          <p14:tracePt t="159318" x="7326313" y="2301875"/>
          <p14:tracePt t="159320" x="7299325" y="2328863"/>
          <p14:tracePt t="159335" x="7226300" y="2374900"/>
          <p14:tracePt t="159351" x="7170738" y="2430463"/>
          <p14:tracePt t="159369" x="7070725" y="2513013"/>
          <p14:tracePt t="159387" x="7015163" y="2557463"/>
          <p14:tracePt t="159405" x="6942138" y="2622550"/>
          <p14:tracePt t="159418" x="6878638" y="2695575"/>
          <p14:tracePt t="159434" x="6805613" y="2805113"/>
          <p14:tracePt t="159437" x="6759575" y="2841625"/>
          <p14:tracePt t="159452" x="6705600" y="2924175"/>
          <p14:tracePt t="159472" x="6640513" y="3014663"/>
          <p14:tracePt t="159484" x="6613525" y="3060700"/>
          <p14:tracePt t="159500" x="6577013" y="3106738"/>
          <p14:tracePt t="159517" x="6559550" y="3160713"/>
          <p14:tracePt t="159519" x="6550025" y="3187700"/>
          <p14:tracePt t="159532" x="6523038" y="3252788"/>
          <p14:tracePt t="159549" x="6494463" y="3335338"/>
          <p14:tracePt t="159566" x="6467475" y="3444875"/>
          <p14:tracePt t="159584" x="6467475" y="3498850"/>
          <p14:tracePt t="159600" x="6457950" y="3608388"/>
          <p14:tracePt t="159617" x="6457950" y="3671888"/>
          <p14:tracePt t="159634" x="6467475" y="3773488"/>
          <p14:tracePt t="159651" x="6486525" y="3827463"/>
          <p14:tracePt t="159669" x="6494463" y="3929063"/>
          <p14:tracePt t="159684" x="6513513" y="3973513"/>
          <p14:tracePt t="159704" x="6550025" y="4046538"/>
          <p14:tracePt t="159718" x="6577013" y="4111625"/>
          <p14:tracePt t="159732" x="6613525" y="4165600"/>
          <p14:tracePt t="159751" x="6640513" y="4221163"/>
          <p14:tracePt t="159769" x="6659563" y="4248150"/>
          <p14:tracePt t="159771" x="6677025" y="4257675"/>
          <p14:tracePt t="159783" x="6696075" y="4294188"/>
          <p14:tracePt t="159798" x="6732588" y="4311650"/>
          <p14:tracePt t="159816" x="6759575" y="4348163"/>
          <p14:tracePt t="159817" x="6786563" y="4357688"/>
          <p14:tracePt t="159836" x="6815138" y="4367213"/>
          <p14:tracePt t="159848" x="6842125" y="4394200"/>
          <p14:tracePt t="159866" x="6878638" y="4413250"/>
          <p14:tracePt t="159883" x="6905625" y="4421188"/>
          <p14:tracePt t="159885" x="6915150" y="4430713"/>
          <p14:tracePt t="159901" x="6942138" y="4440238"/>
          <p14:tracePt t="159917" x="6978650" y="4440238"/>
          <p14:tracePt t="159933" x="7034213" y="4457700"/>
          <p14:tracePt t="159950" x="7061200" y="4457700"/>
          <p14:tracePt t="159968" x="7107238" y="4467225"/>
          <p14:tracePt t="159981" x="7143750" y="4467225"/>
          <p14:tracePt t="159998" x="7189788" y="4467225"/>
          <p14:tracePt t="160014" x="7253288" y="4467225"/>
          <p14:tracePt t="160031" x="7289800" y="4467225"/>
          <p14:tracePt t="160047" x="7335838" y="4467225"/>
          <p14:tracePt t="160049" x="7362825" y="4467225"/>
          <p14:tracePt t="160064" x="7408863" y="4467225"/>
          <p14:tracePt t="160081" x="7462838" y="4457700"/>
          <p14:tracePt t="160083" x="7499350" y="4449763"/>
          <p14:tracePt t="160098" x="7572375" y="4449763"/>
          <p14:tracePt t="160117" x="7654925" y="4430713"/>
          <p14:tracePt t="160132" x="7691438" y="4421188"/>
          <p14:tracePt t="160150" x="7718425" y="4413250"/>
          <p14:tracePt t="160166" x="7737475" y="4403725"/>
          <p14:tracePt t="160181" x="7747000" y="4403725"/>
          <p14:tracePt t="160197" x="7754938" y="4403725"/>
          <p14:tracePt t="160198" x="7764463" y="4403725"/>
          <p14:tracePt t="160226" x="7773988" y="4403725"/>
          <p14:tracePt t="160246" x="7783513" y="4403725"/>
          <p14:tracePt t="160280" x="7764463" y="4403725"/>
          <p14:tracePt t="160287" x="7737475" y="4403725"/>
          <p14:tracePt t="160296" x="7681913" y="4403725"/>
          <p14:tracePt t="160316" x="7226300" y="4413250"/>
          <p14:tracePt t="160331" x="6723063" y="4403725"/>
          <p14:tracePt t="160347" x="6357938" y="4384675"/>
          <p14:tracePt t="160348" x="6202363" y="4384675"/>
          <p14:tracePt t="160364" x="5929313" y="4367213"/>
          <p14:tracePt t="160381" x="5700713" y="4348163"/>
          <p14:tracePt t="160382" x="5591175" y="4340225"/>
          <p14:tracePt t="160398" x="5362575" y="4303713"/>
          <p14:tracePt t="160417" x="5097463" y="4248150"/>
          <p14:tracePt t="160430" x="4960938" y="4192588"/>
          <p14:tracePt t="160450" x="4878388" y="4156075"/>
          <p14:tracePt t="160451" x="4851400" y="4156075"/>
          <p14:tracePt t="160464" x="4786313" y="4129088"/>
          <p14:tracePt t="160479" x="4749800" y="4111625"/>
          <p14:tracePt t="160498" x="4713288" y="4092575"/>
          <p14:tracePt t="160513" x="4703763" y="4092575"/>
          <p14:tracePt t="160529" x="4695825" y="4083050"/>
          <p14:tracePt t="160546" x="4686300" y="4075113"/>
          <p14:tracePt t="160566" x="4686300" y="4065588"/>
          <p14:tracePt t="160580" x="4695825" y="4056063"/>
          <p14:tracePt t="160596" x="4703763" y="4046538"/>
          <p14:tracePt t="160614" x="4732338" y="4019550"/>
          <p14:tracePt t="160630" x="4732338" y="3992563"/>
          <p14:tracePt t="160651" x="4703763" y="3873500"/>
          <p14:tracePt t="160665" x="4667250" y="3783013"/>
          <p14:tracePt t="160679" x="4630738" y="3708400"/>
          <p14:tracePt t="160698" x="4594225" y="3654425"/>
          <p14:tracePt t="160713" x="4586288" y="3617913"/>
          <p14:tracePt t="160729" x="4567238" y="3608388"/>
          <p14:tracePt t="160746" x="4557713" y="3598863"/>
          <p14:tracePt t="160821" x="4567238" y="3608388"/>
          <p14:tracePt t="160824" x="4576763" y="3608388"/>
          <p14:tracePt t="160832" x="4594225" y="3608388"/>
          <p14:tracePt t="160845" x="4622800" y="3635375"/>
          <p14:tracePt t="160862" x="4649788" y="3654425"/>
          <p14:tracePt t="160884" x="4676775" y="3663950"/>
          <p14:tracePt t="160897" x="4695825" y="3663950"/>
          <p14:tracePt t="160913" x="4713288" y="3644900"/>
          <p14:tracePt t="160914" x="4722813" y="3627438"/>
          <p14:tracePt t="160928" x="4740275" y="3598863"/>
          <p14:tracePt t="160945" x="4740275" y="3525838"/>
          <p14:tracePt t="160961" x="4722813" y="3416300"/>
          <p14:tracePt t="160962" x="4703763" y="3352800"/>
          <p14:tracePt t="160978" x="4594225" y="3216275"/>
          <p14:tracePt t="160995" x="4411663" y="3051175"/>
          <p14:tracePt t="161014" x="4265613" y="2968625"/>
          <p14:tracePt t="161015" x="4183063" y="2951163"/>
          <p14:tracePt t="161029" x="4029075" y="2914650"/>
          <p14:tracePt t="161046" x="3827463" y="2905125"/>
          <p14:tracePt t="161063" x="3516313" y="2859088"/>
          <p14:tracePt t="161083" x="3325813" y="2841625"/>
          <p14:tracePt t="161084" x="3270250" y="2841625"/>
          <p14:tracePt t="161094" x="3178175" y="2841625"/>
          <p14:tracePt t="161114" x="2941638" y="2851150"/>
          <p14:tracePt t="161129" x="2813050" y="2878138"/>
          <p14:tracePt t="161131" x="2749550" y="2887663"/>
          <p14:tracePt t="161146" x="2649538" y="2905125"/>
          <p14:tracePt t="161161" x="2576513" y="2924175"/>
          <p14:tracePt t="161180" x="2457450" y="2951163"/>
          <p14:tracePt t="161198" x="2411413" y="2978150"/>
          <p14:tracePt t="161199" x="2384425" y="2987675"/>
          <p14:tracePt t="161211" x="2357438" y="3005138"/>
          <p14:tracePt t="161228" x="2292350" y="3060700"/>
          <p14:tracePt t="161246" x="2247900" y="3114675"/>
          <p14:tracePt t="161247" x="2228850" y="3143250"/>
          <p14:tracePt t="161265" x="2201863" y="3187700"/>
          <p14:tracePt t="161279" x="2182813" y="3243263"/>
          <p14:tracePt t="161300" x="2174875" y="3316288"/>
          <p14:tracePt t="161312" x="2165350" y="3371850"/>
          <p14:tracePt t="161331" x="2165350" y="3444875"/>
          <p14:tracePt t="161346" x="2165350" y="3471863"/>
          <p14:tracePt t="161360" x="2165350" y="3508375"/>
          <p14:tracePt t="161377" x="2165350" y="3554413"/>
          <p14:tracePt t="161394" x="2165350" y="3571875"/>
          <p14:tracePt t="161412" x="2165350" y="3627438"/>
          <p14:tracePt t="161428" x="2174875" y="3654425"/>
          <p14:tracePt t="161445" x="2201863" y="3690938"/>
          <p14:tracePt t="161465" x="2228850" y="3727450"/>
          <p14:tracePt t="161477" x="2238375" y="3746500"/>
          <p14:tracePt t="161478" x="2238375" y="3754438"/>
          <p14:tracePt t="161494" x="2265363" y="3783013"/>
          <p14:tracePt t="161512" x="2274888" y="3800475"/>
          <p14:tracePt t="161513" x="2292350" y="3819525"/>
          <p14:tracePt t="161528" x="2311400" y="3846513"/>
          <p14:tracePt t="161546" x="2328863" y="3883025"/>
          <p14:tracePt t="161547" x="2338388" y="3892550"/>
          <p14:tracePt t="161559" x="2365375" y="3929063"/>
          <p14:tracePt t="161578" x="2384425" y="3956050"/>
          <p14:tracePt t="161594" x="2430463" y="4019550"/>
          <p14:tracePt t="161609" x="2474913" y="4056063"/>
          <p14:tracePt t="161626" x="2520950" y="4102100"/>
          <p14:tracePt t="161643" x="2613025" y="4165600"/>
          <p14:tracePt t="161659" x="2676525" y="4202113"/>
          <p14:tracePt t="161676" x="2786063" y="4238625"/>
          <p14:tracePt t="161693" x="2849563" y="4257675"/>
          <p14:tracePt t="161711" x="2941638" y="4284663"/>
          <p14:tracePt t="161726" x="3024188" y="4284663"/>
          <p14:tracePt t="161747" x="3197225" y="4275138"/>
          <p14:tracePt t="161761" x="3306763" y="4257675"/>
          <p14:tracePt t="161776" x="3406775" y="4230688"/>
          <p14:tracePt t="161777" x="3471863" y="4221163"/>
          <p14:tracePt t="161794" x="3589338" y="4192588"/>
          <p14:tracePt t="161810" x="3698875" y="4165600"/>
          <p14:tracePt t="161828" x="3883025" y="4138613"/>
          <p14:tracePt t="161845" x="4010025" y="4102100"/>
          <p14:tracePt t="161846" x="4092575" y="4075113"/>
          <p14:tracePt t="161860" x="4248150" y="4046538"/>
          <p14:tracePt t="161876" x="4375150" y="4002088"/>
          <p14:tracePt t="161892" x="4494213" y="3956050"/>
          <p14:tracePt t="161894" x="4549775" y="3937000"/>
          <p14:tracePt t="161908" x="4667250" y="3892550"/>
          <p14:tracePt t="161925" x="4768850" y="3846513"/>
          <p14:tracePt t="161944" x="4895850" y="3790950"/>
          <p14:tracePt t="161961" x="4941888" y="3773488"/>
          <p14:tracePt t="161961" x="4960938" y="3763963"/>
          <p14:tracePt t="161977" x="4997450" y="3736975"/>
          <p14:tracePt t="161996" x="5033963" y="3671888"/>
          <p14:tracePt t="162013" x="5070475" y="3617913"/>
          <p14:tracePt t="162027" x="5097463" y="3562350"/>
          <p14:tracePt t="162045" x="5133975" y="3498850"/>
          <p14:tracePt t="162059" x="5133975" y="3462338"/>
          <p14:tracePt t="162079" x="5143500" y="3398838"/>
          <p14:tracePt t="162091" x="5143500" y="3335338"/>
          <p14:tracePt t="162108" x="5133975" y="3279775"/>
          <p14:tracePt t="162125" x="5106988" y="3187700"/>
          <p14:tracePt t="162141" x="5051425" y="3124200"/>
          <p14:tracePt t="162159" x="4887913" y="3005138"/>
          <p14:tracePt t="162174" x="4722813" y="2924175"/>
          <p14:tracePt t="162192" x="4540250" y="2832100"/>
          <p14:tracePt t="162194" x="4448175" y="2805113"/>
          <p14:tracePt t="162214" x="4146550" y="2713038"/>
          <p14:tracePt t="162225" x="4037013" y="2686050"/>
          <p14:tracePt t="162245" x="3727450" y="2640013"/>
          <p14:tracePt t="162260" x="3525838" y="2622550"/>
          <p14:tracePt t="162261" x="3435350" y="2622550"/>
          <p14:tracePt t="162279" x="3260725" y="2630488"/>
          <p14:tracePt t="162292" x="3141663" y="2630488"/>
          <p14:tracePt t="162311" x="2959100" y="2649538"/>
          <p14:tracePt t="162327" x="2868613" y="2667000"/>
          <p14:tracePt t="162344" x="2695575" y="2732088"/>
          <p14:tracePt t="162357" x="2576513" y="2786063"/>
          <p14:tracePt t="162376" x="2484438" y="2832100"/>
          <p14:tracePt t="162391" x="2365375" y="2905125"/>
          <p14:tracePt t="162407" x="2311400" y="2941638"/>
          <p14:tracePt t="162423" x="2247900" y="2987675"/>
          <p14:tracePt t="162424" x="2219325" y="3005138"/>
          <p14:tracePt t="162440" x="2155825" y="3051175"/>
          <p14:tracePt t="162458" x="2100263" y="3097213"/>
          <p14:tracePt t="162460" x="2073275" y="3124200"/>
          <p14:tracePt t="162473" x="2046288" y="3170238"/>
          <p14:tracePt t="162492" x="2019300" y="3206750"/>
          <p14:tracePt t="162493" x="2009775" y="3224213"/>
          <p14:tracePt t="162508" x="1982788" y="3252788"/>
          <p14:tracePt t="162529" x="1973263" y="3316288"/>
          <p14:tracePt t="162541" x="1963738" y="3362325"/>
          <p14:tracePt t="162562" x="1946275" y="3435350"/>
          <p14:tracePt t="162575" x="1946275" y="3498850"/>
          <p14:tracePt t="162594" x="1946275" y="3562350"/>
          <p14:tracePt t="162595" x="1946275" y="3590925"/>
          <p14:tracePt t="162606" x="1946275" y="3627438"/>
          <p14:tracePt t="162624" x="1954213" y="3736975"/>
          <p14:tracePt t="162639" x="1963738" y="3819525"/>
          <p14:tracePt t="162656" x="2009775" y="3929063"/>
          <p14:tracePt t="162673" x="2046288" y="3992563"/>
          <p14:tracePt t="162690" x="2119313" y="4075113"/>
          <p14:tracePt t="162706" x="2165350" y="4129088"/>
          <p14:tracePt t="162723" x="2228850" y="4175125"/>
          <p14:tracePt t="162725" x="2255838" y="4192588"/>
          <p14:tracePt t="162744" x="2374900" y="4275138"/>
          <p14:tracePt t="162757" x="2430463" y="4321175"/>
          <p14:tracePt t="162758" x="2484438" y="4367213"/>
          <p14:tracePt t="162774" x="2593975" y="4430713"/>
          <p14:tracePt t="162791" x="2695575" y="4467225"/>
          <p14:tracePt t="162793" x="2749550" y="4486275"/>
          <p14:tracePt t="162807" x="2859088" y="4513263"/>
          <p14:tracePt t="162825" x="2959100" y="4540250"/>
          <p14:tracePt t="162826" x="3014663" y="4549775"/>
          <p14:tracePt t="162842" x="3105150" y="4567238"/>
          <p14:tracePt t="162855" x="3206750" y="4576763"/>
          <p14:tracePt t="162872" x="3333750" y="4595813"/>
          <p14:tracePt t="162889" x="3544888" y="4595813"/>
          <p14:tracePt t="162905" x="3644900" y="4586288"/>
          <p14:tracePt t="162921" x="3763963" y="4559300"/>
          <p14:tracePt t="162922" x="3836988" y="4540250"/>
          <p14:tracePt t="162939" x="4019550" y="4476750"/>
          <p14:tracePt t="162955" x="4275138" y="4367213"/>
          <p14:tracePt t="162972" x="4375150" y="4330700"/>
          <p14:tracePt t="162994" x="4476750" y="4275138"/>
          <p14:tracePt t="163009" x="4530725" y="4248150"/>
          <p14:tracePt t="163010" x="4557713" y="4230688"/>
          <p14:tracePt t="163024" x="4594225" y="4202113"/>
          <p14:tracePt t="163041" x="4640263" y="4148138"/>
          <p14:tracePt t="163055" x="4686300" y="4092575"/>
          <p14:tracePt t="163074" x="4732338" y="4038600"/>
          <p14:tracePt t="163088" x="4749800" y="4010025"/>
          <p14:tracePt t="163106" x="4768850" y="3946525"/>
          <p14:tracePt t="163121" x="4768850" y="3883025"/>
          <p14:tracePt t="163138" x="4740275" y="3773488"/>
          <p14:tracePt t="163139" x="4722813" y="3690938"/>
          <p14:tracePt t="163154" x="4649788" y="3554413"/>
          <p14:tracePt t="163171" x="4567238" y="3435350"/>
          <p14:tracePt t="163188" x="4403725" y="3224213"/>
          <p14:tracePt t="163204" x="4256088" y="3097213"/>
          <p14:tracePt t="163222" x="4019550" y="2924175"/>
          <p14:tracePt t="163238" x="3873500" y="2822575"/>
          <p14:tracePt t="163257" x="3581400" y="2703513"/>
          <p14:tracePt t="163273" x="3362325" y="2649538"/>
          <p14:tracePt t="163290" x="3087688" y="2649538"/>
          <p14:tracePt t="163304" x="2941638" y="2667000"/>
          <p14:tracePt t="163321" x="2832100" y="2703513"/>
          <p14:tracePt t="163337" x="2620963" y="2841625"/>
          <p14:tracePt t="163354" x="2493963" y="2960688"/>
          <p14:tracePt t="163371" x="2338388" y="3151188"/>
          <p14:tracePt t="163387" x="2265363" y="3279775"/>
          <p14:tracePt t="163403" x="2238375" y="3352800"/>
          <p14:tracePt t="163404" x="2238375" y="3398838"/>
          <p14:tracePt t="163420" x="2238375" y="3462338"/>
          <p14:tracePt t="163438" x="2265363" y="3535363"/>
          <p14:tracePt t="163439" x="2301875" y="3581400"/>
          <p14:tracePt t="163454" x="2374900" y="3671888"/>
          <p14:tracePt t="163470" x="2493963" y="3754438"/>
          <p14:tracePt t="163488" x="2878138" y="3827463"/>
          <p14:tracePt t="163504" x="3316288" y="3836988"/>
          <p14:tracePt t="163523" x="4175125" y="3819525"/>
          <p14:tracePt t="163537" x="4676775" y="3819525"/>
          <p14:tracePt t="163554" x="5233988" y="3819525"/>
          <p14:tracePt t="163556" x="5554663" y="3800475"/>
          <p14:tracePt t="163570" x="6202363" y="3708400"/>
          <p14:tracePt t="163586" x="6832600" y="3598863"/>
          <p14:tracePt t="163603" x="7710488" y="3444875"/>
          <p14:tracePt t="163620" x="8039100" y="3371850"/>
          <p14:tracePt t="163637" x="8413750" y="3325813"/>
          <p14:tracePt t="163653" x="8550275" y="3306763"/>
          <p14:tracePt t="163670" x="8669338" y="3270250"/>
          <p14:tracePt t="163670" x="8723313" y="3252788"/>
          <p14:tracePt t="163689" x="8796338" y="3224213"/>
          <p14:tracePt t="163693" x="8815388" y="3216275"/>
          <p14:tracePt t="163702" x="8832850" y="3206750"/>
          <p14:tracePt t="163719" x="8861425" y="3179763"/>
          <p14:tracePt t="163741" x="8869363" y="3160713"/>
          <p14:tracePt t="163753" x="8861425" y="3133725"/>
          <p14:tracePt t="163775" x="8796338" y="3070225"/>
          <p14:tracePt t="163787" x="8723313" y="2987675"/>
          <p14:tracePt t="163803" x="8650288" y="2932113"/>
          <p14:tracePt t="163822" x="8523288" y="2878138"/>
          <p14:tracePt t="163836" x="8431213" y="2851150"/>
          <p14:tracePt t="163852" x="8377238" y="2841625"/>
          <p14:tracePt t="163869" x="8312150" y="2832100"/>
          <p14:tracePt t="163885" x="8285163" y="2832100"/>
          <p14:tracePt t="163903" x="8212138" y="2832100"/>
          <p14:tracePt t="163919" x="8148638" y="2851150"/>
          <p14:tracePt t="163936" x="8002588" y="2895600"/>
          <p14:tracePt t="163951" x="7864475" y="2941638"/>
          <p14:tracePt t="163969" x="7754938" y="2978150"/>
          <p14:tracePt t="163970" x="7700963" y="2987675"/>
          <p14:tracePt t="163985" x="7618413" y="3014663"/>
          <p14:tracePt t="164002" x="7518400" y="3041650"/>
          <p14:tracePt t="164019" x="7389813" y="3106738"/>
          <p14:tracePt t="164037" x="7343775" y="3124200"/>
          <p14:tracePt t="164052" x="7307263" y="3133725"/>
          <p14:tracePt t="164069" x="7299325" y="3143250"/>
          <p14:tracePt t="164085" x="7289800" y="3143250"/>
          <p14:tracePt t="164086" x="7289800" y="3151188"/>
          <p14:tracePt t="164101" x="7289800" y="3160713"/>
          <p14:tracePt t="164121" x="7307263" y="3187700"/>
          <p14:tracePt t="164134" x="7335838" y="3224213"/>
          <p14:tracePt t="164154" x="7380288" y="3252788"/>
          <p14:tracePt t="164154" x="7408863" y="3279775"/>
          <p14:tracePt t="164173" x="7481888" y="3325813"/>
          <p14:tracePt t="164174" x="7526338" y="3352800"/>
          <p14:tracePt t="164185" x="7572375" y="3379788"/>
          <p14:tracePt t="164201" x="7783513" y="3435350"/>
          <p14:tracePt t="164218" x="7910513" y="3444875"/>
          <p14:tracePt t="164235" x="8020050" y="3444875"/>
          <p14:tracePt t="164236" x="8085138" y="3444875"/>
          <p14:tracePt t="164251" x="8248650" y="3398838"/>
          <p14:tracePt t="164270" x="8458200" y="3306763"/>
          <p14:tracePt t="164284" x="8513763" y="3270250"/>
          <p14:tracePt t="164304" x="8550275" y="3243263"/>
          <p14:tracePt t="164318" x="8567738" y="3233738"/>
          <p14:tracePt t="164335" x="8567738" y="3224213"/>
          <p14:tracePt t="164352" x="8540750" y="3170238"/>
          <p14:tracePt t="164369" x="8431213" y="3097213"/>
          <p14:tracePt t="164385" x="8166100" y="2924175"/>
          <p14:tracePt t="164402" x="7993063" y="2851150"/>
          <p14:tracePt t="164419" x="7727950" y="2841625"/>
          <p14:tracePt t="164434" x="7564438" y="2859088"/>
          <p14:tracePt t="164452" x="7399338" y="2914650"/>
          <p14:tracePt t="164453" x="7343775" y="2932113"/>
          <p14:tracePt t="164469" x="7253288" y="2978150"/>
          <p14:tracePt t="164485" x="7189788" y="3014663"/>
          <p14:tracePt t="164503" x="7143750" y="3051175"/>
          <p14:tracePt t="164520" x="7124700" y="3078163"/>
          <p14:tracePt t="164534" x="7107238" y="3114675"/>
          <p14:tracePt t="164535" x="7107238" y="3143250"/>
          <p14:tracePt t="164550" x="7107238" y="3187700"/>
          <p14:tracePt t="164567" x="7116763" y="3224213"/>
          <p14:tracePt t="164569" x="7143750" y="3260725"/>
          <p14:tracePt t="164586" x="7180263" y="3306763"/>
          <p14:tracePt t="164602" x="7280275" y="3371850"/>
          <p14:tracePt t="164618" x="7445375" y="3452813"/>
          <p14:tracePt t="164635" x="7572375" y="3481388"/>
          <p14:tracePt t="164656" x="7754938" y="3489325"/>
          <p14:tracePt t="164668" x="7864475" y="3462338"/>
          <p14:tracePt t="164687" x="7993063" y="3408363"/>
          <p14:tracePt t="164701" x="8047038" y="3371850"/>
          <p14:tracePt t="164719" x="8093075" y="3343275"/>
          <p14:tracePt t="164734" x="8112125" y="3335338"/>
          <p14:tracePt t="164749" x="8112125" y="3325813"/>
          <p14:tracePt t="164767" x="8085138" y="3270250"/>
          <p14:tracePt t="164782" x="7974013" y="3233738"/>
          <p14:tracePt t="164799" x="7773988" y="3197225"/>
          <p14:tracePt t="164800" x="7645400" y="3187700"/>
          <p14:tracePt t="164816" x="7453313" y="3187700"/>
          <p14:tracePt t="164833" x="7299325" y="3187700"/>
          <p14:tracePt t="164835" x="7234238" y="3197225"/>
          <p14:tracePt t="164849" x="7134225" y="3224213"/>
          <p14:tracePt t="164871" x="7024688" y="3252788"/>
          <p14:tracePt t="164884" x="6969125" y="3279775"/>
          <p14:tracePt t="164901" x="6951663" y="3289300"/>
          <p14:tracePt t="164921" x="6932613" y="3298825"/>
          <p14:tracePt t="164936" x="6932613" y="3316288"/>
          <p14:tracePt t="164938" x="6932613" y="3325813"/>
          <p14:tracePt t="164951" x="6942138" y="3362325"/>
          <p14:tracePt t="164968" x="6988175" y="3408363"/>
          <p14:tracePt t="164982" x="7043738" y="3444875"/>
          <p14:tracePt t="164985" x="7097713" y="3471863"/>
          <p14:tracePt t="165002" x="7243763" y="3498850"/>
          <p14:tracePt t="165015" x="7453313" y="3517900"/>
          <p14:tracePt t="165032" x="7810500" y="3481388"/>
          <p14:tracePt t="165048" x="7966075" y="3452813"/>
          <p14:tracePt t="165065" x="8093075" y="3425825"/>
          <p14:tracePt t="165066" x="8148638" y="3416300"/>
          <p14:tracePt t="165082" x="8202613" y="3408363"/>
          <p14:tracePt t="165100" x="8239125" y="3398838"/>
          <p14:tracePt t="165116" x="8248650" y="3398838"/>
          <p14:tracePt t="165133" x="8258175" y="3398838"/>
          <p14:tracePt t="165134" x="8267700" y="3398838"/>
          <p14:tracePt t="165162" x="8258175" y="3398838"/>
          <p14:tracePt t="165168" x="8248650" y="3398838"/>
          <p14:tracePt t="165186" x="8239125" y="3398838"/>
          <p14:tracePt t="165204" x="8212138" y="3398838"/>
          <p14:tracePt t="165217" x="8202613" y="3398838"/>
          <p14:tracePt t="165244" x="8194675" y="3398838"/>
          <p14:tracePt t="165257" x="8185150" y="3398838"/>
          <p14:tracePt t="169356" x="8129588" y="3252788"/>
          <p14:tracePt t="169364" x="8047038" y="3005138"/>
          <p14:tracePt t="169369" x="7974013" y="2667000"/>
          <p14:tracePt t="169388" x="7874000" y="2128838"/>
          <p14:tracePt t="169401" x="7800975" y="1535113"/>
          <p14:tracePt t="169418" x="7737475" y="849313"/>
          <p14:tracePt t="169435" x="7718425" y="676275"/>
          <p14:tracePt t="169452" x="7710488" y="649288"/>
          <p14:tracePt t="169480" x="7700963" y="649288"/>
          <p14:tracePt t="169486" x="7691438" y="649288"/>
          <p14:tracePt t="169501" x="7681913" y="685800"/>
          <p14:tracePt t="169518" x="7645400" y="758825"/>
          <p14:tracePt t="169519" x="7608888" y="822325"/>
          <p14:tracePt t="169534" x="7518400" y="1041400"/>
          <p14:tracePt t="169550" x="7408863" y="1296988"/>
          <p14:tracePt t="169571" x="7262813" y="1571625"/>
          <p14:tracePt t="169589" x="7143750" y="1763713"/>
          <p14:tracePt t="169601" x="7080250" y="1844675"/>
          <p14:tracePt t="169617" x="7034213" y="1890713"/>
          <p14:tracePt t="169634" x="6997700" y="1919288"/>
          <p14:tracePt t="169635" x="6978650" y="1936750"/>
          <p14:tracePt t="169650" x="6961188" y="1963738"/>
          <p14:tracePt t="169667" x="6942138" y="1973263"/>
          <p14:tracePt t="169684" x="6942138" y="1992313"/>
          <p14:tracePt t="169712" x="6942138" y="2000250"/>
          <p14:tracePt t="171255" x="6978650" y="1817688"/>
          <p14:tracePt t="171261" x="7043738" y="1571625"/>
          <p14:tracePt t="171268" x="7088188" y="1389063"/>
          <p14:tracePt t="171280" x="7097713" y="1279525"/>
          <p14:tracePt t="171297" x="7107238" y="1077913"/>
          <p14:tracePt t="171313" x="7080250" y="1014413"/>
          <p14:tracePt t="171334" x="7024688" y="950913"/>
          <p14:tracePt t="171346" x="6951663" y="904875"/>
          <p14:tracePt t="171361" x="6778625" y="831850"/>
          <p14:tracePt t="171377" x="6056313" y="803275"/>
          <p14:tracePt t="171400" x="4686300" y="968375"/>
          <p14:tracePt t="171413" x="3900488" y="987425"/>
          <p14:tracePt t="171429" x="3270250" y="795338"/>
          <p14:tracePt t="171446" x="2895600" y="311150"/>
          <p14:tracePt t="171447" x="2768600" y="19050"/>
          <p14:tracePt t="172480" x="4000500" y="292100"/>
          <p14:tracePt t="172480" x="3873500" y="557213"/>
          <p14:tracePt t="172480" x="3662363" y="1104900"/>
          <p14:tracePt t="172480" x="3443288" y="1598613"/>
          <p14:tracePt t="172480" x="3325813" y="1836738"/>
          <p14:tracePt t="172480" x="3105150" y="2384425"/>
          <p14:tracePt t="172480" x="2657475" y="3335338"/>
          <p14:tracePt t="172480" x="2311400" y="3856038"/>
          <p14:tracePt t="172480" x="1900238" y="4430713"/>
          <p14:tracePt t="172480" x="1662113" y="4640263"/>
          <p14:tracePt t="172480" x="1470025" y="4795838"/>
          <p14:tracePt t="172480" x="1389063" y="4860925"/>
          <p14:tracePt t="172480" x="1196975" y="4997450"/>
          <p14:tracePt t="172480" x="282575" y="4494213"/>
          <p14:tracePt t="172480" x="493713" y="4075113"/>
          <p14:tracePt t="172480" x="904875" y="3316288"/>
          <p14:tracePt t="172480" x="1087438" y="3041650"/>
          <p14:tracePt t="172480" x="1397000" y="2576513"/>
          <p14:tracePt t="172480" x="1735138" y="2146300"/>
          <p14:tracePt t="172480" x="2503488" y="1279525"/>
          <p14:tracePt t="172480" x="3133725" y="639763"/>
          <p14:tracePt t="172480" x="3151188" y="36513"/>
          <p14:tracePt t="172480" x="2914650" y="355600"/>
          <p14:tracePt t="172480" x="2703513" y="666750"/>
          <p14:tracePt t="172480" x="2520950" y="950913"/>
          <p14:tracePt t="172480" x="2119313" y="1617663"/>
          <p14:tracePt t="172480" x="1973263" y="1800225"/>
          <p14:tracePt t="172480" x="1946275" y="1827213"/>
          <p14:tracePt t="172480" x="1881188" y="2109788"/>
          <p14:tracePt t="172480" x="1727200" y="2695575"/>
          <p14:tracePt t="172480" x="1571625" y="3224213"/>
          <p14:tracePt t="172480" x="1196975" y="4357688"/>
          <p14:tracePt t="172480" x="1031875" y="4832350"/>
          <p14:tracePt t="172480" x="301625" y="4805363"/>
          <p14:tracePt t="172480" x="493713" y="4503738"/>
          <p14:tracePt t="172480" x="657225" y="4230688"/>
          <p14:tracePt t="172480" x="1096963" y="3654425"/>
          <p14:tracePt t="172480" x="1854200" y="2703513"/>
          <p14:tracePt t="172480" x="2540000" y="1900238"/>
          <p14:tracePt t="172480" x="3325813" y="1014413"/>
          <p14:tracePt t="172480" x="2786063" y="201613"/>
          <p14:tracePt t="172480" x="2557463" y="620713"/>
          <p14:tracePt t="172480" x="1990725" y="1516063"/>
          <p14:tracePt t="172480" x="1489075" y="2420938"/>
          <p14:tracePt t="172480" x="941388" y="3562350"/>
          <p14:tracePt t="172480" x="649288" y="4238625"/>
          <p14:tracePt t="172480" x="411163" y="4741863"/>
          <p14:tracePt t="172480" x="1041400" y="4567238"/>
          <p14:tracePt t="172480" x="1535113" y="4230688"/>
          <p14:tracePt t="172480" x="2063750" y="3883025"/>
          <p14:tracePt t="172480" x="3781425" y="3224213"/>
          <p14:tracePt t="172480" x="4895850" y="3070225"/>
          <p14:tracePt t="172480" x="6686550" y="3352800"/>
          <p14:tracePt t="172480" x="7800975" y="3708400"/>
          <p14:tracePt t="172480" x="1571625" y="503238"/>
          <p14:tracePt t="172480" x="1617663" y="1389063"/>
          <p14:tracePt t="172480" x="1617663" y="2284413"/>
          <p14:tracePt t="172480" x="1579563" y="3562350"/>
          <p14:tracePt t="172480" x="1543050" y="4230688"/>
          <p14:tracePt t="172480" x="1370013" y="5133975"/>
          <p14:tracePt t="172480" x="474663" y="4924425"/>
          <p14:tracePt t="172480" x="676275" y="4741863"/>
          <p14:tracePt t="172480" x="858838" y="4567238"/>
          <p14:tracePt t="172480" x="1233488" y="4221163"/>
          <p14:tracePt t="172480" x="1881188" y="3690938"/>
          <p14:tracePt t="172480" x="2284413" y="3362325"/>
          <p14:tracePt t="172480" x="2776538" y="2895600"/>
          <p14:tracePt t="172480" x="3698875" y="2036763"/>
          <p14:tracePt t="172480" x="4229100" y="1452563"/>
          <p14:tracePt t="172480" x="4476750" y="1160463"/>
          <p14:tracePt t="172480" x="4951413" y="630238"/>
          <p14:tracePt t="172480" x="5243513" y="292100"/>
          <p14:tracePt t="172480" x="5326063" y="182563"/>
          <p14:tracePt t="172480" x="5435600" y="19050"/>
          <p14:tracePt t="172837" x="2841625" y="136525"/>
          <p14:tracePt t="172843" x="2547938" y="685800"/>
          <p14:tracePt t="172849" x="2219325" y="1296988"/>
          <p14:tracePt t="172867" x="1625600" y="2447925"/>
          <p14:tracePt t="172881" x="1150938" y="3489325"/>
          <p14:tracePt t="172883" x="912813" y="3973513"/>
          <p14:tracePt t="172901" x="547688" y="4751388"/>
          <p14:tracePt t="176749" x="722313" y="4257675"/>
          <p14:tracePt t="176756" x="1058863" y="3727450"/>
          <p14:tracePt t="176772" x="1727200" y="2795588"/>
          <p14:tracePt t="176786" x="2365375" y="1927225"/>
          <p14:tracePt t="176805" x="3233738" y="839788"/>
          <p14:tracePt t="176819" x="3698875" y="265113"/>
          <p14:tracePt t="176838" x="3873500" y="46038"/>
          <p14:tracePt t="177809" x="3698875" y="328613"/>
          <p14:tracePt t="177809" x="3662363" y="484188"/>
          <p14:tracePt t="177809" x="3625850" y="603250"/>
          <p14:tracePt t="177809" x="3571875" y="803275"/>
          <p14:tracePt t="177809" x="3690938" y="766763"/>
          <p14:tracePt t="177809" x="3937000" y="685800"/>
          <p14:tracePt t="177809" x="4219575" y="593725"/>
          <p14:tracePt t="177809" x="4676775" y="484188"/>
          <p14:tracePt t="177809" x="5297488" y="392113"/>
          <p14:tracePt t="177809" x="5581650" y="392113"/>
          <p14:tracePt t="177809" x="5810250" y="392113"/>
          <p14:tracePt t="177809" x="6046788" y="428625"/>
          <p14:tracePt t="177809" x="6148388" y="474663"/>
          <p14:tracePt t="177809" x="6248400" y="503238"/>
          <p14:tracePt t="177809" x="6284913" y="520700"/>
          <p14:tracePt t="177809" x="6321425" y="547688"/>
          <p14:tracePt t="177809" x="6421438" y="420688"/>
          <p14:tracePt t="177809" x="6696075" y="128588"/>
          <p14:tracePt t="177809" x="6592888" y="31750"/>
          <p14:tracePt t="177809" x="6477000" y="220663"/>
          <p14:tracePt t="177809" x="6340475" y="441325"/>
          <p14:tracePt t="177809" x="6026150" y="871538"/>
          <p14:tracePt t="177809" x="5921375" y="1017588"/>
          <p14:tracePt t="177809" x="5732463" y="1270000"/>
          <p14:tracePt t="177809" x="5595938" y="1458913"/>
          <p14:tracePt t="177809" x="5532438" y="1543050"/>
          <p14:tracePt t="177809" x="5427663" y="1700213"/>
          <p14:tracePt t="177809" x="5291138" y="1889125"/>
          <p14:tracePt t="177809" x="5070475" y="2246313"/>
          <p14:tracePt t="177809" x="4933950" y="2466975"/>
          <p14:tracePt t="177809" x="4892675" y="2603500"/>
          <p14:tracePt t="177809" x="4881563" y="2667000"/>
          <p14:tracePt t="177809" x="4881563" y="2687638"/>
          <p14:tracePt t="177809" x="4881563" y="2771775"/>
          <p14:tracePt t="177809" x="4881563" y="2876550"/>
          <p14:tracePt t="177809" x="4892675" y="2949575"/>
          <p14:tracePt t="177809" x="4924425" y="3054350"/>
          <p14:tracePt t="177809" x="4954588" y="3138488"/>
          <p14:tracePt t="177809" x="4997450" y="3190875"/>
          <p14:tracePt t="177809" x="5018088" y="3222625"/>
          <p14:tracePt t="177809" x="5070475" y="3275013"/>
          <p14:tracePt t="177809" x="5175250" y="3338513"/>
          <p14:tracePt t="177809" x="5480050" y="3495675"/>
          <p14:tracePt t="177809" x="5721350" y="3600450"/>
          <p14:tracePt t="177809" x="5837238" y="3663950"/>
          <p14:tracePt t="177809" x="5983288" y="3736975"/>
          <p14:tracePt t="177809" x="6142038" y="3800475"/>
          <p14:tracePt t="177809" x="6340475" y="3894138"/>
          <p14:tracePt t="177809" x="6445250" y="3967163"/>
          <p14:tracePt t="177809" x="6508750" y="4041775"/>
          <p14:tracePt t="177809" x="6581775" y="4167188"/>
          <p14:tracePt t="177809" x="6604000" y="4210050"/>
          <p14:tracePt t="177809" x="6604000" y="4219575"/>
          <p14:tracePt t="177809" x="6613525" y="4230688"/>
          <p14:tracePt t="177809" x="6508750" y="4262438"/>
          <p14:tracePt t="177809" x="6330950" y="4324350"/>
          <p14:tracePt t="177809" x="6067425" y="4440238"/>
          <p14:tracePt t="177809" x="5395913" y="4713288"/>
          <p14:tracePt t="177809" x="4692650" y="5006975"/>
          <p14:tracePt t="177809" x="261938" y="3589338"/>
          <p14:tracePt t="177809" x="503238" y="3263900"/>
          <p14:tracePt t="177809" x="1060450" y="2603500"/>
          <p14:tracePt t="177809" x="2173288" y="1458913"/>
          <p14:tracePt t="177809" x="3024188" y="682625"/>
          <p14:tracePt t="177809" x="8281988" y="147638"/>
          <p14:tracePt t="177809" x="8101013" y="276225"/>
          <p14:tracePt t="177809" x="7920038" y="423863"/>
          <p14:tracePt t="177809" x="7443788" y="781050"/>
          <p14:tracePt t="177809" x="6996113" y="1138238"/>
          <p14:tracePt t="177809" x="6753225" y="1338263"/>
          <p14:tracePt t="177809" x="6600825" y="1490663"/>
          <p14:tracePt t="177809" x="6443663" y="1633538"/>
          <p14:tracePt t="177809" x="6376988" y="1709738"/>
          <p14:tracePt t="177809" x="6324600" y="1766888"/>
          <p14:tracePt t="177809" x="6276975" y="1814513"/>
          <p14:tracePt t="177809" x="6253163" y="1838325"/>
          <p14:tracePt t="177809" x="6234113" y="1862138"/>
          <p14:tracePt t="177809" x="6210300" y="1885950"/>
          <p14:tracePt t="177809" x="6200775" y="1890713"/>
          <p14:tracePt t="177809" x="6191250" y="1895475"/>
          <p14:tracePt t="177809" x="6186488" y="1905000"/>
          <p14:tracePt t="177809" x="6181725" y="1905000"/>
          <p14:tracePt t="177809" x="6176963" y="1905000"/>
          <p14:tracePt t="177809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59307" y="336042"/>
            <a:ext cx="32854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Generating</a:t>
            </a:r>
            <a:r>
              <a:rPr spc="-20" dirty="0"/>
              <a:t> </a:t>
            </a:r>
            <a:r>
              <a:rPr spc="-5" dirty="0"/>
              <a:t>Current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8923" y="833120"/>
            <a:ext cx="3829101" cy="30598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0"/>
              </a:spcBef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1800" spc="-5" dirty="0">
                <a:latin typeface="Arial"/>
                <a:cs typeface="Arial"/>
              </a:rPr>
              <a:t>Photon </a:t>
            </a:r>
            <a:r>
              <a:rPr sz="1800" dirty="0">
                <a:latin typeface="Arial"/>
                <a:cs typeface="Arial"/>
              </a:rPr>
              <a:t>strikes </a:t>
            </a:r>
            <a:r>
              <a:rPr sz="1800" spc="-5" dirty="0">
                <a:latin typeface="Arial"/>
                <a:cs typeface="Arial"/>
              </a:rPr>
              <a:t>a conductive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material</a:t>
            </a:r>
            <a:endParaRPr sz="18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1800" spc="-5" dirty="0">
                <a:latin typeface="Arial"/>
                <a:cs typeface="Arial"/>
              </a:rPr>
              <a:t>Material’s electrons </a:t>
            </a:r>
            <a:r>
              <a:rPr sz="1800" dirty="0">
                <a:latin typeface="Arial"/>
                <a:cs typeface="Arial"/>
              </a:rPr>
              <a:t>can capture the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energy</a:t>
            </a:r>
            <a:endParaRPr sz="18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1800" dirty="0">
                <a:latin typeface="Arial"/>
                <a:cs typeface="Arial"/>
              </a:rPr>
              <a:t>If </a:t>
            </a:r>
            <a:r>
              <a:rPr sz="1800" spc="-5" dirty="0">
                <a:latin typeface="Arial"/>
                <a:cs typeface="Arial"/>
              </a:rPr>
              <a:t>enough </a:t>
            </a:r>
            <a:r>
              <a:rPr sz="1800" spc="-10" dirty="0">
                <a:latin typeface="Arial"/>
                <a:cs typeface="Arial"/>
              </a:rPr>
              <a:t>energy, </a:t>
            </a:r>
            <a:r>
              <a:rPr sz="1800" spc="-5" dirty="0">
                <a:latin typeface="Arial"/>
                <a:cs typeface="Arial"/>
              </a:rPr>
              <a:t>electrons are</a:t>
            </a:r>
            <a:r>
              <a:rPr sz="1800" spc="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excited</a:t>
            </a:r>
            <a:endParaRPr sz="18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electron </a:t>
            </a:r>
            <a:r>
              <a:rPr sz="1800" dirty="0">
                <a:latin typeface="Arial"/>
                <a:cs typeface="Arial"/>
              </a:rPr>
              <a:t>must </a:t>
            </a:r>
            <a:r>
              <a:rPr sz="1800" spc="-5" dirty="0">
                <a:latin typeface="Arial"/>
                <a:cs typeface="Arial"/>
              </a:rPr>
              <a:t>be </a:t>
            </a:r>
            <a:r>
              <a:rPr sz="1800" spc="-10" dirty="0">
                <a:latin typeface="Arial"/>
                <a:cs typeface="Arial"/>
              </a:rPr>
              <a:t>withdrawn </a:t>
            </a:r>
            <a:r>
              <a:rPr sz="1800" spc="-5" dirty="0">
                <a:latin typeface="Arial"/>
                <a:cs typeface="Arial"/>
              </a:rPr>
              <a:t>before </a:t>
            </a:r>
            <a:r>
              <a:rPr sz="1800" dirty="0">
                <a:latin typeface="Arial"/>
                <a:cs typeface="Arial"/>
              </a:rPr>
              <a:t>it</a:t>
            </a:r>
            <a:r>
              <a:rPr sz="1800" spc="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relaxes</a:t>
            </a:r>
            <a:endParaRPr sz="1800" dirty="0">
              <a:latin typeface="Arial"/>
              <a:cs typeface="Arial"/>
            </a:endParaRPr>
          </a:p>
          <a:p>
            <a:pPr marL="192405" marR="5080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1800" spc="-5" dirty="0">
                <a:latin typeface="Arial"/>
                <a:cs typeface="Arial"/>
              </a:rPr>
              <a:t>Creation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voltage difference directs migration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electron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produce  current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5768BF9-E71E-44DA-808D-D8C0B21EB1CC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13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DE8192-8262-4DEE-B9CE-27B129E56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209" y="687855"/>
            <a:ext cx="3921279" cy="376779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9EA0442-60CF-3B07-026F-C62EC69F7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64"/>
    </mc:Choice>
    <mc:Fallback xmlns="">
      <p:transition spd="slow" advTm="102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769" x="3424238" y="4676775"/>
          <p14:tracePt t="25076" x="2547938" y="4559300"/>
          <p14:tracePt t="25091" x="2676525" y="3810000"/>
          <p14:tracePt t="25107" x="2813050" y="3252788"/>
          <p14:tracePt t="25124" x="3005138" y="2759075"/>
          <p14:tracePt t="25140" x="3087688" y="2593975"/>
          <p14:tracePt t="25157" x="3133725" y="2503488"/>
          <p14:tracePt t="25158" x="3170238" y="2447925"/>
          <p14:tracePt t="25173" x="3197225" y="2393950"/>
          <p14:tracePt t="25191" x="3224213" y="2347913"/>
          <p14:tracePt t="25192" x="3224213" y="2328863"/>
          <p14:tracePt t="48226" x="3333750" y="2255838"/>
          <p14:tracePt t="48230" x="3452813" y="2165350"/>
          <p14:tracePt t="48237" x="3598863" y="2082800"/>
          <p14:tracePt t="48249" x="3763963" y="2009775"/>
          <p14:tracePt t="48266" x="4275138" y="1800225"/>
          <p14:tracePt t="48281" x="4740275" y="1671638"/>
          <p14:tracePt t="48298" x="5270500" y="1589088"/>
          <p14:tracePt t="48299" x="5499100" y="1581150"/>
          <p14:tracePt t="48315" x="5983288" y="1571625"/>
          <p14:tracePt t="48332" x="6394450" y="1625600"/>
          <p14:tracePt t="48333" x="6604000" y="1671638"/>
          <p14:tracePt t="48352" x="6896100" y="1744663"/>
          <p14:tracePt t="48355" x="7024688" y="1781175"/>
          <p14:tracePt t="48365" x="7161213" y="1836738"/>
          <p14:tracePt t="48381" x="7508875" y="1946275"/>
          <p14:tracePt t="48398" x="7608888" y="1992313"/>
          <p14:tracePt t="48420" x="7700963" y="2009775"/>
          <p14:tracePt t="48433" x="7718425" y="2019300"/>
          <p14:tracePt t="48452" x="7727950" y="2019300"/>
          <p14:tracePt t="48484" x="7727950" y="2009775"/>
          <p14:tracePt t="48489" x="7727950" y="2000250"/>
          <p14:tracePt t="48498" x="7727950" y="1973263"/>
          <p14:tracePt t="48514" x="7727950" y="1900238"/>
          <p14:tracePt t="48531" x="7727950" y="1771650"/>
          <p14:tracePt t="48547" x="7727950" y="1735138"/>
          <p14:tracePt t="48566" x="7727950" y="1708150"/>
          <p14:tracePt t="48581" x="7727950" y="1698625"/>
          <p14:tracePt t="48599" x="7727950" y="1681163"/>
          <p14:tracePt t="48615" x="7700963" y="1662113"/>
          <p14:tracePt t="48635" x="7545388" y="1625600"/>
          <p14:tracePt t="48647" x="7389813" y="1589088"/>
          <p14:tracePt t="48670" x="7197725" y="1581150"/>
          <p14:tracePt t="48680" x="7116763" y="1581150"/>
          <p14:tracePt t="48703" x="7015163" y="1608138"/>
          <p14:tracePt t="48714" x="6951663" y="1625600"/>
          <p14:tracePt t="48731" x="6924675" y="1644650"/>
          <p14:tracePt t="48749" x="6888163" y="1671638"/>
          <p14:tracePt t="48764" x="6888163" y="1717675"/>
          <p14:tracePt t="48780" x="6888163" y="1763713"/>
          <p14:tracePt t="48782" x="6905625" y="1800225"/>
          <p14:tracePt t="48796" x="6932613" y="1863725"/>
          <p14:tracePt t="48814" x="6961188" y="1900238"/>
          <p14:tracePt t="48830" x="6997700" y="1927225"/>
          <p14:tracePt t="48848" x="7034213" y="1927225"/>
          <p14:tracePt t="48868" x="7116763" y="1863725"/>
          <p14:tracePt t="48884" x="7189788" y="1781175"/>
          <p14:tracePt t="48887" x="7207250" y="1735138"/>
          <p14:tracePt t="48900" x="7226300" y="1535113"/>
          <p14:tracePt t="48915" x="7153275" y="1141413"/>
          <p14:tracePt t="48933" x="6869113" y="666750"/>
          <p14:tracePt t="48946" x="6742113" y="612775"/>
          <p14:tracePt t="48963" x="6623050" y="612775"/>
          <p14:tracePt t="48983" x="6448425" y="749300"/>
          <p14:tracePt t="48997" x="6302375" y="922338"/>
          <p14:tracePt t="49018" x="6148388" y="1177925"/>
          <p14:tracePt t="49030" x="6111875" y="1260475"/>
          <p14:tracePt t="49049" x="6102350" y="1333500"/>
          <p14:tracePt t="49063" x="6111875" y="1370013"/>
          <p14:tracePt t="49085" x="6221413" y="1479550"/>
          <p14:tracePt t="49096" x="6384925" y="1571625"/>
          <p14:tracePt t="49113" x="6623050" y="1635125"/>
          <p14:tracePt t="49129" x="6823075" y="1662113"/>
          <p14:tracePt t="49148" x="6888163" y="1662113"/>
          <p14:tracePt t="49165" x="6961188" y="1625600"/>
          <p14:tracePt t="49179" x="6988175" y="1608138"/>
          <p14:tracePt t="49195" x="7007225" y="1598613"/>
          <p14:tracePt t="49217" x="7015163" y="1581150"/>
          <p14:tracePt t="49219" x="7024688" y="1562100"/>
          <p14:tracePt t="49231" x="7024688" y="1552575"/>
          <p14:tracePt t="49249" x="7024688" y="1535113"/>
          <p14:tracePt t="49273" x="7024688" y="1525588"/>
          <p14:tracePt t="49313" x="7015163" y="1525588"/>
          <p14:tracePt t="49341" x="7007225" y="1535113"/>
          <p14:tracePt t="49354" x="6997700" y="1535113"/>
          <p14:tracePt t="49360" x="6997700" y="1544638"/>
          <p14:tracePt t="49388" x="6988175" y="1544638"/>
          <p14:tracePt t="55422" x="6988175" y="1552575"/>
          <p14:tracePt t="55424" x="6988175" y="1562100"/>
          <p14:tracePt t="55432" x="6978650" y="1589088"/>
          <p14:tracePt t="55442" x="6978650" y="1617663"/>
          <p14:tracePt t="55460" x="6961188" y="1698625"/>
          <p14:tracePt t="55476" x="6951663" y="1754188"/>
          <p14:tracePt t="55493" x="6942138" y="1827213"/>
          <p14:tracePt t="55509" x="6942138" y="1873250"/>
          <p14:tracePt t="55527" x="6942138" y="1919288"/>
          <p14:tracePt t="55545" x="6942138" y="1963738"/>
          <p14:tracePt t="55561" x="6942138" y="2036763"/>
          <p14:tracePt t="55579" x="6942138" y="2101850"/>
          <p14:tracePt t="55593" x="6942138" y="2174875"/>
          <p14:tracePt t="55611" x="6942138" y="2255838"/>
          <p14:tracePt t="55625" x="6942138" y="2292350"/>
          <p14:tracePt t="55642" x="6942138" y="2301875"/>
          <p14:tracePt t="55643" x="6942138" y="2320925"/>
          <p14:tracePt t="55658" x="6942138" y="2328863"/>
          <p14:tracePt t="55675" x="6942138" y="2338388"/>
          <p14:tracePt t="55695" x="6932613" y="2357438"/>
          <p14:tracePt t="55697" x="6932613" y="2366963"/>
          <p14:tracePt t="55707" x="6924675" y="2366963"/>
          <p14:tracePt t="55724" x="6915150" y="2384425"/>
          <p14:tracePt t="55741" x="6915150" y="2393950"/>
          <p14:tracePt t="55759" x="6905625" y="2403475"/>
          <p14:tracePt t="55787" x="6905625" y="2411413"/>
          <p14:tracePt t="55799" x="6905625" y="2420938"/>
          <p14:tracePt t="55878" x="6896100" y="2420938"/>
          <p14:tracePt t="55890" x="6888163" y="2420938"/>
          <p14:tracePt t="61261" x="6896100" y="2476500"/>
          <p14:tracePt t="61264" x="6924675" y="2557463"/>
          <p14:tracePt t="61274" x="6942138" y="2640013"/>
          <p14:tracePt t="61295" x="7024688" y="2924175"/>
          <p14:tracePt t="61309" x="7080250" y="3143250"/>
          <p14:tracePt t="61326" x="7153275" y="3481388"/>
          <p14:tracePt t="61344" x="7170738" y="3708400"/>
          <p14:tracePt t="61357" x="7189788" y="3836988"/>
          <p14:tracePt t="61375" x="7189788" y="3892550"/>
          <p14:tracePt t="61390" x="7189788" y="3910013"/>
          <p14:tracePt t="61407" x="7180263" y="3929063"/>
          <p14:tracePt t="61423" x="7170738" y="3946525"/>
          <p14:tracePt t="61439" x="7124700" y="3992563"/>
          <p14:tracePt t="61456" x="7043738" y="4083050"/>
          <p14:tracePt t="61473" x="6997700" y="4129088"/>
          <p14:tracePt t="61489" x="6969125" y="4165600"/>
          <p14:tracePt t="61506" x="6961188" y="4165600"/>
          <p14:tracePt t="61524" x="6942138" y="4192588"/>
          <p14:tracePt t="61539" x="6932613" y="4192588"/>
          <p14:tracePt t="61559" x="6915150" y="4221163"/>
          <p14:tracePt t="61574" x="6888163" y="4238625"/>
          <p14:tracePt t="61591" x="6842125" y="4257675"/>
          <p14:tracePt t="61607" x="6815138" y="4257675"/>
          <p14:tracePt t="61622" x="6778625" y="4257675"/>
          <p14:tracePt t="61639" x="6705600" y="4257675"/>
          <p14:tracePt t="61655" x="6650038" y="4257675"/>
          <p14:tracePt t="61674" x="6577013" y="4257675"/>
          <p14:tracePt t="61689" x="6540500" y="4238625"/>
          <p14:tracePt t="61706" x="6494463" y="4230688"/>
          <p14:tracePt t="61707" x="6486525" y="4221163"/>
          <p14:tracePt t="61722" x="6430963" y="4221163"/>
          <p14:tracePt t="61739" x="6384925" y="4221163"/>
          <p14:tracePt t="61755" x="6275388" y="4248150"/>
          <p14:tracePt t="61772" x="6221413" y="4267200"/>
          <p14:tracePt t="61790" x="6119813" y="4284663"/>
          <p14:tracePt t="61806" x="6092825" y="4294188"/>
          <p14:tracePt t="61825" x="6065838" y="4294188"/>
          <p14:tracePt t="61841" x="6056313" y="4294188"/>
          <p14:tracePt t="61855" x="6046788" y="4294188"/>
          <p14:tracePt t="61871" x="6038850" y="4294188"/>
          <p14:tracePt t="61928" x="6038850" y="4284663"/>
          <p14:tracePt t="61936" x="6056313" y="4284663"/>
          <p14:tracePt t="61938" x="6075363" y="4284663"/>
          <p14:tracePt t="61955" x="6138863" y="4275138"/>
          <p14:tracePt t="61971" x="6202363" y="4267200"/>
          <p14:tracePt t="61972" x="6238875" y="4267200"/>
          <p14:tracePt t="61987" x="6302375" y="4248150"/>
          <p14:tracePt t="62007" x="6357938" y="4230688"/>
          <p14:tracePt t="62021" x="6375400" y="4221163"/>
          <p14:tracePt t="62044" x="6384925" y="4211638"/>
          <p14:tracePt t="62056" x="6394450" y="4202113"/>
          <p14:tracePt t="62090" x="6367463" y="4211638"/>
          <p14:tracePt t="62094" x="6338888" y="4221163"/>
          <p14:tracePt t="62105" x="6311900" y="4221163"/>
          <p14:tracePt t="62123" x="6165850" y="4238625"/>
          <p14:tracePt t="62137" x="6075363" y="4248150"/>
          <p14:tracePt t="62156" x="5946775" y="4257675"/>
          <p14:tracePt t="62171" x="5864225" y="4267200"/>
          <p14:tracePt t="62190" x="5664200" y="4294188"/>
          <p14:tracePt t="62203" x="5599113" y="4294188"/>
          <p14:tracePt t="62204" x="5535613" y="4294188"/>
          <p14:tracePt t="62226" x="5334000" y="4284663"/>
          <p14:tracePt t="62238" x="5216525" y="4257675"/>
          <p14:tracePt t="62255" x="5133975" y="4221163"/>
          <p14:tracePt t="62273" x="5024438" y="4148138"/>
          <p14:tracePt t="62290" x="4968875" y="4065588"/>
          <p14:tracePt t="62306" x="4914900" y="3965575"/>
          <p14:tracePt t="62307" x="4905375" y="3910013"/>
          <p14:tracePt t="62325" x="4887913" y="3800475"/>
          <p14:tracePt t="62341" x="4887913" y="3644900"/>
          <p14:tracePt t="62354" x="4905375" y="3554413"/>
          <p14:tracePt t="62370" x="4932363" y="3471863"/>
          <p14:tracePt t="62391" x="4987925" y="3371850"/>
          <p14:tracePt t="62404" x="5041900" y="3316288"/>
          <p14:tracePt t="62420" x="5106988" y="3243263"/>
          <p14:tracePt t="62440" x="5207000" y="3179763"/>
          <p14:tracePt t="62441" x="5253038" y="3160713"/>
          <p14:tracePt t="62453" x="5297488" y="3151188"/>
          <p14:tracePt t="62472" x="5426075" y="3133725"/>
          <p14:tracePt t="62488" x="5499100" y="3133725"/>
          <p14:tracePt t="62505" x="5554663" y="3133725"/>
          <p14:tracePt t="62521" x="5572125" y="3143250"/>
          <p14:tracePt t="62542" x="5591175" y="3143250"/>
          <p14:tracePt t="62553" x="5599113" y="3143250"/>
          <p14:tracePt t="62571" x="5608638" y="3143250"/>
          <p14:tracePt t="62592" x="5618163" y="3143250"/>
          <p14:tracePt t="62605" x="5627688" y="3143250"/>
          <p14:tracePt t="62683" x="5635625" y="3143250"/>
          <p14:tracePt t="64031" x="5599113" y="3151188"/>
          <p14:tracePt t="64034" x="5535613" y="3160713"/>
          <p14:tracePt t="64048" x="5435600" y="3197225"/>
          <p14:tracePt t="64049" x="5343525" y="3243263"/>
          <p14:tracePt t="64064" x="5187950" y="3325813"/>
          <p14:tracePt t="64081" x="5078413" y="3416300"/>
          <p14:tracePt t="64083" x="5024438" y="3444875"/>
          <p14:tracePt t="64097" x="4905375" y="3498850"/>
          <p14:tracePt t="64119" x="4749800" y="3571875"/>
          <p14:tracePt t="64124" x="4695825" y="3608388"/>
          <p14:tracePt t="64131" x="4640263" y="3635375"/>
          <p14:tracePt t="64152" x="4540250" y="3700463"/>
          <p14:tracePt t="64156" x="4494213" y="3727450"/>
          <p14:tracePt t="64157" x="4440238" y="3773488"/>
          <p14:tracePt t="64164" x="4403725" y="3800475"/>
          <p14:tracePt t="64181" x="4292600" y="3883025"/>
          <p14:tracePt t="64199" x="4175125" y="3956050"/>
          <p14:tracePt t="64216" x="4129088" y="3983038"/>
          <p14:tracePt t="64231" x="4083050" y="4002088"/>
          <p14:tracePt t="64232" x="4065588" y="4010025"/>
          <p14:tracePt t="64247" x="4046538" y="4019550"/>
          <p14:tracePt t="64264" x="4037013" y="4019550"/>
          <p14:tracePt t="64280" x="4019550" y="4019550"/>
          <p14:tracePt t="64297" x="4010025" y="4019550"/>
          <p14:tracePt t="64314" x="4000500" y="4019550"/>
          <p14:tracePt t="64385" x="4000500" y="4010025"/>
          <p14:tracePt t="64485" x="4000500" y="4002088"/>
          <p14:tracePt t="64601" x="4000500" y="3992563"/>
          <p14:tracePt t="64622" x="4000500" y="3983038"/>
          <p14:tracePt t="78328" x="4010025" y="3973513"/>
          <p14:tracePt t="78333" x="4037013" y="3965575"/>
          <p14:tracePt t="78338" x="4073525" y="3956050"/>
          <p14:tracePt t="78355" x="4183063" y="3910013"/>
          <p14:tracePt t="78368" x="4367213" y="3863975"/>
          <p14:tracePt t="78388" x="4703763" y="3754438"/>
          <p14:tracePt t="78407" x="5014913" y="3708400"/>
          <p14:tracePt t="78421" x="5197475" y="3708400"/>
          <p14:tracePt t="78436" x="5343525" y="3717925"/>
          <p14:tracePt t="78452" x="5489575" y="3763963"/>
          <p14:tracePt t="78471" x="5672138" y="3836988"/>
          <p14:tracePt t="78488" x="5800725" y="3892550"/>
          <p14:tracePt t="78502" x="5864225" y="3919538"/>
          <p14:tracePt t="78522" x="5929313" y="3946525"/>
          <p14:tracePt t="78536" x="5956300" y="3946525"/>
          <p14:tracePt t="78552" x="5973763" y="3956050"/>
          <p14:tracePt t="78570" x="6002338" y="3965575"/>
          <p14:tracePt t="78586" x="6010275" y="3973513"/>
          <p14:tracePt t="78604" x="6019800" y="3973513"/>
          <p14:tracePt t="78626" x="6029325" y="3973513"/>
          <p14:tracePt t="78644" x="6038850" y="3973513"/>
          <p14:tracePt t="78655" x="6046788" y="3973513"/>
          <p14:tracePt t="78671" x="6065838" y="3965575"/>
          <p14:tracePt t="78672" x="6075363" y="3965575"/>
          <p14:tracePt t="78686" x="6092825" y="3956050"/>
          <p14:tracePt t="78702" x="6102350" y="3956050"/>
          <p14:tracePt t="78719" x="6111875" y="3956050"/>
          <p14:tracePt t="78734" x="6111875" y="3946525"/>
          <p14:tracePt t="78756" x="6129338" y="3929063"/>
          <p14:tracePt t="78772" x="6129338" y="3910013"/>
          <p14:tracePt t="78790" x="6129338" y="3892550"/>
          <p14:tracePt t="78801" x="6111875" y="3863975"/>
          <p14:tracePt t="78819" x="6092825" y="3846513"/>
          <p14:tracePt t="78839" x="6056313" y="3810000"/>
          <p14:tracePt t="78849" x="6019800" y="3800475"/>
          <p14:tracePt t="78867" x="6002338" y="3790950"/>
          <p14:tracePt t="78884" x="5973763" y="3773488"/>
          <p14:tracePt t="78905" x="5937250" y="3773488"/>
          <p14:tracePt t="78917" x="5919788" y="3763963"/>
          <p14:tracePt t="78935" x="5910263" y="3754438"/>
          <p14:tracePt t="78955" x="5891213" y="3754438"/>
          <p14:tracePt t="78967" x="5883275" y="3754438"/>
          <p14:tracePt t="78984" x="5873750" y="3754438"/>
          <p14:tracePt t="79001" x="5864225" y="3754438"/>
          <p14:tracePt t="79039" x="5864225" y="3746500"/>
          <p14:tracePt t="79578" x="5854700" y="3746500"/>
          <p14:tracePt t="79584" x="5846763" y="3746500"/>
          <p14:tracePt t="79592" x="5837238" y="3746500"/>
          <p14:tracePt t="79605" x="5827713" y="3746500"/>
          <p14:tracePt t="79614" x="5818188" y="3746500"/>
          <p14:tracePt t="79635" x="5810250" y="3746500"/>
          <p14:tracePt t="79651" x="5791200" y="3746500"/>
          <p14:tracePt t="79666" x="5781675" y="3746500"/>
          <p14:tracePt t="79686" x="5764213" y="3746500"/>
          <p14:tracePt t="79698" x="5754688" y="3746500"/>
          <p14:tracePt t="79714" x="5745163" y="3746500"/>
          <p14:tracePt t="79730" x="5727700" y="3736975"/>
          <p14:tracePt t="79747" x="5718175" y="3727450"/>
          <p14:tracePt t="79764" x="5708650" y="3727450"/>
          <p14:tracePt t="79780" x="5691188" y="3717925"/>
          <p14:tracePt t="79782" x="5681663" y="3708400"/>
          <p14:tracePt t="79802" x="5672138" y="3700463"/>
          <p14:tracePt t="79814" x="5664200" y="3700463"/>
          <p14:tracePt t="79830" x="5645150" y="3700463"/>
          <p14:tracePt t="79847" x="5635625" y="3690938"/>
          <p14:tracePt t="79864" x="5635625" y="3681413"/>
          <p14:tracePt t="79883" x="5627688" y="3681413"/>
          <p14:tracePt t="79901" x="5618163" y="3681413"/>
          <p14:tracePt t="79932" x="5618163" y="3671888"/>
          <p14:tracePt t="79961" x="5618163" y="3663950"/>
          <p14:tracePt t="79965" x="5608638" y="3663950"/>
          <p14:tracePt t="79985" x="5599113" y="3654425"/>
          <p14:tracePt t="79985" x="5591175" y="3644900"/>
          <p14:tracePt t="79997" x="5591175" y="3635375"/>
          <p14:tracePt t="80014" x="5572125" y="3590925"/>
          <p14:tracePt t="80031" x="5545138" y="3554413"/>
          <p14:tracePt t="80052" x="5535613" y="3508375"/>
          <p14:tracePt t="80063" x="5526088" y="3489325"/>
          <p14:tracePt t="80081" x="5518150" y="3481388"/>
          <p14:tracePt t="80103" x="5508625" y="3471863"/>
          <p14:tracePt t="80114" x="5508625" y="3462338"/>
          <p14:tracePt t="80130" x="5508625" y="3452813"/>
          <p14:tracePt t="80150" x="5508625" y="3444875"/>
          <p14:tracePt t="80171" x="5508625" y="3435350"/>
          <p14:tracePt t="80220" x="5508625" y="3425825"/>
          <p14:tracePt t="80237" x="5508625" y="3416300"/>
          <p14:tracePt t="80248" x="5508625" y="3408363"/>
          <p14:tracePt t="80252" x="5518150" y="3398838"/>
          <p14:tracePt t="80265" x="5526088" y="3398838"/>
          <p14:tracePt t="80285" x="5535613" y="3379788"/>
          <p14:tracePt t="80296" x="5545138" y="3371850"/>
          <p14:tracePt t="80317" x="5554663" y="3352800"/>
          <p14:tracePt t="80332" x="5562600" y="3352800"/>
          <p14:tracePt t="80348" x="5572125" y="3343275"/>
          <p14:tracePt t="80364" x="5572125" y="3335338"/>
          <p14:tracePt t="80381" x="5581650" y="3335338"/>
          <p14:tracePt t="80399" x="5591175" y="3325813"/>
          <p14:tracePt t="80411" x="5591175" y="3316288"/>
          <p14:tracePt t="80428" x="5599113" y="3316288"/>
          <p14:tracePt t="80445" x="5608638" y="3316288"/>
          <p14:tracePt t="80463" x="5618163" y="3306763"/>
          <p14:tracePt t="80481" x="5627688" y="3298825"/>
          <p14:tracePt t="80482" x="5635625" y="3298825"/>
          <p14:tracePt t="80496" x="5664200" y="3289300"/>
          <p14:tracePt t="80514" x="5691188" y="3289300"/>
          <p14:tracePt t="80529" x="5718175" y="3289300"/>
          <p14:tracePt t="80531" x="5727700" y="3289300"/>
          <p14:tracePt t="80545" x="5754688" y="3298825"/>
          <p14:tracePt t="80567" x="5781675" y="3306763"/>
          <p14:tracePt t="80580" x="5800725" y="3306763"/>
          <p14:tracePt t="80597" x="5818188" y="3316288"/>
          <p14:tracePt t="80611" x="5837238" y="3335338"/>
          <p14:tracePt t="80612" x="5846763" y="3335338"/>
          <p14:tracePt t="80630" x="5854700" y="3352800"/>
          <p14:tracePt t="80647" x="5873750" y="3362325"/>
          <p14:tracePt t="80660" x="5900738" y="3379788"/>
          <p14:tracePt t="80677" x="5910263" y="3389313"/>
          <p14:tracePt t="80694" x="5919788" y="3398838"/>
          <p14:tracePt t="80711" x="5919788" y="3416300"/>
          <p14:tracePt t="80729" x="5929313" y="3435350"/>
          <p14:tracePt t="80745" x="5929313" y="3462338"/>
          <p14:tracePt t="80763" x="5929313" y="3508375"/>
          <p14:tracePt t="80780" x="5929313" y="3525838"/>
          <p14:tracePt t="80796" x="5929313" y="3554413"/>
          <p14:tracePt t="80813" x="5919788" y="3571875"/>
          <p14:tracePt t="80827" x="5919788" y="3608388"/>
          <p14:tracePt t="80845" x="5891213" y="3681413"/>
          <p14:tracePt t="80860" x="5883275" y="3736975"/>
          <p14:tracePt t="80878" x="5873750" y="3810000"/>
          <p14:tracePt t="80893" x="5864225" y="3873500"/>
          <p14:tracePt t="80910" x="5854700" y="3919538"/>
          <p14:tracePt t="80926" x="5854700" y="3956050"/>
          <p14:tracePt t="80943" x="5846763" y="3983038"/>
          <p14:tracePt t="80960" x="5837238" y="4010025"/>
          <p14:tracePt t="80977" x="5827713" y="4029075"/>
          <p14:tracePt t="80995" x="5827713" y="4038600"/>
          <p14:tracePt t="81014" x="5827713" y="4056063"/>
          <p14:tracePt t="81033" x="5818188" y="4065588"/>
          <p14:tracePt t="81042" x="5818188" y="4075113"/>
          <p14:tracePt t="81060" x="5810250" y="4083050"/>
          <p14:tracePt t="81076" x="5800725" y="4102100"/>
          <p14:tracePt t="81093" x="5781675" y="4111625"/>
          <p14:tracePt t="81109" x="5754688" y="4129088"/>
          <p14:tracePt t="81126" x="5745163" y="4138613"/>
          <p14:tracePt t="81143" x="5708650" y="4148138"/>
          <p14:tracePt t="81165" x="5654675" y="4156075"/>
          <p14:tracePt t="81179" x="5608638" y="4156075"/>
          <p14:tracePt t="81195" x="5554663" y="4138613"/>
          <p14:tracePt t="81211" x="5481638" y="4092575"/>
          <p14:tracePt t="81228" x="5453063" y="4083050"/>
          <p14:tracePt t="81244" x="5426075" y="4056063"/>
          <p14:tracePt t="81246" x="5416550" y="4046538"/>
          <p14:tracePt t="81261" x="5408613" y="4010025"/>
          <p14:tracePt t="81276" x="5389563" y="3973513"/>
          <p14:tracePt t="81297" x="5370513" y="3910013"/>
          <p14:tracePt t="81314" x="5370513" y="3836988"/>
          <p14:tracePt t="81327" x="5370513" y="3783013"/>
          <p14:tracePt t="81343" x="5380038" y="3746500"/>
          <p14:tracePt t="81360" x="5408613" y="3717925"/>
          <p14:tracePt t="81361" x="5408613" y="3700463"/>
          <p14:tracePt t="81376" x="5445125" y="3644900"/>
          <p14:tracePt t="81397" x="5499100" y="3590925"/>
          <p14:tracePt t="81409" x="5535613" y="3544888"/>
          <p14:tracePt t="81426" x="5572125" y="3508375"/>
          <p14:tracePt t="81447" x="5627688" y="3462338"/>
          <p14:tracePt t="81458" x="5654675" y="3452813"/>
          <p14:tracePt t="81480" x="5681663" y="3435350"/>
          <p14:tracePt t="81492" x="5700713" y="3425825"/>
          <p14:tracePt t="81508" x="5708650" y="3425825"/>
          <p14:tracePt t="81525" x="5737225" y="3425825"/>
          <p14:tracePt t="81543" x="5754688" y="3425825"/>
          <p14:tracePt t="81544" x="5764213" y="3425825"/>
          <p14:tracePt t="81559" x="5781675" y="3425825"/>
          <p14:tracePt t="81576" x="5800725" y="3435350"/>
          <p14:tracePt t="81594" x="5827713" y="3444875"/>
          <p14:tracePt t="81613" x="5837238" y="3444875"/>
          <p14:tracePt t="81626" x="5846763" y="3444875"/>
          <p14:tracePt t="81643" x="5854700" y="3444875"/>
          <p14:tracePt t="81667" x="5864225" y="3444875"/>
          <p14:tracePt t="81681" x="5873750" y="3444875"/>
          <p14:tracePt t="81728" x="5873750" y="3452813"/>
          <p14:tracePt t="81749" x="5873750" y="3462338"/>
          <p14:tracePt t="81764" x="5864225" y="3462338"/>
          <p14:tracePt t="81769" x="5864225" y="3471863"/>
          <p14:tracePt t="81776" x="5854700" y="3481388"/>
          <p14:tracePt t="81790" x="5846763" y="3489325"/>
          <p14:tracePt t="81809" x="5827713" y="3498850"/>
          <p14:tracePt t="81811" x="5818188" y="3508375"/>
          <p14:tracePt t="81824" x="5810250" y="3517900"/>
          <p14:tracePt t="81842" x="5800725" y="3535363"/>
          <p14:tracePt t="81862" x="5773738" y="3544888"/>
          <p14:tracePt t="81874" x="5754688" y="3554413"/>
          <p14:tracePt t="81891" x="5718175" y="3562350"/>
          <p14:tracePt t="81910" x="5700713" y="3571875"/>
          <p14:tracePt t="81924" x="5691188" y="3581400"/>
          <p14:tracePt t="81925" x="5681663" y="3581400"/>
          <p14:tracePt t="81941" x="5664200" y="3590925"/>
          <p14:tracePt t="81958" x="5635625" y="3590925"/>
          <p14:tracePt t="81975" x="5599113" y="3590925"/>
          <p14:tracePt t="81990" x="5581650" y="3581400"/>
          <p14:tracePt t="82009" x="5535613" y="3517900"/>
          <p14:tracePt t="82023" x="5508625" y="3452813"/>
          <p14:tracePt t="82039" x="5489575" y="3362325"/>
          <p14:tracePt t="82056" x="5481638" y="3289300"/>
          <p14:tracePt t="82073" x="5481638" y="3252788"/>
          <p14:tracePt t="82095" x="5481638" y="3216275"/>
          <p14:tracePt t="82096" x="5481638" y="3197225"/>
          <p14:tracePt t="82110" x="5489575" y="3179763"/>
          <p14:tracePt t="82124" x="5545138" y="3124200"/>
          <p14:tracePt t="82144" x="5691188" y="3051175"/>
          <p14:tracePt t="82158" x="5764213" y="2997200"/>
          <p14:tracePt t="82173" x="5837238" y="2968625"/>
          <p14:tracePt t="82193" x="5910263" y="2951163"/>
          <p14:tracePt t="82208" x="5956300" y="2951163"/>
          <p14:tracePt t="82222" x="6010275" y="2951163"/>
          <p14:tracePt t="82240" x="6092825" y="2951163"/>
          <p14:tracePt t="82255" x="6165850" y="2968625"/>
          <p14:tracePt t="82272" x="6221413" y="2987675"/>
          <p14:tracePt t="82273" x="6238875" y="2997200"/>
          <p14:tracePt t="82289" x="6275388" y="3024188"/>
          <p14:tracePt t="82306" x="6302375" y="3041650"/>
          <p14:tracePt t="82308" x="6330950" y="3051175"/>
          <p14:tracePt t="82324" x="6357938" y="3078163"/>
          <p14:tracePt t="82341" x="6394450" y="3106738"/>
          <p14:tracePt t="82341" x="6411913" y="3114675"/>
          <p14:tracePt t="82356" x="6440488" y="3143250"/>
          <p14:tracePt t="82377" x="6503988" y="3179763"/>
          <p14:tracePt t="82393" x="6530975" y="3216275"/>
          <p14:tracePt t="82407" x="6550025" y="3243263"/>
          <p14:tracePt t="82424" x="6596063" y="3289300"/>
          <p14:tracePt t="82442" x="6623050" y="3325813"/>
          <p14:tracePt t="82444" x="6632575" y="3343275"/>
          <p14:tracePt t="82454" x="6650038" y="3371850"/>
          <p14:tracePt t="82472" x="6677025" y="3408363"/>
          <p14:tracePt t="82488" x="6686550" y="3416300"/>
          <p14:tracePt t="82505" x="6705600" y="3425825"/>
          <p14:tracePt t="82521" x="6705600" y="3444875"/>
          <p14:tracePt t="82538" x="6723063" y="3452813"/>
          <p14:tracePt t="82539" x="6723063" y="3462338"/>
          <p14:tracePt t="82555" x="6723063" y="3471863"/>
          <p14:tracePt t="82572" x="6732588" y="3481388"/>
          <p14:tracePt t="82574" x="6742113" y="3489325"/>
          <p14:tracePt t="82589" x="6742113" y="3498850"/>
          <p14:tracePt t="82610" x="6750050" y="3498850"/>
          <p14:tracePt t="82621" x="6759575" y="3508375"/>
          <p14:tracePt t="82644" x="6769100" y="3517900"/>
          <p14:tracePt t="82661" x="6769100" y="3525838"/>
          <p14:tracePt t="82671" x="6778625" y="3525838"/>
          <p14:tracePt t="82688" x="6778625" y="3535363"/>
          <p14:tracePt t="82704" x="6778625" y="3544888"/>
          <p14:tracePt t="82736" x="6778625" y="3554413"/>
          <p14:tracePt t="82757" x="6778625" y="3562350"/>
          <p14:tracePt t="82770" x="6778625" y="3571875"/>
          <p14:tracePt t="82777" x="6778625" y="3590925"/>
          <p14:tracePt t="82791" x="6778625" y="3608388"/>
          <p14:tracePt t="82804" x="6778625" y="3617913"/>
          <p14:tracePt t="82826" x="6778625" y="3644900"/>
          <p14:tracePt t="82841" x="6778625" y="3663950"/>
          <p14:tracePt t="82857" x="6778625" y="3671888"/>
          <p14:tracePt t="82870" x="6778625" y="3681413"/>
          <p14:tracePt t="82892" x="6778625" y="3690938"/>
          <p14:tracePt t="82907" x="6778625" y="3700463"/>
          <p14:tracePt t="82927" x="6778625" y="3708400"/>
          <p14:tracePt t="83548" x="6769100" y="3708400"/>
          <p14:tracePt t="83568" x="6759575" y="3717925"/>
          <p14:tracePt t="83573" x="6759575" y="3727450"/>
          <p14:tracePt t="83585" x="6750050" y="3736975"/>
          <p14:tracePt t="83604" x="6686550" y="3783013"/>
          <p14:tracePt t="83619" x="6650038" y="3810000"/>
          <p14:tracePt t="83637" x="6586538" y="3836988"/>
          <p14:tracePt t="83656" x="6550025" y="3863975"/>
          <p14:tracePt t="83669" x="6523038" y="3863975"/>
          <p14:tracePt t="83690" x="6477000" y="3892550"/>
          <p14:tracePt t="83705" x="6440488" y="3910013"/>
          <p14:tracePt t="83718" x="6375400" y="3946525"/>
          <p14:tracePt t="83737" x="6275388" y="3992563"/>
          <p14:tracePt t="83737" x="6192838" y="4010025"/>
          <p14:tracePt t="83750" x="6019800" y="4046538"/>
          <p14:tracePt t="83770" x="5864225" y="4056063"/>
          <p14:tracePt t="83770" x="5800725" y="4056063"/>
          <p14:tracePt t="83786" x="5591175" y="4056063"/>
          <p14:tracePt t="83806" x="5087938" y="4083050"/>
          <p14:tracePt t="83819" x="4649788" y="4083050"/>
          <p14:tracePt t="83834" x="4330700" y="4083050"/>
          <p14:tracePt t="83850" x="4083050" y="4056063"/>
          <p14:tracePt t="83867" x="3781425" y="4002088"/>
          <p14:tracePt t="83889" x="3635375" y="3946525"/>
          <p14:tracePt t="83902" x="3581400" y="3910013"/>
          <p14:tracePt t="83921" x="3535363" y="3863975"/>
          <p14:tracePt t="83938" x="3508375" y="3836988"/>
          <p14:tracePt t="83952" x="3498850" y="3819525"/>
          <p14:tracePt t="83972" x="3498850" y="3790950"/>
          <p14:tracePt t="83984" x="3498850" y="3773488"/>
          <p14:tracePt t="86828" x="3635375" y="3690938"/>
          <p14:tracePt t="86835" x="3863975" y="3590925"/>
          <p14:tracePt t="86844" x="4156075" y="3481388"/>
          <p14:tracePt t="86858" x="4686300" y="3325813"/>
          <p14:tracePt t="86877" x="5343525" y="3252788"/>
          <p14:tracePt t="86895" x="5654675" y="3233738"/>
          <p14:tracePt t="86896" x="5791200" y="3233738"/>
          <p14:tracePt t="86910" x="6119813" y="3252788"/>
          <p14:tracePt t="86924" x="6613525" y="3352800"/>
          <p14:tracePt t="86942" x="7270750" y="3581400"/>
          <p14:tracePt t="86943" x="7554913" y="3671888"/>
          <p14:tracePt t="86960" x="8047038" y="3873500"/>
          <p14:tracePt t="86976" x="8304213" y="3983038"/>
          <p14:tracePt t="86977" x="8385175" y="4019550"/>
          <p14:tracePt t="86993" x="8467725" y="4056063"/>
          <p14:tracePt t="87007" x="8531225" y="4083050"/>
          <p14:tracePt t="87026" x="8596313" y="4083050"/>
          <p14:tracePt t="87040" x="8623300" y="4083050"/>
          <p14:tracePt t="87057" x="8659813" y="4083050"/>
          <p14:tracePt t="87059" x="8669338" y="4075113"/>
          <p14:tracePt t="87074" x="8705850" y="4046538"/>
          <p14:tracePt t="87093" x="8751888" y="4019550"/>
          <p14:tracePt t="87108" x="8796338" y="3983038"/>
          <p14:tracePt t="87125" x="8842375" y="3937000"/>
          <p14:tracePt t="87142" x="8970963" y="3836988"/>
          <p14:tracePt t="87162" x="9117013" y="3708400"/>
          <p14:tracePt t="87290" x="8988425" y="3233738"/>
          <p14:tracePt t="87297" x="8924925" y="3170238"/>
          <p14:tracePt t="87309" x="8878888" y="3143250"/>
          <p14:tracePt t="87310" x="8861425" y="3124200"/>
          <p14:tracePt t="87324" x="8832850" y="3106738"/>
          <p14:tracePt t="87324" x="8815388" y="3106738"/>
          <p14:tracePt t="87341" x="8778875" y="3087688"/>
          <p14:tracePt t="87357" x="8751888" y="3078163"/>
          <p14:tracePt t="87359" x="8742363" y="3070225"/>
          <p14:tracePt t="87372" x="8715375" y="3070225"/>
          <p14:tracePt t="87389" x="8669338" y="3070225"/>
          <p14:tracePt t="87407" x="8596313" y="3097213"/>
          <p14:tracePt t="87423" x="8550275" y="3114675"/>
          <p14:tracePt t="87441" x="8504238" y="3143250"/>
          <p14:tracePt t="87457" x="8486775" y="3151188"/>
          <p14:tracePt t="87476" x="8477250" y="3160713"/>
          <p14:tracePt t="87488" x="8458200" y="3170238"/>
          <p14:tracePt t="87506" x="8450263" y="3187700"/>
          <p14:tracePt t="87523" x="8431213" y="3325813"/>
          <p14:tracePt t="87538" x="8431213" y="3471863"/>
          <p14:tracePt t="87557" x="8440738" y="3654425"/>
          <p14:tracePt t="87571" x="8458200" y="3727450"/>
          <p14:tracePt t="87590" x="8494713" y="3819525"/>
          <p14:tracePt t="87607" x="8540750" y="3863975"/>
          <p14:tracePt t="87627" x="8659813" y="3956050"/>
          <p14:tracePt t="87639" x="8751888" y="3983038"/>
          <p14:tracePt t="87657" x="8824913" y="4002088"/>
          <p14:tracePt t="87659" x="8851900" y="4002088"/>
          <p14:tracePt t="87673" x="8942388" y="3992563"/>
          <p14:tracePt t="87690" x="9015413" y="3965575"/>
          <p14:tracePt t="87705" x="9117013" y="3910013"/>
          <p14:tracePt t="87794" x="8997950" y="3571875"/>
          <p14:tracePt t="87805" x="8905875" y="3498850"/>
          <p14:tracePt t="87827" x="8577263" y="3325813"/>
          <p14:tracePt t="87828" x="8504238" y="3298825"/>
          <p14:tracePt t="87839" x="8450263" y="3289300"/>
          <p14:tracePt t="87856" x="8358188" y="3289300"/>
          <p14:tracePt t="87872" x="8321675" y="3289300"/>
          <p14:tracePt t="87890" x="8285163" y="3298825"/>
          <p14:tracePt t="87906" x="8267700" y="3306763"/>
          <p14:tracePt t="87921" x="8258175" y="3325813"/>
          <p14:tracePt t="87937" x="8248650" y="3371850"/>
          <p14:tracePt t="87954" x="8248650" y="3425825"/>
          <p14:tracePt t="87971" x="8248650" y="3489325"/>
          <p14:tracePt t="87988" x="8248650" y="3508375"/>
          <p14:tracePt t="88004" x="8248650" y="3525838"/>
          <p14:tracePt t="88021" x="8248650" y="3535363"/>
          <p14:tracePt t="88037" x="8248650" y="3544888"/>
          <p14:tracePt t="88053" x="8248650" y="3571875"/>
          <p14:tracePt t="88071" x="8248650" y="3617913"/>
          <p14:tracePt t="88092" x="8212138" y="3736975"/>
          <p14:tracePt t="88105" x="8158163" y="3856038"/>
          <p14:tracePt t="88122" x="8039100" y="4010025"/>
          <p14:tracePt t="88138" x="7974013" y="4065588"/>
          <p14:tracePt t="88153" x="7883525" y="4129088"/>
          <p14:tracePt t="88154" x="7847013" y="4156075"/>
          <p14:tracePt t="88173" x="7710488" y="4211638"/>
          <p14:tracePt t="88187" x="7435850" y="4311650"/>
          <p14:tracePt t="88203" x="6705600" y="4476750"/>
          <p14:tracePt t="88220" x="6330950" y="4522788"/>
          <p14:tracePt t="88236" x="5891213" y="4613275"/>
          <p14:tracePt t="88256" x="5591175" y="4686300"/>
          <p14:tracePt t="88258" x="5481638" y="4732338"/>
          <p14:tracePt t="88272" x="5289550" y="4805363"/>
          <p14:tracePt t="88287" x="5160963" y="4841875"/>
          <p14:tracePt t="88303" x="5106988" y="4851400"/>
          <p14:tracePt t="88305" x="5078413" y="4851400"/>
          <p14:tracePt t="88319" x="5051425" y="4851400"/>
          <p14:tracePt t="88342" x="5005388" y="4814888"/>
          <p14:tracePt t="88353" x="4987925" y="4768850"/>
          <p14:tracePt t="88371" x="4987925" y="4741863"/>
          <p14:tracePt t="88387" x="4987925" y="4686300"/>
          <p14:tracePt t="89319" x="4887913" y="4678363"/>
          <p14:tracePt t="89326" x="4732338" y="4659313"/>
          <p14:tracePt t="89332" x="4586288" y="4659313"/>
          <p14:tracePt t="89349" x="4384675" y="4668838"/>
          <p14:tracePt t="89367" x="4110038" y="4678363"/>
          <p14:tracePt t="89382" x="3983038" y="4695825"/>
          <p14:tracePt t="89401" x="3873500" y="4705350"/>
          <p14:tracePt t="89417" x="3827463" y="4714875"/>
          <p14:tracePt t="89438" x="3781425" y="4722813"/>
          <p14:tracePt t="89451" x="3754438" y="4732338"/>
          <p14:tracePt t="89471" x="3698875" y="4741863"/>
          <p14:tracePt t="89484" x="3671888" y="4741863"/>
          <p14:tracePt t="89501" x="3644900" y="4741863"/>
          <p14:tracePt t="89502" x="3625850" y="4741863"/>
          <p14:tracePt t="89517" x="3598863" y="4741863"/>
          <p14:tracePt t="89538" x="3552825" y="4741863"/>
          <p14:tracePt t="89550" x="3544888" y="4732338"/>
          <p14:tracePt t="89565" x="3535363" y="4722813"/>
          <p14:tracePt t="89582" x="3525838" y="4722813"/>
          <p14:tracePt t="89598" x="3516313" y="4714875"/>
          <p14:tracePt t="89615" x="3508375" y="4705350"/>
          <p14:tracePt t="91052" x="3562350" y="4622800"/>
          <p14:tracePt t="91058" x="3717925" y="4494213"/>
          <p14:tracePt t="91064" x="3900488" y="4376738"/>
          <p14:tracePt t="91082" x="4394200" y="4175125"/>
          <p14:tracePt t="91096" x="4795838" y="4065588"/>
          <p14:tracePt t="91111" x="5097463" y="4038600"/>
          <p14:tracePt t="91128" x="5462588" y="4056063"/>
          <p14:tracePt t="91145" x="5672138" y="4092575"/>
          <p14:tracePt t="91146" x="5764213" y="4111625"/>
          <p14:tracePt t="91162" x="5919788" y="4211638"/>
          <p14:tracePt t="91181" x="6083300" y="4376738"/>
          <p14:tracePt t="91194" x="6156325" y="4503738"/>
          <p14:tracePt t="91210" x="6184900" y="4586288"/>
          <p14:tracePt t="91227" x="6202363" y="4695825"/>
          <p14:tracePt t="91243" x="6202363" y="4759325"/>
          <p14:tracePt t="91262" x="6184900" y="4824413"/>
          <p14:tracePt t="91279" x="6156325" y="4868863"/>
          <p14:tracePt t="91293" x="6138863" y="4905375"/>
          <p14:tracePt t="91312" x="6056313" y="4970463"/>
          <p14:tracePt t="91329" x="5973763" y="4997450"/>
          <p14:tracePt t="91344" x="5900738" y="4997450"/>
          <p14:tracePt t="91361" x="5837238" y="4987925"/>
          <p14:tracePt t="91362" x="5791200" y="4970463"/>
          <p14:tracePt t="91377" x="5700713" y="4905375"/>
          <p14:tracePt t="91394" x="5635625" y="4832350"/>
          <p14:tracePt t="91413" x="5572125" y="4741863"/>
          <p14:tracePt t="91425" x="5554663" y="4705350"/>
          <p14:tracePt t="91442" x="5545138" y="4686300"/>
          <p14:tracePt t="91444" x="5535613" y="4678363"/>
          <p14:tracePt t="91459" x="5535613" y="4668838"/>
          <p14:tracePt t="92215" x="5654675" y="4659313"/>
          <p14:tracePt t="92219" x="5864225" y="4649788"/>
          <p14:tracePt t="92225" x="6129338" y="4613275"/>
          <p14:tracePt t="92241" x="6613525" y="4586288"/>
          <p14:tracePt t="92257" x="6932613" y="4567238"/>
          <p14:tracePt t="92273" x="7399338" y="4559300"/>
          <p14:tracePt t="92290" x="7710488" y="4540250"/>
          <p14:tracePt t="92309" x="8085138" y="4540250"/>
          <p14:tracePt t="92325" x="8239125" y="4540250"/>
          <p14:tracePt t="92342" x="8421688" y="4549775"/>
          <p14:tracePt t="92357" x="8494713" y="4549775"/>
          <p14:tracePt t="92374" x="8540750" y="4549775"/>
          <p14:tracePt t="92375" x="8559800" y="4549775"/>
          <p14:tracePt t="92389" x="8596313" y="4540250"/>
          <p14:tracePt t="92406" x="8632825" y="4513263"/>
          <p14:tracePt t="92424" x="8669338" y="4467225"/>
          <p14:tracePt t="92439" x="8686800" y="4440238"/>
          <p14:tracePt t="92457" x="8686800" y="4330700"/>
          <p14:tracePt t="92472" x="8669338" y="4221163"/>
          <p14:tracePt t="92489" x="8623300" y="4102100"/>
          <p14:tracePt t="92490" x="8613775" y="4046538"/>
          <p14:tracePt t="92506" x="8577263" y="3973513"/>
          <p14:tracePt t="92522" x="8550275" y="3919538"/>
          <p14:tracePt t="92524" x="8540750" y="3900488"/>
          <p14:tracePt t="92542" x="8513763" y="3863975"/>
          <p14:tracePt t="92557" x="8504238" y="3856038"/>
          <p14:tracePt t="92559" x="8494713" y="3846513"/>
          <p14:tracePt t="92573" x="8477250" y="3827463"/>
          <p14:tracePt t="92588" x="8458200" y="3819525"/>
          <p14:tracePt t="92607" x="8450263" y="3810000"/>
          <p14:tracePt t="92622" x="8440738" y="3800475"/>
          <p14:tracePt t="92639" x="8440738" y="3790950"/>
          <p14:tracePt t="92655" x="8440738" y="3783013"/>
          <p14:tracePt t="92676" x="8458200" y="3783013"/>
          <p14:tracePt t="92690" x="8504238" y="3773488"/>
          <p14:tracePt t="92707" x="8577263" y="3763963"/>
          <p14:tracePt t="92708" x="8596313" y="3754438"/>
          <p14:tracePt t="92726" x="8659813" y="3746500"/>
          <p14:tracePt t="92740" x="8715375" y="3727450"/>
          <p14:tracePt t="92757" x="8788400" y="3700463"/>
          <p14:tracePt t="92774" x="8815388" y="3671888"/>
          <p14:tracePt t="92791" x="8861425" y="3608388"/>
          <p14:tracePt t="92809" x="8869363" y="3544888"/>
          <p14:tracePt t="92822" x="8861425" y="3471863"/>
          <p14:tracePt t="92842" x="8788400" y="3425825"/>
          <p14:tracePt t="92856" x="8678863" y="3416300"/>
          <p14:tracePt t="92873" x="8559800" y="3452813"/>
          <p14:tracePt t="92889" x="8494713" y="3481388"/>
          <p14:tracePt t="92911" x="8440738" y="3525838"/>
          <p14:tracePt t="92921" x="8431213" y="3562350"/>
          <p14:tracePt t="92940" x="8431213" y="3598863"/>
          <p14:tracePt t="92941" x="8431213" y="3617913"/>
          <p14:tracePt t="92955" x="8458200" y="3644900"/>
          <p14:tracePt t="92974" x="8523288" y="3690938"/>
          <p14:tracePt t="92989" x="8577263" y="3700463"/>
          <p14:tracePt t="93006" x="8632825" y="3700463"/>
          <p14:tracePt t="93008" x="8669338" y="3700463"/>
          <p14:tracePt t="93022" x="8723313" y="3671888"/>
          <p14:tracePt t="93039" x="8751888" y="3644900"/>
          <p14:tracePt t="93054" x="8778875" y="3581400"/>
          <p14:tracePt t="93056" x="8788400" y="3544888"/>
          <p14:tracePt t="93071" x="8788400" y="3489325"/>
          <p14:tracePt t="93090" x="8759825" y="3416300"/>
          <p14:tracePt t="93104" x="8732838" y="3398838"/>
          <p14:tracePt t="93122" x="8686800" y="3379788"/>
          <p14:tracePt t="93140" x="8623300" y="3371850"/>
          <p14:tracePt t="93153" x="8596313" y="3379788"/>
          <p14:tracePt t="93172" x="8577263" y="3389313"/>
          <p14:tracePt t="93189" x="8567738" y="3416300"/>
          <p14:tracePt t="93205" x="8567738" y="3471863"/>
          <p14:tracePt t="93225" x="8577263" y="3498850"/>
          <p14:tracePt t="93226" x="8586788" y="3508375"/>
          <p14:tracePt t="93238" x="8596313" y="3517900"/>
          <p14:tracePt t="93254" x="8642350" y="3535363"/>
          <p14:tracePt t="93276" x="8678863" y="3535363"/>
          <p14:tracePt t="93286" x="8696325" y="3535363"/>
          <p14:tracePt t="93305" x="8715375" y="3517900"/>
          <p14:tracePt t="93323" x="8715375" y="3471863"/>
          <p14:tracePt t="93337" x="8705850" y="3416300"/>
          <p14:tracePt t="93357" x="8659813" y="3362325"/>
          <p14:tracePt t="93370" x="8586788" y="3335338"/>
          <p14:tracePt t="93389" x="8504238" y="3325813"/>
          <p14:tracePt t="93389" x="8467725" y="3325813"/>
          <p14:tracePt t="93405" x="8413750" y="3335338"/>
          <p14:tracePt t="93422" x="8377238" y="3343275"/>
          <p14:tracePt t="93440" x="8340725" y="3389313"/>
          <p14:tracePt t="93453" x="8331200" y="3435350"/>
          <p14:tracePt t="93472" x="8340725" y="3525838"/>
          <p14:tracePt t="93490" x="8377238" y="3590925"/>
          <p14:tracePt t="93491" x="8394700" y="3617913"/>
          <p14:tracePt t="93503" x="8431213" y="3654425"/>
          <p14:tracePt t="93525" x="8550275" y="3754438"/>
          <p14:tracePt t="93527" x="8586788" y="3773488"/>
          <p14:tracePt t="93535" x="8632825" y="3790950"/>
          <p14:tracePt t="93558" x="8742363" y="3810000"/>
          <p14:tracePt t="93569" x="8815388" y="3810000"/>
          <p14:tracePt t="93590" x="8878888" y="3810000"/>
          <p14:tracePt t="93602" x="8905875" y="3810000"/>
          <p14:tracePt t="93619" x="8924925" y="3783013"/>
          <p14:tracePt t="93637" x="8934450" y="3727450"/>
          <p14:tracePt t="93658" x="8878888" y="3644900"/>
          <p14:tracePt t="93670" x="8778875" y="3554413"/>
          <p14:tracePt t="93686" x="8586788" y="3481388"/>
          <p14:tracePt t="93703" x="8267700" y="3471863"/>
          <p14:tracePt t="93720" x="8158163" y="3471863"/>
          <p14:tracePt t="93741" x="8047038" y="3517900"/>
          <p14:tracePt t="93752" x="7993063" y="3554413"/>
          <p14:tracePt t="93770" x="7947025" y="3635375"/>
          <p14:tracePt t="93786" x="7929563" y="3700463"/>
          <p14:tracePt t="93804" x="7920038" y="3856038"/>
          <p14:tracePt t="93819" x="7947025" y="3965575"/>
          <p14:tracePt t="93838" x="8002588" y="4056063"/>
          <p14:tracePt t="93838" x="8020050" y="4092575"/>
          <p14:tracePt t="93852" x="8085138" y="4165600"/>
          <p14:tracePt t="93869" x="8185150" y="4238625"/>
          <p14:tracePt t="93887" x="8348663" y="4311650"/>
          <p14:tracePt t="93902" x="8494713" y="4348163"/>
          <p14:tracePt t="93920" x="8759825" y="4357688"/>
          <p14:tracePt t="93936" x="8924925" y="4357688"/>
          <p14:tracePt t="93952" x="9007475" y="4348163"/>
          <p14:tracePt t="93970" x="9080500" y="4311650"/>
          <p14:tracePt t="93986" x="9097963" y="4294188"/>
          <p14:tracePt t="94002" x="9124950" y="4248150"/>
          <p14:tracePt t="94019" x="9134475" y="4221163"/>
          <p14:tracePt t="94040" x="9134475" y="4192588"/>
          <p14:tracePt t="94051" x="9124950" y="4165600"/>
          <p14:tracePt t="94071" x="9024938" y="4083050"/>
          <p14:tracePt t="94084" x="8888413" y="4002088"/>
          <p14:tracePt t="94103" x="8788400" y="3937000"/>
          <p14:tracePt t="94105" x="8742363" y="3910013"/>
          <p14:tracePt t="94118" x="8678863" y="3873500"/>
          <p14:tracePt t="94135" x="8632825" y="3856038"/>
          <p14:tracePt t="94153" x="8550275" y="3856038"/>
          <p14:tracePt t="94169" x="8486775" y="3856038"/>
          <p14:tracePt t="94188" x="8358188" y="3929063"/>
          <p14:tracePt t="94201" x="8294688" y="3956050"/>
          <p14:tracePt t="94222" x="8248650" y="4010025"/>
          <p14:tracePt t="94235" x="8221663" y="4046538"/>
          <p14:tracePt t="94251" x="8221663" y="4092575"/>
          <p14:tracePt t="94273" x="8221663" y="4148138"/>
          <p14:tracePt t="94285" x="8221663" y="4175125"/>
          <p14:tracePt t="94304" x="8258175" y="4230688"/>
          <p14:tracePt t="94320" x="8312150" y="4275138"/>
          <p14:tracePt t="94321" x="8348663" y="4294188"/>
          <p14:tracePt t="94333" x="8394700" y="4311650"/>
          <p14:tracePt t="94351" x="8559800" y="4357688"/>
          <p14:tracePt t="94366" x="8642350" y="4367213"/>
          <p14:tracePt t="94383" x="8778875" y="4348163"/>
          <p14:tracePt t="94400" x="8842375" y="4311650"/>
          <p14:tracePt t="94419" x="8924925" y="4267200"/>
          <p14:tracePt t="94438" x="8978900" y="4230688"/>
          <p14:tracePt t="94457" x="9015413" y="4202113"/>
          <p14:tracePt t="94467" x="9043988" y="4165600"/>
          <p14:tracePt t="94485" x="9051925" y="4065588"/>
          <p14:tracePt t="94500" x="9043988" y="3973513"/>
          <p14:tracePt t="94519" x="8988425" y="3873500"/>
          <p14:tracePt t="94532" x="8942388" y="3819525"/>
          <p14:tracePt t="94550" x="8897938" y="3790950"/>
          <p14:tracePt t="94567" x="8842375" y="3746500"/>
          <p14:tracePt t="94582" x="8796338" y="3708400"/>
          <p14:tracePt t="94599" x="8759825" y="3690938"/>
          <p14:tracePt t="94601" x="8732838" y="3671888"/>
          <p14:tracePt t="94616" x="8696325" y="3654425"/>
          <p14:tracePt t="94637" x="8613775" y="3635375"/>
          <p14:tracePt t="94648" x="8577263" y="3635375"/>
          <p14:tracePt t="94667" x="8550275" y="3644900"/>
          <p14:tracePt t="94668" x="8531225" y="3644900"/>
          <p14:tracePt t="94684" x="8513763" y="3654425"/>
          <p14:tracePt t="94700" x="8486775" y="3663950"/>
          <p14:tracePt t="94717" x="8440738" y="3700463"/>
          <p14:tracePt t="94735" x="8413750" y="3727450"/>
          <p14:tracePt t="94749" x="8377238" y="3783013"/>
          <p14:tracePt t="94750" x="8367713" y="3790950"/>
          <p14:tracePt t="94765" x="8348663" y="3827463"/>
          <p14:tracePt t="94782" x="8340725" y="3846513"/>
          <p14:tracePt t="94799" x="8321675" y="3873500"/>
          <p14:tracePt t="94815" x="8321675" y="3892550"/>
          <p14:tracePt t="94832" x="8321675" y="3929063"/>
          <p14:tracePt t="94849" x="8321675" y="3956050"/>
          <p14:tracePt t="94865" x="8331200" y="3983038"/>
          <p14:tracePt t="94867" x="8348663" y="3992563"/>
          <p14:tracePt t="94882" x="8358188" y="4019550"/>
          <p14:tracePt t="94898" x="8385175" y="4038600"/>
          <p14:tracePt t="94921" x="8440738" y="4065588"/>
          <p14:tracePt t="94922" x="8467725" y="4075113"/>
          <p14:tracePt t="94932" x="8486775" y="4083050"/>
          <p14:tracePt t="94952" x="8596313" y="4092575"/>
          <p14:tracePt t="94965" x="8659813" y="4102100"/>
          <p14:tracePt t="94984" x="8723313" y="4102100"/>
          <p14:tracePt t="94998" x="8769350" y="4102100"/>
          <p14:tracePt t="95014" x="8796338" y="4092575"/>
          <p14:tracePt t="95031" x="8832850" y="4065588"/>
          <p14:tracePt t="95047" x="8869363" y="4046538"/>
          <p14:tracePt t="95064" x="8897938" y="3973513"/>
          <p14:tracePt t="95081" x="8905875" y="3919538"/>
          <p14:tracePt t="95102" x="8888413" y="3800475"/>
          <p14:tracePt t="95114" x="8851900" y="3736975"/>
          <p14:tracePt t="95135" x="8751888" y="3654425"/>
          <p14:tracePt t="95147" x="8659813" y="3627438"/>
          <p14:tracePt t="95164" x="8577263" y="3590925"/>
          <p14:tracePt t="95167" x="8540750" y="3581400"/>
          <p14:tracePt t="95182" x="8467725" y="3571875"/>
          <p14:tracePt t="95199" x="8404225" y="3571875"/>
          <p14:tracePt t="95200" x="8367713" y="3571875"/>
          <p14:tracePt t="95214" x="8294688" y="3608388"/>
          <p14:tracePt t="95231" x="8212138" y="3644900"/>
          <p14:tracePt t="95248" x="8139113" y="3708400"/>
          <p14:tracePt t="95264" x="8093075" y="3754438"/>
          <p14:tracePt t="95280" x="8056563" y="3800475"/>
          <p14:tracePt t="95282" x="8047038" y="3819525"/>
          <p14:tracePt t="95297" x="8029575" y="3892550"/>
          <p14:tracePt t="95316" x="8039100" y="4019550"/>
          <p14:tracePt t="95336" x="8112125" y="4148138"/>
          <p14:tracePt t="95347" x="8148638" y="4192588"/>
          <p14:tracePt t="95364" x="8294688" y="4303713"/>
          <p14:tracePt t="95383" x="8404225" y="4367213"/>
          <p14:tracePt t="95385" x="8450263" y="4384675"/>
          <p14:tracePt t="95404" x="8632825" y="4421188"/>
          <p14:tracePt t="95412" x="8678863" y="4430713"/>
          <p14:tracePt t="95436" x="8815388" y="4421188"/>
          <p14:tracePt t="95448" x="8897938" y="4384675"/>
          <p14:tracePt t="95463" x="8978900" y="4340225"/>
          <p14:tracePt t="95481" x="9051925" y="4267200"/>
          <p14:tracePt t="95498" x="9088438" y="4230688"/>
          <p14:tracePt t="95499" x="9097963" y="4221163"/>
          <p14:tracePt t="95514" x="9117013" y="4175125"/>
          <p14:tracePt t="95530" x="9117013" y="4129088"/>
          <p14:tracePt t="95548" x="9043988" y="4046538"/>
          <p14:tracePt t="95564" x="8915400" y="3956050"/>
          <p14:tracePt t="95581" x="8796338" y="3900488"/>
          <p14:tracePt t="95581" x="8732838" y="3892550"/>
          <p14:tracePt t="95601" x="8632825" y="3873500"/>
          <p14:tracePt t="95618" x="8523288" y="3873500"/>
          <p14:tracePt t="95629" x="8431213" y="3892550"/>
          <p14:tracePt t="95647" x="8385175" y="3910013"/>
          <p14:tracePt t="95649" x="8358188" y="3929063"/>
          <p14:tracePt t="95667" x="8340725" y="3946525"/>
          <p14:tracePt t="95683" x="8312150" y="3965575"/>
          <p14:tracePt t="95685" x="8304213" y="3973513"/>
          <p14:tracePt t="95695" x="8304213" y="3992563"/>
          <p14:tracePt t="95696" x="8294688" y="4019550"/>
          <p14:tracePt t="95712" x="8304213" y="4056063"/>
          <p14:tracePt t="95731" x="8358188" y="4129088"/>
          <p14:tracePt t="95748" x="8450263" y="4184650"/>
          <p14:tracePt t="95763" x="8550275" y="4211638"/>
          <p14:tracePt t="95764" x="8586788" y="4221163"/>
          <p14:tracePt t="95780" x="8678863" y="4221163"/>
          <p14:tracePt t="95800" x="8805863" y="4184650"/>
          <p14:tracePt t="95814" x="8878888" y="4156075"/>
          <p14:tracePt t="95830" x="8915400" y="4129088"/>
          <p14:tracePt t="95852" x="8951913" y="4083050"/>
          <p14:tracePt t="95861" x="8951913" y="4038600"/>
          <p14:tracePt t="95881" x="8905875" y="3937000"/>
          <p14:tracePt t="95897" x="8824913" y="3856038"/>
          <p14:tracePt t="95912" x="8705850" y="3800475"/>
          <p14:tracePt t="95932" x="8413750" y="3790950"/>
          <p14:tracePt t="95934" x="8348663" y="3810000"/>
          <p14:tracePt t="95944" x="8294688" y="3819525"/>
          <p14:tracePt t="95961" x="8239125" y="3836988"/>
          <p14:tracePt t="95962" x="8221663" y="3846513"/>
          <p14:tracePt t="95978" x="8202613" y="3856038"/>
          <p14:tracePt t="95997" x="8185150" y="3873500"/>
          <p14:tracePt t="96012" x="8175625" y="3883025"/>
          <p14:tracePt t="97195" x="8185150" y="3863975"/>
          <p14:tracePt t="97201" x="8202613" y="3810000"/>
          <p14:tracePt t="97208" x="8231188" y="3754438"/>
          <p14:tracePt t="97224" x="8267700" y="3681413"/>
          <p14:tracePt t="97241" x="8304213" y="3617913"/>
          <p14:tracePt t="97242" x="8312150" y="3590925"/>
          <p14:tracePt t="97257" x="8321675" y="3535363"/>
          <p14:tracePt t="97275" x="8340725" y="3489325"/>
          <p14:tracePt t="97277" x="8340725" y="3462338"/>
          <p14:tracePt t="97292" x="8348663" y="3398838"/>
          <p14:tracePt t="97312" x="8348663" y="3325813"/>
          <p14:tracePt t="97326" x="8340725" y="3298825"/>
          <p14:tracePt t="97342" x="8340725" y="3289300"/>
          <p14:tracePt t="97357" x="8331200" y="3270250"/>
          <p14:tracePt t="97358" x="8331200" y="3260725"/>
          <p14:tracePt t="97378" x="8331200" y="3252788"/>
          <p14:tracePt t="97398" x="8331200" y="3243263"/>
          <p14:tracePt t="97420" x="8348663" y="3243263"/>
          <p14:tracePt t="97427" x="8385175" y="3243263"/>
          <p14:tracePt t="97440" x="8458200" y="3252788"/>
          <p14:tracePt t="97457" x="8559800" y="3298825"/>
          <p14:tracePt t="97474" x="8659813" y="33528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307" y="336042"/>
            <a:ext cx="37560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Solar PV</a:t>
            </a:r>
            <a:r>
              <a:rPr spc="-55" dirty="0"/>
              <a:t> </a:t>
            </a:r>
            <a:r>
              <a:rPr lang="en-GB" spc="-5" dirty="0"/>
              <a:t>Types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37964" y="930032"/>
            <a:ext cx="7810500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1800" dirty="0">
                <a:latin typeface="Arial"/>
                <a:cs typeface="Arial"/>
              </a:rPr>
              <a:t>PV </a:t>
            </a:r>
            <a:r>
              <a:rPr sz="1800" spc="-5" dirty="0">
                <a:latin typeface="Arial"/>
                <a:cs typeface="Arial"/>
              </a:rPr>
              <a:t>collectors fall into Flat Plates </a:t>
            </a:r>
            <a:r>
              <a:rPr sz="1800" dirty="0">
                <a:latin typeface="Arial"/>
                <a:cs typeface="Arial"/>
              </a:rPr>
              <a:t>vs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Concentrators</a:t>
            </a:r>
            <a:endParaRPr sz="1800" dirty="0">
              <a:latin typeface="Arial"/>
              <a:cs typeface="Arial"/>
            </a:endParaRPr>
          </a:p>
          <a:p>
            <a:pPr marL="755015" lvl="1" indent="-285750">
              <a:buClr>
                <a:srgbClr val="00B050"/>
              </a:buClr>
              <a:buSzPct val="88888"/>
              <a:buFont typeface="Courier New" panose="02070309020205020404" pitchFamily="49" charset="0"/>
              <a:buChar char="o"/>
              <a:tabLst>
                <a:tab pos="193040" algn="l"/>
              </a:tabLst>
            </a:pPr>
            <a:r>
              <a:rPr spc="-5" dirty="0">
                <a:latin typeface="Arial"/>
                <a:cs typeface="Arial"/>
              </a:rPr>
              <a:t>Concentrators</a:t>
            </a:r>
            <a:r>
              <a:rPr lang="en-GB" spc="-5" dirty="0">
                <a:latin typeface="Arial"/>
                <a:cs typeface="Arial"/>
              </a:rPr>
              <a:t>:</a:t>
            </a:r>
          </a:p>
          <a:p>
            <a:pPr marL="1212215" lvl="2" indent="-285750">
              <a:buClr>
                <a:srgbClr val="00B050"/>
              </a:buClr>
              <a:buSzPct val="88888"/>
              <a:buFont typeface="Arial" panose="020B0604020202020204" pitchFamily="34" charset="0"/>
              <a:buChar char="•"/>
              <a:tabLst>
                <a:tab pos="193040" algn="l"/>
              </a:tabLst>
            </a:pPr>
            <a:r>
              <a:rPr spc="-5" dirty="0">
                <a:latin typeface="Arial"/>
                <a:cs typeface="Arial"/>
              </a:rPr>
              <a:t>employ </a:t>
            </a:r>
            <a:r>
              <a:rPr spc="-15" dirty="0">
                <a:latin typeface="Arial"/>
                <a:cs typeface="Arial"/>
              </a:rPr>
              <a:t>lower </a:t>
            </a:r>
            <a:r>
              <a:rPr dirty="0">
                <a:latin typeface="Arial"/>
                <a:cs typeface="Arial"/>
              </a:rPr>
              <a:t>cost mirrors </a:t>
            </a:r>
            <a:r>
              <a:rPr spc="-5" dirty="0">
                <a:latin typeface="Arial"/>
                <a:cs typeface="Arial"/>
              </a:rPr>
              <a:t>or lenses </a:t>
            </a:r>
            <a:r>
              <a:rPr dirty="0">
                <a:latin typeface="Arial"/>
                <a:cs typeface="Arial"/>
              </a:rPr>
              <a:t>to focus </a:t>
            </a:r>
            <a:r>
              <a:rPr spc="-5" dirty="0">
                <a:latin typeface="Arial"/>
                <a:cs typeface="Arial"/>
              </a:rPr>
              <a:t>energy</a:t>
            </a:r>
            <a:r>
              <a:rPr spc="14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on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smaller area </a:t>
            </a:r>
            <a:r>
              <a:rPr spc="-10" dirty="0">
                <a:latin typeface="Arial"/>
                <a:cs typeface="Arial"/>
              </a:rPr>
              <a:t>which </a:t>
            </a:r>
            <a:r>
              <a:rPr spc="-5" dirty="0">
                <a:latin typeface="Arial"/>
                <a:cs typeface="Arial"/>
              </a:rPr>
              <a:t>leads </a:t>
            </a:r>
            <a:r>
              <a:rPr dirty="0">
                <a:latin typeface="Arial"/>
                <a:cs typeface="Arial"/>
              </a:rPr>
              <a:t>to </a:t>
            </a:r>
            <a:r>
              <a:rPr spc="-5" dirty="0">
                <a:latin typeface="Arial"/>
                <a:cs typeface="Arial"/>
              </a:rPr>
              <a:t>increased performance and </a:t>
            </a:r>
            <a:r>
              <a:rPr spc="-10" dirty="0">
                <a:latin typeface="Arial"/>
                <a:cs typeface="Arial"/>
              </a:rPr>
              <a:t>lower</a:t>
            </a:r>
            <a:r>
              <a:rPr spc="2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costs</a:t>
            </a:r>
            <a:endParaRPr lang="en-GB" spc="-5" dirty="0">
              <a:latin typeface="Arial"/>
              <a:cs typeface="Arial"/>
            </a:endParaRPr>
          </a:p>
          <a:p>
            <a:pPr marL="1212215" lvl="2" indent="-285750">
              <a:buClr>
                <a:srgbClr val="00B050"/>
              </a:buClr>
              <a:buSzPct val="88888"/>
              <a:buFont typeface="Arial" panose="020B0604020202020204" pitchFamily="34" charset="0"/>
              <a:buChar char="•"/>
              <a:tabLst>
                <a:tab pos="193040" algn="l"/>
              </a:tabLst>
            </a:pPr>
            <a:r>
              <a:rPr lang="en-GB" spc="-10" dirty="0">
                <a:latin typeface="Arial"/>
                <a:cs typeface="Arial"/>
              </a:rPr>
              <a:t>downfall </a:t>
            </a:r>
            <a:r>
              <a:rPr lang="en-GB" spc="-5" dirty="0">
                <a:latin typeface="Arial"/>
                <a:cs typeface="Arial"/>
              </a:rPr>
              <a:t>is </a:t>
            </a:r>
            <a:r>
              <a:rPr lang="en-GB" spc="-10" dirty="0">
                <a:latin typeface="Arial"/>
                <a:cs typeface="Arial"/>
              </a:rPr>
              <a:t>utilizing </a:t>
            </a:r>
            <a:r>
              <a:rPr lang="en-GB" spc="-5" dirty="0">
                <a:latin typeface="Arial"/>
                <a:cs typeface="Arial"/>
              </a:rPr>
              <a:t>only direct/ </a:t>
            </a:r>
            <a:r>
              <a:rPr lang="en-GB" spc="-5" dirty="0" err="1">
                <a:latin typeface="Arial"/>
                <a:cs typeface="Arial"/>
              </a:rPr>
              <a:t>unscattered</a:t>
            </a:r>
            <a:r>
              <a:rPr lang="en-GB" spc="-5" dirty="0">
                <a:latin typeface="Arial"/>
                <a:cs typeface="Arial"/>
              </a:rPr>
              <a:t> portion </a:t>
            </a:r>
            <a:r>
              <a:rPr lang="en-GB" dirty="0">
                <a:latin typeface="Arial"/>
                <a:cs typeface="Arial"/>
              </a:rPr>
              <a:t>of</a:t>
            </a:r>
            <a:r>
              <a:rPr lang="en-GB" spc="180" dirty="0">
                <a:latin typeface="Arial"/>
                <a:cs typeface="Arial"/>
              </a:rPr>
              <a:t> </a:t>
            </a:r>
            <a:r>
              <a:rPr lang="en-GB" spc="-5" dirty="0">
                <a:latin typeface="Arial"/>
                <a:cs typeface="Arial"/>
              </a:rPr>
              <a:t>solar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spc="-5" dirty="0">
                <a:latin typeface="Arial"/>
                <a:cs typeface="Arial"/>
              </a:rPr>
              <a:t>spectrum making flat-plates more</a:t>
            </a:r>
            <a:r>
              <a:rPr lang="en-GB" spc="20" dirty="0">
                <a:latin typeface="Arial"/>
                <a:cs typeface="Arial"/>
              </a:rPr>
              <a:t> </a:t>
            </a:r>
            <a:r>
              <a:rPr lang="en-GB" spc="-5" dirty="0">
                <a:latin typeface="Arial"/>
                <a:cs typeface="Arial"/>
              </a:rPr>
              <a:t>versatile</a:t>
            </a:r>
            <a:endParaRPr lang="en-GB" dirty="0">
              <a:latin typeface="Arial"/>
              <a:cs typeface="Arial"/>
            </a:endParaRPr>
          </a:p>
          <a:p>
            <a:pPr marL="755015" marR="207010" lvl="1" indent="-285750">
              <a:buClr>
                <a:srgbClr val="00B050"/>
              </a:buClr>
              <a:buSzPct val="88888"/>
              <a:buFont typeface="Courier New" panose="02070309020205020404" pitchFamily="49" charset="0"/>
              <a:buChar char="o"/>
              <a:tabLst>
                <a:tab pos="193040" algn="l"/>
              </a:tabLst>
            </a:pPr>
            <a:r>
              <a:rPr spc="-5" dirty="0">
                <a:latin typeface="Arial"/>
                <a:cs typeface="Arial"/>
              </a:rPr>
              <a:t>Flat plates are far more common — utilizing solar cell material over entire exposed area</a:t>
            </a:r>
          </a:p>
          <a:p>
            <a:pPr marL="192405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dirty="0">
                <a:latin typeface="Arial"/>
                <a:cs typeface="Arial"/>
              </a:rPr>
              <a:t>Module constitute 50–60% of total capital cost (inverters, control/storage…)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ED53065-233B-4013-83E7-70FE7CD15B16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14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2972F79-8B55-1CA4-4582-164FBCDF1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95"/>
    </mc:Choice>
    <mc:Fallback xmlns="">
      <p:transition spd="slow" advTm="93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35" x="8494713" y="3298825"/>
          <p14:tracePt t="2037" x="8231188" y="3197225"/>
          <p14:tracePt t="2045" x="7937500" y="3070225"/>
          <p14:tracePt t="2067" x="7161213" y="2640013"/>
          <p14:tracePt t="2080" x="6523038" y="2420938"/>
          <p14:tracePt t="2095" x="5891213" y="2292350"/>
          <p14:tracePt t="2097" x="5562600" y="2238375"/>
          <p14:tracePt t="2115" x="4841875" y="2219325"/>
          <p14:tracePt t="2119" x="4494213" y="2201863"/>
          <p14:tracePt t="2129" x="4183063" y="2201863"/>
          <p14:tracePt t="2130" x="3836988" y="2201863"/>
          <p14:tracePt t="2145" x="3178175" y="2182813"/>
          <p14:tracePt t="2162" x="2547938" y="2146300"/>
          <p14:tracePt t="2179" x="1662113" y="2046288"/>
          <p14:tracePt t="2195" x="1187450" y="1963738"/>
          <p14:tracePt t="2217" x="666750" y="1882775"/>
          <p14:tracePt t="2228" x="420688" y="1808163"/>
          <p14:tracePt t="2250" x="173038" y="1690688"/>
          <p14:tracePt t="2261" x="92075" y="1635125"/>
          <p14:tracePt t="2284" x="9525" y="1498600"/>
          <p14:tracePt t="2296" x="9525" y="1435100"/>
          <p14:tracePt t="2313" x="9525" y="1379538"/>
          <p14:tracePt t="2334" x="73025" y="1306513"/>
          <p14:tracePt t="2345" x="192088" y="1250950"/>
          <p14:tracePt t="2361" x="428625" y="1187450"/>
          <p14:tracePt t="2363" x="566738" y="1177925"/>
          <p14:tracePt t="2379" x="603250" y="1169988"/>
          <p14:tracePt t="3152" x="593725" y="1177925"/>
          <p14:tracePt t="3159" x="576263" y="1206500"/>
          <p14:tracePt t="3165" x="557213" y="1233488"/>
          <p14:tracePt t="3177" x="539750" y="1260475"/>
          <p14:tracePt t="3197" x="520700" y="1296988"/>
          <p14:tracePt t="3210" x="501650" y="1316038"/>
          <p14:tracePt t="3228" x="484188" y="1343025"/>
          <p14:tracePt t="3244" x="474663" y="1370013"/>
          <p14:tracePt t="3261" x="428625" y="1425575"/>
          <p14:tracePt t="3280" x="401638" y="1462088"/>
          <p14:tracePt t="3291" x="392113" y="1489075"/>
          <p14:tracePt t="3309" x="374650" y="1498600"/>
          <p14:tracePt t="3324" x="374650" y="1508125"/>
          <p14:tracePt t="3344" x="355600" y="1516063"/>
          <p14:tracePt t="3358" x="355600" y="1525588"/>
          <p14:tracePt t="5864" x="420688" y="1498600"/>
          <p14:tracePt t="5867" x="576263" y="1452563"/>
          <p14:tracePt t="5883" x="895350" y="1370013"/>
          <p14:tracePt t="5899" x="1233488" y="1333500"/>
          <p14:tracePt t="5916" x="1808163" y="1360488"/>
          <p14:tracePt t="5933" x="2238375" y="1452563"/>
          <p14:tracePt t="5950" x="2776538" y="1571625"/>
          <p14:tracePt t="5967" x="3097213" y="1617663"/>
          <p14:tracePt t="5984" x="3498850" y="1671638"/>
          <p14:tracePt t="6001" x="3773488" y="1671638"/>
          <p14:tracePt t="6003" x="3890963" y="1671638"/>
          <p14:tracePt t="6017" x="4192588" y="1654175"/>
          <p14:tracePt t="6033" x="4494213" y="1589088"/>
          <p14:tracePt t="6049" x="4759325" y="1508125"/>
          <p14:tracePt t="6067" x="4878388" y="1452563"/>
          <p14:tracePt t="6069" x="4924425" y="1435100"/>
          <p14:tracePt t="6084" x="4968875" y="1397000"/>
          <p14:tracePt t="6101" x="5005388" y="1379538"/>
          <p14:tracePt t="6103" x="5014913" y="1360488"/>
          <p14:tracePt t="6117" x="5033963" y="1343025"/>
          <p14:tracePt t="6132" x="5041900" y="1343025"/>
          <p14:tracePt t="6149" x="5033963" y="1316038"/>
          <p14:tracePt t="6165" x="5024438" y="1296988"/>
          <p14:tracePt t="6182" x="4968875" y="1270000"/>
          <p14:tracePt t="6198" x="4924425" y="1243013"/>
          <p14:tracePt t="6216" x="4868863" y="1214438"/>
          <p14:tracePt t="6233" x="4813300" y="1196975"/>
          <p14:tracePt t="6249" x="4749800" y="1196975"/>
          <p14:tracePt t="6265" x="4722813" y="1187450"/>
          <p14:tracePt t="6284" x="4676775" y="1177925"/>
          <p14:tracePt t="6300" x="4649788" y="1169988"/>
          <p14:tracePt t="6318" x="4594225" y="1150938"/>
          <p14:tracePt t="6336" x="4567238" y="1133475"/>
          <p14:tracePt t="6337" x="4549775" y="1123950"/>
          <p14:tracePt t="6349" x="4521200" y="1104900"/>
          <p14:tracePt t="6365" x="4476750" y="1087438"/>
          <p14:tracePt t="6382" x="4467225" y="1060450"/>
          <p14:tracePt t="6399" x="4440238" y="1050925"/>
          <p14:tracePt t="6415" x="4421188" y="1031875"/>
          <p14:tracePt t="6431" x="4421188" y="1023938"/>
          <p14:tracePt t="6433" x="4411663" y="1014413"/>
          <p14:tracePt t="6448" x="4403725" y="1004888"/>
          <p14:tracePt t="6465" x="4384675" y="977900"/>
          <p14:tracePt t="6481" x="4375150" y="950913"/>
          <p14:tracePt t="6499" x="4348163" y="922338"/>
          <p14:tracePt t="6500" x="4330700" y="912813"/>
          <p14:tracePt t="6516" x="4284663" y="858838"/>
          <p14:tracePt t="6534" x="4211638" y="776288"/>
          <p14:tracePt t="6535" x="4175125" y="749300"/>
          <p14:tracePt t="6552" x="4046538" y="657225"/>
          <p14:tracePt t="6567" x="3927475" y="603250"/>
          <p14:tracePt t="6581" x="3817938" y="584200"/>
          <p14:tracePt t="6582" x="3735388" y="584200"/>
          <p14:tracePt t="6598" x="3608388" y="584200"/>
          <p14:tracePt t="6614" x="3471863" y="612775"/>
          <p14:tracePt t="6631" x="3289300" y="657225"/>
          <p14:tracePt t="6652" x="3187700" y="685800"/>
          <p14:tracePt t="6653" x="3151188" y="693738"/>
          <p14:tracePt t="6664" x="3078163" y="722313"/>
          <p14:tracePt t="6680" x="3014663" y="739775"/>
          <p14:tracePt t="6698" x="2959100" y="758825"/>
          <p14:tracePt t="6718" x="2932113" y="776288"/>
          <p14:tracePt t="6721" x="2914650" y="785813"/>
          <p14:tracePt t="6730" x="2895600" y="785813"/>
          <p14:tracePt t="6747" x="2849563" y="831850"/>
          <p14:tracePt t="6770" x="2805113" y="876300"/>
          <p14:tracePt t="6785" x="2776538" y="904875"/>
          <p14:tracePt t="6798" x="2759075" y="922338"/>
          <p14:tracePt t="6813" x="2749550" y="958850"/>
          <p14:tracePt t="6831" x="2740025" y="1014413"/>
          <p14:tracePt t="6849" x="2740025" y="1060450"/>
          <p14:tracePt t="6863" x="2749550" y="1096963"/>
          <p14:tracePt t="6865" x="2749550" y="1123950"/>
          <p14:tracePt t="6880" x="2776538" y="1169988"/>
          <p14:tracePt t="6897" x="2813050" y="1206500"/>
          <p14:tracePt t="6899" x="2832100" y="1223963"/>
          <p14:tracePt t="6913" x="2895600" y="1270000"/>
          <p14:tracePt t="6930" x="2978150" y="1306513"/>
          <p14:tracePt t="6948" x="3233738" y="1343025"/>
          <p14:tracePt t="6968" x="3435350" y="1352550"/>
          <p14:tracePt t="6970" x="3535363" y="1352550"/>
          <p14:tracePt t="6979" x="3625850" y="1352550"/>
          <p14:tracePt t="6980" x="3708400" y="1352550"/>
          <p14:tracePt t="6996" x="3863975" y="1352550"/>
          <p14:tracePt t="7016" x="4110038" y="1316038"/>
          <p14:tracePt t="7030" x="4284663" y="1279525"/>
          <p14:tracePt t="7052" x="4484688" y="1223963"/>
          <p14:tracePt t="7062" x="4530725" y="1206500"/>
          <p14:tracePt t="7082" x="4567238" y="1169988"/>
          <p14:tracePt t="7101" x="4576763" y="1114425"/>
          <p14:tracePt t="7113" x="4567238" y="1087438"/>
          <p14:tracePt t="7115" x="4549775" y="1031875"/>
          <p14:tracePt t="7131" x="4457700" y="922338"/>
          <p14:tracePt t="7147" x="4292600" y="803275"/>
          <p14:tracePt t="7148" x="4211638" y="758825"/>
          <p14:tracePt t="7164" x="4019550" y="722313"/>
          <p14:tracePt t="7185" x="3763963" y="722313"/>
          <p14:tracePt t="7196" x="3598863" y="766763"/>
          <p14:tracePt t="7215" x="3498850" y="812800"/>
          <p14:tracePt t="7216" x="3443288" y="831850"/>
          <p14:tracePt t="7230" x="3379788" y="868363"/>
          <p14:tracePt t="7248" x="3352800" y="885825"/>
          <p14:tracePt t="7262" x="3325813" y="904875"/>
          <p14:tracePt t="7264" x="3325813" y="912813"/>
          <p14:tracePt t="7281" x="3325813" y="931863"/>
          <p14:tracePt t="7297" x="3325813" y="950913"/>
          <p14:tracePt t="7298" x="3325813" y="968375"/>
          <p14:tracePt t="7316" x="3325813" y="995363"/>
          <p14:tracePt t="7330" x="3362325" y="1031875"/>
          <p14:tracePt t="7331" x="3389313" y="1050925"/>
          <p14:tracePt t="7346" x="3452813" y="1077913"/>
          <p14:tracePt t="7366" x="3617913" y="1096963"/>
          <p14:tracePt t="7380" x="3744913" y="1096963"/>
          <p14:tracePt t="7399" x="3873500" y="1087438"/>
          <p14:tracePt t="7400" x="3919538" y="1077913"/>
          <p14:tracePt t="7417" x="4029075" y="1031875"/>
          <p14:tracePt t="7430" x="4073525" y="1014413"/>
          <p14:tracePt t="7446" x="4102100" y="1004888"/>
          <p14:tracePt t="7447" x="4102100" y="995363"/>
          <p14:tracePt t="7462" x="4102100" y="987425"/>
          <p14:tracePt t="7484" x="4065588" y="950913"/>
          <p14:tracePt t="7495" x="3946525" y="931863"/>
          <p14:tracePt t="7513" x="3836988" y="931863"/>
          <p14:tracePt t="7534" x="3690938" y="941388"/>
          <p14:tracePt t="7545" x="3625850" y="968375"/>
          <p14:tracePt t="7565" x="3581400" y="995363"/>
          <p14:tracePt t="7578" x="3552825" y="1023938"/>
          <p14:tracePt t="7599" x="3552825" y="1041400"/>
          <p14:tracePt t="7612" x="3552825" y="1060450"/>
          <p14:tracePt t="7628" x="3552825" y="1068388"/>
          <p14:tracePt t="7646" x="3571875" y="1087438"/>
          <p14:tracePt t="7666" x="3625850" y="1123950"/>
          <p14:tracePt t="7679" x="3681413" y="1150938"/>
          <p14:tracePt t="7698" x="3754438" y="1187450"/>
          <p14:tracePt t="7700" x="3800475" y="1206500"/>
          <p14:tracePt t="7713" x="3919538" y="1260475"/>
          <p14:tracePt t="7730" x="4019550" y="1296988"/>
          <p14:tracePt t="7745" x="4119563" y="1352550"/>
          <p14:tracePt t="7747" x="4175125" y="1370013"/>
          <p14:tracePt t="7760" x="4292600" y="1435100"/>
          <p14:tracePt t="7777" x="4440238" y="1498600"/>
          <p14:tracePt t="7795" x="4786313" y="1608138"/>
          <p14:tracePt t="7811" x="5033963" y="1671638"/>
          <p14:tracePt t="7829" x="5353050" y="1735138"/>
          <p14:tracePt t="7848" x="5489575" y="1763713"/>
          <p14:tracePt t="7849" x="5545138" y="1763713"/>
          <p14:tracePt t="7862" x="5618163" y="1763713"/>
          <p14:tracePt t="7878" x="5745163" y="1744663"/>
          <p14:tracePt t="7898" x="6092825" y="1671638"/>
          <p14:tracePt t="7912" x="6284913" y="1608138"/>
          <p14:tracePt t="7929" x="6411913" y="1535113"/>
          <p14:tracePt t="7930" x="6467475" y="1516063"/>
          <p14:tracePt t="7943" x="6550025" y="1452563"/>
          <p14:tracePt t="7960" x="6613525" y="1389063"/>
          <p14:tracePt t="7976" x="6659563" y="1323975"/>
          <p14:tracePt t="7978" x="6686550" y="1287463"/>
          <p14:tracePt t="7992" x="6705600" y="1243013"/>
          <p14:tracePt t="8010" x="6723063" y="1214438"/>
          <p14:tracePt t="8011" x="6723063" y="1206500"/>
          <p14:tracePt t="8026" x="6723063" y="1187450"/>
          <p14:tracePt t="8042" x="6705600" y="1169988"/>
          <p14:tracePt t="8061" x="6623050" y="1133475"/>
          <p14:tracePt t="8078" x="6540500" y="1077913"/>
          <p14:tracePt t="8094" x="6384925" y="950913"/>
          <p14:tracePt t="8111" x="6302375" y="868363"/>
          <p14:tracePt t="8128" x="6211888" y="785813"/>
          <p14:tracePt t="8143" x="6156325" y="749300"/>
          <p14:tracePt t="8165" x="6046788" y="703263"/>
          <p14:tracePt t="8178" x="5937250" y="685800"/>
          <p14:tracePt t="8193" x="5791200" y="649288"/>
          <p14:tracePt t="8210" x="5591175" y="639763"/>
          <p14:tracePt t="8225" x="5462588" y="649288"/>
          <p14:tracePt t="8243" x="5253038" y="703263"/>
          <p14:tracePt t="8259" x="5133975" y="758825"/>
          <p14:tracePt t="8276" x="5051425" y="812800"/>
          <p14:tracePt t="8277" x="5033963" y="831850"/>
          <p14:tracePt t="8292" x="4997450" y="858838"/>
          <p14:tracePt t="8309" x="4987925" y="885825"/>
          <p14:tracePt t="8325" x="5033963" y="995363"/>
          <p14:tracePt t="8347" x="5260975" y="1206500"/>
          <p14:tracePt t="8360" x="5435600" y="1343025"/>
          <p14:tracePt t="8377" x="5581650" y="1416050"/>
          <p14:tracePt t="8394" x="5708650" y="1479550"/>
          <p14:tracePt t="8410" x="5745163" y="1498600"/>
          <p14:tracePt t="8428" x="5773738" y="1498600"/>
          <p14:tracePt t="8442" x="5781675" y="1498600"/>
          <p14:tracePt t="8459" x="5791200" y="1498600"/>
          <p14:tracePt t="8482" x="5791200" y="1479550"/>
          <p14:tracePt t="8491" x="5800725" y="1471613"/>
          <p14:tracePt t="8509" x="5800725" y="1416050"/>
          <p14:tracePt t="8525" x="5800725" y="1370013"/>
          <p14:tracePt t="8545" x="5781675" y="1333500"/>
          <p14:tracePt t="8558" x="5773738" y="1316038"/>
          <p14:tracePt t="8580" x="5764213" y="1306513"/>
          <p14:tracePt t="8594" x="5764213" y="1296988"/>
          <p14:tracePt t="8610" x="5764213" y="1287463"/>
          <p14:tracePt t="8628" x="5764213" y="1279525"/>
          <p14:tracePt t="8707" x="5764213" y="1270000"/>
          <p14:tracePt t="8777" x="5764213" y="1260475"/>
          <p14:tracePt t="9077" x="5708650" y="1250950"/>
          <p14:tracePt t="9079" x="5664200" y="1250950"/>
          <p14:tracePt t="9095" x="5562600" y="1243013"/>
          <p14:tracePt t="9106" x="5535613" y="1243013"/>
          <p14:tracePt t="9108" x="5489575" y="1243013"/>
          <p14:tracePt t="9123" x="5380038" y="1243013"/>
          <p14:tracePt t="9142" x="5097463" y="1223963"/>
          <p14:tracePt t="9162" x="4703763" y="1206500"/>
          <p14:tracePt t="9174" x="4586288" y="1196975"/>
          <p14:tracePt t="9175" x="4484688" y="1187450"/>
          <p14:tracePt t="9193" x="4302125" y="1187450"/>
          <p14:tracePt t="9206" x="4138613" y="1187450"/>
          <p14:tracePt t="9227" x="3846513" y="1214438"/>
          <p14:tracePt t="9242" x="3608388" y="1250950"/>
          <p14:tracePt t="9243" x="3498850" y="1270000"/>
          <p14:tracePt t="9257" x="3398838" y="1287463"/>
          <p14:tracePt t="9257" x="3316288" y="1306513"/>
          <p14:tracePt t="9272" x="3141663" y="1316038"/>
          <p14:tracePt t="9292" x="2968625" y="1352550"/>
          <p14:tracePt t="9307" x="2886075" y="1360488"/>
          <p14:tracePt t="9325" x="2776538" y="1370013"/>
          <p14:tracePt t="9341" x="2713038" y="1370013"/>
          <p14:tracePt t="9356" x="2630488" y="1370013"/>
          <p14:tracePt t="9377" x="2493963" y="1333500"/>
          <p14:tracePt t="9388" x="2401888" y="1287463"/>
          <p14:tracePt t="9411" x="2247900" y="1243013"/>
          <p14:tracePt t="9423" x="2109788" y="1214438"/>
          <p14:tracePt t="9440" x="1954213" y="1214438"/>
          <p14:tracePt t="9441" x="1844675" y="1223963"/>
          <p14:tracePt t="9456" x="1662113" y="1243013"/>
          <p14:tracePt t="9477" x="1433513" y="1279525"/>
          <p14:tracePt t="9490" x="1323975" y="1296988"/>
          <p14:tracePt t="9510" x="1223963" y="1316038"/>
          <p14:tracePt t="9525" x="1177925" y="1343025"/>
          <p14:tracePt t="9538" x="1160463" y="1352550"/>
          <p14:tracePt t="9557" x="1150938" y="1397000"/>
          <p14:tracePt t="9571" x="1160463" y="1435100"/>
          <p14:tracePt t="9588" x="1187450" y="1471613"/>
          <p14:tracePt t="9604" x="1333500" y="1544638"/>
          <p14:tracePt t="9621" x="1489075" y="1562100"/>
          <p14:tracePt t="9639" x="1854200" y="1562100"/>
          <p14:tracePt t="9656" x="2100263" y="1535113"/>
          <p14:tracePt t="9675" x="2384425" y="1498600"/>
          <p14:tracePt t="9689" x="2466975" y="1479550"/>
          <p14:tracePt t="9706" x="2511425" y="1471613"/>
          <p14:tracePt t="9722" x="2520950" y="1471613"/>
          <p14:tracePt t="9740" x="2520950" y="1462088"/>
          <p14:tracePt t="9741" x="2520950" y="1452563"/>
          <p14:tracePt t="9754" x="2511425" y="1435100"/>
          <p14:tracePt t="9771" x="2438400" y="1389063"/>
          <p14:tracePt t="9788" x="2119313" y="1243013"/>
          <p14:tracePt t="9804" x="1881188" y="1150938"/>
          <p14:tracePt t="9821" x="1708150" y="1104900"/>
          <p14:tracePt t="9822" x="1662113" y="1104900"/>
          <p14:tracePt t="9837" x="1598613" y="1104900"/>
          <p14:tracePt t="9854" x="1589088" y="1114425"/>
          <p14:tracePt t="58548" x="1708150" y="1096963"/>
          <p14:tracePt t="58550" x="1927225" y="1068388"/>
          <p14:tracePt t="58565" x="2484438" y="987425"/>
          <p14:tracePt t="58580" x="3178175" y="876300"/>
          <p14:tracePt t="58596" x="3763963" y="803275"/>
          <p14:tracePt t="58598" x="4046538" y="803275"/>
          <p14:tracePt t="58612" x="4622800" y="831850"/>
          <p14:tracePt t="58629" x="5297488" y="1014413"/>
          <p14:tracePt t="58649" x="6477000" y="1489075"/>
          <p14:tracePt t="58654" x="6832600" y="1662113"/>
          <p14:tracePt t="58662" x="7234238" y="1890713"/>
          <p14:tracePt t="58679" x="8002588" y="2476500"/>
          <p14:tracePt t="58702" x="8358188" y="2822575"/>
          <p14:tracePt t="58713" x="8458200" y="3060700"/>
          <p14:tracePt t="58733" x="8494713" y="3216275"/>
          <p14:tracePt t="58733" x="8494713" y="3298825"/>
          <p14:tracePt t="58745" x="8486775" y="3362325"/>
          <p14:tracePt t="58748" x="8450263" y="3452813"/>
          <p14:tracePt t="58764" x="8340725" y="3654425"/>
          <p14:tracePt t="58782" x="8112125" y="3883025"/>
          <p14:tracePt t="58796" x="7937500" y="4029075"/>
          <p14:tracePt t="58817" x="7462838" y="4330700"/>
          <p14:tracePt t="58831" x="7216775" y="4467225"/>
          <p14:tracePt t="58846" x="6988175" y="4530725"/>
          <p14:tracePt t="58864" x="6742113" y="4540250"/>
          <p14:tracePt t="58885" x="6586538" y="4476750"/>
          <p14:tracePt t="58895" x="6513513" y="4413250"/>
          <p14:tracePt t="58918" x="6192838" y="4083050"/>
          <p14:tracePt t="58928" x="6111875" y="3973513"/>
          <p14:tracePt t="58945" x="5900738" y="3590925"/>
          <p14:tracePt t="58962" x="5837238" y="3416300"/>
          <p14:tracePt t="58980" x="5773738" y="3243263"/>
          <p14:tracePt t="59001" x="5745163" y="3160713"/>
          <p14:tracePt t="59012" x="5727700" y="3133725"/>
          <p14:tracePt t="59028" x="5718175" y="3106738"/>
          <p14:tracePt t="59045" x="5700713" y="3087688"/>
          <p14:tracePt t="59046" x="5700713" y="3078163"/>
          <p14:tracePt t="59061" x="5681663" y="3070225"/>
          <p14:tracePt t="59079" x="5672138" y="3051175"/>
          <p14:tracePt t="59080" x="5664200" y="3051175"/>
          <p14:tracePt t="59099" x="5654675" y="3041650"/>
          <p14:tracePt t="59100" x="5654675" y="3033713"/>
          <p14:tracePt t="59111" x="5645150" y="3033713"/>
          <p14:tracePt t="59130" x="5635625" y="3024188"/>
          <p14:tracePt t="59146" x="5627688" y="3024188"/>
          <p14:tracePt t="59163" x="5627688" y="3005138"/>
          <p14:tracePt t="59178" x="5618163" y="3005138"/>
          <p14:tracePt t="59200" x="5618163" y="2997200"/>
          <p14:tracePt t="59211" x="5618163" y="2987675"/>
          <p14:tracePt t="59233" x="5618163" y="2978150"/>
          <p14:tracePt t="59475" x="5635625" y="2978150"/>
          <p14:tracePt t="59481" x="5654675" y="3005138"/>
          <p14:tracePt t="59494" x="5681663" y="3024188"/>
          <p14:tracePt t="59496" x="5708650" y="3041650"/>
          <p14:tracePt t="59510" x="5781675" y="3078163"/>
          <p14:tracePt t="59527" x="5854700" y="3114675"/>
          <p14:tracePt t="59543" x="6019800" y="3151188"/>
          <p14:tracePt t="59560" x="6148388" y="3160713"/>
          <p14:tracePt t="59578" x="6284913" y="3160713"/>
          <p14:tracePt t="59593" x="6384925" y="3160713"/>
          <p14:tracePt t="59610" x="6486525" y="3151188"/>
          <p14:tracePt t="59612" x="6530975" y="3133725"/>
          <p14:tracePt t="59628" x="6632575" y="3114675"/>
          <p14:tracePt t="59645" x="6732588" y="3097213"/>
          <p14:tracePt t="59661" x="6786563" y="3087688"/>
          <p14:tracePt t="59677" x="6823075" y="3070225"/>
          <p14:tracePt t="59678" x="6851650" y="3060700"/>
          <p14:tracePt t="59694" x="6878638" y="3051175"/>
          <p14:tracePt t="59711" x="6905625" y="3033713"/>
          <p14:tracePt t="59728" x="6924675" y="3014663"/>
          <p14:tracePt t="59743" x="6942138" y="3005138"/>
          <p14:tracePt t="59762" x="6951663" y="2987675"/>
          <p14:tracePt t="59776" x="6961188" y="2968625"/>
          <p14:tracePt t="59792" x="6961188" y="2960688"/>
          <p14:tracePt t="59809" x="6969125" y="2951163"/>
          <p14:tracePt t="59826" x="6969125" y="2941638"/>
          <p14:tracePt t="59848" x="6969125" y="2932113"/>
          <p14:tracePt t="59860" x="6961188" y="2932113"/>
          <p14:tracePt t="59890" x="6951663" y="2932113"/>
          <p14:tracePt t="59896" x="6942138" y="2932113"/>
          <p14:tracePt t="59910" x="6932613" y="2932113"/>
          <p14:tracePt t="59925" x="6924675" y="2932113"/>
          <p14:tracePt t="59944" x="6915150" y="2941638"/>
          <p14:tracePt t="59961" x="6896100" y="2951163"/>
          <p14:tracePt t="59978" x="6888163" y="2960688"/>
          <p14:tracePt t="65397" x="6888163" y="2968625"/>
          <p14:tracePt t="65401" x="6869113" y="2987675"/>
          <p14:tracePt t="65409" x="6859588" y="2987675"/>
          <p14:tracePt t="65425" x="6778625" y="3041650"/>
          <p14:tracePt t="65443" x="6540500" y="3114675"/>
          <p14:tracePt t="65460" x="6338888" y="3170238"/>
          <p14:tracePt t="65480" x="6056313" y="3197225"/>
          <p14:tracePt t="65491" x="5854700" y="3216275"/>
          <p14:tracePt t="65508" x="5572125" y="3224213"/>
          <p14:tracePt t="65509" x="5416550" y="3233738"/>
          <p14:tracePt t="65524" x="5041900" y="3233738"/>
          <p14:tracePt t="65540" x="4676775" y="3252788"/>
          <p14:tracePt t="65557" x="4302125" y="3252788"/>
          <p14:tracePt t="65574" x="4056063" y="3233738"/>
          <p14:tracePt t="65592" x="3698875" y="3197225"/>
          <p14:tracePt t="65607" x="3471863" y="3160713"/>
          <p14:tracePt t="65626" x="3187700" y="3078163"/>
          <p14:tracePt t="65641" x="2995613" y="2997200"/>
          <p14:tracePt t="65663" x="2768600" y="2841625"/>
          <p14:tracePt t="65674" x="2620963" y="2713038"/>
          <p14:tracePt t="65695" x="2311400" y="2503488"/>
          <p14:tracePt t="65708" x="2092325" y="2366963"/>
          <p14:tracePt t="65729" x="1754188" y="2182813"/>
          <p14:tracePt t="65740" x="1635125" y="2119313"/>
          <p14:tracePt t="65741" x="1489075" y="2055813"/>
          <p14:tracePt t="65758" x="1223963" y="1963738"/>
          <p14:tracePt t="65772" x="1004888" y="1890713"/>
          <p14:tracePt t="65790" x="758825" y="1808163"/>
          <p14:tracePt t="65806" x="620713" y="1790700"/>
          <p14:tracePt t="65824" x="384175" y="1836738"/>
          <p14:tracePt t="65840" x="119063" y="2019300"/>
          <p14:tracePt t="65932" x="136525" y="3133725"/>
          <p14:tracePt t="65940" x="274638" y="3260725"/>
          <p14:tracePt t="65957" x="649288" y="3508375"/>
          <p14:tracePt t="65973" x="1123950" y="3754438"/>
          <p14:tracePt t="65989" x="1389063" y="3856038"/>
          <p14:tracePt t="66006" x="1662113" y="3956050"/>
          <p14:tracePt t="66022" x="1827213" y="4002088"/>
          <p14:tracePt t="66039" x="1963738" y="4019550"/>
          <p14:tracePt t="66040" x="2046288" y="4029075"/>
          <p14:tracePt t="66055" x="2174875" y="4038600"/>
          <p14:tracePt t="66072" x="2338388" y="4038600"/>
          <p14:tracePt t="66088" x="2640013" y="3983038"/>
          <p14:tracePt t="66105" x="2832100" y="3919538"/>
          <p14:tracePt t="66124" x="3087688" y="3800475"/>
          <p14:tracePt t="66140" x="3243263" y="3717925"/>
          <p14:tracePt t="66160" x="3389313" y="3627438"/>
          <p14:tracePt t="66171" x="3462338" y="3562350"/>
          <p14:tracePt t="66190" x="3544888" y="3517900"/>
          <p14:tracePt t="66205" x="3589338" y="3489325"/>
          <p14:tracePt t="66221" x="3608388" y="3481388"/>
          <p14:tracePt t="66239" x="3625850" y="3471863"/>
          <p14:tracePt t="66254" x="3635375" y="3471863"/>
          <p14:tracePt t="66271" x="3635375" y="3462338"/>
          <p14:tracePt t="66288" x="3644900" y="3462338"/>
          <p14:tracePt t="66306" x="3635375" y="3462338"/>
          <p14:tracePt t="66321" x="3589338" y="3481388"/>
          <p14:tracePt t="66342" x="3452813" y="3525838"/>
          <p14:tracePt t="66354" x="3370263" y="3544888"/>
          <p14:tracePt t="66376" x="3224213" y="3562350"/>
          <p14:tracePt t="66381" x="3178175" y="3571875"/>
          <p14:tracePt t="66387" x="3141663" y="3571875"/>
          <p14:tracePt t="66411" x="2987675" y="3581400"/>
          <p14:tracePt t="66422" x="2878138" y="3581400"/>
          <p14:tracePt t="66439" x="2776538" y="3562350"/>
          <p14:tracePt t="66455" x="2686050" y="3535363"/>
          <p14:tracePt t="66456" x="2640013" y="3508375"/>
          <p14:tracePt t="66474" x="2584450" y="3489325"/>
          <p14:tracePt t="66487" x="2547938" y="3462338"/>
          <p14:tracePt t="66504" x="2493963" y="3435350"/>
          <p14:tracePt t="66521" x="2484438" y="3435350"/>
          <p14:tracePt t="66538" x="2474913" y="3416300"/>
          <p14:tracePt t="66554" x="2457450" y="3416300"/>
          <p14:tracePt t="66574" x="2457450" y="3408363"/>
          <p14:tracePt t="66587" x="2447925" y="3408363"/>
          <p14:tracePt t="66603" x="2438400" y="3408363"/>
          <p14:tracePt t="66620" x="2430463" y="3408363"/>
          <p14:tracePt t="70830" x="2430463" y="3416300"/>
          <p14:tracePt t="70837" x="2430463" y="3452813"/>
          <p14:tracePt t="70844" x="2438400" y="3489325"/>
          <p14:tracePt t="70858" x="2466975" y="3544888"/>
          <p14:tracePt t="70878" x="2503488" y="3608388"/>
          <p14:tracePt t="70894" x="2511425" y="3635375"/>
          <p14:tracePt t="70911" x="2547938" y="3663950"/>
          <p14:tracePt t="70922" x="2557463" y="3681413"/>
          <p14:tracePt t="70940" x="2584450" y="3700463"/>
          <p14:tracePt t="70956" x="2603500" y="3708400"/>
          <p14:tracePt t="70972" x="2640013" y="3727450"/>
          <p14:tracePt t="70990" x="2657475" y="3746500"/>
          <p14:tracePt t="71007" x="2686050" y="3746500"/>
          <p14:tracePt t="71022" x="2695575" y="3754438"/>
          <p14:tracePt t="71040" x="2703513" y="3763963"/>
          <p14:tracePt t="71056" x="2713038" y="3773488"/>
          <p14:tracePt t="71082" x="2722563" y="3773488"/>
          <p14:tracePt t="71095" x="2732088" y="3773488"/>
          <p14:tracePt t="71469" x="2822575" y="3736975"/>
          <p14:tracePt t="71476" x="2968625" y="3690938"/>
          <p14:tracePt t="71488" x="3078163" y="3654425"/>
          <p14:tracePt t="71504" x="3435350" y="3554413"/>
          <p14:tracePt t="71525" x="3698875" y="3498850"/>
          <p14:tracePt t="71538" x="3790950" y="3481388"/>
          <p14:tracePt t="71555" x="3836988" y="3462338"/>
          <p14:tracePt t="71573" x="3890963" y="3444875"/>
          <p14:tracePt t="71588" x="3927475" y="3435350"/>
          <p14:tracePt t="71604" x="3937000" y="3435350"/>
          <p14:tracePt t="71621" x="3963988" y="3425825"/>
          <p14:tracePt t="71637" x="3973513" y="3416300"/>
          <p14:tracePt t="71656" x="4000500" y="3398838"/>
          <p14:tracePt t="71672" x="4019550" y="3379788"/>
          <p14:tracePt t="71691" x="4046538" y="3298825"/>
          <p14:tracePt t="71703" x="4037013" y="3206750"/>
          <p14:tracePt t="71720" x="4010025" y="3133725"/>
          <p14:tracePt t="71722" x="3992563" y="3097213"/>
          <p14:tracePt t="71737" x="3963988" y="3041650"/>
          <p14:tracePt t="71756" x="3890963" y="2987675"/>
          <p14:tracePt t="71771" x="3836988" y="2978150"/>
          <p14:tracePt t="71792" x="3671888" y="2968625"/>
          <p14:tracePt t="71805" x="3562350" y="2978150"/>
          <p14:tracePt t="71826" x="3452813" y="3014663"/>
          <p14:tracePt t="71836" x="3416300" y="3024188"/>
          <p14:tracePt t="71837" x="3379788" y="3041650"/>
          <p14:tracePt t="71859" x="3252788" y="3097213"/>
          <p14:tracePt t="71870" x="3206750" y="3133725"/>
          <p14:tracePt t="71871" x="3160713" y="3160713"/>
          <p14:tracePt t="71886" x="3087688" y="3216275"/>
          <p14:tracePt t="71909" x="2995613" y="3316288"/>
          <p14:tracePt t="71921" x="2951163" y="3362325"/>
          <p14:tracePt t="71941" x="2914650" y="3425825"/>
          <p14:tracePt t="71953" x="2905125" y="3444875"/>
          <p14:tracePt t="71971" x="2886075" y="3471863"/>
          <p14:tracePt t="71988" x="2878138" y="3498850"/>
          <p14:tracePt t="72004" x="2878138" y="3517900"/>
          <p14:tracePt t="72022" x="2886075" y="3554413"/>
          <p14:tracePt t="72038" x="2922588" y="3581400"/>
          <p14:tracePt t="72055" x="2995613" y="3608388"/>
          <p14:tracePt t="72074" x="3051175" y="3617913"/>
          <p14:tracePt t="72087" x="3114675" y="3617913"/>
          <p14:tracePt t="72107" x="3214688" y="3608388"/>
          <p14:tracePt t="72119" x="3297238" y="3590925"/>
          <p14:tracePt t="72136" x="3452813" y="3562350"/>
          <p14:tracePt t="72152" x="3508375" y="3562350"/>
          <p14:tracePt t="72169" x="3562350" y="3554413"/>
          <p14:tracePt t="72171" x="3571875" y="3544888"/>
          <p14:tracePt t="72187" x="3598863" y="3535363"/>
          <p14:tracePt t="72204" x="3608388" y="3535363"/>
          <p14:tracePt t="72205" x="3617913" y="3535363"/>
          <p14:tracePt t="72225" x="3625850" y="3535363"/>
          <p14:tracePt t="72236" x="3635375" y="3535363"/>
          <p14:tracePt t="72257" x="3644900" y="3535363"/>
          <p14:tracePt t="72280" x="3654425" y="3535363"/>
          <p14:tracePt t="72384" x="3654425" y="3525838"/>
          <p14:tracePt t="73499" x="3644900" y="3498850"/>
          <p14:tracePt t="73504" x="3617913" y="3471863"/>
          <p14:tracePt t="73516" x="3598863" y="3435350"/>
          <p14:tracePt t="73534" x="3544888" y="3352800"/>
          <p14:tracePt t="73549" x="3516313" y="3298825"/>
          <p14:tracePt t="73564" x="3489325" y="3270250"/>
          <p14:tracePt t="73566" x="3489325" y="3252788"/>
          <p14:tracePt t="73581" x="3479800" y="3233738"/>
          <p14:tracePt t="73597" x="3479800" y="3224213"/>
          <p14:tracePt t="73618" x="3462338" y="3206750"/>
          <p14:tracePt t="73633" x="3452813" y="3197225"/>
          <p14:tracePt t="73648" x="3452813" y="3187700"/>
          <p14:tracePt t="73675" x="3443288" y="3187700"/>
          <p14:tracePt t="73696" x="3435350" y="3187700"/>
          <p14:tracePt t="73750" x="3425825" y="3187700"/>
          <p14:tracePt t="73854" x="3425825" y="3197225"/>
          <p14:tracePt t="73865" x="3425825" y="3216275"/>
          <p14:tracePt t="73873" x="3425825" y="3233738"/>
          <p14:tracePt t="73880" x="3435350" y="3252788"/>
          <p14:tracePt t="73897" x="3435350" y="3289300"/>
          <p14:tracePt t="73899" x="3443288" y="3306763"/>
          <p14:tracePt t="73913" x="3452813" y="3352800"/>
          <p14:tracePt t="73932" x="3462338" y="3379788"/>
          <p14:tracePt t="73933" x="3471863" y="3398838"/>
          <p14:tracePt t="73949" x="3479800" y="3408363"/>
          <p14:tracePt t="73965" x="3489325" y="3425825"/>
          <p14:tracePt t="73982" x="3508375" y="3452813"/>
          <p14:tracePt t="78520" x="3535363" y="3452813"/>
          <p14:tracePt t="78527" x="3581400" y="3452813"/>
          <p14:tracePt t="78533" x="3644900" y="3452813"/>
          <p14:tracePt t="78554" x="3781425" y="3452813"/>
          <p14:tracePt t="78554" x="3846513" y="3452813"/>
          <p14:tracePt t="78566" x="3919538" y="3462338"/>
          <p14:tracePt t="78584" x="4165600" y="3544888"/>
          <p14:tracePt t="78598" x="4357688" y="3635375"/>
          <p14:tracePt t="78617" x="4586288" y="3763963"/>
          <p14:tracePt t="78632" x="4667250" y="3827463"/>
          <p14:tracePt t="78652" x="4759325" y="3892550"/>
          <p14:tracePt t="78665" x="4805363" y="3919538"/>
          <p14:tracePt t="78686" x="4878388" y="3973513"/>
          <p14:tracePt t="78697" x="4924425" y="4002088"/>
          <p14:tracePt t="78715" x="4960938" y="4019550"/>
          <p14:tracePt t="78732" x="4997450" y="4046538"/>
          <p14:tracePt t="78748" x="5014913" y="4056063"/>
          <p14:tracePt t="78765" x="5041900" y="4065588"/>
          <p14:tracePt t="78784" x="5060950" y="4065588"/>
          <p14:tracePt t="78800" x="5070475" y="4065588"/>
          <p14:tracePt t="78816" x="5087938" y="4065588"/>
          <p14:tracePt t="78834" x="5097463" y="4065588"/>
          <p14:tracePt t="78847" x="5106988" y="4065588"/>
          <p14:tracePt t="78864" x="5114925" y="4065588"/>
          <p14:tracePt t="78897" x="5124450" y="4065588"/>
          <p14:tracePt t="79223" x="5207000" y="4029075"/>
          <p14:tracePt t="79228" x="5334000" y="3973513"/>
          <p14:tracePt t="79235" x="5499100" y="3910013"/>
          <p14:tracePt t="79246" x="5635625" y="3873500"/>
          <p14:tracePt t="79263" x="6010275" y="3800475"/>
          <p14:tracePt t="79282" x="6221413" y="3800475"/>
          <p14:tracePt t="79283" x="6330950" y="3800475"/>
          <p14:tracePt t="79297" x="6503988" y="3819525"/>
          <p14:tracePt t="79318" x="6686550" y="3873500"/>
          <p14:tracePt t="79332" x="6742113" y="3900488"/>
          <p14:tracePt t="79346" x="6796088" y="3929063"/>
          <p14:tracePt t="79362" x="6832600" y="3937000"/>
          <p14:tracePt t="79363" x="6842125" y="3946525"/>
          <p14:tracePt t="79379" x="6851650" y="3956050"/>
          <p14:tracePt t="79396" x="6859588" y="3965575"/>
          <p14:tracePt t="79412" x="6859588" y="3973513"/>
          <p14:tracePt t="79430" x="6859588" y="3992563"/>
          <p14:tracePt t="79431" x="6851650" y="3992563"/>
          <p14:tracePt t="79447" x="6815138" y="4019550"/>
          <p14:tracePt t="79462" x="6742113" y="4038600"/>
          <p14:tracePt t="79483" x="6530975" y="4056063"/>
          <p14:tracePt t="79495" x="6367463" y="4056063"/>
          <p14:tracePt t="79512" x="6221413" y="4056063"/>
          <p14:tracePt t="79514" x="6165850" y="4056063"/>
          <p14:tracePt t="79529" x="6065838" y="4046538"/>
          <p14:tracePt t="79547" x="5983288" y="4038600"/>
          <p14:tracePt t="79548" x="5937250" y="4029075"/>
          <p14:tracePt t="79564" x="5864225" y="4010025"/>
          <p14:tracePt t="79578" x="5810250" y="4002088"/>
          <p14:tracePt t="79596" x="5764213" y="3992563"/>
          <p14:tracePt t="79616" x="5737225" y="3983038"/>
          <p14:tracePt t="79631" x="5727700" y="3983038"/>
          <p14:tracePt t="79644" x="5718175" y="3973513"/>
          <p14:tracePt t="79667" x="5718175" y="3956050"/>
          <p14:tracePt t="79679" x="5718175" y="3919538"/>
          <p14:tracePt t="79700" x="5791200" y="3800475"/>
          <p14:tracePt t="79715" x="5864225" y="3708400"/>
          <p14:tracePt t="79734" x="5965825" y="3581400"/>
          <p14:tracePt t="79745" x="6010275" y="3544888"/>
          <p14:tracePt t="79764" x="6056313" y="3508375"/>
          <p14:tracePt t="79765" x="6075363" y="3489325"/>
          <p14:tracePt t="79778" x="6092825" y="3471863"/>
          <p14:tracePt t="79779" x="6111875" y="3462338"/>
          <p14:tracePt t="79798" x="6165850" y="3444875"/>
          <p14:tracePt t="79815" x="6238875" y="3416300"/>
          <p14:tracePt t="79829" x="6302375" y="3398838"/>
          <p14:tracePt t="79850" x="6384925" y="3379788"/>
          <p14:tracePt t="79861" x="6440488" y="3379788"/>
          <p14:tracePt t="79879" x="6503988" y="3379788"/>
          <p14:tracePt t="79898" x="6567488" y="3398838"/>
          <p14:tracePt t="79916" x="6613525" y="3416300"/>
          <p14:tracePt t="79927" x="6623050" y="3416300"/>
          <p14:tracePt t="79928" x="6632575" y="3425825"/>
          <p14:tracePt t="79946" x="6650038" y="3444875"/>
          <p14:tracePt t="79966" x="6669088" y="3452813"/>
          <p14:tracePt t="79981" x="6677025" y="3462338"/>
          <p14:tracePt t="79997" x="6677025" y="3471863"/>
          <p14:tracePt t="80011" x="6686550" y="3481388"/>
          <p14:tracePt t="80027" x="6686550" y="3489325"/>
          <p14:tracePt t="80051" x="6686550" y="3498850"/>
          <p14:tracePt t="80074" x="6686550" y="3508375"/>
          <p14:tracePt t="80479" x="6659563" y="3508375"/>
          <p14:tracePt t="80486" x="6604000" y="3517900"/>
          <p14:tracePt t="80494" x="6559550" y="3525838"/>
          <p14:tracePt t="80512" x="6421438" y="3525838"/>
          <p14:tracePt t="80525" x="6265863" y="3525838"/>
          <p14:tracePt t="80542" x="6075363" y="3525838"/>
          <p14:tracePt t="80558" x="5983288" y="3517900"/>
          <p14:tracePt t="80576" x="5900738" y="3508375"/>
          <p14:tracePt t="80594" x="5864225" y="3498850"/>
          <p14:tracePt t="80610" x="5846763" y="3489325"/>
          <p14:tracePt t="80631" x="5837238" y="3481388"/>
          <p14:tracePt t="80644" x="5837238" y="3471863"/>
          <p14:tracePt t="80661" x="5837238" y="3462338"/>
          <p14:tracePt t="80675" x="5854700" y="3435350"/>
          <p14:tracePt t="80694" x="5929313" y="3379788"/>
          <p14:tracePt t="80710" x="6038850" y="3298825"/>
          <p14:tracePt t="80711" x="6119813" y="3252788"/>
          <p14:tracePt t="80727" x="6311900" y="3179763"/>
          <p14:tracePt t="80741" x="6477000" y="3133725"/>
          <p14:tracePt t="80759" x="6623050" y="3114675"/>
          <p14:tracePt t="80778" x="6677025" y="3114675"/>
          <p14:tracePt t="80781" x="6713538" y="3114675"/>
          <p14:tracePt t="80791" x="6742113" y="3124200"/>
          <p14:tracePt t="80808" x="6823075" y="3151188"/>
          <p14:tracePt t="80824" x="6878638" y="3170238"/>
          <p14:tracePt t="80841" x="6932613" y="3206750"/>
          <p14:tracePt t="80857" x="6961188" y="3233738"/>
          <p14:tracePt t="80877" x="7007225" y="3270250"/>
          <p14:tracePt t="80891" x="7007225" y="3279775"/>
          <p14:tracePt t="80909" x="7015163" y="3298825"/>
          <p14:tracePt t="80929" x="7024688" y="3306763"/>
          <p14:tracePt t="80943" x="7034213" y="3316288"/>
          <p14:tracePt t="80962" x="7034213" y="3325813"/>
          <p14:tracePt t="81026" x="7043738" y="3325813"/>
          <p14:tracePt t="81037" x="7043738" y="3335338"/>
          <p14:tracePt t="81044" x="7051675" y="3335338"/>
          <p14:tracePt t="81062" x="7061200" y="3352800"/>
          <p14:tracePt t="81074" x="7080250" y="3389313"/>
          <p14:tracePt t="81090" x="7088188" y="3408363"/>
          <p14:tracePt t="81106" x="7124700" y="3444875"/>
          <p14:tracePt t="81125" x="7143750" y="3481388"/>
          <p14:tracePt t="81126" x="7153275" y="3481388"/>
          <p14:tracePt t="81141" x="7170738" y="3517900"/>
          <p14:tracePt t="81159" x="7189788" y="3535363"/>
          <p14:tracePt t="81160" x="7197725" y="3554413"/>
          <p14:tracePt t="81175" x="7226300" y="3571875"/>
          <p14:tracePt t="81189" x="7234238" y="3598863"/>
          <p14:tracePt t="81212" x="7243763" y="3627438"/>
          <p14:tracePt t="81227" x="7253288" y="3627438"/>
          <p14:tracePt t="81228" x="7253288" y="3635375"/>
          <p14:tracePt t="81240" x="7253288" y="3644900"/>
          <p14:tracePt t="81257" x="7253288" y="3654425"/>
          <p14:tracePt t="81278" x="7253288" y="3663950"/>
          <p14:tracePt t="81296" x="7253288" y="3671888"/>
          <p14:tracePt t="81385" x="7262813" y="3671888"/>
          <p14:tracePt t="81453" x="7270750" y="3671888"/>
          <p14:tracePt t="90314" x="7207250" y="3690938"/>
          <p14:tracePt t="90321" x="7080250" y="3708400"/>
          <p14:tracePt t="90329" x="6951663" y="3763963"/>
          <p14:tracePt t="90345" x="6623050" y="3900488"/>
          <p14:tracePt t="90362" x="6065838" y="4119563"/>
          <p14:tracePt t="90377" x="5810250" y="4211638"/>
          <p14:tracePt t="90396" x="5518150" y="4303713"/>
          <p14:tracePt t="90396" x="5362575" y="4340225"/>
          <p14:tracePt t="90412" x="5097463" y="4440238"/>
          <p14:tracePt t="90429" x="4594225" y="4659313"/>
          <p14:tracePt t="90430" x="4302125" y="4787900"/>
          <p14:tracePt t="90446" x="3754438" y="50149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307" y="336042"/>
            <a:ext cx="37560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Solar PV</a:t>
            </a:r>
            <a:r>
              <a:rPr spc="-55" dirty="0"/>
              <a:t> </a:t>
            </a:r>
            <a:r>
              <a:rPr lang="en-GB" spc="-5" dirty="0"/>
              <a:t>Performance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1009972" y="885899"/>
            <a:ext cx="7810500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612775" indent="-180340">
              <a:lnSpc>
                <a:spcPct val="100000"/>
              </a:lnSpc>
              <a:spcBef>
                <a:spcPts val="100"/>
              </a:spcBef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lang="en-GB" spc="-5" dirty="0">
                <a:latin typeface="Arial"/>
                <a:cs typeface="Arial"/>
              </a:rPr>
              <a:t>Collector area </a:t>
            </a:r>
            <a:r>
              <a:rPr lang="en-GB" dirty="0">
                <a:latin typeface="Arial"/>
                <a:cs typeface="Arial"/>
              </a:rPr>
              <a:t>to </a:t>
            </a:r>
            <a:r>
              <a:rPr lang="en-GB" spc="-5" dirty="0">
                <a:latin typeface="Arial"/>
                <a:cs typeface="Arial"/>
              </a:rPr>
              <a:t>meet load decreases in direct proportion </a:t>
            </a:r>
            <a:r>
              <a:rPr lang="en-GB" dirty="0">
                <a:latin typeface="Arial"/>
                <a:cs typeface="Arial"/>
              </a:rPr>
              <a:t>to </a:t>
            </a:r>
            <a:r>
              <a:rPr lang="en-GB" spc="-5" dirty="0">
                <a:latin typeface="Arial"/>
                <a:cs typeface="Arial"/>
              </a:rPr>
              <a:t>increased efficiency</a:t>
            </a:r>
            <a:endParaRPr lang="en-GB" dirty="0">
              <a:latin typeface="Arial"/>
              <a:cs typeface="Arial"/>
            </a:endParaRPr>
          </a:p>
          <a:p>
            <a:pPr marL="192405" marR="294640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lang="en-GB" spc="-5" dirty="0">
                <a:latin typeface="Arial"/>
                <a:cs typeface="Arial"/>
              </a:rPr>
              <a:t>Measures </a:t>
            </a:r>
            <a:r>
              <a:rPr lang="en-GB" dirty="0">
                <a:latin typeface="Arial"/>
                <a:cs typeface="Arial"/>
              </a:rPr>
              <a:t>of </a:t>
            </a:r>
            <a:r>
              <a:rPr lang="en-GB" spc="-5" dirty="0">
                <a:latin typeface="Arial"/>
                <a:cs typeface="Arial"/>
              </a:rPr>
              <a:t>efficiency: lab-scale experimental, prototype modules, field-  </a:t>
            </a:r>
            <a:r>
              <a:rPr lang="en-GB" spc="-10" dirty="0">
                <a:latin typeface="Arial"/>
                <a:cs typeface="Arial"/>
              </a:rPr>
              <a:t>deployed </a:t>
            </a:r>
            <a:r>
              <a:rPr lang="en-GB" spc="-5" dirty="0">
                <a:latin typeface="Arial"/>
                <a:cs typeface="Arial"/>
              </a:rPr>
              <a:t>modules) around </a:t>
            </a:r>
            <a:r>
              <a:rPr lang="en-GB" spc="-15" dirty="0">
                <a:latin typeface="Arial"/>
                <a:cs typeface="Arial"/>
              </a:rPr>
              <a:t>20 – 30% </a:t>
            </a:r>
            <a:r>
              <a:rPr lang="en-GB" spc="-5" dirty="0">
                <a:latin typeface="Arial"/>
                <a:cs typeface="Arial"/>
              </a:rPr>
              <a:t>depending on</a:t>
            </a:r>
            <a:r>
              <a:rPr lang="en-GB" spc="145" dirty="0">
                <a:latin typeface="Arial"/>
                <a:cs typeface="Arial"/>
              </a:rPr>
              <a:t> </a:t>
            </a:r>
            <a:r>
              <a:rPr lang="en-GB" spc="-5" dirty="0">
                <a:latin typeface="Arial"/>
                <a:cs typeface="Arial"/>
              </a:rPr>
              <a:t>measure</a:t>
            </a:r>
          </a:p>
          <a:p>
            <a:pPr marL="192405" marR="294640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endParaRPr lang="en-GB" dirty="0">
              <a:latin typeface="Arial"/>
              <a:cs typeface="Arial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ED53065-233B-4013-83E7-70FE7CD15B16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15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62F04A-B73A-4155-8C9E-AC206D7F1229}"/>
                  </a:ext>
                </a:extLst>
              </p:cNvPr>
              <p:cNvSpPr txBox="1"/>
              <p:nvPr/>
            </p:nvSpPr>
            <p:spPr>
              <a:xfrm>
                <a:off x="2380791" y="2419350"/>
                <a:ext cx="4382418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𝑠𝑜𝑙𝑎𝑟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𝑢𝑠𝑒𝑓𝑢𝑙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𝑒𝑛𝑒𝑟𝑔𝑦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𝑟𝑒𝑐𝑜𝑣𝑒𝑟𝑒𝑑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𝑖𝑛𝑠𝑜𝑙𝑎𝑡𝑖𝑜𝑛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𝑟𝑒𝑐𝑒𝑖𝑣𝑒𝑑</m:t>
                          </m:r>
                        </m:den>
                      </m:f>
                      <m:r>
                        <a:rPr lang="en-GB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100%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62F04A-B73A-4155-8C9E-AC206D7F1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791" y="2419350"/>
                <a:ext cx="4382418" cy="526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2DCA737-3F0D-5D65-44E7-C4FC72A257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898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62"/>
    </mc:Choice>
    <mc:Fallback xmlns="">
      <p:transition spd="slow" advTm="179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30618" x="1104900" y="4778375"/>
          <p14:tracePt t="30631" x="1443038" y="4576763"/>
          <p14:tracePt t="30632" x="1781175" y="4384675"/>
          <p14:tracePt t="30649" x="2357438" y="4029075"/>
          <p14:tracePt t="30665" x="2922588" y="3754438"/>
          <p14:tracePt t="30667" x="3097213" y="3681413"/>
          <p14:tracePt t="30682" x="3362325" y="3598863"/>
          <p14:tracePt t="30698" x="3589338" y="3544888"/>
          <p14:tracePt t="30717" x="3781425" y="3525838"/>
          <p14:tracePt t="30729" x="3827463" y="3525838"/>
          <p14:tracePt t="30747" x="3854450" y="3525838"/>
          <p14:tracePt t="30748" x="3863975" y="3525838"/>
          <p14:tracePt t="30763" x="3873500" y="3525838"/>
          <p14:tracePt t="30781" x="3883025" y="3525838"/>
          <p14:tracePt t="30858" x="3883025" y="3517900"/>
          <p14:tracePt t="30870" x="3873500" y="3508375"/>
          <p14:tracePt t="85126" x="3900488" y="3435350"/>
          <p14:tracePt t="85128" x="3963988" y="3325813"/>
          <p14:tracePt t="85139" x="4029075" y="3197225"/>
          <p14:tracePt t="85160" x="4156075" y="2832100"/>
          <p14:tracePt t="85174" x="4219575" y="2676525"/>
          <p14:tracePt t="85188" x="4265613" y="2593975"/>
          <p14:tracePt t="85208" x="4292600" y="2520950"/>
          <p14:tracePt t="85221" x="4302125" y="2484438"/>
          <p14:tracePt t="85239" x="4311650" y="2457450"/>
          <p14:tracePt t="85259" x="4302125" y="2411413"/>
          <p14:tracePt t="85275" x="4284663" y="2357438"/>
          <p14:tracePt t="85289" x="4248150" y="2311400"/>
          <p14:tracePt t="85306" x="4202113" y="2228850"/>
          <p14:tracePt t="85325" x="4165600" y="2201863"/>
          <p14:tracePt t="85326" x="4146550" y="2182813"/>
          <p14:tracePt t="85336" x="4129088" y="2165350"/>
          <p14:tracePt t="85360" x="4065588" y="2128838"/>
          <p14:tracePt t="85370" x="4056063" y="2128838"/>
          <p14:tracePt t="85389" x="4037013" y="2119313"/>
          <p14:tracePt t="85404" x="4029075" y="2109788"/>
          <p14:tracePt t="85421" x="4010025" y="2109788"/>
          <p14:tracePt t="85489" x="4010025" y="2101850"/>
          <p14:tracePt t="85550" x="4019550" y="2101850"/>
          <p14:tracePt t="85563" x="4029075" y="2101850"/>
          <p14:tracePt t="85570" x="4046538" y="2101850"/>
          <p14:tracePt t="85586" x="4056063" y="2101850"/>
          <p14:tracePt t="85606" x="4092575" y="2101850"/>
          <p14:tracePt t="85622" x="4110038" y="2101850"/>
          <p14:tracePt t="85636" x="4138613" y="2101850"/>
          <p14:tracePt t="85655" x="4165600" y="2109788"/>
          <p14:tracePt t="85669" x="4192588" y="2109788"/>
          <p14:tracePt t="85687" x="4219575" y="2109788"/>
          <p14:tracePt t="85707" x="4229100" y="2109788"/>
          <p14:tracePt t="85721" x="4238625" y="2109788"/>
          <p14:tracePt t="85740" x="4248150" y="2109788"/>
          <p14:tracePt t="85757" x="4256088" y="2109788"/>
          <p14:tracePt t="85778" x="4265613" y="2109788"/>
          <p14:tracePt t="85868" x="4265613" y="2119313"/>
          <p14:tracePt t="85891" x="4265613" y="2128838"/>
          <p14:tracePt t="85926" x="4256088" y="2128838"/>
          <p14:tracePt t="85938" x="4248150" y="2128838"/>
          <p14:tracePt t="86169" x="4238625" y="2109788"/>
          <p14:tracePt t="86183" x="4229100" y="2109788"/>
          <p14:tracePt t="86191" x="4229100" y="2101850"/>
          <p14:tracePt t="86205" x="4211638" y="2092325"/>
          <p14:tracePt t="86220" x="4202113" y="2092325"/>
          <p14:tracePt t="86236" x="4183063" y="2092325"/>
          <p14:tracePt t="86237" x="4175125" y="2092325"/>
          <p14:tracePt t="86254" x="4156075" y="2092325"/>
          <p14:tracePt t="86271" x="4138613" y="2092325"/>
          <p14:tracePt t="86273" x="4129088" y="2101850"/>
          <p14:tracePt t="86286" x="4119563" y="2109788"/>
          <p14:tracePt t="86300" x="4102100" y="2119313"/>
          <p14:tracePt t="86320" x="4092575" y="2146300"/>
          <p14:tracePt t="86333" x="4092575" y="2165350"/>
          <p14:tracePt t="86350" x="4092575" y="2182813"/>
          <p14:tracePt t="86367" x="4092575" y="2211388"/>
          <p14:tracePt t="86383" x="4102100" y="2219325"/>
          <p14:tracePt t="86404" x="4129088" y="2255838"/>
          <p14:tracePt t="86418" x="4156075" y="2274888"/>
          <p14:tracePt t="86439" x="4211638" y="2311400"/>
          <p14:tracePt t="86450" x="4256088" y="2320925"/>
          <p14:tracePt t="86469" x="4321175" y="2320925"/>
          <p14:tracePt t="86487" x="4357688" y="2320925"/>
          <p14:tracePt t="86489" x="4375150" y="2320925"/>
          <p14:tracePt t="86501" x="4384675" y="2320925"/>
          <p14:tracePt t="86502" x="4384675" y="2311400"/>
          <p14:tracePt t="86516" x="4403725" y="2301875"/>
          <p14:tracePt t="86534" x="4411663" y="2292350"/>
          <p14:tracePt t="86551" x="4421188" y="2274888"/>
          <p14:tracePt t="86566" x="4421188" y="2238375"/>
          <p14:tracePt t="86582" x="4421188" y="2192338"/>
          <p14:tracePt t="86583" x="4411663" y="2165350"/>
          <p14:tracePt t="86599" x="4394200" y="2128838"/>
          <p14:tracePt t="86616" x="4357688" y="2092325"/>
          <p14:tracePt t="86618" x="4338638" y="2082800"/>
          <p14:tracePt t="86632" x="4311650" y="2046288"/>
          <p14:tracePt t="86654" x="4248150" y="2019300"/>
          <p14:tracePt t="86665" x="4219575" y="2009775"/>
          <p14:tracePt t="86687" x="4183063" y="2000250"/>
          <p14:tracePt t="86690" x="4165600" y="2000250"/>
          <p14:tracePt t="86700" x="4138613" y="1992313"/>
          <p14:tracePt t="86715" x="4119563" y="1982788"/>
          <p14:tracePt t="86735" x="4092575" y="1982788"/>
          <p14:tracePt t="86750" x="4073525" y="1982788"/>
          <p14:tracePt t="86765" x="4065588" y="1982788"/>
          <p14:tracePt t="86782" x="4046538" y="1982788"/>
          <p14:tracePt t="86812" x="4037013" y="1982788"/>
          <p14:tracePt t="86823" x="4029075" y="1982788"/>
          <p14:tracePt t="87543" x="4102100" y="2000250"/>
          <p14:tracePt t="87550" x="4202113" y="2036763"/>
          <p14:tracePt t="87556" x="4265613" y="2055813"/>
          <p14:tracePt t="87563" x="4321175" y="2082800"/>
          <p14:tracePt t="87582" x="4375150" y="2101850"/>
          <p14:tracePt t="87599" x="4421188" y="2119313"/>
          <p14:tracePt t="87615" x="4430713" y="2128838"/>
          <p14:tracePt t="87632" x="4440238" y="2128838"/>
          <p14:tracePt t="87653" x="4448175" y="2128838"/>
          <p14:tracePt t="87666" x="4457700" y="2138363"/>
          <p14:tracePt t="87679" x="4467225" y="2138363"/>
          <p14:tracePt t="87744" x="4467225" y="2128838"/>
          <p14:tracePt t="87747" x="4457700" y="2128838"/>
          <p14:tracePt t="87763" x="4440238" y="2109788"/>
          <p14:tracePt t="87783" x="4403725" y="2073275"/>
          <p14:tracePt t="87795" x="4367213" y="2036763"/>
          <p14:tracePt t="87816" x="4330700" y="2009775"/>
          <p14:tracePt t="87834" x="4311650" y="1992313"/>
          <p14:tracePt t="87851" x="4292600" y="1982788"/>
          <p14:tracePt t="87863" x="4284663" y="1973263"/>
          <p14:tracePt t="87880" x="4284663" y="1963738"/>
          <p14:tracePt t="87896" x="4275138" y="1963738"/>
          <p14:tracePt t="87898" x="4265613" y="1963738"/>
          <p14:tracePt t="87914" x="4265613" y="1955800"/>
          <p14:tracePt t="87932" x="4265613" y="1946275"/>
          <p14:tracePt t="88410" x="4302125" y="1936750"/>
          <p14:tracePt t="88415" x="4348163" y="1927225"/>
          <p14:tracePt t="88428" x="4467225" y="1909763"/>
          <p14:tracePt t="88446" x="4557713" y="1900238"/>
          <p14:tracePt t="88463" x="4686300" y="1900238"/>
          <p14:tracePt t="88476" x="4759325" y="1900238"/>
          <p14:tracePt t="88493" x="4822825" y="1900238"/>
          <p14:tracePt t="88510" x="4960938" y="1919288"/>
          <p14:tracePt t="88527" x="5106988" y="1955800"/>
          <p14:tracePt t="88543" x="5307013" y="2028825"/>
          <p14:tracePt t="88560" x="5389563" y="2055813"/>
          <p14:tracePt t="88579" x="5472113" y="2092325"/>
          <p14:tracePt t="88595" x="5489575" y="2101850"/>
          <p14:tracePt t="88614" x="5508625" y="2101850"/>
          <p14:tracePt t="88628" x="5518150" y="2109788"/>
          <p14:tracePt t="88647" x="5518150" y="2119313"/>
          <p14:tracePt t="88663" x="5526088" y="2119313"/>
          <p14:tracePt t="88675" x="5535613" y="2119313"/>
          <p14:tracePt t="88694" x="5545138" y="2119313"/>
          <p14:tracePt t="88776" x="5554663" y="2119313"/>
          <p14:tracePt t="88784" x="5562600" y="2119313"/>
          <p14:tracePt t="88795" x="5591175" y="2119313"/>
          <p14:tracePt t="88813" x="5654675" y="2119313"/>
          <p14:tracePt t="88825" x="5737225" y="2128838"/>
          <p14:tracePt t="88848" x="5929313" y="2146300"/>
          <p14:tracePt t="88860" x="6019800" y="2146300"/>
          <p14:tracePt t="88878" x="6202363" y="2165350"/>
          <p14:tracePt t="88892" x="6357938" y="2182813"/>
          <p14:tracePt t="88910" x="6513513" y="2211388"/>
          <p14:tracePt t="88911" x="6577013" y="2219325"/>
          <p14:tracePt t="88925" x="6650038" y="2238375"/>
          <p14:tracePt t="88942" x="6705600" y="2255838"/>
          <p14:tracePt t="88959" x="6732588" y="2265363"/>
          <p14:tracePt t="88975" x="6750050" y="2274888"/>
          <p14:tracePt t="88993" x="6759575" y="2274888"/>
          <p14:tracePt t="89014" x="6769100" y="2274888"/>
          <p14:tracePt t="89033" x="6778625" y="2274888"/>
          <p14:tracePt t="89077" x="6786563" y="2284413"/>
          <p14:tracePt t="90660" x="6759575" y="2284413"/>
          <p14:tracePt t="90665" x="6732588" y="2284413"/>
          <p14:tracePt t="90673" x="6705600" y="2292350"/>
          <p14:tracePt t="90688" x="6577013" y="2320925"/>
          <p14:tracePt t="90708" x="6348413" y="2374900"/>
          <p14:tracePt t="90725" x="6202363" y="2411413"/>
          <p14:tracePt t="90737" x="6065838" y="2420938"/>
          <p14:tracePt t="90758" x="5810250" y="2466975"/>
          <p14:tracePt t="90769" x="5627688" y="2476500"/>
          <p14:tracePt t="90787" x="5453063" y="2484438"/>
          <p14:tracePt t="90789" x="5362575" y="2503488"/>
          <p14:tracePt t="90803" x="5224463" y="2513013"/>
          <p14:tracePt t="90819" x="5097463" y="2513013"/>
          <p14:tracePt t="90839" x="4968875" y="2513013"/>
          <p14:tracePt t="90853" x="4887913" y="2513013"/>
          <p14:tracePt t="90870" x="4759325" y="2493963"/>
          <p14:tracePt t="90885" x="4695825" y="2476500"/>
          <p14:tracePt t="90902" x="4649788" y="2457450"/>
          <p14:tracePt t="90918" x="4603750" y="2430463"/>
          <p14:tracePt t="90935" x="4557713" y="2411413"/>
          <p14:tracePt t="90956" x="4513263" y="2374900"/>
          <p14:tracePt t="90971" x="4476750" y="2357438"/>
          <p14:tracePt t="90971" x="4457700" y="2347913"/>
          <p14:tracePt t="90986" x="4430713" y="2328863"/>
          <p14:tracePt t="91008" x="4403725" y="2292350"/>
          <p14:tracePt t="91019" x="4403725" y="2274888"/>
          <p14:tracePt t="91037" x="4394200" y="2265363"/>
          <p14:tracePt t="91054" x="4384675" y="2238375"/>
          <p14:tracePt t="91069" x="4375150" y="2219325"/>
          <p14:tracePt t="91089" x="4375150" y="2211388"/>
          <p14:tracePt t="91104" x="4375150" y="2192338"/>
          <p14:tracePt t="91133" x="4375150" y="2182813"/>
          <p14:tracePt t="91142" x="4375150" y="2174875"/>
          <p14:tracePt t="91178" x="4375150" y="2165350"/>
          <p14:tracePt t="92844" x="4440238" y="2146300"/>
          <p14:tracePt t="92849" x="4521200" y="2101850"/>
          <p14:tracePt t="92864" x="4640263" y="2046288"/>
          <p14:tracePt t="92881" x="4703763" y="2019300"/>
          <p14:tracePt t="92897" x="4776788" y="1982788"/>
          <p14:tracePt t="92914" x="4813300" y="1963738"/>
          <p14:tracePt t="92931" x="4832350" y="1955800"/>
          <p14:tracePt t="92932" x="4841875" y="1955800"/>
          <p14:tracePt t="92947" x="4851400" y="1936750"/>
          <p14:tracePt t="92965" x="4868863" y="1936750"/>
          <p14:tracePt t="92979" x="4868863" y="1927225"/>
          <p14:tracePt t="92995" x="4887913" y="1909763"/>
          <p14:tracePt t="93012" x="4887913" y="1882775"/>
          <p14:tracePt t="93013" x="4887913" y="1854200"/>
          <p14:tracePt t="93034" x="4887913" y="1735138"/>
          <p14:tracePt t="93044" x="4878388" y="1690688"/>
          <p14:tracePt t="93062" x="4841875" y="1581150"/>
          <p14:tracePt t="93082" x="4786313" y="1508125"/>
          <p14:tracePt t="93097" x="4749800" y="1479550"/>
          <p14:tracePt t="93114" x="4703763" y="1471613"/>
          <p14:tracePt t="93134" x="4640263" y="1462088"/>
          <p14:tracePt t="93144" x="4613275" y="1462088"/>
          <p14:tracePt t="93162" x="4576763" y="1462088"/>
          <p14:tracePt t="93181" x="4530725" y="1462088"/>
          <p14:tracePt t="93195" x="4494213" y="1479550"/>
          <p14:tracePt t="93211" x="4457700" y="1516063"/>
          <p14:tracePt t="93228" x="4440238" y="1544638"/>
          <p14:tracePt t="93245" x="4403725" y="1581150"/>
          <p14:tracePt t="93262" x="4384675" y="1608138"/>
          <p14:tracePt t="93279" x="4367213" y="1654175"/>
          <p14:tracePt t="93294" x="4367213" y="1690688"/>
          <p14:tracePt t="93313" x="4357688" y="1744663"/>
          <p14:tracePt t="93328" x="4357688" y="1771650"/>
          <p14:tracePt t="93345" x="4367213" y="1800225"/>
          <p14:tracePt t="93346" x="4375150" y="1817688"/>
          <p14:tracePt t="93361" x="4403725" y="1854200"/>
          <p14:tracePt t="93377" x="4448175" y="1882775"/>
          <p14:tracePt t="93395" x="4540250" y="1927225"/>
          <p14:tracePt t="93412" x="4613275" y="1955800"/>
          <p14:tracePt t="93428" x="4713288" y="1973263"/>
          <p14:tracePt t="93444" x="4759325" y="1973263"/>
          <p14:tracePt t="93460" x="4813300" y="1973263"/>
          <p14:tracePt t="93462" x="4851400" y="1973263"/>
          <p14:tracePt t="93477" x="4905375" y="1973263"/>
          <p14:tracePt t="93494" x="4968875" y="1963738"/>
          <p14:tracePt t="93514" x="5033963" y="1936750"/>
          <p14:tracePt t="93527" x="5060950" y="1936750"/>
          <p14:tracePt t="93544" x="5078413" y="1919288"/>
          <p14:tracePt t="93560" x="5087938" y="1919288"/>
          <p14:tracePt t="93581" x="5087938" y="1890713"/>
          <p14:tracePt t="93593" x="5087938" y="1854200"/>
          <p14:tracePt t="93611" x="5078413" y="1817688"/>
          <p14:tracePt t="93612" x="5060950" y="1800225"/>
          <p14:tracePt t="93626" x="5014913" y="1754188"/>
          <p14:tracePt t="93647" x="4941888" y="1717675"/>
          <p14:tracePt t="93649" x="4905375" y="1698625"/>
          <p14:tracePt t="93659" x="4813300" y="1681163"/>
          <p14:tracePt t="93677" x="4749800" y="1681163"/>
          <p14:tracePt t="93694" x="4659313" y="1690688"/>
          <p14:tracePt t="93710" x="4603750" y="1708150"/>
          <p14:tracePt t="93726" x="4567238" y="1735138"/>
          <p14:tracePt t="93727" x="4549775" y="1744663"/>
          <p14:tracePt t="93743" x="4503738" y="1790700"/>
          <p14:tracePt t="93764" x="4467225" y="1844675"/>
          <p14:tracePt t="93780" x="4440238" y="1890713"/>
          <p14:tracePt t="93784" x="4430713" y="1909763"/>
          <p14:tracePt t="93792" x="4430713" y="1919288"/>
          <p14:tracePt t="93812" x="4421188" y="1973263"/>
          <p14:tracePt t="93828" x="4421188" y="2000250"/>
          <p14:tracePt t="93845" x="4430713" y="2036763"/>
          <p14:tracePt t="93863" x="4448175" y="2073275"/>
          <p14:tracePt t="93865" x="4457700" y="2082800"/>
          <p14:tracePt t="93878" x="4484688" y="2092325"/>
          <p14:tracePt t="93892" x="4530725" y="2109788"/>
          <p14:tracePt t="93912" x="4622800" y="2138363"/>
          <p14:tracePt t="93926" x="4686300" y="2146300"/>
          <p14:tracePt t="93947" x="4776788" y="2146300"/>
          <p14:tracePt t="93960" x="4832350" y="2146300"/>
          <p14:tracePt t="93978" x="4868863" y="2138363"/>
          <p14:tracePt t="93997" x="4924425" y="2128838"/>
          <p14:tracePt t="94009" x="4951413" y="2119313"/>
          <p14:tracePt t="94031" x="4978400" y="2109788"/>
          <p14:tracePt t="94042" x="4997450" y="2109788"/>
          <p14:tracePt t="94061" x="5005388" y="2092325"/>
          <p14:tracePt t="94062" x="5014913" y="2082800"/>
          <p14:tracePt t="94075" x="5024438" y="2019300"/>
          <p14:tracePt t="94097" x="5024438" y="1919288"/>
          <p14:tracePt t="94108" x="5005388" y="1844675"/>
          <p14:tracePt t="94127" x="4987925" y="1763713"/>
          <p14:tracePt t="94146" x="4932363" y="1644650"/>
          <p14:tracePt t="94160" x="4895850" y="1589088"/>
          <p14:tracePt t="94177" x="4822825" y="1525588"/>
          <p14:tracePt t="94195" x="4768850" y="1498600"/>
          <p14:tracePt t="94210" x="4676775" y="1479550"/>
          <p14:tracePt t="94226" x="4622800" y="1498600"/>
          <p14:tracePt t="94246" x="4540250" y="1535113"/>
          <p14:tracePt t="94261" x="4503738" y="1562100"/>
          <p14:tracePt t="94275" x="4467225" y="1589088"/>
          <p14:tracePt t="94291" x="4448175" y="1625600"/>
          <p14:tracePt t="94292" x="4440238" y="1635125"/>
          <p14:tracePt t="94308" x="4411663" y="1671638"/>
          <p14:tracePt t="94324" x="4403725" y="1708150"/>
          <p14:tracePt t="94328" x="4403725" y="1735138"/>
          <p14:tracePt t="94341" x="4403725" y="1771650"/>
          <p14:tracePt t="94358" x="4403725" y="1808163"/>
          <p14:tracePt t="94375" x="4421188" y="1873250"/>
          <p14:tracePt t="94396" x="4484688" y="1936750"/>
          <p14:tracePt t="94412" x="4540250" y="1973263"/>
          <p14:tracePt t="94425" x="4613275" y="2000250"/>
          <p14:tracePt t="94443" x="4703763" y="2028825"/>
          <p14:tracePt t="94457" x="4776788" y="2046288"/>
          <p14:tracePt t="94476" x="4859338" y="2046288"/>
          <p14:tracePt t="94491" x="4924425" y="2046288"/>
          <p14:tracePt t="94507" x="4968875" y="2028825"/>
          <p14:tracePt t="94525" x="5033963" y="1992313"/>
          <p14:tracePt t="94540" x="5070475" y="1955800"/>
          <p14:tracePt t="94558" x="5087938" y="1844675"/>
          <p14:tracePt t="94574" x="5024438" y="1681163"/>
          <p14:tracePt t="94597" x="4878388" y="1443038"/>
          <p14:tracePt t="94609" x="4805363" y="1370013"/>
          <p14:tracePt t="94629" x="4703763" y="1333500"/>
          <p14:tracePt t="94641" x="4640263" y="1333500"/>
          <p14:tracePt t="94660" x="4521200" y="1389063"/>
          <p14:tracePt t="94675" x="4484688" y="1425575"/>
          <p14:tracePt t="94690" x="4440238" y="1462088"/>
          <p14:tracePt t="94708" x="4394200" y="1525588"/>
          <p14:tracePt t="94722" x="4367213" y="1589088"/>
          <p14:tracePt t="94740" x="4338638" y="1671638"/>
          <p14:tracePt t="94741" x="4321175" y="1735138"/>
          <p14:tracePt t="94756" x="4330700" y="1836738"/>
          <p14:tracePt t="94773" x="4348163" y="1936750"/>
          <p14:tracePt t="94790" x="4403725" y="2028825"/>
          <p14:tracePt t="94806" x="4457700" y="2073275"/>
          <p14:tracePt t="94828" x="4557713" y="2119313"/>
          <p14:tracePt t="94840" x="4630738" y="2146300"/>
          <p14:tracePt t="94858" x="4749800" y="2146300"/>
          <p14:tracePt t="94873" x="4841875" y="2146300"/>
          <p14:tracePt t="94890" x="4941888" y="2138363"/>
          <p14:tracePt t="94892" x="4978400" y="2128838"/>
          <p14:tracePt t="94909" x="5033963" y="2109788"/>
          <p14:tracePt t="94922" x="5078413" y="2101850"/>
          <p14:tracePt t="94941" x="5106988" y="2082800"/>
          <p14:tracePt t="94955" x="5114925" y="2065338"/>
          <p14:tracePt t="94973" x="5124450" y="2000250"/>
          <p14:tracePt t="94989" x="5124450" y="1936750"/>
          <p14:tracePt t="95005" x="5087938" y="1854200"/>
          <p14:tracePt t="95006" x="5070475" y="1817688"/>
          <p14:tracePt t="95022" x="4997450" y="1754188"/>
          <p14:tracePt t="95042" x="4905375" y="1717675"/>
          <p14:tracePt t="95055" x="4832350" y="1708150"/>
          <p14:tracePt t="95076" x="4776788" y="1708150"/>
          <p14:tracePt t="95080" x="4749800" y="1708150"/>
          <p14:tracePt t="95081" x="4722813" y="1708150"/>
          <p14:tracePt t="95088" x="4703763" y="1708150"/>
          <p14:tracePt t="95109" x="4659313" y="1727200"/>
          <p14:tracePt t="95111" x="4630738" y="1744663"/>
          <p14:tracePt t="95123" x="4603750" y="1781175"/>
          <p14:tracePt t="95142" x="4567238" y="1808163"/>
          <p14:tracePt t="95143" x="4549775" y="1836738"/>
          <p14:tracePt t="95157" x="4540250" y="1873250"/>
          <p14:tracePt t="95172" x="4521200" y="1909763"/>
          <p14:tracePt t="95191" x="4521200" y="1955800"/>
          <p14:tracePt t="95205" x="4521200" y="1973263"/>
          <p14:tracePt t="95221" x="4521200" y="1992313"/>
          <p14:tracePt t="95238" x="4586288" y="2046288"/>
          <p14:tracePt t="95254" x="4630738" y="2055813"/>
          <p14:tracePt t="95272" x="4713288" y="2082800"/>
          <p14:tracePt t="95288" x="4786313" y="2082800"/>
          <p14:tracePt t="95305" x="4841875" y="2082800"/>
          <p14:tracePt t="95306" x="4868863" y="2082800"/>
          <p14:tracePt t="95323" x="4905375" y="2082800"/>
          <p14:tracePt t="95328" x="4932363" y="2082800"/>
          <p14:tracePt t="95337" x="4941888" y="2082800"/>
          <p14:tracePt t="95361" x="4997450" y="2082800"/>
          <p14:tracePt t="95370" x="5005388" y="2073275"/>
          <p14:tracePt t="95392" x="5024438" y="2073275"/>
          <p14:tracePt t="95407" x="5033963" y="2073275"/>
          <p14:tracePt t="95420" x="5041900" y="2073275"/>
          <p14:tracePt t="95438" x="5051425" y="2073275"/>
          <p14:tracePt t="95463" x="5060950" y="2073275"/>
          <p14:tracePt t="96041" x="5051425" y="2065338"/>
          <p14:tracePt t="96072" x="5041900" y="2065338"/>
          <p14:tracePt t="96115" x="5033963" y="2065338"/>
          <p14:tracePt t="96137" x="5024438" y="2065338"/>
          <p14:tracePt t="96143" x="5014913" y="2055813"/>
          <p14:tracePt t="96166" x="5005388" y="2055813"/>
          <p14:tracePt t="96175" x="4997450" y="2055813"/>
          <p14:tracePt t="96185" x="4978400" y="2046288"/>
          <p14:tracePt t="96203" x="4968875" y="2036763"/>
          <p14:tracePt t="96204" x="4951413" y="2036763"/>
          <p14:tracePt t="96221" x="4941888" y="2036763"/>
          <p14:tracePt t="96235" x="4914900" y="2028825"/>
          <p14:tracePt t="96254" x="4851400" y="2000250"/>
          <p14:tracePt t="96268" x="4795838" y="1982788"/>
          <p14:tracePt t="96287" x="4667250" y="1919288"/>
          <p14:tracePt t="96307" x="4484688" y="1836738"/>
          <p14:tracePt t="96318" x="4430713" y="1817688"/>
          <p14:tracePt t="96341" x="4238625" y="1744663"/>
          <p14:tracePt t="96350" x="4211638" y="1727200"/>
          <p14:tracePt t="96368" x="4092575" y="1681163"/>
          <p14:tracePt t="96387" x="4019550" y="1654175"/>
          <p14:tracePt t="96388" x="3992563" y="1644650"/>
          <p14:tracePt t="96406" x="3927475" y="1635125"/>
          <p14:tracePt t="96421" x="3883025" y="1635125"/>
          <p14:tracePt t="96424" x="3854450" y="1635125"/>
          <p14:tracePt t="96434" x="3846513" y="1635125"/>
          <p14:tracePt t="96450" x="3781425" y="1635125"/>
          <p14:tracePt t="96470" x="3727450" y="1644650"/>
          <p14:tracePt t="96489" x="3698875" y="1644650"/>
          <p14:tracePt t="96490" x="3681413" y="1644650"/>
          <p14:tracePt t="96500" x="3662363" y="1644650"/>
          <p14:tracePt t="96519" x="3644900" y="1644650"/>
          <p14:tracePt t="96539" x="3625850" y="1644650"/>
          <p14:tracePt t="96553" x="3617913" y="1644650"/>
          <p14:tracePt t="96568" x="3608388" y="1644650"/>
          <p14:tracePt t="96591" x="3598863" y="1644650"/>
          <p14:tracePt t="96817" x="3608388" y="1644650"/>
          <p14:tracePt t="96838" x="3617913" y="1644650"/>
          <p14:tracePt t="96844" x="3625850" y="1644650"/>
          <p14:tracePt t="96852" x="3635375" y="1644650"/>
          <p14:tracePt t="96871" x="3644900" y="1644650"/>
          <p14:tracePt t="96873" x="3654425" y="1644650"/>
          <p14:tracePt t="96885" x="3671888" y="1644650"/>
          <p14:tracePt t="96901" x="3681413" y="1644650"/>
          <p14:tracePt t="96922" x="3708400" y="1644650"/>
          <p14:tracePt t="96933" x="3735388" y="1644650"/>
          <p14:tracePt t="96954" x="3810000" y="1644650"/>
          <p14:tracePt t="96966" x="3836988" y="1644650"/>
          <p14:tracePt t="96966" x="3863975" y="1644650"/>
          <p14:tracePt t="96985" x="3919538" y="1644650"/>
          <p14:tracePt t="97001" x="3983038" y="1644650"/>
          <p14:tracePt t="97017" x="4010025" y="1644650"/>
          <p14:tracePt t="97036" x="4046538" y="1644650"/>
          <p14:tracePt t="97053" x="4056063" y="1644650"/>
          <p14:tracePt t="97066" x="4083050" y="1644650"/>
          <p14:tracePt t="97089" x="4110038" y="1644650"/>
          <p14:tracePt t="97103" x="4119563" y="1644650"/>
          <p14:tracePt t="97118" x="4129088" y="1644650"/>
          <p14:tracePt t="97144" x="4138613" y="1644650"/>
          <p14:tracePt t="97157" x="4146550" y="1644650"/>
          <p14:tracePt t="97179" x="4156075" y="1644650"/>
          <p14:tracePt t="97410" x="4165600" y="1644650"/>
          <p14:tracePt t="97415" x="4175125" y="1644650"/>
          <p14:tracePt t="97422" x="4192588" y="1644650"/>
          <p14:tracePt t="97430" x="4202113" y="1644650"/>
          <p14:tracePt t="97448" x="4238625" y="1644650"/>
          <p14:tracePt t="97464" x="4338638" y="1644650"/>
          <p14:tracePt t="97481" x="4440238" y="1635125"/>
          <p14:tracePt t="97498" x="4667250" y="1617663"/>
          <p14:tracePt t="97516" x="4786313" y="1598613"/>
          <p14:tracePt t="97535" x="4878388" y="1581150"/>
          <p14:tracePt t="97549" x="4924425" y="1571625"/>
          <p14:tracePt t="97566" x="4987925" y="1562100"/>
          <p14:tracePt t="97583" x="5041900" y="1544638"/>
          <p14:tracePt t="97599" x="5087938" y="1535113"/>
          <p14:tracePt t="97600" x="5114925" y="1525588"/>
          <p14:tracePt t="97616" x="5160963" y="1508125"/>
          <p14:tracePt t="97631" x="5180013" y="1498600"/>
          <p14:tracePt t="97648" x="5197475" y="1498600"/>
          <p14:tracePt t="97664" x="5207000" y="1489075"/>
          <p14:tracePt t="97680" x="5216525" y="1479550"/>
          <p14:tracePt t="97681" x="5224463" y="1471613"/>
          <p14:tracePt t="97697" x="5233988" y="1471613"/>
          <p14:tracePt t="97730" x="5243513" y="1471613"/>
          <p14:tracePt t="97742" x="5253038" y="1471613"/>
          <p14:tracePt t="97786" x="5260975" y="1471613"/>
          <p14:tracePt t="97810" x="5270500" y="1471613"/>
          <p14:tracePt t="97826" x="5280025" y="1471613"/>
          <p14:tracePt t="97832" x="5280025" y="1479550"/>
          <p14:tracePt t="97847" x="5280025" y="1489075"/>
          <p14:tracePt t="97865" x="5280025" y="1508125"/>
          <p14:tracePt t="97880" x="5270500" y="1544638"/>
          <p14:tracePt t="97896" x="5224463" y="1571625"/>
          <p14:tracePt t="97914" x="5097463" y="1662113"/>
          <p14:tracePt t="97929" x="4987925" y="1727200"/>
          <p14:tracePt t="97947" x="4786313" y="1827213"/>
          <p14:tracePt t="97966" x="4622800" y="1900238"/>
          <p14:tracePt t="97972" x="4557713" y="1919288"/>
          <p14:tracePt t="97975" x="4513263" y="1927225"/>
          <p14:tracePt t="97980" x="4467225" y="1946275"/>
          <p14:tracePt t="97995" x="4411663" y="1955800"/>
          <p14:tracePt t="98012" x="4367213" y="1973263"/>
          <p14:tracePt t="98035" x="4330700" y="1982788"/>
          <p14:tracePt t="98036" x="4321175" y="1992313"/>
          <p14:tracePt t="98049" x="4311650" y="1992313"/>
          <p14:tracePt t="98064" x="4302125" y="1992313"/>
          <p14:tracePt t="98082" x="4292600" y="1992313"/>
          <p14:tracePt t="98084" x="4284663" y="1992313"/>
          <p14:tracePt t="98118" x="4275138" y="1992313"/>
          <p14:tracePt t="98144" x="4265613" y="1992313"/>
          <p14:tracePt t="98212" x="4256088" y="1992313"/>
          <p14:tracePt t="98219" x="4238625" y="1992313"/>
          <p14:tracePt t="98228" x="4211638" y="1982788"/>
          <p14:tracePt t="98247" x="4000500" y="1890713"/>
          <p14:tracePt t="98264" x="3827463" y="1808163"/>
          <p14:tracePt t="98282" x="3635375" y="1708150"/>
          <p14:tracePt t="98297" x="3581400" y="1681163"/>
          <p14:tracePt t="98313" x="3552825" y="1662113"/>
          <p14:tracePt t="98330" x="3535363" y="1654175"/>
          <p14:tracePt t="98346" x="3525838" y="1654175"/>
          <p14:tracePt t="98364" x="3516313" y="1635125"/>
          <p14:tracePt t="98403" x="3516313" y="1625600"/>
          <p14:tracePt t="98437" x="3525838" y="1625600"/>
          <p14:tracePt t="98443" x="3525838" y="1617663"/>
          <p14:tracePt t="98458" x="3535363" y="1617663"/>
          <p14:tracePt t="98464" x="3544888" y="1617663"/>
          <p14:tracePt t="98479" x="3552825" y="1608138"/>
          <p14:tracePt t="98497" x="3571875" y="1608138"/>
          <p14:tracePt t="98498" x="3571875" y="1598613"/>
          <p14:tracePt t="98513" x="3581400" y="1598613"/>
          <p14:tracePt t="98528" x="3589338" y="1598613"/>
          <p14:tracePt t="98544" x="3598863" y="1598613"/>
          <p14:tracePt t="98561" x="3608388" y="1598613"/>
          <p14:tracePt t="98580" x="3617913" y="1598613"/>
          <p14:tracePt t="98612" x="3625850" y="1598613"/>
          <p14:tracePt t="98620" x="3635375" y="1598613"/>
          <p14:tracePt t="98650" x="3644900" y="1598613"/>
          <p14:tracePt t="98654" x="3662363" y="1598613"/>
          <p14:tracePt t="98668" x="3671888" y="1598613"/>
          <p14:tracePt t="98679" x="3698875" y="1598613"/>
          <p14:tracePt t="98696" x="3744913" y="1617663"/>
          <p14:tracePt t="98712" x="3781425" y="1625600"/>
          <p14:tracePt t="98728" x="3810000" y="1625600"/>
          <p14:tracePt t="98747" x="3836988" y="1644650"/>
          <p14:tracePt t="98760" x="3854450" y="1644650"/>
          <p14:tracePt t="98778" x="3873500" y="1644650"/>
          <p14:tracePt t="98799" x="3883025" y="1644650"/>
          <p14:tracePt t="98810" x="3890963" y="1644650"/>
          <p14:tracePt t="98811" x="3900488" y="1644650"/>
          <p14:tracePt t="98827" x="3910013" y="1644650"/>
          <p14:tracePt t="98848" x="3919538" y="1644650"/>
          <p14:tracePt t="98862" x="3937000" y="1644650"/>
          <p14:tracePt t="98878" x="3946525" y="1644650"/>
          <p14:tracePt t="98879" x="3956050" y="1644650"/>
          <p14:tracePt t="98895" x="3973513" y="1644650"/>
          <p14:tracePt t="98912" x="3992563" y="1644650"/>
          <p14:tracePt t="98928" x="4000500" y="1644650"/>
          <p14:tracePt t="98943" x="4010025" y="1644650"/>
          <p14:tracePt t="98959" x="4037013" y="1644650"/>
          <p14:tracePt t="98976" x="4065588" y="1654175"/>
          <p14:tracePt t="98993" x="4092575" y="1654175"/>
          <p14:tracePt t="99009" x="4129088" y="1654175"/>
          <p14:tracePt t="99026" x="4165600" y="1654175"/>
          <p14:tracePt t="99044" x="4219575" y="1654175"/>
          <p14:tracePt t="99060" x="4248150" y="1654175"/>
          <p14:tracePt t="99079" x="4292600" y="1654175"/>
          <p14:tracePt t="99097" x="4321175" y="1654175"/>
          <p14:tracePt t="99112" x="4348163" y="1654175"/>
          <p14:tracePt t="99127" x="4367213" y="1654175"/>
          <p14:tracePt t="99147" x="4384675" y="1654175"/>
          <p14:tracePt t="99161" x="4394200" y="1654175"/>
          <p14:tracePt t="99176" x="4403725" y="1654175"/>
          <p14:tracePt t="99196" x="4421188" y="1654175"/>
          <p14:tracePt t="110021" x="4421188" y="1662113"/>
          <p14:tracePt t="110027" x="4440238" y="1690688"/>
          <p14:tracePt t="110044" x="4484688" y="1735138"/>
          <p14:tracePt t="110057" x="4521200" y="1781175"/>
          <p14:tracePt t="110074" x="4567238" y="1844675"/>
          <p14:tracePt t="110075" x="4594225" y="1882775"/>
          <p14:tracePt t="110090" x="4667250" y="1982788"/>
          <p14:tracePt t="110107" x="4759325" y="2065338"/>
          <p14:tracePt t="110110" x="4832350" y="2092325"/>
          <p14:tracePt t="110128" x="4987925" y="2109788"/>
          <p14:tracePt t="110143" x="5160963" y="2082800"/>
          <p14:tracePt t="110144" x="5253038" y="2046288"/>
          <p14:tracePt t="110157" x="5462588" y="1955800"/>
          <p14:tracePt t="110175" x="5672138" y="1836738"/>
          <p14:tracePt t="110190" x="5754688" y="1808163"/>
          <p14:tracePt t="110210" x="5837238" y="1744663"/>
          <p14:tracePt t="110222" x="5854700" y="1735138"/>
          <p14:tracePt t="110241" x="5873750" y="1708150"/>
          <p14:tracePt t="110256" x="5883275" y="1690688"/>
          <p14:tracePt t="110274" x="5891213" y="1625600"/>
          <p14:tracePt t="110289" x="5864225" y="1571625"/>
          <p14:tracePt t="110306" x="5754688" y="1471613"/>
          <p14:tracePt t="110308" x="5664200" y="1425575"/>
          <p14:tracePt t="110326" x="5535613" y="1352550"/>
          <p14:tracePt t="110331" x="5481638" y="1333500"/>
          <p14:tracePt t="110339" x="5416550" y="1306513"/>
          <p14:tracePt t="110356" x="5280025" y="1306513"/>
          <p14:tracePt t="110375" x="5197475" y="1323975"/>
          <p14:tracePt t="110376" x="5160963" y="1343025"/>
          <p14:tracePt t="110394" x="5087938" y="1389063"/>
          <p14:tracePt t="110411" x="4987925" y="1535113"/>
          <p14:tracePt t="110424" x="4951413" y="1598613"/>
          <p14:tracePt t="110439" x="4924425" y="1671638"/>
          <p14:tracePt t="110456" x="4914900" y="1717675"/>
          <p14:tracePt t="110457" x="4914900" y="1744663"/>
          <p14:tracePt t="110473" x="4914900" y="1790700"/>
          <p14:tracePt t="110488" x="4914900" y="1863725"/>
          <p14:tracePt t="110505" x="4941888" y="1946275"/>
          <p14:tracePt t="110522" x="4968875" y="2000250"/>
          <p14:tracePt t="110539" x="5014913" y="2036763"/>
          <p14:tracePt t="110555" x="5041900" y="2055813"/>
          <p14:tracePt t="110574" x="5070475" y="2065338"/>
          <p14:tracePt t="110588" x="5078413" y="2065338"/>
          <p14:tracePt t="110611" x="5087938" y="2065338"/>
          <p14:tracePt t="110621" x="5106988" y="2065338"/>
          <p14:tracePt t="110644" x="5114925" y="2065338"/>
          <p14:tracePt t="110657" x="5124450" y="2055813"/>
          <p14:tracePt t="110672" x="5133975" y="2046288"/>
          <p14:tracePt t="110690" x="5133975" y="2036763"/>
          <p14:tracePt t="110705" x="5133975" y="2028825"/>
          <p14:tracePt t="110722" x="5133975" y="2019300"/>
          <p14:tracePt t="110724" x="5133975" y="2009775"/>
          <p14:tracePt t="110741" x="5133975" y="2000250"/>
          <p14:tracePt t="110746" x="5133975" y="1992313"/>
          <p14:tracePt t="110756" x="5124450" y="1982788"/>
          <p14:tracePt t="110757" x="5114925" y="1982788"/>
          <p14:tracePt t="110777" x="5087938" y="1973263"/>
          <p14:tracePt t="110777" x="5078413" y="1973263"/>
          <p14:tracePt t="110788" x="5060950" y="1973263"/>
          <p14:tracePt t="110806" x="4987925" y="1973263"/>
          <p14:tracePt t="110823" x="4941888" y="1973263"/>
          <p14:tracePt t="110840" x="4868863" y="2009775"/>
          <p14:tracePt t="110854" x="4841875" y="2028825"/>
          <p14:tracePt t="110872" x="4822825" y="2028825"/>
          <p14:tracePt t="110873" x="4813300" y="2036763"/>
          <p14:tracePt t="110887" x="4805363" y="2036763"/>
          <p14:tracePt t="110905" x="4795838" y="2036763"/>
          <p14:tracePt t="110923" x="4786313" y="2036763"/>
          <p14:tracePt t="110937" x="4776788" y="2036763"/>
          <p14:tracePt t="110957" x="4768850" y="2036763"/>
          <p14:tracePt t="116644" x="4759325" y="2036763"/>
          <p14:tracePt t="116657" x="4740275" y="2036763"/>
          <p14:tracePt t="116664" x="4722813" y="2028825"/>
          <p14:tracePt t="116671" x="4703763" y="2019300"/>
          <p14:tracePt t="116685" x="4640263" y="2009775"/>
          <p14:tracePt t="116705" x="4557713" y="1992313"/>
          <p14:tracePt t="116705" x="4503738" y="1982788"/>
          <p14:tracePt t="116719" x="4421188" y="1963738"/>
          <p14:tracePt t="116737" x="4357688" y="1955800"/>
          <p14:tracePt t="116754" x="4292600" y="1955800"/>
          <p14:tracePt t="116771" x="4248150" y="1955800"/>
          <p14:tracePt t="116787" x="4165600" y="1936750"/>
          <p14:tracePt t="116804" x="4110038" y="1927225"/>
          <p14:tracePt t="116822" x="4019550" y="1900238"/>
          <p14:tracePt t="116837" x="3963988" y="1882775"/>
          <p14:tracePt t="116852" x="3910013" y="1882775"/>
          <p14:tracePt t="116869" x="3863975" y="1863725"/>
          <p14:tracePt t="116889" x="3836988" y="1863725"/>
          <p14:tracePt t="116891" x="3817938" y="1854200"/>
          <p14:tracePt t="116902" x="3810000" y="1844675"/>
          <p14:tracePt t="116918" x="3800475" y="1844675"/>
          <p14:tracePt t="116935" x="3790950" y="1844675"/>
          <p14:tracePt t="116936" x="3781425" y="1844675"/>
          <p14:tracePt t="116953" x="3773488" y="1844675"/>
          <p14:tracePt t="116992" x="3773488" y="1863725"/>
          <p14:tracePt t="116998" x="3773488" y="1873250"/>
          <p14:tracePt t="117004" x="3773488" y="1909763"/>
          <p14:tracePt t="117023" x="3781425" y="1973263"/>
          <p14:tracePt t="117035" x="3790950" y="2036763"/>
          <p14:tracePt t="117056" x="3836988" y="2128838"/>
          <p14:tracePt t="117067" x="3873500" y="2174875"/>
          <p14:tracePt t="117088" x="3927475" y="2247900"/>
          <p14:tracePt t="117101" x="3963988" y="2274888"/>
          <p14:tracePt t="117118" x="3992563" y="2274888"/>
          <p14:tracePt t="117134" x="4037013" y="2274888"/>
          <p14:tracePt t="117150" x="4083050" y="2265363"/>
          <p14:tracePt t="117168" x="4129088" y="2192338"/>
          <p14:tracePt t="117183" x="4146550" y="2155825"/>
          <p14:tracePt t="117201" x="4156075" y="2128838"/>
          <p14:tracePt t="117203" x="4156075" y="2109788"/>
          <p14:tracePt t="117217" x="4156075" y="2092325"/>
          <p14:tracePt t="117235" x="4156075" y="2073275"/>
          <p14:tracePt t="117254" x="4146550" y="2073275"/>
          <p14:tracePt t="117270" x="4138613" y="2073275"/>
          <p14:tracePt t="137991" x="4056063" y="2155825"/>
          <p14:tracePt t="138001" x="3956050" y="2274888"/>
          <p14:tracePt t="138006" x="3854450" y="2374900"/>
          <p14:tracePt t="138021" x="3754438" y="2476500"/>
          <p14:tracePt t="138034" x="3727450" y="2503488"/>
          <p14:tracePt t="138053" x="3698875" y="2520950"/>
          <p14:tracePt t="138066" x="3690938" y="2520950"/>
          <p14:tracePt t="138083" x="3690938" y="2530475"/>
          <p14:tracePt t="138100" x="3681413" y="2540000"/>
          <p14:tracePt t="138116" x="3654425" y="2576513"/>
          <p14:tracePt t="138134" x="3608388" y="2640013"/>
          <p14:tracePt t="138152" x="3571875" y="2676525"/>
          <p14:tracePt t="138157" x="3544888" y="2695575"/>
          <p14:tracePt t="138166" x="3508375" y="2722563"/>
          <p14:tracePt t="138183" x="3416300" y="2776538"/>
          <p14:tracePt t="138204" x="3289300" y="2859088"/>
          <p14:tracePt t="138218" x="3170238" y="2924175"/>
          <p14:tracePt t="138234" x="3078163" y="2978150"/>
          <p14:tracePt t="138235" x="3024188" y="3005138"/>
          <p14:tracePt t="138251" x="2941638" y="3051175"/>
          <p14:tracePt t="138266" x="2886075" y="3087688"/>
          <p14:tracePt t="138285" x="2813050" y="3133725"/>
          <p14:tracePt t="138303" x="2776538" y="3160713"/>
          <p14:tracePt t="138304" x="2749550" y="3179763"/>
          <p14:tracePt t="138317" x="2703513" y="3224213"/>
          <p14:tracePt t="138334" x="2667000" y="3270250"/>
          <p14:tracePt t="138350" x="2630488" y="3306763"/>
          <p14:tracePt t="138352" x="2613025" y="3325813"/>
          <p14:tracePt t="138365" x="2584450" y="3362325"/>
          <p14:tracePt t="138384" x="2576513" y="3371850"/>
          <p14:tracePt t="138400" x="2566988" y="3379788"/>
          <p14:tracePt t="154836" x="2649538" y="3352800"/>
          <p14:tracePt t="154837" x="2759075" y="3298825"/>
          <p14:tracePt t="154845" x="2886075" y="3252788"/>
          <p14:tracePt t="154864" x="3133725" y="3151188"/>
          <p14:tracePt t="154866" x="3233738" y="3114675"/>
          <p14:tracePt t="154881" x="3406775" y="3078163"/>
          <p14:tracePt t="154896" x="3544888" y="3078163"/>
          <p14:tracePt t="154912" x="3735388" y="3114675"/>
          <p14:tracePt t="154914" x="3846513" y="3151188"/>
          <p14:tracePt t="154928" x="4046538" y="3224213"/>
          <p14:tracePt t="154949" x="4394200" y="3325813"/>
          <p14:tracePt t="154961" x="4713288" y="3425825"/>
          <p14:tracePt t="154979" x="5060950" y="3590925"/>
          <p14:tracePt t="154996" x="5627688" y="3827463"/>
          <p14:tracePt t="155017" x="5900738" y="3937000"/>
          <p14:tracePt t="155030" x="6029325" y="3956050"/>
          <p14:tracePt t="155051" x="6138863" y="3956050"/>
          <p14:tracePt t="155066" x="6202363" y="3956050"/>
          <p14:tracePt t="155081" x="6265863" y="3956050"/>
          <p14:tracePt t="155095" x="6330950" y="3956050"/>
          <p14:tracePt t="155097" x="6375400" y="3956050"/>
          <p14:tracePt t="155113" x="6477000" y="3956050"/>
          <p14:tracePt t="155129" x="6567488" y="3946525"/>
          <p14:tracePt t="155145" x="6659563" y="3929063"/>
          <p14:tracePt t="155161" x="6696075" y="3910013"/>
          <p14:tracePt t="155178" x="6750050" y="3810000"/>
          <p14:tracePt t="155195" x="6778625" y="3635375"/>
          <p14:tracePt t="155211" x="6723063" y="3260725"/>
          <p14:tracePt t="155212" x="6650038" y="2951163"/>
          <p14:tracePt t="155231" x="6530975" y="2513013"/>
          <p14:tracePt t="155235" x="6467475" y="2292350"/>
          <p14:tracePt t="155244" x="6394450" y="2101850"/>
          <p14:tracePt t="155266" x="6275388" y="1854200"/>
          <p14:tracePt t="155278" x="6221413" y="1771650"/>
          <p14:tracePt t="155295" x="6175375" y="1671638"/>
          <p14:tracePt t="155311" x="6138863" y="1644650"/>
          <p14:tracePt t="155334" x="6083300" y="1598613"/>
          <p14:tracePt t="155335" x="6065838" y="1598613"/>
          <p14:tracePt t="155344" x="6038850" y="1589088"/>
          <p14:tracePt t="155363" x="5956300" y="1589088"/>
          <p14:tracePt t="155377" x="5910263" y="1617663"/>
          <p14:tracePt t="155395" x="5864225" y="1654175"/>
          <p14:tracePt t="155410" x="5827713" y="1690688"/>
          <p14:tracePt t="155427" x="5810250" y="1717675"/>
          <p14:tracePt t="155444" x="5800725" y="1808163"/>
          <p14:tracePt t="155460" x="5827713" y="1909763"/>
          <p14:tracePt t="155482" x="5929313" y="2065338"/>
          <p14:tracePt t="155493" x="5973763" y="2119313"/>
          <p14:tracePt t="155515" x="6075363" y="2192338"/>
          <p14:tracePt t="155518" x="6111875" y="2211388"/>
          <p14:tracePt t="155526" x="6148388" y="2228850"/>
          <p14:tracePt t="155543" x="6211888" y="2265363"/>
          <p14:tracePt t="155560" x="6330950" y="2347913"/>
          <p14:tracePt t="155579" x="6421438" y="2439988"/>
          <p14:tracePt t="155580" x="6486525" y="2520950"/>
          <p14:tracePt t="155595" x="6604000" y="2676525"/>
          <p14:tracePt t="155612" x="6713538" y="2795588"/>
          <p14:tracePt t="155626" x="6778625" y="2832100"/>
          <p14:tracePt t="155643" x="6878638" y="2868613"/>
          <p14:tracePt t="155660" x="6942138" y="2887663"/>
          <p14:tracePt t="155676" x="7080250" y="2905125"/>
          <p14:tracePt t="155693" x="7143750" y="2914650"/>
          <p14:tracePt t="155710" x="7207250" y="2914650"/>
          <p14:tracePt t="155726" x="7234238" y="2914650"/>
          <p14:tracePt t="155746" x="7253288" y="2914650"/>
          <p14:tracePt t="155763" x="7262813" y="2914650"/>
          <p14:tracePt t="155776" x="7270750" y="2914650"/>
          <p14:tracePt t="155798" x="7270750" y="2895600"/>
          <p14:tracePt t="155799" x="7270750" y="2878138"/>
          <p14:tracePt t="155809" x="7253288" y="2851150"/>
          <p14:tracePt t="155828" x="7124700" y="2659063"/>
          <p14:tracePt t="155842" x="6978650" y="2530475"/>
          <p14:tracePt t="155860" x="6815138" y="2411413"/>
          <p14:tracePt t="155875" x="6696075" y="2366963"/>
          <p14:tracePt t="155892" x="6559550" y="2338388"/>
          <p14:tracePt t="155893" x="6494463" y="2328863"/>
          <p14:tracePt t="155910" x="6394450" y="2328863"/>
          <p14:tracePt t="155928" x="6321425" y="2328863"/>
          <p14:tracePt t="155947" x="6294438" y="2347913"/>
          <p14:tracePt t="155948" x="6275388" y="2357438"/>
          <p14:tracePt t="155959" x="6257925" y="2374900"/>
          <p14:tracePt t="155977" x="6192838" y="2457450"/>
          <p14:tracePt t="155996" x="6148388" y="2549525"/>
          <p14:tracePt t="156013" x="6138863" y="2613025"/>
          <p14:tracePt t="156025" x="6129338" y="2676525"/>
          <p14:tracePt t="156048" x="6129338" y="2732088"/>
          <p14:tracePt t="156058" x="6129338" y="2776538"/>
          <p14:tracePt t="156075" x="6129338" y="2795588"/>
          <p14:tracePt t="156078" x="6138863" y="2814638"/>
          <p14:tracePt t="156091" x="6156325" y="2822575"/>
          <p14:tracePt t="156110" x="6175375" y="2841625"/>
          <p14:tracePt t="156111" x="6184900" y="2841625"/>
          <p14:tracePt t="156129" x="6238875" y="2841625"/>
          <p14:tracePt t="156143" x="6284913" y="2841625"/>
          <p14:tracePt t="156159" x="6357938" y="2851150"/>
          <p14:tracePt t="156176" x="6384925" y="2851150"/>
          <p14:tracePt t="156192" x="6403975" y="2851150"/>
          <p14:tracePt t="156213" x="6421438" y="2851150"/>
          <p14:tracePt t="170734" x="6421438" y="2832100"/>
          <p14:tracePt t="170741" x="6421438" y="2786063"/>
          <p14:tracePt t="170747" x="6421438" y="2740025"/>
          <p14:tracePt t="170762" x="6421438" y="2630488"/>
          <p14:tracePt t="170778" x="6411913" y="2530475"/>
          <p14:tracePt t="170794" x="6338888" y="2411413"/>
          <p14:tracePt t="170796" x="6284913" y="2366963"/>
          <p14:tracePt t="170812" x="6129338" y="2238375"/>
          <p14:tracePt t="170829" x="5800725" y="2065338"/>
          <p14:tracePt t="170847" x="5562600" y="1992313"/>
          <p14:tracePt t="170861" x="5399088" y="1927225"/>
          <p14:tracePt t="170880" x="5180013" y="1882775"/>
          <p14:tracePt t="170895" x="4987925" y="1863725"/>
          <p14:tracePt t="170913" x="4703763" y="1854200"/>
          <p14:tracePt t="170928" x="4549775" y="1854200"/>
          <p14:tracePt t="170943" x="4403725" y="1854200"/>
          <p14:tracePt t="170944" x="4330700" y="1873250"/>
          <p14:tracePt t="170960" x="4192588" y="1946275"/>
          <p14:tracePt t="170977" x="4083050" y="2019300"/>
          <p14:tracePt t="170993" x="3992563" y="2101850"/>
          <p14:tracePt t="171010" x="3956050" y="2146300"/>
          <p14:tracePt t="171028" x="3927475" y="2219325"/>
          <p14:tracePt t="171043" x="3900488" y="2284413"/>
          <p14:tracePt t="171060" x="3836988" y="2430463"/>
          <p14:tracePt t="171062" x="3817938" y="2493963"/>
          <p14:tracePt t="171076" x="3763963" y="2640013"/>
          <p14:tracePt t="171098" x="3681413" y="2786063"/>
          <p14:tracePt t="171111" x="3644900" y="2822575"/>
          <p14:tracePt t="171134" x="3617913" y="2859088"/>
          <p14:tracePt t="171143" x="3598863" y="2878138"/>
          <p14:tracePt t="171161" x="3589338" y="2914650"/>
          <p14:tracePt t="171162" x="3581400" y="2941638"/>
          <p14:tracePt t="171176" x="3581400" y="2997200"/>
          <p14:tracePt t="171192" x="3581400" y="3097213"/>
          <p14:tracePt t="171209" x="3625850" y="3224213"/>
          <p14:tracePt t="171210" x="3654425" y="3298825"/>
          <p14:tracePt t="171225" x="3744913" y="3408363"/>
          <p14:tracePt t="171242" x="3846513" y="3525838"/>
          <p14:tracePt t="171259" x="4102100" y="3763963"/>
          <p14:tracePt t="171276" x="4394200" y="4002088"/>
          <p14:tracePt t="171293" x="4759325" y="4248150"/>
          <p14:tracePt t="171310" x="4997450" y="4348163"/>
          <p14:tracePt t="171327" x="5326063" y="4394200"/>
          <p14:tracePt t="171345" x="5472113" y="4394200"/>
          <p14:tracePt t="171361" x="5764213" y="4321175"/>
          <p14:tracePt t="171376" x="5956300" y="4211638"/>
          <p14:tracePt t="171392" x="6129338" y="4083050"/>
          <p14:tracePt t="171408" x="6394450" y="3910013"/>
          <p14:tracePt t="171425" x="6513513" y="3819525"/>
          <p14:tracePt t="171441" x="6613525" y="3690938"/>
          <p14:tracePt t="171458" x="6669088" y="3571875"/>
          <p14:tracePt t="171474" x="6696075" y="3444875"/>
          <p14:tracePt t="171475" x="6705600" y="3389313"/>
          <p14:tracePt t="171491" x="6696075" y="3187700"/>
          <p14:tracePt t="171512" x="6604000" y="2832100"/>
          <p14:tracePt t="171528" x="6486525" y="2695575"/>
          <p14:tracePt t="171532" x="6403975" y="2630488"/>
          <p14:tracePt t="171541" x="6302375" y="2566988"/>
          <p14:tracePt t="171558" x="5910263" y="2338388"/>
          <p14:tracePt t="171574" x="5499100" y="2128838"/>
          <p14:tracePt t="171596" x="5041900" y="1992313"/>
          <p14:tracePt t="171611" x="4786313" y="1936750"/>
          <p14:tracePt t="171612" x="4659313" y="1936750"/>
          <p14:tracePt t="171625" x="4421188" y="1936750"/>
          <p14:tracePt t="171641" x="4192588" y="1955800"/>
          <p14:tracePt t="171658" x="4000500" y="1963738"/>
          <p14:tracePt t="171660" x="3937000" y="1973263"/>
          <p14:tracePt t="171674" x="3827463" y="1973263"/>
          <p14:tracePt t="171691" x="3717925" y="1973263"/>
          <p14:tracePt t="171711" x="3562350" y="1992313"/>
          <p14:tracePt t="171724" x="3471863" y="2028825"/>
          <p14:tracePt t="171741" x="3416300" y="2046288"/>
          <p14:tracePt t="171742" x="3379788" y="2065338"/>
          <p14:tracePt t="171757" x="3325813" y="2119313"/>
          <p14:tracePt t="171774" x="3270250" y="2174875"/>
          <p14:tracePt t="171775" x="3243263" y="2211388"/>
          <p14:tracePt t="171790" x="3206750" y="2292350"/>
          <p14:tracePt t="171813" x="3178175" y="2476500"/>
          <p14:tracePt t="171823" x="3197225" y="2640013"/>
          <p14:tracePt t="171847" x="3252788" y="2932113"/>
          <p14:tracePt t="171858" x="3316288" y="3097213"/>
          <p14:tracePt t="171877" x="3379788" y="3233738"/>
          <p14:tracePt t="171878" x="3425825" y="3298825"/>
          <p14:tracePt t="171891" x="3535363" y="3452813"/>
          <p14:tracePt t="171909" x="3690938" y="3581400"/>
          <p14:tracePt t="171925" x="3963988" y="3763963"/>
          <p14:tracePt t="171942" x="4202113" y="3863975"/>
          <p14:tracePt t="171958" x="4421188" y="3929063"/>
          <p14:tracePt t="171959" x="4513263" y="3937000"/>
          <p14:tracePt t="171975" x="4667250" y="3946525"/>
          <p14:tracePt t="171995" x="4978400" y="3956050"/>
          <p14:tracePt t="172008" x="5224463" y="3937000"/>
          <p14:tracePt t="172025" x="5453063" y="3883025"/>
          <p14:tracePt t="172042" x="5818188" y="3800475"/>
          <p14:tracePt t="172057" x="5946775" y="3754438"/>
          <p14:tracePt t="172076" x="6075363" y="3671888"/>
          <p14:tracePt t="172092" x="6148388" y="3590925"/>
          <p14:tracePt t="172106" x="6238875" y="3452813"/>
          <p14:tracePt t="172125" x="6367463" y="3260725"/>
          <p14:tracePt t="172139" x="6384925" y="3170238"/>
          <p14:tracePt t="172162" x="6357938" y="3005138"/>
          <p14:tracePt t="172174" x="6275388" y="2841625"/>
          <p14:tracePt t="172190" x="6129338" y="2649538"/>
          <p14:tracePt t="172208" x="5973763" y="2540000"/>
          <p14:tracePt t="172222" x="5764213" y="2393950"/>
          <p14:tracePt t="172240" x="5380038" y="2165350"/>
          <p14:tracePt t="172258" x="5087938" y="2065338"/>
          <p14:tracePt t="172259" x="4941888" y="2019300"/>
          <p14:tracePt t="172273" x="4686300" y="1973263"/>
          <p14:tracePt t="172289" x="4467225" y="1946275"/>
          <p14:tracePt t="172310" x="4219575" y="1963738"/>
          <p14:tracePt t="172314" x="4156075" y="1973263"/>
          <p14:tracePt t="172322" x="4092575" y="1982788"/>
          <p14:tracePt t="172343" x="3900488" y="2073275"/>
          <p14:tracePt t="172355" x="3735388" y="2165350"/>
          <p14:tracePt t="172372" x="3589338" y="2255838"/>
          <p14:tracePt t="172388" x="3435350" y="2384425"/>
          <p14:tracePt t="172407" x="3379788" y="2439988"/>
          <p14:tracePt t="172424" x="3333750" y="2530475"/>
          <p14:tracePt t="172440" x="3297238" y="2613025"/>
          <p14:tracePt t="172457" x="3279775" y="2776538"/>
          <p14:tracePt t="172474" x="3279775" y="2905125"/>
          <p14:tracePt t="172488" x="3306763" y="3041650"/>
          <p14:tracePt t="172506" x="3389313" y="3298825"/>
          <p14:tracePt t="172523" x="3471863" y="3481388"/>
          <p14:tracePt t="172524" x="3535363" y="3581400"/>
          <p14:tracePt t="172541" x="3662363" y="3746500"/>
          <p14:tracePt t="172557" x="3810000" y="3919538"/>
          <p14:tracePt t="172558" x="3863975" y="3973513"/>
          <p14:tracePt t="172573" x="3963988" y="4075113"/>
          <p14:tracePt t="172589" x="4102100" y="4165600"/>
          <p14:tracePt t="172604" x="4284663" y="4230688"/>
          <p14:tracePt t="172622" x="4613275" y="4330700"/>
          <p14:tracePt t="172638" x="4868863" y="4367213"/>
          <p14:tracePt t="172657" x="5253038" y="4357688"/>
          <p14:tracePt t="172672" x="5499100" y="4303713"/>
          <p14:tracePt t="172691" x="5900738" y="4202113"/>
          <p14:tracePt t="172706" x="6056313" y="4138613"/>
          <p14:tracePt t="172726" x="6221413" y="4046538"/>
          <p14:tracePt t="172738" x="6330950" y="3956050"/>
          <p14:tracePt t="172757" x="6467475" y="3846513"/>
          <p14:tracePt t="172773" x="6540500" y="3773488"/>
          <p14:tracePt t="172790" x="6596063" y="3690938"/>
          <p14:tracePt t="172804" x="6613525" y="3617913"/>
          <p14:tracePt t="172820" x="6613525" y="3508375"/>
          <p14:tracePt t="172838" x="6513513" y="3289300"/>
          <p14:tracePt t="172854" x="6321425" y="3114675"/>
          <p14:tracePt t="172870" x="6111875" y="2951163"/>
          <p14:tracePt t="172872" x="6010275" y="2895600"/>
          <p14:tracePt t="172887" x="5737225" y="2795588"/>
          <p14:tracePt t="172904" x="5472113" y="2749550"/>
          <p14:tracePt t="172907" x="5353050" y="2740025"/>
          <p14:tracePt t="172921" x="5124450" y="2740025"/>
          <p14:tracePt t="172939" x="4905375" y="2759075"/>
          <p14:tracePt t="172940" x="4822825" y="2768600"/>
          <p14:tracePt t="172955" x="4695825" y="2786063"/>
          <p14:tracePt t="172976" x="4557713" y="2841625"/>
          <p14:tracePt t="172988" x="4494213" y="2878138"/>
          <p14:tracePt t="173005" x="4440238" y="2905125"/>
          <p14:tracePt t="173023" x="4403725" y="2941638"/>
          <p14:tracePt t="173036" x="4394200" y="2951163"/>
          <p14:tracePt t="173053" x="4384675" y="2951163"/>
          <p14:tracePt t="173070" x="4375150" y="2960688"/>
          <p14:tracePt t="173086" x="4375150" y="2968625"/>
          <p14:tracePt t="173103" x="4384675" y="2968625"/>
          <p14:tracePt t="173124" x="4403725" y="2978150"/>
          <p14:tracePt t="173128" x="4430713" y="2987675"/>
          <p14:tracePt t="173137" x="4476750" y="2997200"/>
          <p14:tracePt t="173159" x="4549775" y="2997200"/>
          <p14:tracePt t="173170" x="4576763" y="2997200"/>
          <p14:tracePt t="173171" x="4603750" y="2987675"/>
          <p14:tracePt t="173187" x="4640263" y="2960688"/>
          <p14:tracePt t="173208" x="4703763" y="2895600"/>
          <p14:tracePt t="173224" x="4732338" y="2814638"/>
          <p14:tracePt t="173241" x="4759325" y="2659063"/>
          <p14:tracePt t="173253" x="4749800" y="2557463"/>
          <p14:tracePt t="173270" x="4713288" y="2403475"/>
          <p14:tracePt t="173287" x="4676775" y="2238375"/>
          <p14:tracePt t="173303" x="4649788" y="2165350"/>
          <p14:tracePt t="173319" x="4630738" y="2128838"/>
          <p14:tracePt t="173320" x="4622800" y="2101850"/>
          <p14:tracePt t="173336" x="4603750" y="2065338"/>
          <p14:tracePt t="173352" x="4586288" y="2028825"/>
          <p14:tracePt t="173369" x="4549775" y="1927225"/>
          <p14:tracePt t="173385" x="4530725" y="1882775"/>
          <p14:tracePt t="173406" x="4513263" y="1808163"/>
          <p14:tracePt t="173424" x="4494213" y="1735138"/>
          <p14:tracePt t="173435" x="4494213" y="1727200"/>
          <p14:tracePt t="173437" x="4484688" y="1717675"/>
          <p14:tracePt t="173454" x="4467225" y="1698625"/>
          <p14:tracePt t="173472" x="4440238" y="1671638"/>
          <p14:tracePt t="173485" x="4421188" y="1644650"/>
          <p14:tracePt t="173502" x="4403725" y="1635125"/>
          <p14:tracePt t="173522" x="4357688" y="1608138"/>
          <p14:tracePt t="173534" x="4338638" y="1589088"/>
          <p14:tracePt t="173553" x="4302125" y="1571625"/>
          <p14:tracePt t="173569" x="4275138" y="1562100"/>
          <p14:tracePt t="173585" x="4248150" y="1552575"/>
          <p14:tracePt t="173601" x="4192588" y="1535113"/>
          <p14:tracePt t="173622" x="4146550" y="1535113"/>
          <p14:tracePt t="173634" x="4110038" y="1535113"/>
          <p14:tracePt t="173657" x="4056063" y="1562100"/>
          <p14:tracePt t="173669" x="4029075" y="1571625"/>
          <p14:tracePt t="173687" x="3992563" y="1598613"/>
          <p14:tracePt t="173704" x="3956050" y="1644650"/>
          <p14:tracePt t="173722" x="3927475" y="1681163"/>
          <p14:tracePt t="173723" x="3919538" y="1698625"/>
          <p14:tracePt t="173736" x="3910013" y="1735138"/>
          <p14:tracePt t="173753" x="3910013" y="1763713"/>
          <p14:tracePt t="173768" x="3910013" y="1790700"/>
          <p14:tracePt t="173786" x="3927475" y="1836738"/>
          <p14:tracePt t="173805" x="3983038" y="1909763"/>
          <p14:tracePt t="173822" x="4010025" y="1936750"/>
          <p14:tracePt t="173839" x="4073525" y="2000250"/>
          <p14:tracePt t="173855" x="4110038" y="2019300"/>
          <p14:tracePt t="173867" x="4156075" y="2046288"/>
          <p14:tracePt t="173886" x="4211638" y="2073275"/>
          <p14:tracePt t="173905" x="4248150" y="2092325"/>
          <p14:tracePt t="173907" x="4265613" y="2092325"/>
          <p14:tracePt t="173917" x="4284663" y="2101850"/>
          <p14:tracePt t="173938" x="4321175" y="2101850"/>
          <p14:tracePt t="173954" x="4375150" y="2101850"/>
          <p14:tracePt t="173969" x="4403725" y="2082800"/>
          <p14:tracePt t="173985" x="4421188" y="2073275"/>
          <p14:tracePt t="174001" x="4430713" y="2065338"/>
          <p14:tracePt t="174018" x="4440238" y="2055813"/>
          <p14:tracePt t="174035" x="4448175" y="2046288"/>
          <p14:tracePt t="174056" x="4448175" y="2036763"/>
          <p14:tracePt t="174072" x="4440238" y="2028825"/>
          <p14:tracePt t="174088" x="4421188" y="2028825"/>
          <p14:tracePt t="174102" x="4384675" y="2019300"/>
          <p14:tracePt t="174103" x="4367213" y="2019300"/>
          <p14:tracePt t="174118" x="4321175" y="2019300"/>
          <p14:tracePt t="174135" x="4265613" y="2028825"/>
          <p14:tracePt t="174155" x="4219575" y="2036763"/>
          <p14:tracePt t="174166" x="4202113" y="2046288"/>
          <p14:tracePt t="174184" x="4192588" y="2055813"/>
          <p14:tracePt t="174199" x="4165600" y="2055813"/>
          <p14:tracePt t="174221" x="4156075" y="2055813"/>
          <p14:tracePt t="174240" x="4146550" y="205581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307" y="336042"/>
            <a:ext cx="55613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Mono vs Poly crystalline Si</a:t>
            </a:r>
            <a:r>
              <a:rPr spc="50" dirty="0"/>
              <a:t> </a:t>
            </a:r>
            <a:r>
              <a:rPr spc="-5" dirty="0"/>
              <a:t>Cells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80682" y="1336928"/>
            <a:ext cx="3499485" cy="21075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5"/>
              </a:spcBef>
              <a:buClr>
                <a:srgbClr val="00B050"/>
              </a:buClr>
              <a:buSzPct val="89743"/>
              <a:buFont typeface="Wingdings"/>
              <a:buChar char=""/>
              <a:tabLst>
                <a:tab pos="193040" algn="l"/>
              </a:tabLst>
            </a:pPr>
            <a:r>
              <a:rPr sz="1950" dirty="0">
                <a:latin typeface="Arial"/>
                <a:cs typeface="Arial"/>
              </a:rPr>
              <a:t>High manufacturing</a:t>
            </a:r>
            <a:r>
              <a:rPr sz="1950" spc="-6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cost</a:t>
            </a:r>
          </a:p>
          <a:p>
            <a:pPr marL="193675">
              <a:lnSpc>
                <a:spcPct val="100000"/>
              </a:lnSpc>
            </a:pPr>
            <a:r>
              <a:rPr sz="1950" spc="15" dirty="0">
                <a:ln>
                  <a:solidFill>
                    <a:srgbClr val="00B050"/>
                  </a:solidFill>
                </a:ln>
                <a:solidFill>
                  <a:srgbClr val="C8122B"/>
                </a:solidFill>
                <a:latin typeface="Courier New"/>
                <a:cs typeface="Courier New"/>
              </a:rPr>
              <a:t>o</a:t>
            </a:r>
            <a:r>
              <a:rPr sz="1950" spc="15" dirty="0">
                <a:latin typeface="Arial"/>
                <a:cs typeface="Arial"/>
              </a:rPr>
              <a:t>Expensive </a:t>
            </a:r>
            <a:r>
              <a:rPr sz="1950" dirty="0">
                <a:latin typeface="Arial"/>
                <a:cs typeface="Arial"/>
              </a:rPr>
              <a:t>crystal</a:t>
            </a:r>
            <a:r>
              <a:rPr sz="1950" spc="-90" dirty="0">
                <a:latin typeface="Arial"/>
                <a:cs typeface="Arial"/>
              </a:rPr>
              <a:t> </a:t>
            </a:r>
            <a:r>
              <a:rPr sz="1950" spc="-5" dirty="0">
                <a:latin typeface="Arial"/>
                <a:cs typeface="Arial"/>
              </a:rPr>
              <a:t>growth</a:t>
            </a:r>
            <a:endParaRPr sz="1950" dirty="0">
              <a:latin typeface="Arial"/>
              <a:cs typeface="Arial"/>
            </a:endParaRPr>
          </a:p>
          <a:p>
            <a:pPr marL="360045">
              <a:lnSpc>
                <a:spcPct val="100000"/>
              </a:lnSpc>
            </a:pPr>
            <a:r>
              <a:rPr sz="1950" spc="5" dirty="0">
                <a:latin typeface="Arial"/>
                <a:cs typeface="Arial"/>
              </a:rPr>
              <a:t>process</a:t>
            </a:r>
            <a:endParaRPr sz="1950" dirty="0">
              <a:latin typeface="Arial"/>
              <a:cs typeface="Arial"/>
            </a:endParaRPr>
          </a:p>
          <a:p>
            <a:pPr marL="193675">
              <a:lnSpc>
                <a:spcPct val="100000"/>
              </a:lnSpc>
              <a:spcBef>
                <a:spcPts val="5"/>
              </a:spcBef>
            </a:pPr>
            <a:r>
              <a:rPr lang="en-GB" sz="1950" spc="15" dirty="0">
                <a:ln>
                  <a:solidFill>
                    <a:srgbClr val="00B050"/>
                  </a:solidFill>
                </a:ln>
                <a:solidFill>
                  <a:srgbClr val="C8122B"/>
                </a:solidFill>
                <a:latin typeface="Courier New"/>
                <a:cs typeface="Courier New"/>
              </a:rPr>
              <a:t>o</a:t>
            </a:r>
            <a:r>
              <a:rPr sz="1950" spc="20" dirty="0">
                <a:latin typeface="Arial"/>
                <a:cs typeface="Arial"/>
              </a:rPr>
              <a:t>Highly </a:t>
            </a:r>
            <a:r>
              <a:rPr sz="1950" dirty="0">
                <a:latin typeface="Arial"/>
                <a:cs typeface="Arial"/>
              </a:rPr>
              <a:t>skilled</a:t>
            </a:r>
            <a:r>
              <a:rPr sz="1950" spc="-10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operators</a:t>
            </a:r>
          </a:p>
          <a:p>
            <a:pPr marL="193675">
              <a:lnSpc>
                <a:spcPct val="100000"/>
              </a:lnSpc>
            </a:pPr>
            <a:r>
              <a:rPr lang="en-GB" sz="1950" spc="15" dirty="0">
                <a:ln>
                  <a:solidFill>
                    <a:srgbClr val="00B050"/>
                  </a:solidFill>
                </a:ln>
                <a:solidFill>
                  <a:srgbClr val="C8122B"/>
                </a:solidFill>
                <a:latin typeface="Courier New"/>
                <a:cs typeface="Courier New"/>
              </a:rPr>
              <a:t>o</a:t>
            </a:r>
            <a:r>
              <a:rPr sz="1950" spc="10" dirty="0">
                <a:latin typeface="Arial"/>
                <a:cs typeface="Arial"/>
              </a:rPr>
              <a:t>Electronic </a:t>
            </a:r>
            <a:r>
              <a:rPr sz="1950" dirty="0">
                <a:latin typeface="Arial"/>
                <a:cs typeface="Arial"/>
              </a:rPr>
              <a:t>grade</a:t>
            </a:r>
            <a:r>
              <a:rPr sz="1950" spc="-8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silicon</a:t>
            </a:r>
          </a:p>
          <a:p>
            <a:pPr marL="192405" marR="5080" indent="-180340">
              <a:lnSpc>
                <a:spcPct val="100000"/>
              </a:lnSpc>
              <a:buClr>
                <a:srgbClr val="00B050"/>
              </a:buClr>
              <a:buSzPct val="89743"/>
              <a:buFont typeface="Wingdings"/>
              <a:buChar char=""/>
              <a:tabLst>
                <a:tab pos="193040" algn="l"/>
              </a:tabLst>
            </a:pPr>
            <a:r>
              <a:rPr sz="1950" dirty="0">
                <a:latin typeface="Arial"/>
                <a:cs typeface="Arial"/>
              </a:rPr>
              <a:t>High </a:t>
            </a:r>
            <a:r>
              <a:rPr sz="1950" spc="-5" dirty="0">
                <a:latin typeface="Arial"/>
                <a:cs typeface="Arial"/>
              </a:rPr>
              <a:t>efficiency </a:t>
            </a:r>
            <a:r>
              <a:rPr sz="1950" dirty="0">
                <a:latin typeface="Arial"/>
                <a:cs typeface="Arial"/>
              </a:rPr>
              <a:t>(2 ‒ 3%</a:t>
            </a:r>
            <a:r>
              <a:rPr sz="1950" spc="-9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higher  than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poly)</a:t>
            </a:r>
          </a:p>
        </p:txBody>
      </p:sp>
      <p:sp>
        <p:nvSpPr>
          <p:cNvPr id="4" name="object 4"/>
          <p:cNvSpPr/>
          <p:nvPr/>
        </p:nvSpPr>
        <p:spPr>
          <a:xfrm>
            <a:off x="2500314" y="3759674"/>
            <a:ext cx="874776" cy="12603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80683" y="1039748"/>
            <a:ext cx="3888944" cy="31354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5"/>
              </a:spcBef>
              <a:buClr>
                <a:srgbClr val="00B050"/>
              </a:buClr>
              <a:buSzPct val="89743"/>
              <a:buFont typeface="Wingdings"/>
              <a:buChar char=""/>
              <a:tabLst>
                <a:tab pos="193040" algn="l"/>
              </a:tabLst>
            </a:pPr>
            <a:r>
              <a:rPr sz="1950" dirty="0">
                <a:latin typeface="Arial"/>
                <a:cs typeface="Arial"/>
              </a:rPr>
              <a:t>Made from </a:t>
            </a:r>
            <a:r>
              <a:rPr lang="en-GB" sz="1950" dirty="0">
                <a:latin typeface="Arial"/>
                <a:cs typeface="Arial"/>
              </a:rPr>
              <a:t>a </a:t>
            </a:r>
            <a:r>
              <a:rPr sz="1950" dirty="0">
                <a:latin typeface="Arial"/>
                <a:cs typeface="Arial"/>
              </a:rPr>
              <a:t>single silicon crystal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869626" y="1336040"/>
            <a:ext cx="4166870" cy="21140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2405" indent="-180340">
              <a:lnSpc>
                <a:spcPct val="100000"/>
              </a:lnSpc>
              <a:buClr>
                <a:srgbClr val="00B050"/>
              </a:buClr>
              <a:buSzPct val="89743"/>
              <a:buFont typeface="Wingdings"/>
              <a:buChar char=""/>
              <a:tabLst>
                <a:tab pos="193040" algn="l"/>
              </a:tabLst>
            </a:pPr>
            <a:r>
              <a:rPr sz="1950" spc="5" dirty="0">
                <a:latin typeface="Arial"/>
                <a:cs typeface="Arial"/>
              </a:rPr>
              <a:t>Cheaper </a:t>
            </a:r>
            <a:r>
              <a:rPr sz="1950" dirty="0">
                <a:latin typeface="Arial"/>
                <a:cs typeface="Arial"/>
              </a:rPr>
              <a:t>to</a:t>
            </a:r>
            <a:r>
              <a:rPr sz="1950" spc="-6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manufacture</a:t>
            </a:r>
          </a:p>
          <a:p>
            <a:pPr marL="193675">
              <a:lnSpc>
                <a:spcPct val="100000"/>
              </a:lnSpc>
            </a:pPr>
            <a:r>
              <a:rPr lang="en-GB" sz="1950" spc="20" dirty="0">
                <a:solidFill>
                  <a:srgbClr val="00B050"/>
                </a:solidFill>
                <a:latin typeface="Courier New"/>
                <a:cs typeface="Courier New"/>
              </a:rPr>
              <a:t>o</a:t>
            </a:r>
            <a:r>
              <a:rPr sz="1950" spc="20" dirty="0">
                <a:latin typeface="Arial"/>
                <a:cs typeface="Arial"/>
              </a:rPr>
              <a:t>Molten </a:t>
            </a:r>
            <a:r>
              <a:rPr sz="1950" dirty="0">
                <a:latin typeface="Arial"/>
                <a:cs typeface="Arial"/>
              </a:rPr>
              <a:t>polycrystalline silicone</a:t>
            </a:r>
            <a:r>
              <a:rPr sz="1950" spc="-95" dirty="0">
                <a:latin typeface="Arial"/>
                <a:cs typeface="Arial"/>
              </a:rPr>
              <a:t> </a:t>
            </a:r>
            <a:r>
              <a:rPr sz="1950" spc="5" dirty="0">
                <a:latin typeface="Arial"/>
                <a:cs typeface="Arial"/>
              </a:rPr>
              <a:t>cast</a:t>
            </a:r>
            <a:endParaRPr sz="1950" dirty="0">
              <a:latin typeface="Arial"/>
              <a:cs typeface="Arial"/>
            </a:endParaRPr>
          </a:p>
          <a:p>
            <a:pPr marL="360045">
              <a:lnSpc>
                <a:spcPct val="100000"/>
              </a:lnSpc>
            </a:pPr>
            <a:r>
              <a:rPr sz="1950" dirty="0">
                <a:latin typeface="Arial"/>
                <a:cs typeface="Arial"/>
              </a:rPr>
              <a:t>into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ingots</a:t>
            </a:r>
          </a:p>
          <a:p>
            <a:pPr marL="360045" marR="189230" indent="-166370">
              <a:lnSpc>
                <a:spcPct val="100000"/>
              </a:lnSpc>
            </a:pPr>
            <a:r>
              <a:rPr sz="1950" spc="35" dirty="0">
                <a:solidFill>
                  <a:srgbClr val="00B050"/>
                </a:solidFill>
                <a:latin typeface="Courier New"/>
                <a:cs typeface="Courier New"/>
              </a:rPr>
              <a:t>o</a:t>
            </a:r>
            <a:r>
              <a:rPr sz="1950" spc="35" dirty="0">
                <a:latin typeface="Arial"/>
                <a:cs typeface="Arial"/>
              </a:rPr>
              <a:t>Can </a:t>
            </a:r>
            <a:r>
              <a:rPr sz="1950" dirty="0">
                <a:latin typeface="Arial"/>
                <a:cs typeface="Arial"/>
              </a:rPr>
              <a:t>be formed into square so</a:t>
            </a:r>
            <a:r>
              <a:rPr sz="1950" spc="-14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no  gaps </a:t>
            </a:r>
            <a:r>
              <a:rPr sz="1950" spc="-5" dirty="0">
                <a:latin typeface="Arial"/>
                <a:cs typeface="Arial"/>
              </a:rPr>
              <a:t>between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cells</a:t>
            </a:r>
          </a:p>
          <a:p>
            <a:pPr marL="192405" marR="175895" indent="-180340">
              <a:lnSpc>
                <a:spcPct val="100000"/>
              </a:lnSpc>
              <a:spcBef>
                <a:spcPts val="5"/>
              </a:spcBef>
              <a:buClr>
                <a:srgbClr val="00B050"/>
              </a:buClr>
              <a:buSzPct val="89743"/>
              <a:buFont typeface="Wingdings"/>
              <a:buChar char=""/>
              <a:tabLst>
                <a:tab pos="193040" algn="l"/>
              </a:tabLst>
            </a:pPr>
            <a:r>
              <a:rPr sz="1950" dirty="0">
                <a:latin typeface="Arial"/>
                <a:cs typeface="Arial"/>
              </a:rPr>
              <a:t>Less efficient than monocrystalline  cells</a:t>
            </a:r>
          </a:p>
        </p:txBody>
      </p:sp>
      <p:sp>
        <p:nvSpPr>
          <p:cNvPr id="7" name="object 7"/>
          <p:cNvSpPr/>
          <p:nvPr/>
        </p:nvSpPr>
        <p:spPr>
          <a:xfrm>
            <a:off x="6657785" y="3759674"/>
            <a:ext cx="839724" cy="12603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6C20F9C-FCFE-4F9B-BF57-FCDB30E996D7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16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9AA0BAFF-6EA9-FAFF-7946-2B2E6EA943A4}"/>
              </a:ext>
            </a:extLst>
          </p:cNvPr>
          <p:cNvSpPr txBox="1"/>
          <p:nvPr/>
        </p:nvSpPr>
        <p:spPr>
          <a:xfrm>
            <a:off x="4869625" y="1039748"/>
            <a:ext cx="3950847" cy="31354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5"/>
              </a:spcBef>
              <a:buClr>
                <a:srgbClr val="00B050"/>
              </a:buClr>
              <a:buSzPct val="89743"/>
              <a:buFont typeface="Wingdings"/>
              <a:buChar char=""/>
              <a:tabLst>
                <a:tab pos="193040" algn="l"/>
              </a:tabLst>
            </a:pPr>
            <a:r>
              <a:rPr sz="1950" spc="5" dirty="0">
                <a:latin typeface="Arial"/>
                <a:cs typeface="Arial"/>
              </a:rPr>
              <a:t>Composed </a:t>
            </a:r>
            <a:r>
              <a:rPr sz="1950" dirty="0">
                <a:latin typeface="Arial"/>
                <a:cs typeface="Arial"/>
              </a:rPr>
              <a:t>of </a:t>
            </a:r>
            <a:r>
              <a:rPr lang="en-GB" sz="1950" dirty="0">
                <a:latin typeface="Arial"/>
                <a:cs typeface="Arial"/>
              </a:rPr>
              <a:t>multiple crystals</a:t>
            </a:r>
            <a:endParaRPr sz="1950" dirty="0">
              <a:latin typeface="Arial"/>
              <a:cs typeface="Arial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377A2762-ABCF-7AC9-DA0A-97222010A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40"/>
    </mc:Choice>
    <mc:Fallback xmlns="">
      <p:transition spd="slow" advTm="93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796" x="3481388" y="4719638"/>
          <p14:tracePt t="81918" x="2722563" y="4960938"/>
          <p14:tracePt t="81926" x="2759075" y="4851400"/>
          <p14:tracePt t="81943" x="2849563" y="4586288"/>
          <p14:tracePt t="81962" x="2886075" y="4367213"/>
          <p14:tracePt t="81977" x="2886075" y="4340225"/>
          <p14:tracePt t="81995" x="2886075" y="4311650"/>
          <p14:tracePt t="82015" x="2886075" y="4303713"/>
          <p14:tracePt t="82030" x="2868613" y="4303713"/>
          <p14:tracePt t="82043" x="2849563" y="4294188"/>
          <p14:tracePt t="82060" x="2805113" y="4275138"/>
          <p14:tracePt t="82077" x="2768600" y="4257675"/>
          <p14:tracePt t="82078" x="2740025" y="4238625"/>
          <p14:tracePt t="82093" x="2713038" y="4211638"/>
          <p14:tracePt t="82109" x="2686050" y="4192588"/>
          <p14:tracePt t="82127" x="2667000" y="4148138"/>
          <p14:tracePt t="82146" x="2657475" y="4129088"/>
          <p14:tracePt t="82150" x="2657475" y="4111625"/>
          <p14:tracePt t="82159" x="2657475" y="4102100"/>
          <p14:tracePt t="82175" x="2657475" y="4075113"/>
          <p14:tracePt t="82198" x="2657475" y="4056063"/>
          <p14:tracePt t="82199" x="2657475" y="4046538"/>
          <p14:tracePt t="82210" x="2657475" y="4038600"/>
          <p14:tracePt t="82232" x="2649538" y="4029075"/>
          <p14:tracePt t="82241" x="2649538" y="4019550"/>
          <p14:tracePt t="82259" x="2640013" y="4002088"/>
          <p14:tracePt t="82281" x="2613025" y="3973513"/>
          <p14:tracePt t="82295" x="2593975" y="3956050"/>
          <p14:tracePt t="82310" x="2566988" y="3946525"/>
          <p14:tracePt t="82328" x="2530475" y="3946525"/>
          <p14:tracePt t="82344" x="2511425" y="3946525"/>
          <p14:tracePt t="82363" x="2493963" y="3946525"/>
          <p14:tracePt t="82383" x="2484438" y="3946525"/>
          <p14:tracePt t="82403" x="2474913" y="3946525"/>
          <p14:tracePt t="82410" x="2474913" y="3956050"/>
          <p14:tracePt t="82427" x="2466975" y="3956050"/>
          <p14:tracePt t="82491" x="2474913" y="3956050"/>
          <p14:tracePt t="82513" x="2484438" y="3956050"/>
          <p14:tracePt t="82549" x="2493963" y="3956050"/>
          <p14:tracePt t="82583" x="2503488" y="3956050"/>
          <p14:tracePt t="82610" x="2511425" y="3956050"/>
          <p14:tracePt t="82615" x="2520950" y="3956050"/>
          <p14:tracePt t="82625" x="2530475" y="3956050"/>
          <p14:tracePt t="82644" x="2540000" y="3956050"/>
          <p14:tracePt t="82660" x="2557463" y="3956050"/>
          <p14:tracePt t="82677" x="2576513" y="3956050"/>
          <p14:tracePt t="82678" x="2584450" y="3956050"/>
          <p14:tracePt t="82693" x="2603500" y="3956050"/>
          <p14:tracePt t="82708" x="2620963" y="3956050"/>
          <p14:tracePt t="82724" x="2640013" y="3956050"/>
          <p14:tracePt t="82740" x="2667000" y="3956050"/>
          <p14:tracePt t="82757" x="2676525" y="3956050"/>
          <p14:tracePt t="82776" x="2695575" y="3956050"/>
          <p14:tracePt t="82796" x="2703513" y="3956050"/>
          <p14:tracePt t="82871" x="2695575" y="3965575"/>
          <p14:tracePt t="82885" x="2686050" y="3973513"/>
          <p14:tracePt t="82898" x="2676525" y="3973513"/>
          <p14:tracePt t="82907" x="2667000" y="3973513"/>
          <p14:tracePt t="82928" x="2657475" y="3973513"/>
          <p14:tracePt t="82941" x="2649538" y="3973513"/>
          <p14:tracePt t="82957" x="2640013" y="3973513"/>
          <p14:tracePt t="82974" x="2640013" y="3983038"/>
          <p14:tracePt t="82990" x="2630488" y="3983038"/>
          <p14:tracePt t="83058" x="2649538" y="3983038"/>
          <p14:tracePt t="83064" x="2667000" y="3992563"/>
          <p14:tracePt t="83073" x="2676525" y="3992563"/>
          <p14:tracePt t="83095" x="2740025" y="4010025"/>
          <p14:tracePt t="83109" x="2768600" y="4010025"/>
          <p14:tracePt t="83127" x="2776538" y="4029075"/>
          <p14:tracePt t="83142" x="2786063" y="4029075"/>
          <p14:tracePt t="83175" x="2786063" y="4038600"/>
          <p14:tracePt t="83188" x="2776538" y="4038600"/>
          <p14:tracePt t="83195" x="2768600" y="4038600"/>
          <p14:tracePt t="83206" x="2749550" y="4038600"/>
          <p14:tracePt t="83223" x="2686050" y="4056063"/>
          <p14:tracePt t="83239" x="2630488" y="4065588"/>
          <p14:tracePt t="83260" x="2593975" y="4075113"/>
          <p14:tracePt t="83272" x="2566988" y="4075113"/>
          <p14:tracePt t="83290" x="2557463" y="4075113"/>
          <p14:tracePt t="83293" x="2547938" y="4075113"/>
          <p14:tracePt t="83306" x="2540000" y="4075113"/>
          <p14:tracePt t="83360" x="2540000" y="4083050"/>
          <p14:tracePt t="83369" x="2557463" y="4083050"/>
          <p14:tracePt t="83386" x="2576513" y="4083050"/>
          <p14:tracePt t="83390" x="2603500" y="4083050"/>
          <p14:tracePt t="83408" x="2657475" y="4046538"/>
          <p14:tracePt t="83411" x="2695575" y="4029075"/>
          <p14:tracePt t="83422" x="2740025" y="4002088"/>
          <p14:tracePt t="83438" x="2859088" y="3900488"/>
          <p14:tracePt t="83456" x="2886075" y="3863975"/>
          <p14:tracePt t="83471" x="2895600" y="3846513"/>
          <p14:tracePt t="83489" x="2895600" y="3836988"/>
          <p14:tracePt t="83505" x="2868613" y="3827463"/>
          <p14:tracePt t="83522" x="2841625" y="3819525"/>
          <p14:tracePt t="83539" x="2776538" y="3827463"/>
          <p14:tracePt t="83555" x="2732088" y="3846513"/>
          <p14:tracePt t="83573" x="2695575" y="3863975"/>
          <p14:tracePt t="83574" x="2676525" y="3863975"/>
          <p14:tracePt t="83589" x="2657475" y="3892550"/>
          <p14:tracePt t="83606" x="2649538" y="3900488"/>
          <p14:tracePt t="83622" x="2640013" y="3910013"/>
          <p14:tracePt t="83640" x="2630488" y="3919538"/>
          <p14:tracePt t="83659" x="2630488" y="3937000"/>
          <p14:tracePt t="83674" x="2630488" y="3946525"/>
          <p14:tracePt t="83688" x="2640013" y="3965575"/>
          <p14:tracePt t="83704" x="2667000" y="3965575"/>
          <p14:tracePt t="83721" x="2676525" y="3973513"/>
          <p14:tracePt t="83737" x="2695575" y="3973513"/>
          <p14:tracePt t="83779" x="2695575" y="3965575"/>
          <p14:tracePt t="83785" x="2695575" y="3956050"/>
          <p14:tracePt t="83806" x="2695575" y="3946525"/>
          <p14:tracePt t="83812" x="2686050" y="3937000"/>
          <p14:tracePt t="83822" x="2667000" y="3937000"/>
          <p14:tracePt t="83840" x="2630488" y="3946525"/>
          <p14:tracePt t="83841" x="2603500" y="3946525"/>
          <p14:tracePt t="83855" x="2566988" y="3973513"/>
          <p14:tracePt t="83872" x="2530475" y="3992563"/>
          <p14:tracePt t="83887" x="2493963" y="4019550"/>
          <p14:tracePt t="83903" x="2493963" y="4029075"/>
          <p14:tracePt t="83920" x="2484438" y="4038600"/>
          <p14:tracePt t="83937" x="2484438" y="4056063"/>
          <p14:tracePt t="83954" x="2503488" y="4065588"/>
          <p14:tracePt t="83975" x="2547938" y="4065588"/>
          <p14:tracePt t="83979" x="2566988" y="4065588"/>
          <p14:tracePt t="83986" x="2593975" y="4056063"/>
          <p14:tracePt t="84005" x="2657475" y="4002088"/>
          <p14:tracePt t="84020" x="2695575" y="3956050"/>
          <p14:tracePt t="84037" x="2703513" y="3937000"/>
          <p14:tracePt t="84042" x="2713038" y="3929063"/>
          <p14:tracePt t="84053" x="2713038" y="3919538"/>
          <p14:tracePt t="84073" x="2713038" y="3910013"/>
          <p14:tracePt t="84092" x="2713038" y="3900488"/>
          <p14:tracePt t="84105" x="2695575" y="3900488"/>
          <p14:tracePt t="84122" x="2676525" y="3900488"/>
          <p14:tracePt t="84136" x="2657475" y="3910013"/>
          <p14:tracePt t="84153" x="2640013" y="3919538"/>
          <p14:tracePt t="84170" x="2630488" y="3929063"/>
          <p14:tracePt t="84186" x="2620963" y="3946525"/>
          <p14:tracePt t="84206" x="2620963" y="3956050"/>
          <p14:tracePt t="84220" x="2630488" y="3973513"/>
          <p14:tracePt t="84239" x="2640013" y="3973513"/>
          <p14:tracePt t="84253" x="2649538" y="3983038"/>
          <p14:tracePt t="84279" x="2657475" y="3983038"/>
          <p14:tracePt t="84342" x="2657475" y="3973513"/>
          <p14:tracePt t="84354" x="2657475" y="3965575"/>
          <p14:tracePt t="84370" x="2657475" y="3956050"/>
          <p14:tracePt t="84375" x="2649538" y="3956050"/>
          <p14:tracePt t="85130" x="2722563" y="3929063"/>
          <p14:tracePt t="85135" x="2859088" y="3883025"/>
          <p14:tracePt t="85142" x="3005138" y="3863975"/>
          <p14:tracePt t="85150" x="3124200" y="3836988"/>
          <p14:tracePt t="85172" x="3544888" y="3900488"/>
          <p14:tracePt t="85185" x="3937000" y="4119563"/>
          <p14:tracePt t="85202" x="4284663" y="4384675"/>
          <p14:tracePt t="85203" x="4430713" y="4513263"/>
          <p14:tracePt t="85218" x="4659313" y="4787900"/>
          <p14:tracePt t="85236" x="4851400" y="4970463"/>
          <p14:tracePt t="85236" x="4924425" y="5060950"/>
          <p14:tracePt t="85855" x="5472113" y="4914900"/>
          <p14:tracePt t="85863" x="5572125" y="4678363"/>
          <p14:tracePt t="85880" x="5754688" y="4376738"/>
          <p14:tracePt t="85897" x="5956300" y="4019550"/>
          <p14:tracePt t="85915" x="6065838" y="3836988"/>
          <p14:tracePt t="85917" x="6111875" y="3783013"/>
          <p14:tracePt t="85931" x="6202363" y="3690938"/>
          <p14:tracePt t="85948" x="6284913" y="3617913"/>
          <p14:tracePt t="85966" x="6467475" y="3471863"/>
          <p14:tracePt t="85983" x="6559550" y="3398838"/>
          <p14:tracePt t="85998" x="6640513" y="3335338"/>
          <p14:tracePt t="85999" x="6677025" y="3316288"/>
          <p14:tracePt t="86018" x="6759575" y="3270250"/>
          <p14:tracePt t="86019" x="6796088" y="3252788"/>
          <p14:tracePt t="86033" x="6815138" y="3233738"/>
          <p14:tracePt t="86033" x="6851650" y="3224213"/>
          <p14:tracePt t="86055" x="6924675" y="3179763"/>
          <p14:tracePt t="86063" x="6942138" y="3179763"/>
          <p14:tracePt t="86080" x="6978650" y="3143250"/>
          <p14:tracePt t="86097" x="6997700" y="3143250"/>
          <p14:tracePt t="86113" x="7007225" y="3124200"/>
          <p14:tracePt t="86114" x="7007225" y="3114675"/>
          <p14:tracePt t="86130" x="7015163" y="3114675"/>
          <p14:tracePt t="86147" x="7015163" y="3087688"/>
          <p14:tracePt t="86148" x="7007225" y="3078163"/>
          <p14:tracePt t="86164" x="6961188" y="3014663"/>
          <p14:tracePt t="86180" x="6805613" y="2878138"/>
          <p14:tracePt t="86201" x="6403975" y="2686050"/>
          <p14:tracePt t="86218" x="5545138" y="2822575"/>
          <p14:tracePt t="86235" x="5014913" y="3051175"/>
          <p14:tracePt t="86247" x="4586288" y="3243263"/>
          <p14:tracePt t="86265" x="4192588" y="3379788"/>
          <p14:tracePt t="86281" x="4000500" y="3435350"/>
          <p14:tracePt t="86296" x="3846513" y="3471863"/>
          <p14:tracePt t="86316" x="3698875" y="3525838"/>
          <p14:tracePt t="86332" x="3625850" y="3554413"/>
          <p14:tracePt t="86333" x="3608388" y="3562350"/>
          <p14:tracePt t="86347" x="3552825" y="3598863"/>
          <p14:tracePt t="86362" x="3516313" y="3627438"/>
          <p14:tracePt t="86383" x="3471863" y="3654425"/>
          <p14:tracePt t="86395" x="3462338" y="3654425"/>
          <p14:tracePt t="86412" x="3452813" y="3663950"/>
          <p14:tracePt t="86433" x="3443288" y="3663950"/>
          <p14:tracePt t="86484" x="3452813" y="3663950"/>
          <p14:tracePt t="86490" x="3462338" y="3654425"/>
          <p14:tracePt t="86497" x="3471863" y="3644900"/>
          <p14:tracePt t="86514" x="3516313" y="3617913"/>
          <p14:tracePt t="86532" x="3589338" y="3571875"/>
          <p14:tracePt t="86533" x="3654425" y="3535363"/>
          <p14:tracePt t="86545" x="3883025" y="3398838"/>
          <p14:tracePt t="86562" x="4165600" y="3252788"/>
          <p14:tracePt t="86578" x="4457700" y="3124200"/>
          <p14:tracePt t="86580" x="4613275" y="3070225"/>
          <p14:tracePt t="86595" x="5160963" y="2968625"/>
          <p14:tracePt t="86613" x="6330950" y="3187700"/>
          <p14:tracePt t="86628" x="7107238" y="3581400"/>
          <p14:tracePt t="86645" x="7718425" y="4046538"/>
          <p14:tracePt t="86647" x="7820025" y="4148138"/>
          <p14:tracePt t="86662" x="7893050" y="4221163"/>
          <p14:tracePt t="86678" x="7900988" y="4238625"/>
          <p14:tracePt t="86679" x="7910513" y="4248150"/>
          <p14:tracePt t="86732" x="7893050" y="4248150"/>
          <p14:tracePt t="86733" x="7883525" y="4248150"/>
          <p14:tracePt t="86746" x="7874000" y="4230688"/>
          <p14:tracePt t="86747" x="7847013" y="4221163"/>
          <p14:tracePt t="86762" x="7791450" y="4165600"/>
          <p14:tracePt t="86777" x="7691438" y="4046538"/>
          <p14:tracePt t="86795" x="7453313" y="3846513"/>
          <p14:tracePt t="86811" x="7153275" y="3671888"/>
          <p14:tracePt t="86828" x="6494463" y="3489325"/>
          <p14:tracePt t="86844" x="5389563" y="3416300"/>
          <p14:tracePt t="86861" x="4695825" y="3517900"/>
          <p14:tracePt t="86881" x="3735388" y="3790950"/>
          <p14:tracePt t="86894" x="3224213" y="3965575"/>
          <p14:tracePt t="86915" x="2759075" y="4138613"/>
          <p14:tracePt t="86928" x="2566988" y="4230688"/>
          <p14:tracePt t="86944" x="2401888" y="4321175"/>
          <p14:tracePt t="86961" x="2265363" y="4403725"/>
          <p14:tracePt t="86980" x="2228850" y="4440238"/>
          <p14:tracePt t="86994" x="2182813" y="4486275"/>
          <p14:tracePt t="86996" x="2165350" y="4513263"/>
          <p14:tracePt t="87014" x="2146300" y="4540250"/>
          <p14:tracePt t="87027" x="2136775" y="4559300"/>
          <p14:tracePt t="87045" x="2119313" y="4567238"/>
          <p14:tracePt t="87080" x="2128838" y="4549775"/>
          <p14:tracePt t="87089" x="2146300" y="4522788"/>
          <p14:tracePt t="87093" x="2201863" y="4467225"/>
          <p14:tracePt t="87110" x="2411413" y="4211638"/>
          <p14:tracePt t="87127" x="2822575" y="3754438"/>
          <p14:tracePt t="87129" x="3041650" y="3489325"/>
          <p14:tracePt t="87143" x="3370263" y="3143250"/>
          <p14:tracePt t="87160" x="3625850" y="2914650"/>
          <p14:tracePt t="87176" x="3937000" y="2659063"/>
          <p14:tracePt t="87193" x="4175125" y="2540000"/>
          <p14:tracePt t="87212" x="4503738" y="2493963"/>
          <p14:tracePt t="87227" x="4749800" y="2513013"/>
          <p14:tracePt t="87248" x="5197475" y="2640013"/>
          <p14:tracePt t="87260" x="5481638" y="2732088"/>
          <p14:tracePt t="87278" x="5929313" y="2960688"/>
          <p14:tracePt t="87295" x="6165850" y="3106738"/>
          <p14:tracePt t="87311" x="6367463" y="3233738"/>
          <p14:tracePt t="87326" x="6448425" y="3279775"/>
          <p14:tracePt t="87344" x="6523038" y="3325813"/>
          <p14:tracePt t="87362" x="6540500" y="3335338"/>
          <p14:tracePt t="87376" x="6550025" y="3343275"/>
          <p14:tracePt t="87395" x="6559550" y="3343275"/>
          <p14:tracePt t="87430" x="6550025" y="3343275"/>
          <p14:tracePt t="87434" x="6540500" y="3343275"/>
          <p14:tracePt t="87442" x="6523038" y="3343275"/>
          <p14:tracePt t="87463" x="6457950" y="3306763"/>
          <p14:tracePt t="87481" x="6367463" y="3252788"/>
          <p14:tracePt t="87492" x="6065838" y="3133725"/>
          <p14:tracePt t="87514" x="4732338" y="3051175"/>
          <p14:tracePt t="87525" x="4092575" y="3097213"/>
          <p14:tracePt t="87545" x="3333750" y="3252788"/>
          <p14:tracePt t="87560" x="3032125" y="3325813"/>
          <p14:tracePt t="87576" x="2841625" y="3389313"/>
          <p14:tracePt t="87597" x="2620963" y="3462338"/>
          <p14:tracePt t="87610" x="2557463" y="3481388"/>
          <p14:tracePt t="87627" x="2474913" y="3517900"/>
          <p14:tracePt t="87643" x="2447925" y="3544888"/>
          <p14:tracePt t="87664" x="2430463" y="3554413"/>
          <p14:tracePt t="87679" x="2420938" y="3562350"/>
          <p14:tracePt t="87691" x="2411413" y="3562350"/>
          <p14:tracePt t="87755" x="2420938" y="3562350"/>
          <p14:tracePt t="87789" x="2430463" y="3562350"/>
          <p14:tracePt t="87800" x="2430463" y="3554413"/>
          <p14:tracePt t="87809" x="2438400" y="3554413"/>
          <p14:tracePt t="87826" x="2447925" y="3554413"/>
          <p14:tracePt t="87857" x="2457450" y="3544888"/>
          <p14:tracePt t="87869" x="2466975" y="3535363"/>
          <p14:tracePt t="87898" x="2493963" y="3525838"/>
          <p14:tracePt t="87903" x="2503488" y="3525838"/>
          <p14:tracePt t="87910" x="2520950" y="3508375"/>
          <p14:tracePt t="87931" x="2576513" y="3462338"/>
          <p14:tracePt t="87941" x="2603500" y="3452813"/>
          <p14:tracePt t="87958" x="2667000" y="3408363"/>
          <p14:tracePt t="87975" x="2713038" y="3362325"/>
          <p14:tracePt t="87990" x="2776538" y="3325813"/>
          <p14:tracePt t="87991" x="2813050" y="3298825"/>
          <p14:tracePt t="88012" x="2922588" y="3233738"/>
          <p14:tracePt t="88023" x="2951163" y="3216275"/>
          <p14:tracePt t="88026" x="2987675" y="3197225"/>
          <p14:tracePt t="88042" x="3014663" y="3187700"/>
          <p14:tracePt t="88770" x="3087688" y="3106738"/>
          <p14:tracePt t="88776" x="3187700" y="2987675"/>
          <p14:tracePt t="88787" x="3289300" y="2887663"/>
          <p14:tracePt t="88804" x="3544888" y="2686050"/>
          <p14:tracePt t="88821" x="3727450" y="2576513"/>
          <p14:tracePt t="88839" x="3946525" y="2476500"/>
          <p14:tracePt t="88860" x="4138613" y="2420938"/>
          <p14:tracePt t="88873" x="4275138" y="2411413"/>
          <p14:tracePt t="88889" x="4448175" y="2420938"/>
          <p14:tracePt t="88907" x="4649788" y="2513013"/>
          <p14:tracePt t="88923" x="4786313" y="2576513"/>
          <p14:tracePt t="88941" x="4932363" y="2695575"/>
          <p14:tracePt t="88955" x="5014913" y="2740025"/>
          <p14:tracePt t="88973" x="5070475" y="2786063"/>
          <p14:tracePt t="88974" x="5087938" y="2805113"/>
          <p14:tracePt t="88987" x="5124450" y="2832100"/>
          <p14:tracePt t="89004" x="5143500" y="2841625"/>
          <p14:tracePt t="89021" x="5160963" y="2859088"/>
          <p14:tracePt t="89038" x="5180013" y="2859088"/>
          <p14:tracePt t="89988" x="5005388" y="2960688"/>
          <p14:tracePt t="90001" x="4321175" y="3289300"/>
          <p14:tracePt t="90018" x="3635375" y="3608388"/>
          <p14:tracePt t="90034" x="3051175" y="3983038"/>
          <p14:tracePt t="90036" x="2768600" y="4192588"/>
          <p14:tracePt t="90054" x="2320925" y="4513263"/>
          <p14:tracePt t="90058" x="2155825" y="4632325"/>
          <p14:tracePt t="90067" x="2000250" y="4751388"/>
          <p14:tracePt t="90087" x="1543050" y="5024438"/>
          <p14:tracePt t="90426" x="438150" y="4970463"/>
          <p14:tracePt t="90433" x="493713" y="4805363"/>
          <p14:tracePt t="90451" x="639763" y="4513263"/>
          <p14:tracePt t="90468" x="839788" y="4175125"/>
          <p14:tracePt t="90488" x="1031875" y="3892550"/>
          <p14:tracePt t="90500" x="1096963" y="3810000"/>
          <p14:tracePt t="90501" x="1150938" y="3727450"/>
          <p14:tracePt t="90521" x="1279525" y="3581400"/>
          <p14:tracePt t="90522" x="1352550" y="3525838"/>
          <p14:tracePt t="90536" x="1479550" y="3425825"/>
          <p14:tracePt t="90554" x="1598613" y="3343275"/>
          <p14:tracePt t="90567" x="1662113" y="3325813"/>
          <p14:tracePt t="90584" x="1671638" y="3316288"/>
          <p14:tracePt t="90923" x="1589088" y="3444875"/>
          <p14:tracePt t="90926" x="1470025" y="3627438"/>
          <p14:tracePt t="90933" x="1343025" y="3819525"/>
          <p14:tracePt t="90949" x="1114425" y="4184650"/>
          <p14:tracePt t="90967" x="895350" y="4503738"/>
          <p14:tracePt t="90967" x="822325" y="4632325"/>
          <p14:tracePt t="90986" x="693738" y="4868863"/>
          <p14:tracePt t="90999" x="584200" y="5080000"/>
          <p14:tracePt t="92152" x="547688" y="4056063"/>
          <p14:tracePt t="92161" x="839788" y="3371850"/>
          <p14:tracePt t="92177" x="1506538" y="1973263"/>
          <p14:tracePt t="92195" x="2576513" y="0"/>
          <p14:tracePt t="93140" x="4375150" y="347663"/>
          <p14:tracePt t="93140" x="4375150" y="593725"/>
          <p14:tracePt t="93140" x="4394200" y="849313"/>
          <p14:tracePt t="93140" x="4411663" y="1077913"/>
          <p14:tracePt t="93140" x="4411663" y="1360488"/>
          <p14:tracePt t="93140" x="4403725" y="1698625"/>
          <p14:tracePt t="93140" x="4676775" y="1544638"/>
          <p14:tracePt t="93140" x="5014913" y="1370013"/>
          <p14:tracePt t="93140" x="5343525" y="1196975"/>
          <p14:tracePt t="93140" x="6448425" y="630238"/>
          <p14:tracePt t="93140" x="7234238" y="238125"/>
          <p14:tracePt t="93140" x="8515350" y="95250"/>
          <p14:tracePt t="93140" x="8329613" y="142875"/>
          <p14:tracePt t="93140" x="7991475" y="242888"/>
          <p14:tracePt t="93140" x="7653338" y="338138"/>
          <p14:tracePt t="93140" x="5915025" y="623888"/>
          <p14:tracePt t="93140" x="5167313" y="685800"/>
          <p14:tracePt t="93140" x="4519613" y="690563"/>
          <p14:tracePt t="93140" x="3943350" y="633413"/>
          <p14:tracePt t="93140" x="3119438" y="490538"/>
          <p14:tracePt t="93140" x="2505075" y="300038"/>
          <p14:tracePt t="93140" x="2152650" y="176213"/>
          <p14:tracePt t="93140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307" y="336042"/>
            <a:ext cx="356107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Solar</a:t>
            </a:r>
            <a:r>
              <a:rPr spc="-30" dirty="0"/>
              <a:t> </a:t>
            </a:r>
            <a:r>
              <a:rPr spc="-5" dirty="0"/>
              <a:t>Cells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69377" y="977265"/>
            <a:ext cx="7275031" cy="2967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Arial"/>
                <a:cs typeface="Arial"/>
              </a:rPr>
              <a:t>Amorphous</a:t>
            </a:r>
            <a:r>
              <a:rPr sz="2400" b="1" spc="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Silicon</a:t>
            </a:r>
            <a:endParaRPr sz="24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2400" spc="-5" dirty="0">
                <a:latin typeface="Arial"/>
                <a:cs typeface="Arial"/>
              </a:rPr>
              <a:t>Non-crystalline </a:t>
            </a:r>
            <a:r>
              <a:rPr sz="2400" dirty="0">
                <a:latin typeface="Arial"/>
                <a:cs typeface="Arial"/>
              </a:rPr>
              <a:t>structure </a:t>
            </a:r>
            <a:r>
              <a:rPr sz="2400" spc="-5" dirty="0">
                <a:latin typeface="Arial"/>
                <a:cs typeface="Arial"/>
              </a:rPr>
              <a:t>(random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structure)</a:t>
            </a:r>
            <a:endParaRPr sz="24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2400" spc="-5" dirty="0">
                <a:latin typeface="Arial"/>
                <a:cs typeface="Arial"/>
              </a:rPr>
              <a:t>Low efficiency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(5</a:t>
            </a:r>
            <a:r>
              <a:rPr lang="en-GB" sz="2400" spc="-5" dirty="0">
                <a:latin typeface="Arial"/>
                <a:cs typeface="Arial"/>
              </a:rPr>
              <a:t> – </a:t>
            </a:r>
            <a:r>
              <a:rPr sz="2400" spc="-5" dirty="0">
                <a:latin typeface="Arial"/>
                <a:cs typeface="Arial"/>
              </a:rPr>
              <a:t>10%)</a:t>
            </a:r>
            <a:endParaRPr sz="24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2400" spc="-10" dirty="0">
                <a:latin typeface="Arial"/>
                <a:cs typeface="Arial"/>
              </a:rPr>
              <a:t>Low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cost</a:t>
            </a:r>
            <a:endParaRPr sz="24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2400" spc="-5" dirty="0">
                <a:latin typeface="Arial"/>
                <a:cs typeface="Arial"/>
              </a:rPr>
              <a:t>Trade-off </a:t>
            </a:r>
            <a:r>
              <a:rPr sz="2400" spc="-10" dirty="0">
                <a:latin typeface="Arial"/>
                <a:cs typeface="Arial"/>
              </a:rPr>
              <a:t>between </a:t>
            </a:r>
            <a:r>
              <a:rPr sz="2400" spc="-5" dirty="0">
                <a:latin typeface="Arial"/>
                <a:cs typeface="Arial"/>
              </a:rPr>
              <a:t>performance and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cost</a:t>
            </a:r>
            <a:endParaRPr sz="24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2400" spc="-5" dirty="0">
                <a:latin typeface="Arial"/>
                <a:cs typeface="Arial"/>
              </a:rPr>
              <a:t>More coverage </a:t>
            </a:r>
            <a:r>
              <a:rPr sz="2400" dirty="0">
                <a:latin typeface="Arial"/>
                <a:cs typeface="Arial"/>
              </a:rPr>
              <a:t>for </a:t>
            </a:r>
            <a:r>
              <a:rPr sz="2400" spc="-5" dirty="0">
                <a:latin typeface="Arial"/>
                <a:cs typeface="Arial"/>
              </a:rPr>
              <a:t>same </a:t>
            </a:r>
            <a:r>
              <a:rPr sz="2400" spc="-15" dirty="0">
                <a:latin typeface="Arial"/>
                <a:cs typeface="Arial"/>
              </a:rPr>
              <a:t>power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output</a:t>
            </a:r>
            <a:endParaRPr sz="24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2400" spc="-5" dirty="0">
                <a:latin typeface="Arial"/>
                <a:cs typeface="Arial"/>
              </a:rPr>
              <a:t>Better reaction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diffused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light</a:t>
            </a:r>
            <a:endParaRPr sz="24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2400" spc="-5" dirty="0">
                <a:latin typeface="Arial"/>
                <a:cs typeface="Arial"/>
              </a:rPr>
              <a:t>Relatively low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lifespan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DC421C7-C86D-4983-B46A-7A9CF2071051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17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66DB33A-EAE5-D392-5551-802FD7EFD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82"/>
    </mc:Choice>
    <mc:Fallback xmlns="">
      <p:transition spd="slow" advTm="125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9" x="493713" y="4714875"/>
          <p14:tracePt t="866" x="693738" y="4457700"/>
          <p14:tracePt t="881" x="1050925" y="4029075"/>
          <p14:tracePt t="897" x="1443038" y="3700463"/>
          <p14:tracePt t="914" x="2027238" y="3425825"/>
          <p14:tracePt t="931" x="2393950" y="3362325"/>
          <p14:tracePt t="948" x="2786063" y="3379788"/>
          <p14:tracePt t="964" x="3014663" y="3408363"/>
          <p14:tracePt t="981" x="3214688" y="3425825"/>
          <p14:tracePt t="982" x="3306763" y="3444875"/>
          <p14:tracePt t="1001" x="3498850" y="3462338"/>
          <p14:tracePt t="1004" x="3562350" y="3462338"/>
          <p14:tracePt t="1013" x="3608388" y="3462338"/>
          <p14:tracePt t="1032" x="3717925" y="3462338"/>
          <p14:tracePt t="1051" x="3827463" y="3462338"/>
          <p14:tracePt t="1066" x="3890963" y="3462338"/>
          <p14:tracePt t="1081" x="3963988" y="3452813"/>
          <p14:tracePt t="1100" x="4037013" y="3435350"/>
          <p14:tracePt t="1113" x="4056063" y="3435350"/>
          <p14:tracePt t="1133" x="4083050" y="3416300"/>
          <p14:tracePt t="1522" x="4000500" y="3352800"/>
          <p14:tracePt t="1526" x="3890963" y="3252788"/>
          <p14:tracePt t="1533" x="3781425" y="3133725"/>
          <p14:tracePt t="1546" x="3671888" y="2960688"/>
          <p14:tracePt t="1547" x="3552825" y="2722563"/>
          <p14:tracePt t="1564" x="3398838" y="2165350"/>
          <p14:tracePt t="1579" x="3370263" y="1406525"/>
          <p14:tracePt t="2856" x="4805363" y="238125"/>
          <p14:tracePt t="2862" x="4768850" y="593725"/>
          <p14:tracePt t="2869" x="4732338" y="885825"/>
          <p14:tracePt t="2877" x="4722813" y="1087438"/>
          <p14:tracePt t="2895" x="4676775" y="1516063"/>
          <p14:tracePt t="2910" x="4622800" y="1882775"/>
          <p14:tracePt t="2927" x="4603750" y="2036763"/>
          <p14:tracePt t="2945" x="4603750" y="2109788"/>
          <p14:tracePt t="18451" x="4567238" y="2109788"/>
          <p14:tracePt t="18457" x="4521200" y="2101850"/>
          <p14:tracePt t="18464" x="4457700" y="2092325"/>
          <p14:tracePt t="18477" x="4357688" y="2065338"/>
          <p14:tracePt t="18478" x="4265613" y="2046288"/>
          <p14:tracePt t="18493" x="3927475" y="1973263"/>
          <p14:tracePt t="18510" x="3471863" y="1882775"/>
          <p14:tracePt t="18526" x="2959100" y="1717675"/>
          <p14:tracePt t="18543" x="2695575" y="1617663"/>
          <p14:tracePt t="18567" x="2374900" y="1416050"/>
          <p14:tracePt t="18576" x="2320925" y="1389063"/>
          <p14:tracePt t="18596" x="2219325" y="1316038"/>
          <p14:tracePt t="18612" x="2192338" y="1287463"/>
          <p14:tracePt t="18629" x="2155825" y="1270000"/>
          <p14:tracePt t="19049" x="2082800" y="1250950"/>
          <p14:tracePt t="19057" x="2019300" y="1233488"/>
          <p14:tracePt t="19065" x="1954213" y="1214438"/>
          <p14:tracePt t="19075" x="1890713" y="1214438"/>
          <p14:tracePt t="19097" x="1571625" y="1187450"/>
          <p14:tracePt t="19098" x="1489075" y="1177925"/>
          <p14:tracePt t="19108" x="1416050" y="1177925"/>
          <p14:tracePt t="19128" x="1296988" y="1177925"/>
          <p14:tracePt t="19146" x="1141413" y="1177925"/>
          <p14:tracePt t="19162" x="1022350" y="1177925"/>
          <p14:tracePt t="19174" x="922338" y="1187450"/>
          <p14:tracePt t="19190" x="839788" y="1206500"/>
          <p14:tracePt t="19207" x="776288" y="1206500"/>
          <p14:tracePt t="19226" x="758825" y="1206500"/>
          <p14:tracePt t="19227" x="749300" y="1206500"/>
          <p14:tracePt t="19241" x="730250" y="1206500"/>
          <p14:tracePt t="19257" x="712788" y="1206500"/>
          <p14:tracePt t="19274" x="685800" y="1206500"/>
          <p14:tracePt t="19295" x="676275" y="1206500"/>
          <p14:tracePt t="19309" x="657225" y="1206500"/>
          <p14:tracePt t="19324" x="657225" y="1196975"/>
          <p14:tracePt t="19342" x="649288" y="1187450"/>
          <p14:tracePt t="19358" x="639763" y="1187450"/>
          <p14:tracePt t="19379" x="639763" y="1169988"/>
          <p14:tracePt t="19391" x="630238" y="1150938"/>
          <p14:tracePt t="19411" x="630238" y="1141413"/>
          <p14:tracePt t="19428" x="630238" y="1123950"/>
          <p14:tracePt t="19444" x="630238" y="1114425"/>
          <p14:tracePt t="19458" x="657225" y="1104900"/>
          <p14:tracePt t="19475" x="676275" y="1096963"/>
          <p14:tracePt t="19490" x="703263" y="1087438"/>
          <p14:tracePt t="19509" x="739775" y="1087438"/>
          <p14:tracePt t="19525" x="785813" y="1087438"/>
          <p14:tracePt t="19545" x="858838" y="1096963"/>
          <p14:tracePt t="19556" x="904875" y="1114425"/>
          <p14:tracePt t="19577" x="941388" y="1123950"/>
          <p14:tracePt t="19589" x="949325" y="1123950"/>
          <p14:tracePt t="19608" x="968375" y="1123950"/>
          <p14:tracePt t="19632" x="977900" y="1123950"/>
          <p14:tracePt t="19649" x="985838" y="1123950"/>
          <p14:tracePt t="21481" x="1050925" y="1114425"/>
          <p14:tracePt t="21487" x="1133475" y="1104900"/>
          <p14:tracePt t="21503" x="1316038" y="1077913"/>
          <p14:tracePt t="21517" x="1489075" y="1077913"/>
          <p14:tracePt t="21536" x="1671638" y="1077913"/>
          <p14:tracePt t="21550" x="1744663" y="1096963"/>
          <p14:tracePt t="21569" x="1827213" y="1104900"/>
          <p14:tracePt t="21583" x="1881188" y="1123950"/>
          <p14:tracePt t="21601" x="1909763" y="1133475"/>
          <p14:tracePt t="21602" x="1917700" y="1133475"/>
          <p14:tracePt t="21619" x="1927225" y="1133475"/>
          <p14:tracePt t="21639" x="1936750" y="1133475"/>
          <p14:tracePt t="21652" x="1946275" y="1133475"/>
          <p14:tracePt t="21681" x="1954213" y="1133475"/>
          <p14:tracePt t="21715" x="1963738" y="1133475"/>
          <p14:tracePt t="21746" x="1963738" y="1141413"/>
          <p14:tracePt t="27110" x="1982788" y="1177925"/>
          <p14:tracePt t="27112" x="2000250" y="1233488"/>
          <p14:tracePt t="27118" x="2019300" y="1316038"/>
          <p14:tracePt t="27137" x="2082800" y="1544638"/>
          <p14:tracePt t="27150" x="2119313" y="1790700"/>
          <p14:tracePt t="27167" x="2155825" y="2028825"/>
          <p14:tracePt t="27186" x="2174875" y="2174875"/>
          <p14:tracePt t="27188" x="2182813" y="2238375"/>
          <p14:tracePt t="27201" x="2182813" y="2347913"/>
          <p14:tracePt t="27215" x="2182813" y="2411413"/>
          <p14:tracePt t="27232" x="2182813" y="2457450"/>
          <p14:tracePt t="27234" x="2182813" y="2476500"/>
          <p14:tracePt t="27248" x="2182813" y="2503488"/>
          <p14:tracePt t="27266" x="2174875" y="2513013"/>
          <p14:tracePt t="27283" x="2165350" y="2520950"/>
          <p14:tracePt t="27299" x="2155825" y="2530475"/>
          <p14:tracePt t="27321" x="2109788" y="2549525"/>
          <p14:tracePt t="27331" x="2055813" y="2549525"/>
          <p14:tracePt t="27350" x="1909763" y="2520950"/>
          <p14:tracePt t="27369" x="1790700" y="2466975"/>
          <p14:tracePt t="27370" x="1735138" y="2439988"/>
          <p14:tracePt t="27383" x="1698625" y="2411413"/>
          <p14:tracePt t="27384" x="1654175" y="2374900"/>
          <p14:tracePt t="27401" x="1608138" y="2338388"/>
          <p14:tracePt t="27419" x="1552575" y="2292350"/>
          <p14:tracePt t="27435" x="1535113" y="2274888"/>
          <p14:tracePt t="27448" x="1506538" y="2247900"/>
          <p14:tracePt t="27464" x="1470025" y="2238375"/>
          <p14:tracePt t="27481" x="1425575" y="2219325"/>
          <p14:tracePt t="27497" x="1406525" y="2211388"/>
          <p14:tracePt t="27514" x="1370013" y="2201863"/>
          <p14:tracePt t="27535" x="1333500" y="2192338"/>
          <p14:tracePt t="27548" x="1306513" y="2182813"/>
          <p14:tracePt t="27566" x="1296988" y="2174875"/>
          <p14:tracePt t="27585" x="1270000" y="2165350"/>
          <p14:tracePt t="27602" x="1250950" y="2155825"/>
          <p14:tracePt t="27614" x="1243013" y="2155825"/>
          <p14:tracePt t="27615" x="1243013" y="2146300"/>
          <p14:tracePt t="27632" x="1233488" y="2146300"/>
          <p14:tracePt t="27650" x="1233488" y="2138363"/>
          <p14:tracePt t="27669" x="1243013" y="2128838"/>
          <p14:tracePt t="27680" x="1250950" y="2128838"/>
          <p14:tracePt t="27698" x="1370013" y="2128838"/>
          <p14:tracePt t="27713" x="1506538" y="2128838"/>
          <p14:tracePt t="27730" x="1635125" y="2138363"/>
          <p14:tracePt t="27732" x="1698625" y="2138363"/>
          <p14:tracePt t="27749" x="1873250" y="2138363"/>
          <p14:tracePt t="27763" x="2100263" y="2155825"/>
          <p14:tracePt t="27783" x="2401888" y="2155825"/>
          <p14:tracePt t="27797" x="2630488" y="2146300"/>
          <p14:tracePt t="27799" x="2749550" y="2138363"/>
          <p14:tracePt t="27815" x="2941638" y="2119313"/>
          <p14:tracePt t="27836" x="3097213" y="2101850"/>
          <p14:tracePt t="27847" x="3224213" y="2092325"/>
          <p14:tracePt t="27864" x="3316288" y="2092325"/>
          <p14:tracePt t="27884" x="3435350" y="2092325"/>
          <p14:tracePt t="27897" x="3498850" y="2092325"/>
          <p14:tracePt t="27915" x="3535363" y="2101850"/>
          <p14:tracePt t="27929" x="3552825" y="2109788"/>
          <p14:tracePt t="27950" x="3562350" y="2119313"/>
          <p14:tracePt t="27963" x="3562350" y="2128838"/>
          <p14:tracePt t="27979" x="3571875" y="2128838"/>
          <p14:tracePt t="27997" x="3581400" y="2138363"/>
          <p14:tracePt t="28012" x="3589338" y="2138363"/>
          <p14:tracePt t="28031" x="3589338" y="2146300"/>
          <p14:tracePt t="28313" x="3581400" y="2146300"/>
          <p14:tracePt t="28330" x="3571875" y="2146300"/>
          <p14:tracePt t="28358" x="3562350" y="2146300"/>
          <p14:tracePt t="28381" x="3552825" y="2146300"/>
          <p14:tracePt t="28395" x="3544888" y="2138363"/>
          <p14:tracePt t="28398" x="3525838" y="2138363"/>
          <p14:tracePt t="28412" x="3508375" y="2119313"/>
          <p14:tracePt t="28431" x="3489325" y="2119313"/>
          <p14:tracePt t="28436" x="3479800" y="2109788"/>
          <p14:tracePt t="28441" x="3471863" y="2101850"/>
          <p14:tracePt t="28452" x="3452813" y="2101850"/>
          <p14:tracePt t="28460" x="3443288" y="2092325"/>
          <p14:tracePt t="28480" x="3435350" y="2092325"/>
          <p14:tracePt t="28494" x="3425825" y="2082800"/>
          <p14:tracePt t="28517" x="3416300" y="2082800"/>
          <p14:tracePt t="28534" x="3406775" y="2082800"/>
          <p14:tracePt t="29565" x="3406775" y="2073275"/>
          <p14:tracePt t="29570" x="3435350" y="2065338"/>
          <p14:tracePt t="29576" x="3471863" y="2055813"/>
          <p14:tracePt t="29591" x="3525838" y="2046288"/>
          <p14:tracePt t="29607" x="3589338" y="2028825"/>
          <p14:tracePt t="29626" x="3708400" y="2009775"/>
          <p14:tracePt t="29645" x="3863975" y="2000250"/>
          <p14:tracePt t="29662" x="4010025" y="1973263"/>
          <p14:tracePt t="29674" x="4138613" y="1963738"/>
          <p14:tracePt t="29696" x="4265613" y="1946275"/>
          <p14:tracePt t="29708" x="4321175" y="1936750"/>
          <p14:tracePt t="29730" x="4357688" y="1936750"/>
          <p14:tracePt t="29741" x="4384675" y="1936750"/>
          <p14:tracePt t="29758" x="4403725" y="1936750"/>
          <p14:tracePt t="29759" x="4411663" y="1936750"/>
          <p14:tracePt t="29780" x="4421188" y="1936750"/>
          <p14:tracePt t="29789" x="4430713" y="1936750"/>
          <p14:tracePt t="29852" x="4421188" y="1946275"/>
          <p14:tracePt t="29854" x="4403725" y="1946275"/>
          <p14:tracePt t="29861" x="4384675" y="1946275"/>
          <p14:tracePt t="29873" x="4367213" y="1946275"/>
          <p14:tracePt t="29890" x="4248150" y="1963738"/>
          <p14:tracePt t="29912" x="3992563" y="1992313"/>
          <p14:tracePt t="29924" x="3810000" y="2019300"/>
          <p14:tracePt t="29945" x="3571875" y="2036763"/>
          <p14:tracePt t="29961" x="3462338" y="2046288"/>
          <p14:tracePt t="29977" x="3389313" y="2055813"/>
          <p14:tracePt t="29978" x="3370263" y="2055813"/>
          <p14:tracePt t="29991" x="3316288" y="2065338"/>
          <p14:tracePt t="30005" x="3289300" y="2073275"/>
          <p14:tracePt t="30023" x="3270250" y="2082800"/>
          <p14:tracePt t="30025" x="3260725" y="2082800"/>
          <p14:tracePt t="30040" x="3252788" y="2082800"/>
          <p14:tracePt t="30056" x="3243263" y="2082800"/>
          <p14:tracePt t="30072" x="3224213" y="2082800"/>
          <p14:tracePt t="30107" x="3243263" y="2073275"/>
          <p14:tracePt t="30113" x="3252788" y="2073275"/>
          <p14:tracePt t="30122" x="3289300" y="2055813"/>
          <p14:tracePt t="30143" x="3471863" y="2009775"/>
          <p14:tracePt t="30161" x="3681413" y="1973263"/>
          <p14:tracePt t="30174" x="3890963" y="1936750"/>
          <p14:tracePt t="30175" x="3983038" y="1936750"/>
          <p14:tracePt t="30194" x="4175125" y="1936750"/>
          <p14:tracePt t="30207" x="4330700" y="1936750"/>
          <p14:tracePt t="30226" x="4530725" y="1982788"/>
          <p14:tracePt t="30238" x="4630738" y="2019300"/>
          <p14:tracePt t="30255" x="4703763" y="2055813"/>
          <p14:tracePt t="30273" x="4768850" y="2092325"/>
          <p14:tracePt t="30289" x="4786313" y="2101850"/>
          <p14:tracePt t="30309" x="4795838" y="2109788"/>
          <p14:tracePt t="30321" x="4795838" y="2119313"/>
          <p14:tracePt t="30339" x="4786313" y="2119313"/>
          <p14:tracePt t="30359" x="4768850" y="2119313"/>
          <p14:tracePt t="30361" x="4759325" y="2119313"/>
          <p14:tracePt t="30371" x="4749800" y="2119313"/>
          <p14:tracePt t="30373" x="4732338" y="2109788"/>
          <p14:tracePt t="30391" x="4695825" y="2101850"/>
          <p14:tracePt t="30394" x="4676775" y="2101850"/>
          <p14:tracePt t="30405" x="4667250" y="2101850"/>
          <p14:tracePt t="30407" x="4659313" y="2092325"/>
          <p14:tracePt t="30425" x="4630738" y="2092325"/>
          <p14:tracePt t="32138" x="4603750" y="2092325"/>
          <p14:tracePt t="32141" x="4567238" y="2082800"/>
          <p14:tracePt t="32149" x="4503738" y="2065338"/>
          <p14:tracePt t="32171" x="4357688" y="2036763"/>
          <p14:tracePt t="32183" x="4302125" y="2036763"/>
          <p14:tracePt t="32199" x="4229100" y="2036763"/>
          <p14:tracePt t="32217" x="4129088" y="2036763"/>
          <p14:tracePt t="32236" x="4000500" y="2046288"/>
          <p14:tracePt t="32238" x="3919538" y="2046288"/>
          <p14:tracePt t="32252" x="3727450" y="2065338"/>
          <p14:tracePt t="32270" x="3571875" y="2065338"/>
          <p14:tracePt t="32284" x="3398838" y="2046288"/>
          <p14:tracePt t="32285" x="3316288" y="2036763"/>
          <p14:tracePt t="32303" x="3178175" y="2019300"/>
          <p14:tracePt t="32316" x="3078163" y="1992313"/>
          <p14:tracePt t="32336" x="2932113" y="1982788"/>
          <p14:tracePt t="32353" x="2805113" y="2000250"/>
          <p14:tracePt t="32354" x="2740025" y="2009775"/>
          <p14:tracePt t="32366" x="2667000" y="2009775"/>
          <p14:tracePt t="32367" x="2584450" y="2009775"/>
          <p14:tracePt t="32383" x="2493963" y="2009775"/>
          <p14:tracePt t="32402" x="2420938" y="2009775"/>
          <p14:tracePt t="32415" x="2393950" y="2009775"/>
          <p14:tracePt t="32433" x="2365375" y="2009775"/>
          <p14:tracePt t="32449" x="2347913" y="2009775"/>
          <p14:tracePt t="32465" x="2328863" y="2009775"/>
          <p14:tracePt t="32482" x="2311400" y="2009775"/>
          <p14:tracePt t="32483" x="2301875" y="2009775"/>
          <p14:tracePt t="32498" x="2292350" y="2009775"/>
          <p14:tracePt t="32517" x="2274888" y="2009775"/>
          <p14:tracePt t="33343" x="2274888" y="2019300"/>
          <p14:tracePt t="33354" x="2284413" y="2036763"/>
          <p14:tracePt t="33362" x="2292350" y="2046288"/>
          <p14:tracePt t="33378" x="2311400" y="2055813"/>
          <p14:tracePt t="33395" x="2320925" y="2082800"/>
          <p14:tracePt t="33412" x="2338388" y="2101850"/>
          <p14:tracePt t="33430" x="2347913" y="2119313"/>
          <p14:tracePt t="33445" x="2357438" y="2128838"/>
          <p14:tracePt t="33461" x="2365375" y="2146300"/>
          <p14:tracePt t="33481" x="2374900" y="2155825"/>
          <p14:tracePt t="33487" x="2384425" y="2165350"/>
          <p14:tracePt t="33497" x="2384425" y="2174875"/>
          <p14:tracePt t="33516" x="2393950" y="2182813"/>
          <p14:tracePt t="33528" x="2393950" y="2192338"/>
          <p14:tracePt t="33547" x="2411413" y="2192338"/>
          <p14:tracePt t="33561" x="2411413" y="2201863"/>
          <p14:tracePt t="33580" x="2411413" y="2211388"/>
          <p14:tracePt t="33703" x="2420938" y="2211388"/>
          <p14:tracePt t="33708" x="2420938" y="2219325"/>
          <p14:tracePt t="33715" x="2430463" y="2219325"/>
          <p14:tracePt t="33730" x="2430463" y="2238375"/>
          <p14:tracePt t="33744" x="2438400" y="2265363"/>
          <p14:tracePt t="33766" x="2447925" y="2292350"/>
          <p14:tracePt t="33777" x="2447925" y="2301875"/>
          <p14:tracePt t="33794" x="2457450" y="2320925"/>
          <p14:tracePt t="33815" x="2457450" y="2328863"/>
          <p14:tracePt t="33828" x="2457450" y="2338388"/>
          <p14:tracePt t="33857" x="2457450" y="2347913"/>
          <p14:tracePt t="35917" x="2530475" y="2347913"/>
          <p14:tracePt t="35920" x="2603500" y="2338388"/>
          <p14:tracePt t="35937" x="2703513" y="2338388"/>
          <p14:tracePt t="35956" x="2832100" y="2328863"/>
          <p14:tracePt t="35972" x="2886075" y="2328863"/>
          <p14:tracePt t="35989" x="2968625" y="2328863"/>
          <p14:tracePt t="36008" x="3014663" y="2328863"/>
          <p14:tracePt t="36009" x="3032125" y="2328863"/>
          <p14:tracePt t="36024" x="3068638" y="2338388"/>
          <p14:tracePt t="36038" x="3087688" y="2338388"/>
          <p14:tracePt t="36055" x="3097213" y="2338388"/>
          <p14:tracePt t="36073" x="3124200" y="2338388"/>
          <p14:tracePt t="46281" x="3187700" y="2347913"/>
          <p14:tracePt t="46287" x="3279775" y="2357438"/>
          <p14:tracePt t="46294" x="3416300" y="2384425"/>
          <p14:tracePt t="46303" x="3525838" y="2393950"/>
          <p14:tracePt t="46323" x="3854450" y="2430463"/>
          <p14:tracePt t="46339" x="4065588" y="2457450"/>
          <p14:tracePt t="46356" x="4321175" y="2439988"/>
          <p14:tracePt t="46373" x="4430713" y="2420938"/>
          <p14:tracePt t="46387" x="4603750" y="2384425"/>
          <p14:tracePt t="46406" x="4841875" y="2320925"/>
          <p14:tracePt t="46420" x="4932363" y="2274888"/>
          <p14:tracePt t="46441" x="4987925" y="2247900"/>
          <p14:tracePt t="46457" x="5014913" y="2228850"/>
          <p14:tracePt t="46460" x="5024438" y="2219325"/>
          <p14:tracePt t="46474" x="5041900" y="2219325"/>
          <p14:tracePt t="46486" x="5051425" y="2211388"/>
          <p14:tracePt t="46505" x="5078413" y="2211388"/>
          <p14:tracePt t="46524" x="5097463" y="2211388"/>
          <p14:tracePt t="46538" x="5114925" y="2211388"/>
          <p14:tracePt t="46538" x="5143500" y="2219325"/>
          <p14:tracePt t="46554" x="5180013" y="2238375"/>
          <p14:tracePt t="46574" x="5243513" y="2284413"/>
          <p14:tracePt t="46590" x="5289550" y="2311400"/>
          <p14:tracePt t="46604" x="5297488" y="2320925"/>
          <p14:tracePt t="46618" x="5316538" y="2328863"/>
          <p14:tracePt t="46635" x="5353050" y="2328863"/>
          <p14:tracePt t="46652" x="5380038" y="2338388"/>
          <p14:tracePt t="46670" x="5416550" y="2347913"/>
          <p14:tracePt t="46685" x="5445125" y="2357438"/>
          <p14:tracePt t="46704" x="5472113" y="2366963"/>
          <p14:tracePt t="46720" x="5489575" y="2366963"/>
          <p14:tracePt t="46740" x="5508625" y="2366963"/>
          <p14:tracePt t="46752" x="5518150" y="2366963"/>
          <p14:tracePt t="46774" x="5535613" y="2374900"/>
          <p14:tracePt t="46787" x="5545138" y="2384425"/>
          <p14:tracePt t="46803" x="5572125" y="2384425"/>
          <p14:tracePt t="46823" x="5681663" y="2403475"/>
          <p14:tracePt t="46840" x="5854700" y="2420938"/>
          <p14:tracePt t="46854" x="5992813" y="2439988"/>
          <p14:tracePt t="46870" x="6156325" y="2466975"/>
          <p14:tracePt t="46884" x="6257925" y="2484438"/>
          <p14:tracePt t="46901" x="6348413" y="2503488"/>
          <p14:tracePt t="46918" x="6375400" y="2503488"/>
          <p14:tracePt t="46934" x="6394450" y="2503488"/>
          <p14:tracePt t="46950" x="6403975" y="2503488"/>
          <p14:tracePt t="46969" x="6411913" y="2503488"/>
          <p14:tracePt t="47060" x="6411913" y="2493963"/>
          <p14:tracePt t="47719" x="6384925" y="2493963"/>
          <p14:tracePt t="47723" x="6367463" y="2493963"/>
          <p14:tracePt t="47731" x="6338888" y="2493963"/>
          <p14:tracePt t="47754" x="6257925" y="2493963"/>
          <p14:tracePt t="47767" x="6221413" y="2476500"/>
          <p14:tracePt t="47787" x="6156325" y="2447925"/>
          <p14:tracePt t="47799" x="6111875" y="2411413"/>
          <p14:tracePt t="47815" x="6046788" y="2374900"/>
          <p14:tracePt t="47832" x="5946775" y="2274888"/>
          <p14:tracePt t="47849" x="5883275" y="2211388"/>
          <p14:tracePt t="47865" x="5827713" y="2165350"/>
          <p14:tracePt t="47866" x="5800725" y="2146300"/>
          <p14:tracePt t="47881" x="5764213" y="2109788"/>
          <p14:tracePt t="47902" x="5691188" y="2073275"/>
          <p14:tracePt t="47914" x="5635625" y="2055813"/>
          <p14:tracePt t="47931" x="5535613" y="2028825"/>
          <p14:tracePt t="47949" x="5297488" y="1982788"/>
          <p14:tracePt t="47965" x="5124450" y="1963738"/>
          <p14:tracePt t="47982" x="4795838" y="1963738"/>
          <p14:tracePt t="48003" x="4576763" y="1963738"/>
          <p14:tracePt t="48004" x="4484688" y="1963738"/>
          <p14:tracePt t="48019" x="4357688" y="1955800"/>
          <p14:tracePt t="48035" x="4248150" y="1946275"/>
          <p14:tracePt t="48048" x="4192588" y="1936750"/>
          <p14:tracePt t="48064" x="4129088" y="1927225"/>
          <p14:tracePt t="48085" x="4083050" y="1927225"/>
          <p14:tracePt t="48097" x="4065588" y="1927225"/>
          <p14:tracePt t="48114" x="4046538" y="1936750"/>
          <p14:tracePt t="48130" x="4029075" y="1936750"/>
          <p14:tracePt t="48132" x="4019550" y="1936750"/>
          <p14:tracePt t="48147" x="4010025" y="1936750"/>
          <p14:tracePt t="48891" x="3973513" y="1936750"/>
          <p14:tracePt t="48894" x="3900488" y="1927225"/>
          <p14:tracePt t="48901" x="3836988" y="1919288"/>
          <p14:tracePt t="48911" x="3773488" y="1919288"/>
          <p14:tracePt t="48933" x="3617913" y="1919288"/>
          <p14:tracePt t="48946" x="3516313" y="1919288"/>
          <p14:tracePt t="48966" x="3370263" y="1927225"/>
          <p14:tracePt t="48984" x="3297238" y="1927225"/>
          <p14:tracePt t="48985" x="3270250" y="1936750"/>
          <p14:tracePt t="48994" x="3252788" y="1936750"/>
          <p14:tracePt t="49015" x="3206750" y="1936750"/>
          <p14:tracePt t="49031" x="3197225" y="1936750"/>
          <p14:tracePt t="49032" x="3187700" y="1936750"/>
          <p14:tracePt t="49044" x="3178175" y="1936750"/>
          <p14:tracePt t="49063" x="3170238" y="1936750"/>
          <p14:tracePt t="49080" x="3160713" y="1936750"/>
          <p14:tracePt t="49094" x="3151188" y="1936750"/>
          <p14:tracePt t="49432" x="3160713" y="1946275"/>
          <p14:tracePt t="49441" x="3178175" y="1946275"/>
          <p14:tracePt t="49446" x="3197225" y="1955800"/>
          <p14:tracePt t="49461" x="3243263" y="1973263"/>
          <p14:tracePt t="49478" x="3270250" y="2000250"/>
          <p14:tracePt t="49494" x="3325813" y="2028825"/>
          <p14:tracePt t="49510" x="3333750" y="2036763"/>
          <p14:tracePt t="49527" x="3343275" y="2036763"/>
          <p14:tracePt t="49527" x="3352800" y="2046288"/>
          <p14:tracePt t="49543" x="3352800" y="2055813"/>
          <p14:tracePt t="49559" x="3362325" y="2055813"/>
          <p14:tracePt t="49581" x="3370263" y="2065338"/>
          <p14:tracePt t="49593" x="3370263" y="2073275"/>
          <p14:tracePt t="49613" x="3379788" y="2073275"/>
          <p14:tracePt t="50031" x="3370263" y="2073275"/>
          <p14:tracePt t="50046" x="3362325" y="2073275"/>
          <p14:tracePt t="50068" x="3352800" y="2073275"/>
          <p14:tracePt t="50099" x="3343275" y="2073275"/>
          <p14:tracePt t="85442" x="3398838" y="2119313"/>
          <p14:tracePt t="85445" x="3479800" y="2192338"/>
          <p14:tracePt t="85463" x="3681413" y="2357438"/>
          <p14:tracePt t="85478" x="4019550" y="2566988"/>
          <p14:tracePt t="85495" x="4440238" y="2786063"/>
          <p14:tracePt t="85513" x="4594225" y="2841625"/>
          <p14:tracePt t="85514" x="4686300" y="2859088"/>
          <p14:tracePt t="85528" x="4832350" y="2868613"/>
          <p14:tracePt t="85546" x="4941888" y="2868613"/>
          <p14:tracePt t="85560" x="5014913" y="2851150"/>
          <p14:tracePt t="85576" x="5087938" y="2795588"/>
          <p14:tracePt t="85598" x="5160963" y="2676525"/>
          <p14:tracePt t="85610" x="5180013" y="2576513"/>
          <p14:tracePt t="85629" x="5170488" y="2447925"/>
          <p14:tracePt t="85644" x="5124450" y="2301875"/>
          <p14:tracePt t="85660" x="5014913" y="2146300"/>
          <p14:tracePt t="85678" x="4732338" y="1927225"/>
          <p14:tracePt t="85694" x="4467225" y="1827213"/>
          <p14:tracePt t="85715" x="3946525" y="1690688"/>
          <p14:tracePt t="85727" x="3671888" y="1635125"/>
          <p14:tracePt t="85746" x="3333750" y="1644650"/>
          <p14:tracePt t="85761" x="3178175" y="1698625"/>
          <p14:tracePt t="85776" x="3041650" y="1754188"/>
          <p14:tracePt t="85792" x="2941638" y="1808163"/>
          <p14:tracePt t="85809" x="2905125" y="1827213"/>
          <p14:tracePt t="85827" x="2895600" y="1836738"/>
          <p14:tracePt t="85842" x="2886075" y="1854200"/>
          <p14:tracePt t="85860" x="2886075" y="1936750"/>
          <p14:tracePt t="85861" x="2886075" y="2000250"/>
          <p14:tracePt t="85877" x="2914650" y="2146300"/>
          <p14:tracePt t="85893" x="2959100" y="2301875"/>
          <p14:tracePt t="85912" x="3014663" y="2420938"/>
          <p14:tracePt t="85926" x="3068638" y="2476500"/>
          <p14:tracePt t="85948" x="3252788" y="2586038"/>
          <p14:tracePt t="85949" x="3352800" y="2630488"/>
          <p14:tracePt t="85958" x="3462338" y="2667000"/>
          <p14:tracePt t="85978" x="3854450" y="2768600"/>
          <p14:tracePt t="85993" x="4129088" y="2795588"/>
          <p14:tracePt t="86009" x="4357688" y="2740025"/>
          <p14:tracePt t="86012" x="4484688" y="2703513"/>
          <p14:tracePt t="86024" x="4749800" y="2593975"/>
          <p14:tracePt t="86041" x="4905375" y="2493963"/>
          <p14:tracePt t="86059" x="5005388" y="2420938"/>
          <p14:tracePt t="86074" x="5033963" y="2393950"/>
          <p14:tracePt t="86091" x="5051425" y="2374900"/>
          <p14:tracePt t="86092" x="5060950" y="2357438"/>
          <p14:tracePt t="86109" x="5070475" y="2357438"/>
          <p14:tracePt t="86126" x="5060950" y="2328863"/>
          <p14:tracePt t="86146" x="5033963" y="2265363"/>
          <p14:tracePt t="86147" x="4978400" y="2211388"/>
          <p14:tracePt t="86159" x="4914900" y="2138363"/>
          <p14:tracePt t="86160" x="4813300" y="2036763"/>
          <p14:tracePt t="86175" x="4549775" y="1844675"/>
          <p14:tracePt t="86192" x="4338638" y="1735138"/>
          <p14:tracePt t="86209" x="4010025" y="1662113"/>
          <p14:tracePt t="86225" x="3810000" y="1662113"/>
          <p14:tracePt t="86242" x="3589338" y="1708150"/>
          <p14:tracePt t="86257" x="3425825" y="1781175"/>
          <p14:tracePt t="86274" x="3279775" y="1873250"/>
          <p14:tracePt t="86290" x="3133725" y="2028825"/>
          <p14:tracePt t="86307" x="3078163" y="2101850"/>
          <p14:tracePt t="86324" x="3024188" y="2174875"/>
          <p14:tracePt t="86341" x="3005138" y="2211388"/>
          <p14:tracePt t="86362" x="2987675" y="2274888"/>
          <p14:tracePt t="86376" x="2987675" y="2328863"/>
          <p14:tracePt t="86396" x="3005138" y="2393950"/>
          <p14:tracePt t="86407" x="3014663" y="2411413"/>
          <p14:tracePt t="86427" x="3032125" y="2430463"/>
          <p14:tracePt t="86444" x="3041650" y="2439988"/>
          <p14:tracePt t="86457" x="3051175" y="2447925"/>
          <p14:tracePt t="86475" x="3060700" y="2447925"/>
          <p14:tracePt t="90506" x="3097213" y="2503488"/>
          <p14:tracePt t="90510" x="3141663" y="2593975"/>
          <p14:tracePt t="90527" x="3233738" y="2851150"/>
          <p14:tracePt t="90544" x="3297238" y="3041650"/>
          <p14:tracePt t="90560" x="3316288" y="3097213"/>
          <p14:tracePt t="90579" x="3316288" y="3133725"/>
          <p14:tracePt t="90598" x="3316288" y="3160713"/>
          <p14:tracePt t="90615" x="3316288" y="3179763"/>
          <p14:tracePt t="90628" x="3316288" y="3197225"/>
          <p14:tracePt t="90646" x="3316288" y="3216275"/>
          <p14:tracePt t="90662" x="3316288" y="3233738"/>
          <p14:tracePt t="90679" x="3316288" y="3243263"/>
          <p14:tracePt t="90693" x="3306763" y="3243263"/>
          <p14:tracePt t="90721" x="3297238" y="3243263"/>
          <p14:tracePt t="90742" x="3289300" y="3243263"/>
          <p14:tracePt t="90754" x="3279775" y="3243263"/>
          <p14:tracePt t="90820" x="3279775" y="3252788"/>
          <p14:tracePt t="90822" x="3279775" y="3260725"/>
          <p14:tracePt t="90829" x="3279775" y="3270250"/>
          <p14:tracePt t="90844" x="3279775" y="3316288"/>
          <p14:tracePt t="93192" x="3224213" y="3289300"/>
          <p14:tracePt t="93197" x="3170238" y="3243263"/>
          <p14:tracePt t="93205" x="3114675" y="3216275"/>
          <p14:tracePt t="93219" x="3024188" y="3179763"/>
          <p14:tracePt t="93236" x="2941638" y="3143250"/>
          <p14:tracePt t="93254" x="2795588" y="3124200"/>
          <p14:tracePt t="93269" x="2713038" y="3124200"/>
          <p14:tracePt t="93285" x="2657475" y="3124200"/>
          <p14:tracePt t="93286" x="2630488" y="3124200"/>
          <p14:tracePt t="93301" x="2603500" y="3124200"/>
          <p14:tracePt t="93318" x="2566988" y="3124200"/>
          <p14:tracePt t="93334" x="2520950" y="3143250"/>
          <p14:tracePt t="93351" x="2484438" y="3143250"/>
          <p14:tracePt t="93369" x="2411413" y="3160713"/>
          <p14:tracePt t="93384" x="2374900" y="3160713"/>
          <p14:tracePt t="93401" x="2328863" y="3160713"/>
          <p14:tracePt t="93417" x="2301875" y="3160713"/>
          <p14:tracePt t="93434" x="2284413" y="3160713"/>
          <p14:tracePt t="93450" x="2274888" y="3160713"/>
          <p14:tracePt t="93941" x="2219325" y="3160713"/>
          <p14:tracePt t="93946" x="2174875" y="3160713"/>
          <p14:tracePt t="93953" x="2128838" y="3160713"/>
          <p14:tracePt t="93966" x="2092325" y="3160713"/>
          <p14:tracePt t="93967" x="2055813" y="3160713"/>
          <p14:tracePt t="93983" x="1990725" y="3160713"/>
          <p14:tracePt t="93999" x="1917700" y="3160713"/>
          <p14:tracePt t="94001" x="1873250" y="3160713"/>
          <p14:tracePt t="94018" x="1808163" y="3151188"/>
          <p14:tracePt t="94034" x="1744663" y="3124200"/>
          <p14:tracePt t="94035" x="1708150" y="3114675"/>
          <p14:tracePt t="94050" x="1671638" y="3097213"/>
          <p14:tracePt t="94067" x="1635125" y="3070225"/>
          <p14:tracePt t="94086" x="1589088" y="3033713"/>
          <p14:tracePt t="94101" x="1571625" y="3005138"/>
          <p14:tracePt t="94120" x="1552575" y="2951163"/>
          <p14:tracePt t="94132" x="1535113" y="2905125"/>
          <p14:tracePt t="94151" x="1525588" y="2841625"/>
          <p14:tracePt t="94167" x="1525588" y="2795588"/>
          <p14:tracePt t="94183" x="1552575" y="2659063"/>
          <p14:tracePt t="94185" x="1562100" y="2576513"/>
          <p14:tracePt t="94202" x="1617663" y="2384425"/>
          <p14:tracePt t="94215" x="1671638" y="2284413"/>
          <p14:tracePt t="94232" x="1727200" y="2192338"/>
          <p14:tracePt t="94248" x="1771650" y="2138363"/>
          <p14:tracePt t="94268" x="1890713" y="2036763"/>
          <p14:tracePt t="94282" x="2000250" y="1963738"/>
          <p14:tracePt t="94302" x="2192338" y="1900238"/>
          <p14:tracePt t="94316" x="2347913" y="1882775"/>
          <p14:tracePt t="94333" x="2503488" y="1890713"/>
          <p14:tracePt t="94350" x="2732088" y="1946275"/>
          <p14:tracePt t="94367" x="2922588" y="1992313"/>
          <p14:tracePt t="94383" x="3187700" y="2065338"/>
          <p14:tracePt t="94400" x="3289300" y="2082800"/>
          <p14:tracePt t="94421" x="3406775" y="2109788"/>
          <p14:tracePt t="94431" x="3508375" y="2119313"/>
          <p14:tracePt t="94451" x="3654425" y="2138363"/>
          <p14:tracePt t="94464" x="3735388" y="2146300"/>
          <p14:tracePt t="94483" x="3790950" y="2146300"/>
          <p14:tracePt t="94484" x="3817938" y="2146300"/>
          <p14:tracePt t="94498" x="3873500" y="2146300"/>
          <p14:tracePt t="94516" x="3963988" y="2101850"/>
          <p14:tracePt t="94533" x="4183063" y="1936750"/>
          <p14:tracePt t="94551" x="4302125" y="1781175"/>
          <p14:tracePt t="94553" x="4348163" y="1727200"/>
          <p14:tracePt t="94564" x="4367213" y="1690688"/>
          <p14:tracePt t="94585" x="4375150" y="1608138"/>
          <p14:tracePt t="94600" x="4357688" y="1535113"/>
          <p14:tracePt t="94600" x="4330700" y="1489075"/>
          <p14:tracePt t="94614" x="4175125" y="1370013"/>
          <p14:tracePt t="94635" x="3946525" y="1233488"/>
          <p14:tracePt t="94636" x="3781425" y="1150938"/>
          <p14:tracePt t="94653" x="3379788" y="1050925"/>
          <p14:tracePt t="94670" x="2868613" y="995363"/>
          <p14:tracePt t="94680" x="2703513" y="995363"/>
          <p14:tracePt t="94699" x="2320925" y="1060450"/>
          <p14:tracePt t="94719" x="1990725" y="1233488"/>
          <p14:tracePt t="94730" x="1844675" y="1360488"/>
          <p14:tracePt t="94747" x="1754188" y="1462088"/>
          <p14:tracePt t="94765" x="1681163" y="1581150"/>
          <p14:tracePt t="94782" x="1662113" y="1644650"/>
          <p14:tracePt t="94799" x="1654175" y="1781175"/>
          <p14:tracePt t="94818" x="1717675" y="1936750"/>
          <p14:tracePt t="94834" x="1817688" y="2046288"/>
          <p14:tracePt t="94851" x="1954213" y="2174875"/>
          <p14:tracePt t="94852" x="2027238" y="2238375"/>
          <p14:tracePt t="94862" x="2082800" y="2292350"/>
          <p14:tracePt t="94884" x="2228850" y="2374900"/>
          <p14:tracePt t="94898" x="2311400" y="2393950"/>
          <p14:tracePt t="94899" x="2347913" y="2393950"/>
          <p14:tracePt t="94918" x="2447925" y="2393950"/>
          <p14:tracePt t="94932" x="2613025" y="2366963"/>
          <p14:tracePt t="94946" x="2795588" y="2338388"/>
          <p14:tracePt t="94947" x="2886075" y="2328863"/>
          <p14:tracePt t="94962" x="3105150" y="2320925"/>
          <p14:tracePt t="94979" x="3333750" y="2328863"/>
          <p14:tracePt t="94995" x="3562350" y="2374900"/>
          <p14:tracePt t="95012" x="3654425" y="2403475"/>
          <p14:tracePt t="95029" x="3800475" y="2420938"/>
          <p14:tracePt t="95046" x="3863975" y="2420938"/>
          <p14:tracePt t="95065" x="3919538" y="2411413"/>
          <p14:tracePt t="95080" x="3937000" y="2393950"/>
          <p14:tracePt t="95098" x="3963988" y="2328863"/>
          <p14:tracePt t="95118" x="3963988" y="2255838"/>
          <p14:tracePt t="95130" x="3946525" y="2228850"/>
          <p14:tracePt t="95132" x="3919538" y="2211388"/>
          <p14:tracePt t="95150" x="3836988" y="2138363"/>
          <p14:tracePt t="95162" x="3744913" y="2065338"/>
          <p14:tracePt t="95179" x="3552825" y="1927225"/>
          <p14:tracePt t="95195" x="3325813" y="1827213"/>
          <p14:tracePt t="95212" x="3097213" y="1781175"/>
          <p14:tracePt t="95213" x="3005138" y="1763713"/>
          <p14:tracePt t="95228" x="2832100" y="1771650"/>
          <p14:tracePt t="95246" x="2657475" y="1836738"/>
          <p14:tracePt t="95247" x="2557463" y="1890713"/>
          <p14:tracePt t="95261" x="2374900" y="2009775"/>
          <p14:tracePt t="95282" x="2211388" y="2174875"/>
          <p14:tracePt t="95295" x="2128838" y="2347913"/>
          <p14:tracePt t="95312" x="2055813" y="2540000"/>
          <p14:tracePt t="95330" x="2009775" y="2759075"/>
          <p14:tracePt t="95348" x="2000250" y="2868613"/>
          <p14:tracePt t="95349" x="2000250" y="2914650"/>
          <p14:tracePt t="95362" x="2000250" y="2987675"/>
          <p14:tracePt t="95378" x="2000250" y="3051175"/>
          <p14:tracePt t="95394" x="2000250" y="3124200"/>
          <p14:tracePt t="95411" x="2000250" y="3179763"/>
          <p14:tracePt t="95428" x="2000250" y="3206750"/>
          <p14:tracePt t="95445" x="2000250" y="3243263"/>
          <p14:tracePt t="95462" x="2000250" y="3252788"/>
          <p14:tracePt t="95478" x="2000250" y="3260725"/>
          <p14:tracePt t="95494" x="2000250" y="3270250"/>
          <p14:tracePt t="95520" x="2000250" y="3279775"/>
          <p14:tracePt t="95527" x="1990725" y="3279775"/>
          <p14:tracePt t="95544" x="1990725" y="3289300"/>
          <p14:tracePt t="95565" x="1982788" y="3289300"/>
          <p14:tracePt t="95579" x="1963738" y="3298825"/>
          <p14:tracePt t="95596" x="1954213" y="3298825"/>
          <p14:tracePt t="95616" x="1946275" y="3298825"/>
          <p14:tracePt t="95646" x="1936750" y="3298825"/>
          <p14:tracePt t="95730" x="1927225" y="3298825"/>
          <p14:tracePt t="95771" x="1917700" y="3306763"/>
          <p14:tracePt t="95784" x="1917700" y="3316288"/>
          <p14:tracePt t="95791" x="1900238" y="3316288"/>
          <p14:tracePt t="96484" x="1863725" y="3298825"/>
          <p14:tracePt t="96486" x="1836738" y="3270250"/>
          <p14:tracePt t="96493" x="1808163" y="3252788"/>
          <p14:tracePt t="96509" x="1771650" y="3216275"/>
          <p14:tracePt t="96527" x="1727200" y="3187700"/>
          <p14:tracePt t="96544" x="1690688" y="3179763"/>
          <p14:tracePt t="96559" x="1671638" y="3160713"/>
          <p14:tracePt t="96561" x="1662113" y="3160713"/>
          <p14:tracePt t="96574" x="1654175" y="3160713"/>
          <p14:tracePt t="96591" x="1644650" y="3151188"/>
          <p14:tracePt t="96607" x="1625600" y="3143250"/>
          <p14:tracePt t="96608" x="1617663" y="3143250"/>
          <p14:tracePt t="96643" x="1608138" y="3143250"/>
          <p14:tracePt t="96661" x="1598613" y="3143250"/>
          <p14:tracePt t="96669" x="1598613" y="3133725"/>
          <p14:tracePt t="101219" x="1644650" y="3114675"/>
          <p14:tracePt t="101226" x="1727200" y="3106738"/>
          <p14:tracePt t="101232" x="1800225" y="3087688"/>
          <p14:tracePt t="101242" x="1917700" y="3087688"/>
          <p14:tracePt t="101263" x="2357438" y="3187700"/>
          <p14:tracePt t="101275" x="2822575" y="3379788"/>
          <p14:tracePt t="101293" x="3452813" y="3671888"/>
          <p14:tracePt t="101309" x="3937000" y="3836988"/>
          <p14:tracePt t="101327" x="4440238" y="3973513"/>
          <p14:tracePt t="101347" x="4868863" y="3929063"/>
          <p14:tracePt t="101361" x="4960938" y="3910013"/>
          <p14:tracePt t="101361" x="5024438" y="3883025"/>
          <p14:tracePt t="101377" x="5170488" y="3836988"/>
          <p14:tracePt t="101393" x="5280025" y="3819525"/>
          <p14:tracePt t="101395" x="5334000" y="3810000"/>
          <p14:tracePt t="101409" x="5416550" y="3790950"/>
          <p14:tracePt t="101425" x="5481638" y="3783013"/>
          <p14:tracePt t="101443" x="5591175" y="3763963"/>
          <p14:tracePt t="101461" x="5672138" y="3763963"/>
          <p14:tracePt t="101463" x="5708650" y="3763963"/>
          <p14:tracePt t="101474" x="5737225" y="3763963"/>
          <p14:tracePt t="101492" x="5791200" y="3763963"/>
          <p14:tracePt t="101509" x="5810250" y="3763963"/>
          <p14:tracePt t="101511" x="5818188" y="3763963"/>
          <p14:tracePt t="101524" x="5827713" y="3763963"/>
          <p14:tracePt t="101541" x="5846763" y="3763963"/>
          <p14:tracePt t="101561" x="5854700" y="3763963"/>
          <p14:tracePt t="101575" x="5864225" y="3763963"/>
          <p14:tracePt t="101578" x="5864225" y="3754438"/>
          <p14:tracePt t="101594" x="5864225" y="3736975"/>
          <p14:tracePt t="101610" x="5864225" y="3727450"/>
          <p14:tracePt t="101625" x="5837238" y="3700463"/>
          <p14:tracePt t="101627" x="5810250" y="3671888"/>
          <p14:tracePt t="101642" x="5727700" y="3590925"/>
          <p14:tracePt t="101657" x="5627688" y="3452813"/>
          <p14:tracePt t="101674" x="5481638" y="3289300"/>
          <p14:tracePt t="101690" x="5416550" y="3216275"/>
          <p14:tracePt t="101708" x="5297488" y="3160713"/>
          <p14:tracePt t="101724" x="5260975" y="3133725"/>
          <p14:tracePt t="101742" x="5224463" y="3114675"/>
          <p14:tracePt t="101757" x="5207000" y="3106738"/>
          <p14:tracePt t="101778" x="5197475" y="3097213"/>
          <p14:tracePt t="101790" x="5197475" y="3087688"/>
          <p14:tracePt t="101807" x="5187950" y="3087688"/>
          <p14:tracePt t="101824" x="5187950" y="3078163"/>
          <p14:tracePt t="101841" x="5180013" y="3078163"/>
          <p14:tracePt t="103682" x="5151438" y="3078163"/>
          <p14:tracePt t="103689" x="5097463" y="3078163"/>
          <p14:tracePt t="103701" x="5014913" y="3078163"/>
          <p14:tracePt t="103703" x="4941888" y="3078163"/>
          <p14:tracePt t="103722" x="4832350" y="3078163"/>
          <p14:tracePt t="103723" x="4795838" y="3078163"/>
          <p14:tracePt t="103736" x="4759325" y="3078163"/>
          <p14:tracePt t="103737" x="4740275" y="3078163"/>
          <p14:tracePt t="103750" x="4686300" y="3078163"/>
          <p14:tracePt t="103771" x="4594225" y="3087688"/>
          <p14:tracePt t="103785" x="4530725" y="3087688"/>
          <p14:tracePt t="103802" x="4457700" y="3097213"/>
          <p14:tracePt t="103820" x="4357688" y="3114675"/>
          <p14:tracePt t="103833" x="4292600" y="3124200"/>
          <p14:tracePt t="103850" x="4256088" y="3133725"/>
          <p14:tracePt t="103867" x="4211638" y="3143250"/>
          <p14:tracePt t="103887" x="4165600" y="3160713"/>
          <p14:tracePt t="103900" x="4119563" y="3179763"/>
          <p14:tracePt t="103917" x="4092575" y="3179763"/>
          <p14:tracePt t="103935" x="4046538" y="3206750"/>
          <p14:tracePt t="103950" x="4000500" y="3224213"/>
          <p14:tracePt t="103970" x="3946525" y="3243263"/>
          <p14:tracePt t="103985" x="3919538" y="3252788"/>
          <p14:tracePt t="104005" x="3873500" y="3270250"/>
          <p14:tracePt t="104024" x="3817938" y="3298825"/>
          <p14:tracePt t="104034" x="3800475" y="3298825"/>
          <p14:tracePt t="104054" x="3754438" y="3316288"/>
          <p14:tracePt t="104067" x="3727450" y="3335338"/>
          <p14:tracePt t="104084" x="3671888" y="3362325"/>
          <p14:tracePt t="104099" x="3617913" y="3389313"/>
          <p14:tracePt t="104116" x="3552825" y="3425825"/>
          <p14:tracePt t="104118" x="3516313" y="3444875"/>
          <p14:tracePt t="104133" x="3398838" y="3489325"/>
          <p14:tracePt t="104150" x="3297238" y="3525838"/>
          <p14:tracePt t="104152" x="3243263" y="3554413"/>
          <p14:tracePt t="104165" x="3141663" y="3581400"/>
          <p14:tracePt t="104188" x="3005138" y="3617913"/>
          <p14:tracePt t="104200" x="2914650" y="3644900"/>
          <p14:tracePt t="104216" x="2822575" y="3671888"/>
          <p14:tracePt t="104235" x="2686050" y="3708400"/>
          <p14:tracePt t="104251" x="2613025" y="3736975"/>
          <p14:tracePt t="104270" x="2503488" y="3763963"/>
          <p14:tracePt t="104285" x="2438400" y="3783013"/>
          <p14:tracePt t="104299" x="2401888" y="3790950"/>
          <p14:tracePt t="104317" x="2357438" y="3810000"/>
          <p14:tracePt t="104333" x="2328863" y="3810000"/>
          <p14:tracePt t="104350" x="2311400" y="3827463"/>
          <p14:tracePt t="104365" x="2301875" y="3827463"/>
          <p14:tracePt t="104384" x="2292350" y="3827463"/>
          <p14:tracePt t="104399" x="2284413" y="3827463"/>
          <p14:tracePt t="104420" x="2292350" y="3800475"/>
          <p14:tracePt t="104819" x="2228850" y="3800475"/>
          <p14:tracePt t="104826" x="2146300" y="3790950"/>
          <p14:tracePt t="104832" x="2073275" y="3773488"/>
          <p14:tracePt t="104847" x="1927225" y="3746500"/>
          <p14:tracePt t="104866" x="1808163" y="3708400"/>
          <p14:tracePt t="104882" x="1754188" y="3690938"/>
          <p14:tracePt t="104902" x="1698625" y="3663950"/>
          <p14:tracePt t="104917" x="1681163" y="3644900"/>
          <p14:tracePt t="104930" x="1654175" y="3644900"/>
          <p14:tracePt t="104948" x="1644650" y="3627438"/>
          <p14:tracePt t="104963" x="1635125" y="3627438"/>
          <p14:tracePt t="104980" x="1625600" y="3627438"/>
          <p14:tracePt t="104982" x="1617663" y="3617913"/>
          <p14:tracePt t="104996" x="1617663" y="3608388"/>
          <p14:tracePt t="105013" x="1608138" y="3608388"/>
          <p14:tracePt t="105032" x="1608138" y="3598863"/>
          <p14:tracePt t="105047" x="1608138" y="3590925"/>
          <p14:tracePt t="105101" x="1608138" y="3581400"/>
          <p14:tracePt t="105244" x="1608138" y="3571875"/>
          <p14:tracePt t="105322" x="1608138" y="3562350"/>
          <p14:tracePt t="105356" x="1617663" y="3554413"/>
          <p14:tracePt t="105365" x="1625600" y="3554413"/>
          <p14:tracePt t="105370" x="1625600" y="3544888"/>
          <p14:tracePt t="105379" x="1635125" y="3544888"/>
          <p14:tracePt t="105399" x="1671638" y="3535363"/>
          <p14:tracePt t="105413" x="1708150" y="3525838"/>
          <p14:tracePt t="105429" x="1763713" y="3517900"/>
          <p14:tracePt t="105445" x="1863725" y="3517900"/>
          <p14:tracePt t="105462" x="1936750" y="3517900"/>
          <p14:tracePt t="105479" x="2036763" y="3525838"/>
          <p14:tracePt t="105495" x="2100263" y="3535363"/>
          <p14:tracePt t="105513" x="2201863" y="3544888"/>
          <p14:tracePt t="105529" x="2247900" y="3554413"/>
          <p14:tracePt t="105546" x="2301875" y="3554413"/>
          <p14:tracePt t="105562" x="2338388" y="3562350"/>
          <p14:tracePt t="105580" x="2347913" y="3562350"/>
          <p14:tracePt t="105581" x="2365375" y="3562350"/>
          <p14:tracePt t="105601" x="2374900" y="3562350"/>
          <p14:tracePt t="105613" x="2384425" y="3562350"/>
          <p14:tracePt t="105631" x="2393950" y="3562350"/>
          <p14:tracePt t="105647" x="2401888" y="3562350"/>
          <p14:tracePt t="105663" x="2411413" y="3562350"/>
          <p14:tracePt t="106120" x="2493963" y="3562350"/>
          <p14:tracePt t="106127" x="2620963" y="3562350"/>
          <p14:tracePt t="106133" x="2768600" y="3562350"/>
          <p14:tracePt t="106146" x="3087688" y="3598863"/>
          <p14:tracePt t="106162" x="3416300" y="3663950"/>
          <p14:tracePt t="106176" x="3671888" y="3708400"/>
          <p14:tracePt t="106193" x="3919538" y="3736975"/>
          <p14:tracePt t="106210" x="4275138" y="3746500"/>
          <p14:tracePt t="106226" x="4576763" y="3746500"/>
          <p14:tracePt t="106242" x="5024438" y="3773488"/>
          <p14:tracePt t="106263" x="5426075" y="3827463"/>
          <p14:tracePt t="106276" x="5645150" y="3836988"/>
          <p14:tracePt t="106293" x="5810250" y="3836988"/>
          <p14:tracePt t="106312" x="6019800" y="3810000"/>
          <p14:tracePt t="106327" x="6102350" y="3790950"/>
          <p14:tracePt t="106349" x="6175375" y="3783013"/>
          <p14:tracePt t="106350" x="6192838" y="3773488"/>
          <p14:tracePt t="106360" x="6202363" y="3773488"/>
          <p14:tracePt t="106378" x="6221413" y="3754438"/>
          <p14:tracePt t="106398" x="6221413" y="3746500"/>
          <p14:tracePt t="106414" x="6221413" y="3727450"/>
          <p14:tracePt t="106425" x="6221413" y="3700463"/>
          <p14:tracePt t="106442" x="6221413" y="3671888"/>
          <p14:tracePt t="106459" x="6211888" y="3635375"/>
          <p14:tracePt t="106475" x="6165850" y="3598863"/>
          <p14:tracePt t="106492" x="6083300" y="3498850"/>
          <p14:tracePt t="106493" x="6010275" y="3444875"/>
          <p14:tracePt t="106509" x="5781675" y="3279775"/>
          <p14:tracePt t="106525" x="5526088" y="3124200"/>
          <p14:tracePt t="106527" x="5380038" y="3060700"/>
          <p14:tracePt t="106541" x="5114925" y="2960688"/>
          <p14:tracePt t="106564" x="4686300" y="2841625"/>
          <p14:tracePt t="106575" x="4421188" y="2805113"/>
          <p14:tracePt t="106592" x="4192588" y="2768600"/>
          <p14:tracePt t="106612" x="3927475" y="2759075"/>
          <p14:tracePt t="106626" x="3790950" y="2759075"/>
          <p14:tracePt t="106647" x="3662363" y="2759075"/>
          <p14:tracePt t="106661" x="3608388" y="2768600"/>
          <p14:tracePt t="106675" x="3544888" y="2776538"/>
          <p14:tracePt t="106691" x="3489325" y="2832100"/>
          <p14:tracePt t="106708" x="3452813" y="2868613"/>
          <p14:tracePt t="106725" x="3416300" y="2960688"/>
          <p14:tracePt t="106741" x="3398838" y="3014663"/>
          <p14:tracePt t="106759" x="3406775" y="3124200"/>
          <p14:tracePt t="106774" x="3435350" y="3197225"/>
          <p14:tracePt t="106791" x="3498850" y="3289300"/>
          <p14:tracePt t="106792" x="3552825" y="3343275"/>
          <p14:tracePt t="106808" x="3662363" y="3444875"/>
          <p14:tracePt t="106825" x="3773488" y="3517900"/>
          <p14:tracePt t="106827" x="3827463" y="3562350"/>
          <p14:tracePt t="106841" x="3910013" y="3617913"/>
          <p14:tracePt t="106862" x="4019550" y="3671888"/>
          <p14:tracePt t="106876" x="4119563" y="3681413"/>
          <p14:tracePt t="106892" x="4256088" y="3690938"/>
          <p14:tracePt t="106909" x="4440238" y="3690938"/>
          <p14:tracePt t="106924" x="4521200" y="3690938"/>
          <p14:tracePt t="106940" x="4603750" y="3690938"/>
          <p14:tracePt t="106957" x="4686300" y="3690938"/>
          <p14:tracePt t="106974" x="4722813" y="3690938"/>
          <p14:tracePt t="106990" x="4786313" y="3690938"/>
          <p14:tracePt t="107007" x="4832350" y="3690938"/>
          <p14:tracePt t="107024" x="4868863" y="3690938"/>
          <p14:tracePt t="107040" x="4914900" y="3690938"/>
          <p14:tracePt t="107064" x="4951413" y="3690938"/>
          <p14:tracePt t="107065" x="4960938" y="3681413"/>
          <p14:tracePt t="107073" x="4968875" y="3681413"/>
          <p14:tracePt t="107095" x="5014913" y="3654425"/>
          <p14:tracePt t="107106" x="5041900" y="3635375"/>
          <p14:tracePt t="107128" x="5124450" y="3608388"/>
          <p14:tracePt t="107141" x="5170488" y="3581400"/>
          <p14:tracePt t="107156" x="5207000" y="3562350"/>
          <p14:tracePt t="107175" x="5253038" y="3554413"/>
          <p14:tracePt t="107190" x="5270500" y="3535363"/>
          <p14:tracePt t="107209" x="5297488" y="3525838"/>
          <p14:tracePt t="107224" x="5316538" y="3517900"/>
          <p14:tracePt t="107241" x="5326063" y="3508375"/>
          <p14:tracePt t="107242" x="5334000" y="3498850"/>
          <p14:tracePt t="107257" x="5334000" y="3481388"/>
          <p14:tracePt t="107275" x="5343525" y="3471863"/>
          <p14:tracePt t="107276" x="5343525" y="3452813"/>
          <p14:tracePt t="107292" x="5326063" y="3398838"/>
          <p14:tracePt t="107307" x="5260975" y="3260725"/>
          <p14:tracePt t="107327" x="5041900" y="3024188"/>
          <p14:tracePt t="107339" x="4878388" y="2914650"/>
          <p14:tracePt t="107358" x="4594225" y="2859088"/>
          <p14:tracePt t="107372" x="4367213" y="2859088"/>
          <p14:tracePt t="107392" x="4119563" y="2859088"/>
          <p14:tracePt t="107407" x="3983038" y="2859088"/>
          <p14:tracePt t="107422" x="3836988" y="2878138"/>
          <p14:tracePt t="107443" x="3671888" y="2914650"/>
          <p14:tracePt t="107457" x="3589338" y="2924175"/>
          <p14:tracePt t="107474" x="3498850" y="2941638"/>
          <p14:tracePt t="107494" x="3435350" y="2960688"/>
          <p14:tracePt t="107507" x="3398838" y="2968625"/>
          <p14:tracePt t="107524" x="3370263" y="3005138"/>
          <p14:tracePt t="107540" x="3333750" y="3051175"/>
          <p14:tracePt t="107542" x="3316288" y="3097213"/>
          <p14:tracePt t="107556" x="3289300" y="3151188"/>
          <p14:tracePt t="107573" x="3260725" y="3224213"/>
          <p14:tracePt t="107590" x="3252788" y="3335338"/>
          <p14:tracePt t="107605" x="3252788" y="3389313"/>
          <p14:tracePt t="107624" x="3279775" y="3471863"/>
          <p14:tracePt t="107639" x="3316288" y="3525838"/>
          <p14:tracePt t="107658" x="3389313" y="3608388"/>
          <p14:tracePt t="107674" x="3479800" y="3654425"/>
          <p14:tracePt t="107694" x="3698875" y="3746500"/>
          <p14:tracePt t="107705" x="3927475" y="3800475"/>
          <p14:tracePt t="107724" x="4211638" y="3846513"/>
          <p14:tracePt t="107725" x="4330700" y="3883025"/>
          <p14:tracePt t="107740" x="4594225" y="3919538"/>
          <p14:tracePt t="107754" x="4776788" y="3946525"/>
          <p14:tracePt t="107774" x="4941888" y="3946525"/>
          <p14:tracePt t="107790" x="5060950" y="3929063"/>
          <p14:tracePt t="107807" x="5243513" y="3900488"/>
          <p14:tracePt t="107823" x="5316538" y="3883025"/>
          <p14:tracePt t="107840" x="5353050" y="3873500"/>
          <p14:tracePt t="107841" x="5370513" y="3863975"/>
          <p14:tracePt t="107856" x="5389563" y="3863975"/>
          <p14:tracePt t="107875" x="5408613" y="3846513"/>
          <p14:tracePt t="107887" x="5416550" y="3836988"/>
          <p14:tracePt t="107888" x="5416550" y="3827463"/>
          <p14:tracePt t="107905" x="5426075" y="3819525"/>
          <p14:tracePt t="107922" x="5435600" y="3819525"/>
          <p14:tracePt t="107938" x="5445125" y="3810000"/>
          <p14:tracePt t="107959" x="5445125" y="3800475"/>
          <p14:tracePt t="108019" x="5445125" y="3790950"/>
          <p14:tracePt t="108073" x="5445125" y="3783013"/>
          <p14:tracePt t="108134" x="5445125" y="3773488"/>
          <p14:tracePt t="108175" x="5453063" y="3773488"/>
          <p14:tracePt t="108181" x="5453063" y="3763963"/>
          <p14:tracePt t="108188" x="5462588" y="3763963"/>
          <p14:tracePt t="108209" x="5462588" y="3754438"/>
          <p14:tracePt t="111874" x="5472113" y="3790950"/>
          <p14:tracePt t="111878" x="5481638" y="3846513"/>
          <p14:tracePt t="111896" x="5481638" y="3929063"/>
          <p14:tracePt t="111909" x="5472113" y="3973513"/>
          <p14:tracePt t="111926" x="5426075" y="4038600"/>
          <p14:tracePt t="111941" x="5307013" y="4119563"/>
          <p14:tracePt t="111957" x="5087938" y="4192588"/>
          <p14:tracePt t="111959" x="4978400" y="4202113"/>
          <p14:tracePt t="111975" x="4732338" y="4211638"/>
          <p14:tracePt t="111990" x="4521200" y="4211638"/>
          <p14:tracePt t="112009" x="4256088" y="4202113"/>
          <p14:tracePt t="112024" x="4065588" y="4165600"/>
          <p14:tracePt t="112043" x="3790950" y="4148138"/>
          <p14:tracePt t="112058" x="3662363" y="4129088"/>
          <p14:tracePt t="112080" x="3471863" y="4111625"/>
          <p14:tracePt t="112090" x="3379788" y="4111625"/>
          <p14:tracePt t="112113" x="3252788" y="4102100"/>
          <p14:tracePt t="112124" x="3197225" y="4092575"/>
          <p14:tracePt t="112146" x="3133725" y="4083050"/>
          <p14:tracePt t="112159" x="3097213" y="4075113"/>
          <p14:tracePt t="112174" x="3087688" y="4075113"/>
          <p14:tracePt t="112193" x="3068638" y="4065588"/>
          <p14:tracePt t="112212" x="3060700" y="4056063"/>
          <p14:tracePt t="112225" x="3051175" y="4046538"/>
          <p14:tracePt t="112245" x="3051175" y="4029075"/>
          <p14:tracePt t="112258" x="3051175" y="4010025"/>
          <p14:tracePt t="112258" x="3051175" y="4002088"/>
          <p14:tracePt t="112275" x="3051175" y="3992563"/>
          <p14:tracePt t="112299" x="3051175" y="3973513"/>
          <p14:tracePt t="112300" x="3051175" y="3965575"/>
          <p14:tracePt t="112306" x="3051175" y="3956050"/>
          <p14:tracePt t="112326" x="3051175" y="3946525"/>
          <p14:tracePt t="112344" x="3051175" y="3937000"/>
          <p14:tracePt t="112361" x="3051175" y="3929063"/>
          <p14:tracePt t="112382" x="3051175" y="3919538"/>
          <p14:tracePt t="112391" x="3051175" y="3910013"/>
          <p14:tracePt t="112408" x="3051175" y="3892550"/>
          <p14:tracePt t="112409" x="3051175" y="3883025"/>
          <p14:tracePt t="112423" x="3041650" y="3863975"/>
          <p14:tracePt t="112440" x="3032125" y="3856038"/>
          <p14:tracePt t="112457" x="3032125" y="3836988"/>
          <p14:tracePt t="112474" x="3032125" y="3827463"/>
          <p14:tracePt t="112495" x="3032125" y="3819525"/>
          <p14:tracePt t="112519" x="3032125" y="3810000"/>
          <p14:tracePt t="112531" x="3032125" y="3800475"/>
          <p14:tracePt t="112544" x="3024188" y="3800475"/>
          <p14:tracePt t="112566" x="3024188" y="3790950"/>
          <p14:tracePt t="112572" x="3014663" y="3790950"/>
          <p14:tracePt t="112590" x="2978150" y="3790950"/>
          <p14:tracePt t="112609" x="2805113" y="3790950"/>
          <p14:tracePt t="112626" x="2584450" y="3810000"/>
          <p14:tracePt t="112639" x="2511425" y="3819525"/>
          <p14:tracePt t="112641" x="2447925" y="3827463"/>
          <p14:tracePt t="112657" x="2301875" y="3856038"/>
          <p14:tracePt t="112675" x="2155825" y="3883025"/>
          <p14:tracePt t="112690" x="2063750" y="3919538"/>
          <p14:tracePt t="112710" x="1982788" y="3956050"/>
          <p14:tracePt t="112724" x="1936750" y="3992563"/>
          <p14:tracePt t="112740" x="1900238" y="4010025"/>
          <p14:tracePt t="112757" x="1873250" y="4046538"/>
          <p14:tracePt t="112773" x="1863725" y="4046538"/>
          <p14:tracePt t="112793" x="1863725" y="4056063"/>
          <p14:tracePt t="112805" x="1863725" y="4065588"/>
          <p14:tracePt t="112827" x="1909763" y="4075113"/>
          <p14:tracePt t="112838" x="1982788" y="4083050"/>
          <p14:tracePt t="112855" x="2092325" y="4083050"/>
          <p14:tracePt t="112872" x="2384425" y="4111625"/>
          <p14:tracePt t="112888" x="2613025" y="4119563"/>
          <p14:tracePt t="112907" x="2968625" y="4156075"/>
          <p14:tracePt t="112922" x="3114675" y="4184650"/>
          <p14:tracePt t="112940" x="3289300" y="4202113"/>
          <p14:tracePt t="112957" x="3370263" y="4211638"/>
          <p14:tracePt t="112972" x="3435350" y="4221163"/>
          <p14:tracePt t="112974" x="3462338" y="4221163"/>
          <p14:tracePt t="112989" x="3498850" y="4230688"/>
          <p14:tracePt t="113006" x="3525838" y="4230688"/>
          <p14:tracePt t="113027" x="3544888" y="4230688"/>
          <p14:tracePt t="113039" x="3552825" y="4230688"/>
          <p14:tracePt t="113055" x="3552825" y="4221163"/>
          <p14:tracePt t="123090" x="3425825" y="4175125"/>
          <p14:tracePt t="123098" x="3087688" y="4092575"/>
          <p14:tracePt t="123104" x="2676525" y="4056063"/>
          <p14:tracePt t="123122" x="1954213" y="4065588"/>
          <p14:tracePt t="123138" x="1150938" y="4184650"/>
          <p14:tracePt t="123161" x="547688" y="4311650"/>
          <p14:tracePt t="123173" x="209550" y="43942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307" y="336042"/>
            <a:ext cx="356107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Thin-Film Solar</a:t>
            </a:r>
            <a:r>
              <a:rPr spc="-30" dirty="0"/>
              <a:t> </a:t>
            </a:r>
            <a:r>
              <a:rPr spc="-5" dirty="0"/>
              <a:t>Cells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33602" y="1041272"/>
            <a:ext cx="8390926" cy="40139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Copper Indium Galium </a:t>
            </a:r>
            <a:r>
              <a:rPr sz="2000" b="1" spc="-5" dirty="0">
                <a:latin typeface="Arial"/>
                <a:cs typeface="Arial"/>
              </a:rPr>
              <a:t>Selenium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(CIGS)</a:t>
            </a:r>
            <a:endParaRPr sz="2000" dirty="0">
              <a:latin typeface="Arial"/>
              <a:cs typeface="Arial"/>
            </a:endParaRPr>
          </a:p>
          <a:p>
            <a:pPr marL="217804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218440" algn="l"/>
              </a:tabLst>
            </a:pPr>
            <a:r>
              <a:rPr sz="2000" spc="-5" dirty="0">
                <a:latin typeface="Arial"/>
                <a:cs typeface="Arial"/>
              </a:rPr>
              <a:t>~20% efficiency </a:t>
            </a:r>
            <a:r>
              <a:rPr sz="2000" dirty="0">
                <a:latin typeface="Arial"/>
                <a:cs typeface="Arial"/>
              </a:rPr>
              <a:t>for </a:t>
            </a:r>
            <a:r>
              <a:rPr sz="2000" spc="-5" dirty="0">
                <a:latin typeface="Arial"/>
                <a:cs typeface="Arial"/>
              </a:rPr>
              <a:t>lab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cell</a:t>
            </a:r>
            <a:endParaRPr sz="2000" dirty="0">
              <a:latin typeface="Arial"/>
              <a:cs typeface="Arial"/>
            </a:endParaRPr>
          </a:p>
          <a:p>
            <a:pPr marL="217804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218440" algn="l"/>
              </a:tabLst>
            </a:pPr>
            <a:r>
              <a:rPr sz="2000" spc="-5" dirty="0">
                <a:latin typeface="Arial"/>
                <a:cs typeface="Arial"/>
              </a:rPr>
              <a:t>~16% </a:t>
            </a:r>
            <a:r>
              <a:rPr sz="2000" dirty="0">
                <a:latin typeface="Arial"/>
                <a:cs typeface="Arial"/>
              </a:rPr>
              <a:t>for </a:t>
            </a:r>
            <a:r>
              <a:rPr sz="2000" spc="-5" dirty="0">
                <a:latin typeface="Arial"/>
                <a:cs typeface="Arial"/>
              </a:rPr>
              <a:t>mini-module @</a:t>
            </a:r>
            <a:r>
              <a:rPr sz="2000" spc="1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20cm</a:t>
            </a:r>
            <a:r>
              <a:rPr sz="2000" spc="-7" baseline="25462" dirty="0">
                <a:latin typeface="Arial"/>
                <a:cs typeface="Arial"/>
              </a:rPr>
              <a:t>2</a:t>
            </a:r>
            <a:endParaRPr sz="2000" baseline="25462" dirty="0">
              <a:latin typeface="Arial"/>
              <a:cs typeface="Arial"/>
            </a:endParaRPr>
          </a:p>
          <a:p>
            <a:pPr marL="217804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218440" algn="l"/>
              </a:tabLst>
            </a:pPr>
            <a:r>
              <a:rPr sz="2000" spc="-5" dirty="0">
                <a:latin typeface="Arial"/>
                <a:cs typeface="Arial"/>
              </a:rPr>
              <a:t>Most efficient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thin-film</a:t>
            </a:r>
            <a:endParaRPr sz="2000" dirty="0">
              <a:latin typeface="Arial"/>
              <a:cs typeface="Arial"/>
            </a:endParaRPr>
          </a:p>
          <a:p>
            <a:pPr marL="217804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218440" algn="l"/>
              </a:tabLst>
            </a:pPr>
            <a:r>
              <a:rPr sz="2000" spc="-5" dirty="0">
                <a:latin typeface="Arial"/>
                <a:cs typeface="Arial"/>
              </a:rPr>
              <a:t>Wide band gap covering </a:t>
            </a:r>
            <a:r>
              <a:rPr sz="2000" dirty="0">
                <a:latin typeface="Arial"/>
                <a:cs typeface="Arial"/>
              </a:rPr>
              <a:t>most of the </a:t>
            </a:r>
            <a:r>
              <a:rPr sz="2000" spc="-5" dirty="0">
                <a:latin typeface="Arial"/>
                <a:cs typeface="Arial"/>
              </a:rPr>
              <a:t>visible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spectrum</a:t>
            </a:r>
            <a:endParaRPr sz="2000" dirty="0">
              <a:latin typeface="Arial"/>
              <a:cs typeface="Arial"/>
            </a:endParaRPr>
          </a:p>
          <a:p>
            <a:pPr marL="217804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218440" algn="l"/>
              </a:tabLst>
            </a:pPr>
            <a:r>
              <a:rPr sz="2000" spc="-5" dirty="0">
                <a:latin typeface="Arial"/>
                <a:cs typeface="Arial"/>
              </a:rPr>
              <a:t>R&amp;D challenges </a:t>
            </a:r>
            <a:r>
              <a:rPr sz="2000" dirty="0">
                <a:latin typeface="Arial"/>
                <a:cs typeface="Arial"/>
              </a:rPr>
              <a:t>to </a:t>
            </a:r>
            <a:r>
              <a:rPr sz="2000" spc="-5" dirty="0">
                <a:latin typeface="Arial"/>
                <a:cs typeface="Arial"/>
              </a:rPr>
              <a:t>depose </a:t>
            </a:r>
            <a:r>
              <a:rPr sz="2000" dirty="0">
                <a:latin typeface="Arial"/>
                <a:cs typeface="Arial"/>
              </a:rPr>
              <a:t>films </a:t>
            </a:r>
            <a:r>
              <a:rPr sz="2000" spc="-5" dirty="0">
                <a:latin typeface="Arial"/>
                <a:cs typeface="Arial"/>
              </a:rPr>
              <a:t>in clean, high-vacuum</a:t>
            </a:r>
            <a:r>
              <a:rPr sz="2000" spc="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environment</a:t>
            </a:r>
            <a:endParaRPr sz="2000" dirty="0">
              <a:latin typeface="Arial"/>
              <a:cs typeface="Arial"/>
            </a:endParaRPr>
          </a:p>
          <a:p>
            <a:pPr marL="217804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218440" algn="l"/>
              </a:tabLst>
            </a:pPr>
            <a:r>
              <a:rPr sz="2000" spc="-5" dirty="0">
                <a:latin typeface="Arial"/>
                <a:cs typeface="Arial"/>
              </a:rPr>
              <a:t>Associated environmental damage </a:t>
            </a:r>
            <a:r>
              <a:rPr sz="2000" spc="-15" dirty="0">
                <a:latin typeface="Arial"/>
                <a:cs typeface="Arial"/>
              </a:rPr>
              <a:t>with </a:t>
            </a:r>
            <a:r>
              <a:rPr sz="2000" spc="-5" dirty="0">
                <a:latin typeface="Arial"/>
                <a:cs typeface="Arial"/>
              </a:rPr>
              <a:t>mining and</a:t>
            </a:r>
            <a:r>
              <a:rPr sz="2000" spc="12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refinement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C8122B"/>
              </a:buClr>
              <a:buFont typeface="Wingdings"/>
              <a:buChar char=""/>
            </a:pPr>
            <a:endParaRPr sz="2000" dirty="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Cadmium Telluride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lang="en-GB" sz="2000" b="1" spc="-30" dirty="0">
                <a:latin typeface="Arial"/>
                <a:cs typeface="Arial"/>
              </a:rPr>
              <a:t>(</a:t>
            </a:r>
            <a:r>
              <a:rPr sz="2000" b="1" dirty="0" err="1">
                <a:latin typeface="Arial"/>
                <a:cs typeface="Arial"/>
              </a:rPr>
              <a:t>CdTe</a:t>
            </a:r>
            <a:r>
              <a:rPr lang="en-GB" sz="2000" b="1" dirty="0">
                <a:latin typeface="Arial"/>
                <a:cs typeface="Arial"/>
              </a:rPr>
              <a:t>)</a:t>
            </a:r>
            <a:endParaRPr sz="2000" dirty="0">
              <a:latin typeface="Arial"/>
              <a:cs typeface="Arial"/>
            </a:endParaRPr>
          </a:p>
          <a:p>
            <a:pPr marL="217804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218440" algn="l"/>
              </a:tabLst>
            </a:pPr>
            <a:r>
              <a:rPr sz="2000" spc="-5" dirty="0">
                <a:latin typeface="Arial"/>
                <a:cs typeface="Arial"/>
              </a:rPr>
              <a:t>Cheap electroplating-type manufacturing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process</a:t>
            </a:r>
            <a:endParaRPr sz="2000" dirty="0">
              <a:latin typeface="Arial"/>
              <a:cs typeface="Arial"/>
            </a:endParaRPr>
          </a:p>
          <a:p>
            <a:pPr marL="217804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218440" algn="l"/>
              </a:tabLst>
            </a:pPr>
            <a:r>
              <a:rPr sz="2000" spc="-5" dirty="0">
                <a:latin typeface="Arial"/>
                <a:cs typeface="Arial"/>
              </a:rPr>
              <a:t>Band gap 1.44 eV close </a:t>
            </a:r>
            <a:r>
              <a:rPr sz="2000" dirty="0">
                <a:latin typeface="Arial"/>
                <a:cs typeface="Arial"/>
              </a:rPr>
              <a:t>to </a:t>
            </a:r>
            <a:r>
              <a:rPr sz="2000" spc="-5" dirty="0">
                <a:latin typeface="Arial"/>
                <a:cs typeface="Arial"/>
              </a:rPr>
              <a:t>optimum </a:t>
            </a:r>
            <a:r>
              <a:rPr sz="2000" dirty="0">
                <a:latin typeface="Arial"/>
                <a:cs typeface="Arial"/>
              </a:rPr>
              <a:t>for </a:t>
            </a:r>
            <a:r>
              <a:rPr sz="2000" spc="-5" dirty="0">
                <a:latin typeface="Arial"/>
                <a:cs typeface="Arial"/>
              </a:rPr>
              <a:t>solar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spectrum</a:t>
            </a:r>
            <a:endParaRPr sz="2000" dirty="0">
              <a:latin typeface="Arial"/>
              <a:cs typeface="Arial"/>
            </a:endParaRPr>
          </a:p>
          <a:p>
            <a:pPr marL="217804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218440" algn="l"/>
              </a:tabLst>
            </a:pPr>
            <a:r>
              <a:rPr sz="2000" spc="-10" dirty="0">
                <a:latin typeface="Arial"/>
                <a:cs typeface="Arial"/>
              </a:rPr>
              <a:t>16% </a:t>
            </a:r>
            <a:r>
              <a:rPr sz="2000" spc="-5" dirty="0">
                <a:latin typeface="Arial"/>
                <a:cs typeface="Arial"/>
              </a:rPr>
              <a:t>laboratory efficiency </a:t>
            </a:r>
            <a:r>
              <a:rPr sz="2000" spc="-10" dirty="0">
                <a:latin typeface="Arial"/>
                <a:cs typeface="Arial"/>
              </a:rPr>
              <a:t>and </a:t>
            </a:r>
            <a:r>
              <a:rPr sz="2000" dirty="0">
                <a:latin typeface="Arial"/>
                <a:cs typeface="Arial"/>
              </a:rPr>
              <a:t>no </a:t>
            </a:r>
            <a:r>
              <a:rPr sz="2000" spc="-5" dirty="0">
                <a:latin typeface="Arial"/>
                <a:cs typeface="Arial"/>
              </a:rPr>
              <a:t>performance</a:t>
            </a:r>
            <a:r>
              <a:rPr sz="2000" spc="6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degradation</a:t>
            </a:r>
            <a:endParaRPr sz="2000" dirty="0">
              <a:latin typeface="Arial"/>
              <a:cs typeface="Arial"/>
            </a:endParaRPr>
          </a:p>
          <a:p>
            <a:pPr marL="217804" indent="-180340">
              <a:lnSpc>
                <a:spcPct val="100000"/>
              </a:lnSpc>
              <a:spcBef>
                <a:spcPts val="5"/>
              </a:spcBef>
              <a:buClr>
                <a:srgbClr val="00B050"/>
              </a:buClr>
              <a:buSzPct val="88888"/>
              <a:buFont typeface="Wingdings"/>
              <a:buChar char=""/>
              <a:tabLst>
                <a:tab pos="218440" algn="l"/>
              </a:tabLst>
            </a:pPr>
            <a:r>
              <a:rPr sz="2000" spc="-5" dirty="0">
                <a:latin typeface="Arial"/>
                <a:cs typeface="Arial"/>
              </a:rPr>
              <a:t>Cadmium highly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toxic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7E19B07-8288-467E-A9EC-AB66AC85EFED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18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5F89024-D289-87AE-219E-BC854C572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49"/>
    </mc:Choice>
    <mc:Fallback xmlns="">
      <p:transition spd="slow" advTm="117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318" x="3433763" y="4705350"/>
          <p14:tracePt t="62613" x="2740025" y="5087938"/>
          <p14:tracePt t="62619" x="2786063" y="5060950"/>
          <p14:tracePt t="62631" x="2805113" y="5043488"/>
          <p14:tracePt t="62648" x="2922588" y="5014913"/>
          <p14:tracePt t="62664" x="3024188" y="5014913"/>
          <p14:tracePt t="62682" x="3151188" y="5043488"/>
          <p14:tracePt t="62698" x="3233738" y="5097463"/>
          <p14:tracePt t="63752" x="1754188" y="5124450"/>
          <p14:tracePt t="63867" x="1754188" y="5116513"/>
          <p14:tracePt t="63893" x="1754188" y="5106988"/>
          <p14:tracePt t="63909" x="1763713" y="5106988"/>
          <p14:tracePt t="63923" x="1771650" y="5097463"/>
          <p14:tracePt t="63927" x="1781175" y="5080000"/>
          <p14:tracePt t="63949" x="1917700" y="4878388"/>
          <p14:tracePt t="63959" x="2009775" y="4768850"/>
          <p14:tracePt t="63979" x="2284413" y="4413250"/>
          <p14:tracePt t="63997" x="2393950" y="4275138"/>
          <p14:tracePt t="64011" x="2430463" y="4238625"/>
          <p14:tracePt t="64030" x="2447925" y="4211638"/>
          <p14:tracePt t="64047" x="2457450" y="4202113"/>
          <p14:tracePt t="64060" x="2466975" y="4192588"/>
          <p14:tracePt t="64083" x="2474913" y="4192588"/>
          <p14:tracePt t="64106" x="2484438" y="4192588"/>
          <p14:tracePt t="64117" x="2493963" y="4192588"/>
          <p14:tracePt t="64220" x="2493963" y="4202113"/>
          <p14:tracePt t="64242" x="2493963" y="4211638"/>
          <p14:tracePt t="64256" x="2493963" y="4221163"/>
          <p14:tracePt t="64295" x="2493963" y="4230688"/>
          <p14:tracePt t="64313" x="2493963" y="4238625"/>
          <p14:tracePt t="64344" x="2493963" y="4248150"/>
          <p14:tracePt t="64359" x="2493963" y="4257675"/>
          <p14:tracePt t="64376" x="2493963" y="4267200"/>
          <p14:tracePt t="64971" x="2547938" y="4248150"/>
          <p14:tracePt t="64974" x="2649538" y="4211638"/>
          <p14:tracePt t="64991" x="2841625" y="4138613"/>
          <p14:tracePt t="65008" x="3060700" y="4092575"/>
          <p14:tracePt t="65009" x="3178175" y="4075113"/>
          <p14:tracePt t="65024" x="3435350" y="4065588"/>
          <p14:tracePt t="65043" x="3836988" y="4083050"/>
          <p14:tracePt t="65057" x="4138613" y="4119563"/>
          <p14:tracePt t="65075" x="4411663" y="4184650"/>
          <p14:tracePt t="65091" x="4813300" y="4230688"/>
          <p14:tracePt t="65112" x="5078413" y="4238625"/>
          <p14:tracePt t="65122" x="5170488" y="4238625"/>
          <p14:tracePt t="65141" x="5562600" y="4192588"/>
          <p14:tracePt t="65160" x="6019800" y="4148138"/>
          <p14:tracePt t="65172" x="6211888" y="4156075"/>
          <p14:tracePt t="65174" x="6338888" y="4184650"/>
          <p14:tracePt t="65189" x="6550025" y="4221163"/>
          <p14:tracePt t="65205" x="6759575" y="4238625"/>
          <p14:tracePt t="65206" x="6851650" y="4248150"/>
          <p14:tracePt t="65224" x="6978650" y="4267200"/>
          <p14:tracePt t="65238" x="7043738" y="4275138"/>
          <p14:tracePt t="65259" x="7189788" y="4294188"/>
          <p14:tracePt t="65272" x="7335838" y="4340225"/>
          <p14:tracePt t="65290" x="7481888" y="4367213"/>
          <p14:tracePt t="65618" x="7608888" y="4275138"/>
          <p14:tracePt t="65622" x="7837488" y="4102100"/>
          <p14:tracePt t="65643" x="8477250" y="3800475"/>
          <p14:tracePt t="65653" x="8642350" y="3746500"/>
          <p14:tracePt t="65656" x="8759825" y="3708400"/>
          <p14:tracePt t="65673" x="8970963" y="3663950"/>
          <p14:tracePt t="65687" x="9088438" y="3663950"/>
          <p14:tracePt t="70924" x="8642350" y="3856038"/>
          <p14:tracePt t="70938" x="8175625" y="3910013"/>
          <p14:tracePt t="70953" x="7554913" y="3992563"/>
          <p14:tracePt t="70970" x="6969125" y="4156075"/>
          <p14:tracePt t="70972" x="6596063" y="4275138"/>
          <p14:tracePt t="70988" x="5919788" y="4522788"/>
          <p14:tracePt t="71006" x="5151438" y="4741863"/>
          <p14:tracePt t="71006" x="4822825" y="4795838"/>
          <p14:tracePt t="71019" x="4202113" y="4868863"/>
          <p14:tracePt t="71037" x="3800475" y="4914900"/>
          <p14:tracePt t="71058" x="3416300" y="4933950"/>
          <p14:tracePt t="71071" x="3306763" y="4960938"/>
          <p14:tracePt t="71087" x="3260725" y="4970463"/>
          <p14:tracePt t="71087" x="3233738" y="4970463"/>
          <p14:tracePt t="71105" x="3197225" y="4970463"/>
          <p14:tracePt t="71121" x="3160713" y="4970463"/>
          <p14:tracePt t="71137" x="3133725" y="4941888"/>
          <p14:tracePt t="71153" x="3114675" y="4905375"/>
          <p14:tracePt t="71170" x="3097213" y="4851400"/>
          <p14:tracePt t="71186" x="3097213" y="4832350"/>
          <p14:tracePt t="71202" x="3078163" y="4824413"/>
          <p14:tracePt t="71203" x="3068638" y="4814888"/>
          <p14:tracePt t="71219" x="3041650" y="4805363"/>
          <p14:tracePt t="71235" x="3005138" y="4787900"/>
          <p14:tracePt t="71253" x="2922588" y="4759325"/>
          <p14:tracePt t="71271" x="2841625" y="4732338"/>
          <p14:tracePt t="71285" x="2732088" y="4714875"/>
          <p14:tracePt t="71307" x="2484438" y="4678363"/>
          <p14:tracePt t="71320" x="2292350" y="4649788"/>
          <p14:tracePt t="71335" x="2165350" y="4622800"/>
          <p14:tracePt t="71358" x="2027238" y="4586288"/>
          <p14:tracePt t="71370" x="1982788" y="4559300"/>
          <p14:tracePt t="71385" x="1954213" y="4549775"/>
          <p14:tracePt t="71387" x="1946275" y="4549775"/>
          <p14:tracePt t="71404" x="1946275" y="4540250"/>
          <p14:tracePt t="71418" x="1936750" y="4530725"/>
          <p14:tracePt t="71434" x="1927225" y="4530725"/>
          <p14:tracePt t="71451" x="1927225" y="4522788"/>
          <p14:tracePt t="71469" x="1946275" y="4503738"/>
          <p14:tracePt t="71484" x="1963738" y="4494213"/>
          <p14:tracePt t="71759" x="2073275" y="4494213"/>
          <p14:tracePt t="71760" x="2192338" y="4522788"/>
          <p14:tracePt t="71767" x="2311400" y="4530725"/>
          <p14:tracePt t="71785" x="2520950" y="4567238"/>
          <p14:tracePt t="71806" x="2695575" y="4603750"/>
          <p14:tracePt t="71820" x="2805113" y="4603750"/>
          <p14:tracePt t="71833" x="2886075" y="4595813"/>
          <p14:tracePt t="71851" x="2987675" y="4576763"/>
          <p14:tracePt t="71866" x="3024188" y="4549775"/>
          <p14:tracePt t="71884" x="3060700" y="4530725"/>
          <p14:tracePt t="71899" x="3078163" y="4522788"/>
          <p14:tracePt t="71918" x="3087688" y="4476750"/>
          <p14:tracePt t="71933" x="3087688" y="4421188"/>
          <p14:tracePt t="71949" x="3032125" y="4267200"/>
          <p14:tracePt t="71966" x="2895600" y="4065588"/>
          <p14:tracePt t="71983" x="2822575" y="3992563"/>
          <p14:tracePt t="72001" x="2722563" y="3956050"/>
          <p14:tracePt t="72017" x="2649538" y="3937000"/>
          <p14:tracePt t="72036" x="2520950" y="3946525"/>
          <p14:tracePt t="72050" x="2430463" y="3965575"/>
          <p14:tracePt t="72069" x="2292350" y="4038600"/>
          <p14:tracePt t="72083" x="2211388" y="4102100"/>
          <p14:tracePt t="72099" x="2155825" y="4175125"/>
          <p14:tracePt t="72116" x="2082800" y="4330700"/>
          <p14:tracePt t="72132" x="2063750" y="4403725"/>
          <p14:tracePt t="72150" x="2063750" y="4457700"/>
          <p14:tracePt t="72169" x="2063750" y="4476750"/>
          <p14:tracePt t="72171" x="2073275" y="4503738"/>
          <p14:tracePt t="72182" x="2092325" y="4522788"/>
          <p14:tracePt t="72183" x="2119313" y="4530725"/>
          <p14:tracePt t="72199" x="2219325" y="4567238"/>
          <p14:tracePt t="72220" x="2466975" y="4603750"/>
          <p14:tracePt t="72231" x="2640013" y="4613275"/>
          <p14:tracePt t="72249" x="2795588" y="4595813"/>
          <p14:tracePt t="72252" x="2878138" y="4586288"/>
          <p14:tracePt t="72265" x="3005138" y="4559300"/>
          <p14:tracePt t="72283" x="3078163" y="4522788"/>
          <p14:tracePt t="72300" x="3160713" y="4494213"/>
          <p14:tracePt t="72317" x="3197225" y="4486275"/>
          <p14:tracePt t="72334" x="3224213" y="4467225"/>
          <p14:tracePt t="72350" x="3243263" y="4467225"/>
          <p14:tracePt t="72367" x="3243263" y="4440238"/>
          <p14:tracePt t="72384" x="3233738" y="4384675"/>
          <p14:tracePt t="72399" x="3187700" y="4311650"/>
          <p14:tracePt t="72415" x="3068638" y="4184650"/>
          <p14:tracePt t="72436" x="2978150" y="4111625"/>
          <p14:tracePt t="72450" x="2914650" y="4083050"/>
          <p14:tracePt t="72465" x="2859088" y="4083050"/>
          <p14:tracePt t="72488" x="2759075" y="4102100"/>
          <p14:tracePt t="72498" x="2667000" y="4165600"/>
          <p14:tracePt t="72517" x="2557463" y="4275138"/>
          <p14:tracePt t="72531" x="2493963" y="4376738"/>
          <p14:tracePt t="72548" x="2457450" y="4449763"/>
          <p14:tracePt t="72566" x="2438400" y="4530725"/>
          <p14:tracePt t="72581" x="2438400" y="4576763"/>
          <p14:tracePt t="72599" x="2466975" y="4632325"/>
          <p14:tracePt t="72615" x="2503488" y="4659313"/>
          <p14:tracePt t="72634" x="2603500" y="4705350"/>
          <p14:tracePt t="72648" x="2703513" y="4732338"/>
          <p14:tracePt t="72669" x="2895600" y="4768850"/>
          <p14:tracePt t="72682" x="2987675" y="4768850"/>
          <p14:tracePt t="72699" x="3060700" y="4768850"/>
          <p14:tracePt t="72715" x="3133725" y="4751388"/>
          <p14:tracePt t="72731" x="3160713" y="4732338"/>
          <p14:tracePt t="72749" x="3178175" y="4722813"/>
          <p14:tracePt t="72768" x="3187700" y="4705350"/>
          <p14:tracePt t="72780" x="3187700" y="4695825"/>
          <p14:tracePt t="72799" x="3197225" y="4632325"/>
          <p14:tracePt t="72815" x="3197225" y="4603750"/>
          <p14:tracePt t="72817" x="3197225" y="4586288"/>
          <p14:tracePt t="72831" x="3197225" y="4567238"/>
          <p14:tracePt t="72850" x="3187700" y="4549775"/>
          <p14:tracePt t="72850" x="3178175" y="4540250"/>
          <p14:tracePt t="72865" x="3178175" y="4530725"/>
          <p14:tracePt t="72886" x="3170238" y="4522788"/>
          <p14:tracePt t="72897" x="3170238" y="4513263"/>
          <p14:tracePt t="72898" x="3160713" y="4513263"/>
          <p14:tracePt t="72915" x="3160713" y="4503738"/>
          <p14:tracePt t="72929" x="3141663" y="4494213"/>
          <p14:tracePt t="72948" x="3133725" y="4494213"/>
          <p14:tracePt t="72973" x="3124200" y="4494213"/>
          <p14:tracePt t="73089" x="3124200" y="4486275"/>
          <p14:tracePt t="73309" x="3114675" y="4486275"/>
          <p14:tracePt t="73321" x="3097213" y="4486275"/>
          <p14:tracePt t="73328" x="3087688" y="4486275"/>
          <p14:tracePt t="73348" x="3068638" y="4486275"/>
          <p14:tracePt t="73367" x="3060700" y="4486275"/>
          <p14:tracePt t="73382" x="3051175" y="4486275"/>
          <p14:tracePt t="73401" x="3041650" y="4486275"/>
          <p14:tracePt t="75355" x="3078163" y="4476750"/>
          <p14:tracePt t="75362" x="3124200" y="4440238"/>
          <p14:tracePt t="75372" x="3178175" y="4421188"/>
          <p14:tracePt t="75389" x="3316288" y="4376738"/>
          <p14:tracePt t="75405" x="3406775" y="4357688"/>
          <p14:tracePt t="75426" x="3489325" y="4357688"/>
          <p14:tracePt t="75439" x="3525838" y="4357688"/>
          <p14:tracePt t="75457" x="3571875" y="4357688"/>
          <p14:tracePt t="75478" x="3608388" y="4367213"/>
          <p14:tracePt t="75490" x="3617913" y="4367213"/>
          <p14:tracePt t="75491" x="3617913" y="4376738"/>
          <p14:tracePt t="75507" x="3635375" y="4376738"/>
          <p14:tracePt t="75522" x="3654425" y="4384675"/>
          <p14:tracePt t="75539" x="3662363" y="4394200"/>
          <p14:tracePt t="75555" x="3662363" y="4403725"/>
          <p14:tracePt t="75571" x="3671888" y="4403725"/>
          <p14:tracePt t="75572" x="3681413" y="4403725"/>
          <p14:tracePt t="75588" x="3681413" y="4413250"/>
          <p14:tracePt t="75616" x="3690938" y="4413250"/>
          <p14:tracePt t="78965" x="3717925" y="4403725"/>
          <p14:tracePt t="78971" x="3754438" y="4357688"/>
          <p14:tracePt t="78976" x="3800475" y="4303713"/>
          <p14:tracePt t="78999" x="3854450" y="4046538"/>
          <p14:tracePt t="79012" x="3827463" y="3700463"/>
          <p14:tracePt t="79027" x="3698875" y="3371850"/>
          <p14:tracePt t="79044" x="3535363" y="3133725"/>
          <p14:tracePt t="79061" x="3425825" y="3041650"/>
          <p14:tracePt t="79078" x="3224213" y="2960688"/>
          <p14:tracePt t="79093" x="3060700" y="2895600"/>
          <p14:tracePt t="79110" x="2886075" y="2851150"/>
          <p14:tracePt t="79112" x="2805113" y="2814638"/>
          <p14:tracePt t="79129" x="2649538" y="2749550"/>
          <p14:tracePt t="79145" x="2484438" y="2686050"/>
          <p14:tracePt t="79161" x="2274888" y="2630488"/>
          <p14:tracePt t="79180" x="2155825" y="2613025"/>
          <p14:tracePt t="79181" x="2109788" y="2603500"/>
          <p14:tracePt t="79195" x="2027238" y="2586038"/>
          <p14:tracePt t="79210" x="1954213" y="2557463"/>
          <p14:tracePt t="79231" x="1863725" y="2513013"/>
          <p14:tracePt t="79244" x="1827213" y="2484438"/>
          <p14:tracePt t="79262" x="1790700" y="2466975"/>
          <p14:tracePt t="79277" x="1771650" y="2457450"/>
          <p14:tracePt t="79296" x="1763713" y="2447925"/>
          <p14:tracePt t="79297" x="1754188" y="2447925"/>
          <p14:tracePt t="79310" x="1735138" y="2439988"/>
          <p14:tracePt t="79325" x="1735138" y="2430463"/>
          <p14:tracePt t="79344" x="1717675" y="2430463"/>
          <p14:tracePt t="79359" x="1690688" y="2430463"/>
          <p14:tracePt t="79377" x="1681163" y="2430463"/>
          <p14:tracePt t="79379" x="1662113" y="2430463"/>
          <p14:tracePt t="79393" x="1644650" y="2430463"/>
          <p14:tracePt t="79412" x="1625600" y="2430463"/>
          <p14:tracePt t="79412" x="1608138" y="2430463"/>
          <p14:tracePt t="79428" x="1579563" y="2439988"/>
          <p14:tracePt t="79448" x="1525588" y="2457450"/>
          <p14:tracePt t="79460" x="1489075" y="2476500"/>
          <p14:tracePt t="79477" x="1462088" y="2484438"/>
          <p14:tracePt t="79498" x="1433513" y="2493963"/>
          <p14:tracePt t="79510" x="1425575" y="2503488"/>
          <p14:tracePt t="79527" x="1416050" y="2513013"/>
          <p14:tracePt t="79543" x="1406525" y="2513013"/>
          <p14:tracePt t="79558" x="1397000" y="2513013"/>
          <p14:tracePt t="79630" x="1406525" y="2520950"/>
          <p14:tracePt t="79636" x="1416050" y="2520950"/>
          <p14:tracePt t="79642" x="1425575" y="2520950"/>
          <p14:tracePt t="79659" x="1462088" y="2530475"/>
          <p14:tracePt t="79680" x="1562100" y="2530475"/>
          <p14:tracePt t="79694" x="1635125" y="2530475"/>
          <p14:tracePt t="79709" x="1744663" y="2530475"/>
          <p14:tracePt t="79727" x="1982788" y="2520950"/>
          <p14:tracePt t="79743" x="2146300" y="2520950"/>
          <p14:tracePt t="79760" x="2384425" y="2520950"/>
          <p14:tracePt t="79776" x="2520950" y="2540000"/>
          <p14:tracePt t="79791" x="2630488" y="2549525"/>
          <p14:tracePt t="79792" x="2667000" y="2557463"/>
          <p14:tracePt t="79807" x="2740025" y="2566988"/>
          <p14:tracePt t="79824" x="2795588" y="2566988"/>
          <p14:tracePt t="79843" x="2841625" y="2576513"/>
          <p14:tracePt t="79857" x="2859088" y="2576513"/>
          <p14:tracePt t="79878" x="2868613" y="2576513"/>
          <p14:tracePt t="79896" x="2859088" y="2576513"/>
          <p14:tracePt t="79911" x="2786063" y="2586038"/>
          <p14:tracePt t="79926" x="2657475" y="2586038"/>
          <p14:tracePt t="79944" x="2374900" y="2586038"/>
          <p14:tracePt t="79958" x="2201863" y="2586038"/>
          <p14:tracePt t="79976" x="2063750" y="2586038"/>
          <p14:tracePt t="79977" x="2019300" y="2586038"/>
          <p14:tracePt t="79992" x="1954213" y="2586038"/>
          <p14:tracePt t="80007" x="1900238" y="2586038"/>
          <p14:tracePt t="80024" x="1873250" y="2586038"/>
          <p14:tracePt t="80043" x="1863725" y="2586038"/>
          <p14:tracePt t="80057" x="1854200" y="2586038"/>
          <p14:tracePt t="80073" x="1844675" y="2586038"/>
          <p14:tracePt t="80112" x="1854200" y="2586038"/>
          <p14:tracePt t="80119" x="1854200" y="2593975"/>
          <p14:tracePt t="80126" x="1873250" y="2593975"/>
          <p14:tracePt t="80140" x="1909763" y="2603500"/>
          <p14:tracePt t="80158" x="1946275" y="2613025"/>
          <p14:tracePt t="80176" x="2009775" y="2622550"/>
          <p14:tracePt t="80192" x="2046288" y="2640013"/>
          <p14:tracePt t="80209" x="2109788" y="2667000"/>
          <p14:tracePt t="80223" x="2155825" y="2676525"/>
          <p14:tracePt t="80239" x="2192338" y="2686050"/>
          <p14:tracePt t="80257" x="2238375" y="2703513"/>
          <p14:tracePt t="80739" x="2274888" y="2740025"/>
          <p14:tracePt t="80745" x="2328863" y="2805113"/>
          <p14:tracePt t="80756" x="2384425" y="2868613"/>
          <p14:tracePt t="80772" x="2503488" y="3024188"/>
          <p14:tracePt t="80788" x="2649538" y="3260725"/>
          <p14:tracePt t="80809" x="2786063" y="3489325"/>
          <p14:tracePt t="80815" x="2822575" y="3571875"/>
          <p14:tracePt t="80821" x="2868613" y="3654425"/>
          <p14:tracePt t="80837" x="2951163" y="3810000"/>
          <p14:tracePt t="80859" x="3051175" y="4010025"/>
          <p14:tracePt t="80872" x="3105150" y="4129088"/>
          <p14:tracePt t="80893" x="3141663" y="4211638"/>
          <p14:tracePt t="80904" x="3151188" y="4257675"/>
          <p14:tracePt t="80926" x="3170238" y="4294188"/>
          <p14:tracePt t="80938" x="3170238" y="4321175"/>
          <p14:tracePt t="80954" x="3178175" y="4340225"/>
          <p14:tracePt t="80957" x="3178175" y="4357688"/>
          <p14:tracePt t="80972" x="3178175" y="4376738"/>
          <p14:tracePt t="80989" x="3178175" y="4394200"/>
          <p14:tracePt t="80990" x="3178175" y="4403725"/>
          <p14:tracePt t="81006" x="3178175" y="4421188"/>
          <p14:tracePt t="81910" x="3151188" y="4394200"/>
          <p14:tracePt t="81916" x="3097213" y="4330700"/>
          <p14:tracePt t="81923" x="3032125" y="4267200"/>
          <p14:tracePt t="81938" x="2922588" y="4148138"/>
          <p14:tracePt t="81951" x="2786063" y="4056063"/>
          <p14:tracePt t="81968" x="2649538" y="4002088"/>
          <p14:tracePt t="81985" x="2447925" y="3965575"/>
          <p14:tracePt t="82001" x="2301875" y="3965575"/>
          <p14:tracePt t="82017" x="2128838" y="4019550"/>
          <p14:tracePt t="82019" x="2063750" y="4056063"/>
          <p14:tracePt t="82036" x="1954213" y="4119563"/>
          <p14:tracePt t="82053" x="1863725" y="4202113"/>
          <p14:tracePt t="82068" x="1808163" y="4275138"/>
          <p14:tracePt t="82087" x="1771650" y="4376738"/>
          <p14:tracePt t="82103" x="1763713" y="4457700"/>
          <p14:tracePt t="82121" x="1763713" y="4603750"/>
          <p14:tracePt t="82137" x="1800225" y="4722813"/>
          <p14:tracePt t="82152" x="1863725" y="4795838"/>
          <p14:tracePt t="82167" x="1936750" y="4868863"/>
          <p14:tracePt t="82168" x="1982788" y="4887913"/>
          <p14:tracePt t="82183" x="2082800" y="4924425"/>
          <p14:tracePt t="82200" x="2192338" y="4933950"/>
          <p14:tracePt t="82217" x="2357438" y="4924425"/>
          <p14:tracePt t="82233" x="2457450" y="4905375"/>
          <p14:tracePt t="82250" x="2547938" y="4868863"/>
          <p14:tracePt t="82266" x="2584450" y="4860925"/>
          <p14:tracePt t="82285" x="2603500" y="4851400"/>
          <p14:tracePt t="82302" x="2620963" y="4841875"/>
          <p14:tracePt t="82322" x="2620963" y="4832350"/>
          <p14:tracePt t="88744" x="2576513" y="4814888"/>
          <p14:tracePt t="88750" x="2484438" y="4759325"/>
          <p14:tracePt t="88762" x="2384425" y="4722813"/>
          <p14:tracePt t="88779" x="2174875" y="4678363"/>
          <p14:tracePt t="88796" x="2092325" y="4659313"/>
          <p14:tracePt t="88812" x="1946275" y="4640263"/>
          <p14:tracePt t="88828" x="1844675" y="4622800"/>
          <p14:tracePt t="88849" x="1717675" y="4595813"/>
          <p14:tracePt t="88862" x="1662113" y="4576763"/>
          <p14:tracePt t="88882" x="1608138" y="4576763"/>
          <p14:tracePt t="88901" x="1571625" y="4567238"/>
          <p14:tracePt t="88913" x="1552575" y="4567238"/>
          <p14:tracePt t="88929" x="1525588" y="4559300"/>
          <p14:tracePt t="88951" x="1506538" y="4540250"/>
          <p14:tracePt t="88962" x="1489075" y="4540250"/>
          <p14:tracePt t="88978" x="1479550" y="4530725"/>
          <p14:tracePt t="88994" x="1470025" y="4522788"/>
          <p14:tracePt t="89011" x="1462088" y="4522788"/>
          <p14:tracePt t="89028" x="1452563" y="4522788"/>
          <p14:tracePt t="89029" x="1443038" y="4522788"/>
          <p14:tracePt t="89044" x="1416050" y="4522788"/>
          <p14:tracePt t="89061" x="1379538" y="4513263"/>
          <p14:tracePt t="89062" x="1352550" y="4513263"/>
          <p14:tracePt t="89078" x="1323975" y="4513263"/>
          <p14:tracePt t="89094" x="1296988" y="4513263"/>
          <p14:tracePt t="89097" x="1279525" y="4513263"/>
          <p14:tracePt t="89111" x="1270000" y="4513263"/>
          <p14:tracePt t="89128" x="1243013" y="4513263"/>
          <p14:tracePt t="89149" x="1214438" y="4513263"/>
          <p14:tracePt t="89160" x="1206500" y="4513263"/>
          <p14:tracePt t="89180" x="1187450" y="4540250"/>
          <p14:tracePt t="89195" x="1177925" y="4567238"/>
          <p14:tracePt t="89216" x="1169988" y="4649788"/>
          <p14:tracePt t="89231" x="1177925" y="4714875"/>
          <p14:tracePt t="89244" x="1196975" y="4768850"/>
          <p14:tracePt t="89261" x="1243013" y="4824413"/>
          <p14:tracePt t="89277" x="1279525" y="4841875"/>
          <p14:tracePt t="89294" x="1370013" y="4860925"/>
          <p14:tracePt t="89310" x="1406525" y="4860925"/>
          <p14:tracePt t="89327" x="1443038" y="4860925"/>
          <p14:tracePt t="89346" x="1489075" y="4841875"/>
          <p14:tracePt t="89360" x="1516063" y="4824413"/>
          <p14:tracePt t="89377" x="1535113" y="4805363"/>
          <p14:tracePt t="89395" x="1552575" y="4787900"/>
          <p14:tracePt t="89412" x="1552575" y="4759325"/>
          <p14:tracePt t="89430" x="1552575" y="4705350"/>
          <p14:tracePt t="89431" x="1535113" y="4678363"/>
          <p14:tracePt t="89445" x="1506538" y="4622800"/>
          <p14:tracePt t="89460" x="1443038" y="4549775"/>
          <p14:tracePt t="89478" x="1360488" y="4494213"/>
          <p14:tracePt t="89493" x="1306513" y="4476750"/>
          <p14:tracePt t="89510" x="1279525" y="4476750"/>
          <p14:tracePt t="89527" x="1243013" y="4476750"/>
          <p14:tracePt t="89543" x="1223963" y="4476750"/>
          <p14:tracePt t="89560" x="1206500" y="4486275"/>
          <p14:tracePt t="89576" x="1187450" y="4513263"/>
          <p14:tracePt t="89598" x="1177925" y="4567238"/>
          <p14:tracePt t="89609" x="1177925" y="4603750"/>
          <p14:tracePt t="89631" x="1196975" y="4649788"/>
          <p14:tracePt t="89648" x="1214438" y="4678363"/>
          <p14:tracePt t="89649" x="1233488" y="4678363"/>
          <p14:tracePt t="89661" x="1250950" y="4686300"/>
          <p14:tracePt t="89662" x="1260475" y="4695825"/>
          <p14:tracePt t="89676" x="1306513" y="4695825"/>
          <p14:tracePt t="89693" x="1352550" y="4695825"/>
          <p14:tracePt t="89710" x="1433513" y="4659313"/>
          <p14:tracePt t="89725" x="1543050" y="4576763"/>
          <p14:tracePt t="89742" x="1681163" y="4367213"/>
          <p14:tracePt t="89744" x="1771650" y="4238625"/>
          <p14:tracePt t="89758" x="1873250" y="3983038"/>
          <p14:tracePt t="89778" x="1954213" y="3525838"/>
          <p14:tracePt t="89791" x="1954213" y="3224213"/>
          <p14:tracePt t="89809" x="1936750" y="2914650"/>
          <p14:tracePt t="89828" x="1881188" y="2503488"/>
          <p14:tracePt t="89846" x="1844675" y="2274888"/>
          <p14:tracePt t="89848" x="1827213" y="2192338"/>
          <p14:tracePt t="89858" x="1817688" y="2128838"/>
          <p14:tracePt t="89859" x="1800225" y="2092325"/>
          <p14:tracePt t="89875" x="1744663" y="2028825"/>
          <p14:tracePt t="89897" x="1690688" y="1982788"/>
          <p14:tracePt t="89910" x="1654175" y="1963738"/>
          <p14:tracePt t="89925" x="1617663" y="1955800"/>
          <p14:tracePt t="89943" x="1562100" y="1927225"/>
          <p14:tracePt t="89958" x="1525588" y="1909763"/>
          <p14:tracePt t="89975" x="1498600" y="1890713"/>
          <p14:tracePt t="89992" x="1479550" y="1882775"/>
          <p14:tracePt t="90010" x="1470025" y="1882775"/>
          <p14:tracePt t="90026" x="1462088" y="1873250"/>
          <p14:tracePt t="90046" x="1443038" y="1854200"/>
          <p14:tracePt t="90059" x="1425575" y="1827213"/>
          <p14:tracePt t="90080" x="1416050" y="1763713"/>
          <p14:tracePt t="90092" x="1406525" y="1727200"/>
          <p14:tracePt t="90110" x="1397000" y="1690688"/>
          <p14:tracePt t="90124" x="1389063" y="1662113"/>
          <p14:tracePt t="90144" x="1379538" y="1644650"/>
          <p14:tracePt t="90158" x="1379538" y="1635125"/>
          <p14:tracePt t="90175" x="1379538" y="1617663"/>
          <p14:tracePt t="90211" x="1379538" y="1608138"/>
          <p14:tracePt t="90223" x="1379538" y="1598613"/>
          <p14:tracePt t="90283" x="1379538" y="1608138"/>
          <p14:tracePt t="90295" x="1379538" y="1625600"/>
          <p14:tracePt t="90303" x="1379538" y="1654175"/>
          <p14:tracePt t="90309" x="1379538" y="1671638"/>
          <p14:tracePt t="90328" x="1379538" y="1754188"/>
          <p14:tracePt t="90330" x="1379538" y="1800225"/>
          <p14:tracePt t="90340" x="1397000" y="1882775"/>
          <p14:tracePt t="90360" x="1416050" y="2146300"/>
          <p14:tracePt t="90374" x="1443038" y="2403475"/>
          <p14:tracePt t="90390" x="1535113" y="2822575"/>
          <p14:tracePt t="90407" x="1589088" y="3087688"/>
          <p14:tracePt t="90428" x="1662113" y="3352800"/>
          <p14:tracePt t="90442" x="1698625" y="3481388"/>
          <p14:tracePt t="90461" x="1717675" y="3663950"/>
          <p14:tracePt t="90478" x="1717675" y="3800475"/>
          <p14:tracePt t="90478" x="1717675" y="3863975"/>
          <p14:tracePt t="90490" x="1717675" y="3910013"/>
          <p14:tracePt t="90508" x="1708150" y="4010025"/>
          <p14:tracePt t="90528" x="1690688" y="4092575"/>
          <p14:tracePt t="90541" x="1671638" y="4148138"/>
          <p14:tracePt t="90557" x="1654175" y="4192588"/>
          <p14:tracePt t="90576" x="1617663" y="4294188"/>
          <p14:tracePt t="90589" x="1608138" y="4357688"/>
          <p14:tracePt t="90607" x="1579563" y="4413250"/>
          <p14:tracePt t="90608" x="1571625" y="4449763"/>
          <p14:tracePt t="90622" x="1543050" y="4494213"/>
          <p14:tracePt t="90640" x="1535113" y="4530725"/>
          <p14:tracePt t="90656" x="1516063" y="4576763"/>
          <p14:tracePt t="90672" x="1506538" y="4595813"/>
          <p14:tracePt t="90691" x="1498600" y="4613275"/>
          <p14:tracePt t="90706" x="1489075" y="4632325"/>
          <p14:tracePt t="90728" x="1489075" y="4640263"/>
          <p14:tracePt t="90740" x="1489075" y="4649788"/>
          <p14:tracePt t="90760" x="1489075" y="4659313"/>
          <p14:tracePt t="90789" x="1489075" y="4649788"/>
          <p14:tracePt t="90793" x="1498600" y="4622800"/>
          <p14:tracePt t="90807" x="1571625" y="4513263"/>
          <p14:tracePt t="90824" x="1790700" y="4092575"/>
          <p14:tracePt t="90842" x="2119313" y="3416300"/>
          <p14:tracePt t="90857" x="2255838" y="3078163"/>
          <p14:tracePt t="90871" x="2374900" y="2822575"/>
          <p14:tracePt t="90888" x="2511425" y="2411413"/>
          <p14:tracePt t="90905" x="2576513" y="2174875"/>
          <p14:tracePt t="90921" x="2620963" y="1946275"/>
          <p14:tracePt t="90938" x="2620963" y="1900238"/>
          <p14:tracePt t="90955" x="2620963" y="1873250"/>
          <p14:tracePt t="90974" x="2620963" y="1863725"/>
          <p14:tracePt t="90990" x="2620963" y="1844675"/>
          <p14:tracePt t="91006" x="2613025" y="1836738"/>
          <p14:tracePt t="91022" x="2584450" y="1817688"/>
          <p14:tracePt t="91040" x="2566988" y="1808163"/>
          <p14:tracePt t="91055" x="2547938" y="1790700"/>
          <p14:tracePt t="91072" x="2530475" y="1790700"/>
          <p14:tracePt t="91088" x="2520950" y="1781175"/>
          <p14:tracePt t="91106" x="2511425" y="1771650"/>
          <p14:tracePt t="91121" x="2503488" y="1771650"/>
          <p14:tracePt t="91137" x="2493963" y="1771650"/>
          <p14:tracePt t="91180" x="2493963" y="1790700"/>
          <p14:tracePt t="91187" x="2493963" y="1817688"/>
          <p14:tracePt t="91193" x="2503488" y="1854200"/>
          <p14:tracePt t="91204" x="2530475" y="1909763"/>
          <p14:tracePt t="91221" x="2593975" y="2165350"/>
          <p14:tracePt t="91237" x="2657475" y="2393950"/>
          <p14:tracePt t="91256" x="2749550" y="2768600"/>
          <p14:tracePt t="91272" x="2795588" y="3051175"/>
          <p14:tracePt t="91290" x="2841625" y="3444875"/>
          <p14:tracePt t="91305" x="2868613" y="3663950"/>
          <p14:tracePt t="91322" x="2895600" y="3937000"/>
          <p14:tracePt t="91337" x="2905125" y="4038600"/>
          <p14:tracePt t="91354" x="2905125" y="4148138"/>
          <p14:tracePt t="91371" x="2914650" y="4303713"/>
          <p14:tracePt t="91387" x="2914650" y="4403725"/>
          <p14:tracePt t="91407" x="2914650" y="4457700"/>
          <p14:tracePt t="91420" x="2914650" y="4476750"/>
          <p14:tracePt t="91439" x="2914650" y="4486275"/>
          <p14:tracePt t="91453" x="2895600" y="4486275"/>
          <p14:tracePt t="91477" x="2878138" y="4476750"/>
          <p14:tracePt t="91487" x="2859088" y="4476750"/>
          <p14:tracePt t="91509" x="2841625" y="4467225"/>
          <p14:tracePt t="91522" x="2832100" y="4457700"/>
          <p14:tracePt t="91541" x="2822575" y="4457700"/>
          <p14:tracePt t="91554" x="2813050" y="4457700"/>
          <p14:tracePt t="91570" x="2805113" y="4457700"/>
          <p14:tracePt t="91586" x="2795588" y="4457700"/>
          <p14:tracePt t="91602" x="2786063" y="4467225"/>
          <p14:tracePt t="91619" x="2776538" y="4467225"/>
          <p14:tracePt t="91636" x="2768600" y="4476750"/>
          <p14:tracePt t="92740" x="2786063" y="4486275"/>
          <p14:tracePt t="92745" x="2822575" y="4494213"/>
          <p14:tracePt t="92752" x="2878138" y="4503738"/>
          <p14:tracePt t="92767" x="2932113" y="4522788"/>
          <p14:tracePt t="92783" x="2987675" y="4540250"/>
          <p14:tracePt t="92802" x="3060700" y="4559300"/>
          <p14:tracePt t="92817" x="3087688" y="4567238"/>
          <p14:tracePt t="92836" x="3133725" y="4595813"/>
          <p14:tracePt t="92850" x="3151188" y="4595813"/>
          <p14:tracePt t="92867" x="3160713" y="4603750"/>
          <p14:tracePt t="92868" x="3170238" y="4603750"/>
          <p14:tracePt t="92882" x="3178175" y="4613275"/>
          <p14:tracePt t="92902" x="3178175" y="4622800"/>
          <p14:tracePt t="92921" x="3187700" y="4622800"/>
          <p14:tracePt t="92922" x="3197225" y="4622800"/>
          <p14:tracePt t="92932" x="3197225" y="4632325"/>
          <p14:tracePt t="92952" x="3206750" y="4640263"/>
          <p14:tracePt t="92969" x="3214688" y="4640263"/>
          <p14:tracePt t="92981" x="3214688" y="4649788"/>
          <p14:tracePt t="93002" x="3224213" y="4659313"/>
          <p14:tracePt t="93017" x="3233738" y="4659313"/>
          <p14:tracePt t="93033" x="3243263" y="4659313"/>
          <p14:tracePt t="93050" x="3243263" y="4668838"/>
          <p14:tracePt t="93069" x="3252788" y="4678363"/>
          <p14:tracePt t="93083" x="3260725" y="4686300"/>
          <p14:tracePt t="93101" x="3270250" y="4695825"/>
          <p14:tracePt t="93116" x="3270250" y="4705350"/>
          <p14:tracePt t="93134" x="3279775" y="4705350"/>
          <p14:tracePt t="93150" x="3289300" y="4714875"/>
          <p14:tracePt t="93165" x="3289300" y="4722813"/>
          <p14:tracePt t="94133" x="3297238" y="4722813"/>
          <p14:tracePt t="94141" x="3306763" y="4732338"/>
          <p14:tracePt t="94147" x="3316288" y="4732338"/>
          <p14:tracePt t="94165" x="3343275" y="4751388"/>
          <p14:tracePt t="94178" x="3406775" y="4778375"/>
          <p14:tracePt t="94194" x="3508375" y="4841875"/>
          <p14:tracePt t="94211" x="3581400" y="4887913"/>
          <p14:tracePt t="94228" x="3681413" y="4941888"/>
          <p14:tracePt t="94244" x="3744913" y="4978400"/>
          <p14:tracePt t="94261" x="3817938" y="5014913"/>
          <p14:tracePt t="94263" x="3854450" y="5024438"/>
          <p14:tracePt t="94278" x="3910013" y="5043488"/>
          <p14:tracePt t="94300" x="3992563" y="5070475"/>
          <p14:tracePt t="94312" x="4019550" y="5070475"/>
          <p14:tracePt t="94334" x="4046538" y="5080000"/>
          <p14:tracePt t="94345" x="4056063" y="5080000"/>
          <p14:tracePt t="94361" x="4065588" y="5080000"/>
          <p14:tracePt t="94380" x="4083050" y="5080000"/>
          <p14:tracePt t="94416" x="4092575" y="5080000"/>
          <p14:tracePt t="94426" x="4102100" y="5080000"/>
          <p14:tracePt t="96794" x="4110038" y="5080000"/>
          <p14:tracePt t="96801" x="4138613" y="5051425"/>
          <p14:tracePt t="96807" x="4165600" y="5024438"/>
          <p14:tracePt t="96822" x="4219575" y="4970463"/>
          <p14:tracePt t="96835" x="4275138" y="4924425"/>
          <p14:tracePt t="96852" x="4311650" y="4897438"/>
          <p14:tracePt t="96870" x="4411663" y="4860925"/>
          <p14:tracePt t="96886" x="4457700" y="4851400"/>
          <p14:tracePt t="96904" x="4513263" y="4851400"/>
          <p14:tracePt t="96919" x="4530725" y="4851400"/>
          <p14:tracePt t="96942" x="4557713" y="4851400"/>
          <p14:tracePt t="96952" x="4576763" y="4851400"/>
          <p14:tracePt t="96971" x="4586288" y="4851400"/>
          <p14:tracePt t="96991" x="4594225" y="4851400"/>
          <p14:tracePt t="97002" x="4603750" y="4851400"/>
          <p14:tracePt t="97021" x="4613275" y="4851400"/>
          <p14:tracePt t="97038" x="4622800" y="4851400"/>
          <p14:tracePt t="97059" x="4630738" y="4851400"/>
          <p14:tracePt t="99305" x="4686300" y="4841875"/>
          <p14:tracePt t="99312" x="4768850" y="4814888"/>
          <p14:tracePt t="99319" x="4841875" y="4795838"/>
          <p14:tracePt t="99328" x="4941888" y="4768850"/>
          <p14:tracePt t="99345" x="5170488" y="4732338"/>
          <p14:tracePt t="99346" x="5280025" y="4732338"/>
          <p14:tracePt t="99363" x="5481638" y="4751388"/>
          <p14:tracePt t="99377" x="5664200" y="4778375"/>
          <p14:tracePt t="99399" x="6056313" y="4905375"/>
          <p14:tracePt t="99400" x="6165850" y="4960938"/>
          <p14:tracePt t="99411" x="6248400" y="5006975"/>
          <p14:tracePt t="99430" x="6411913" y="5087938"/>
          <p14:tracePt t="99449" x="6494463" y="5124450"/>
          <p14:tracePt t="99462" x="6540500" y="5124450"/>
          <p14:tracePt t="99479" x="6596063" y="5116513"/>
          <p14:tracePt t="99499" x="6677025" y="5070475"/>
          <p14:tracePt t="99510" x="6759575" y="4987925"/>
          <p14:tracePt t="99533" x="6951663" y="4778375"/>
          <p14:tracePt t="99544" x="7088188" y="4576763"/>
          <p14:tracePt t="99565" x="7216775" y="4440238"/>
          <p14:tracePt t="99578" x="7253288" y="4413250"/>
          <p14:tracePt t="99594" x="7299325" y="4384675"/>
          <p14:tracePt t="99613" x="7335838" y="4367213"/>
          <p14:tracePt t="99627" x="7343775" y="4367213"/>
          <p14:tracePt t="99652" x="7353300" y="4367213"/>
          <p14:tracePt t="99694" x="7335838" y="4367213"/>
          <p14:tracePt t="99700" x="7307263" y="4367213"/>
          <p14:tracePt t="99711" x="7289800" y="4376738"/>
          <p14:tracePt t="99729" x="7170738" y="4384675"/>
          <p14:tracePt t="99746" x="7043738" y="4384675"/>
          <p14:tracePt t="99747" x="6961188" y="4384675"/>
          <p14:tracePt t="99762" x="6778625" y="4348163"/>
          <p14:tracePt t="99779" x="6567488" y="4284663"/>
          <p14:tracePt t="99794" x="6394450" y="4230688"/>
          <p14:tracePt t="99796" x="6311900" y="4184650"/>
          <p14:tracePt t="99809" x="6148388" y="4083050"/>
          <p14:tracePt t="99826" x="5965825" y="3956050"/>
          <p14:tracePt t="99843" x="5691188" y="3736975"/>
          <p14:tracePt t="99860" x="5554663" y="3627438"/>
          <p14:tracePt t="99876" x="5462588" y="3571875"/>
          <p14:tracePt t="99878" x="5426075" y="3535363"/>
          <p14:tracePt t="99894" x="5362575" y="3498850"/>
          <p14:tracePt t="99910" x="5316538" y="3481388"/>
          <p14:tracePt t="99911" x="5297488" y="3471863"/>
          <p14:tracePt t="99928" x="5260975" y="3452813"/>
          <p14:tracePt t="99948" x="5233988" y="3444875"/>
          <p14:tracePt t="99960" x="5224463" y="3444875"/>
          <p14:tracePt t="99981" x="5197475" y="3444875"/>
          <p14:tracePt t="100000" x="5160963" y="3481388"/>
          <p14:tracePt t="100009" x="5160963" y="3508375"/>
          <p14:tracePt t="100031" x="5114925" y="3627438"/>
          <p14:tracePt t="100042" x="5097463" y="3773488"/>
          <p14:tracePt t="100059" x="5087938" y="3883025"/>
          <p14:tracePt t="100061" x="5078413" y="3919538"/>
          <p14:tracePt t="100075" x="5070475" y="3992563"/>
          <p14:tracePt t="100092" x="5070475" y="4038600"/>
          <p14:tracePt t="100109" x="5070475" y="4083050"/>
          <p14:tracePt t="100125" x="5070475" y="4092575"/>
          <p14:tracePt t="100145" x="5070475" y="4102100"/>
          <p14:tracePt t="105023" x="4978400" y="4148138"/>
          <p14:tracePt t="105029" x="4768850" y="4230688"/>
          <p14:tracePt t="105044" x="4321175" y="4394200"/>
          <p14:tracePt t="105059" x="3919538" y="4503738"/>
          <p14:tracePt t="105076" x="3516313" y="4586288"/>
          <p14:tracePt t="105078" x="3379788" y="4640263"/>
          <p14:tracePt t="105093" x="3068638" y="4714875"/>
          <p14:tracePt t="105109" x="2805113" y="4787900"/>
          <p14:tracePt t="105126" x="2474913" y="4924425"/>
          <p14:tracePt t="105144" x="2265363" y="4997450"/>
          <p14:tracePt t="105146" x="2201863" y="5024438"/>
          <p14:tracePt t="105161" x="2082800" y="5060950"/>
          <p14:tracePt t="105182" x="1973263" y="5097463"/>
          <p14:tracePt t="105195" x="1927225" y="5116513"/>
          <p14:tracePt t="105210" x="1890713" y="5133975"/>
          <p14:tracePt t="105567" x="1781175" y="5124450"/>
          <p14:tracePt t="105574" x="1781175" y="5116513"/>
          <p14:tracePt t="105591" x="1800225" y="5097463"/>
          <p14:tracePt t="105609" x="1827213" y="5070475"/>
          <p14:tracePt t="105624" x="1836738" y="5060950"/>
          <p14:tracePt t="105647" x="1863725" y="5033963"/>
          <p14:tracePt t="105665" x="1863725" y="5024438"/>
          <p14:tracePt t="105680" x="1873250" y="5014913"/>
          <p14:tracePt t="105697" x="1881188" y="5014913"/>
          <p14:tracePt t="105709" x="1881188" y="5006975"/>
          <p14:tracePt t="105727" x="1900238" y="4987925"/>
          <p14:tracePt t="105742" x="1909763" y="4978400"/>
          <p14:tracePt t="105761" x="1927225" y="4960938"/>
          <p14:tracePt t="105774" x="1946275" y="4941888"/>
          <p14:tracePt t="105792" x="1973263" y="4905375"/>
          <p14:tracePt t="105807" x="1982788" y="4897438"/>
          <p14:tracePt t="105827" x="2009775" y="4868863"/>
          <p14:tracePt t="105840" x="2036763" y="4851400"/>
          <p14:tracePt t="105857" x="2046288" y="4841875"/>
          <p14:tracePt t="105874" x="2063750" y="4832350"/>
          <p14:tracePt t="105890" x="2082800" y="4814888"/>
          <p14:tracePt t="105911" x="2100263" y="4805363"/>
          <p14:tracePt t="105927" x="2109788" y="4805363"/>
          <p14:tracePt t="105928" x="2109788" y="4795838"/>
          <p14:tracePt t="105942" x="2128838" y="4787900"/>
          <p14:tracePt t="105956" x="2136775" y="4768850"/>
          <p14:tracePt t="105973" x="2155825" y="4759325"/>
          <p14:tracePt t="105990" x="2182813" y="4741863"/>
          <p14:tracePt t="106319" x="2165350" y="4705350"/>
          <p14:tracePt t="106322" x="2100263" y="4603750"/>
          <p14:tracePt t="106338" x="2019300" y="4449763"/>
          <p14:tracePt t="106359" x="1927225" y="4303713"/>
          <p14:tracePt t="106371" x="1890713" y="4257675"/>
          <p14:tracePt t="106389" x="1844675" y="4202113"/>
          <p14:tracePt t="106390" x="1844675" y="4175125"/>
          <p14:tracePt t="106405" x="1790700" y="4102100"/>
          <p14:tracePt t="106422" x="1727200" y="3983038"/>
          <p14:tracePt t="106439" x="1625600" y="3836988"/>
          <p14:tracePt t="106456" x="1552575" y="3763963"/>
          <p14:tracePt t="106473" x="1443038" y="3681413"/>
          <p14:tracePt t="106489" x="1370013" y="3627438"/>
          <p14:tracePt t="106507" x="1279525" y="3571875"/>
          <p14:tracePt t="106521" x="1206500" y="3544888"/>
          <p14:tracePt t="106538" x="1150938" y="3525838"/>
          <p14:tracePt t="106555" x="1058863" y="3508375"/>
          <p14:tracePt t="106571" x="1014413" y="3508375"/>
          <p14:tracePt t="106588" x="958850" y="3508375"/>
          <p14:tracePt t="106607" x="931863" y="3508375"/>
          <p14:tracePt t="106608" x="912813" y="3517900"/>
          <p14:tracePt t="106623" x="876300" y="3517900"/>
          <p14:tracePt t="106639" x="839788" y="3544888"/>
          <p14:tracePt t="106658" x="795338" y="3590925"/>
          <p14:tracePt t="106670" x="766763" y="3635375"/>
          <p14:tracePt t="106689" x="739775" y="3708400"/>
          <p14:tracePt t="106704" x="739775" y="3763963"/>
          <p14:tracePt t="106726" x="749300" y="3846513"/>
          <p14:tracePt t="106739" x="776288" y="3873500"/>
          <p14:tracePt t="106758" x="849313" y="3929063"/>
          <p14:tracePt t="106777" x="968375" y="3965575"/>
          <p14:tracePt t="106787" x="1123950" y="4002088"/>
          <p14:tracePt t="106806" x="1323975" y="4010025"/>
          <p14:tracePt t="106821" x="1470025" y="4010025"/>
          <p14:tracePt t="106838" x="1579563" y="4002088"/>
          <p14:tracePt t="106840" x="1625600" y="3992563"/>
          <p14:tracePt t="106854" x="1698625" y="3973513"/>
          <p14:tracePt t="106873" x="1735138" y="3946525"/>
          <p14:tracePt t="106873" x="1754188" y="3937000"/>
          <p14:tracePt t="106887" x="1781175" y="3937000"/>
          <p14:tracePt t="106906" x="1800225" y="3919538"/>
          <p14:tracePt t="106922" x="1817688" y="3892550"/>
          <p14:tracePt t="106942" x="1827213" y="3810000"/>
          <p14:tracePt t="106953" x="1827213" y="3790950"/>
          <p14:tracePt t="106970" x="1808163" y="3690938"/>
          <p14:tracePt t="106988" x="1781175" y="3644900"/>
          <p14:tracePt t="107004" x="1754188" y="3571875"/>
          <p14:tracePt t="107022" x="1708150" y="3544888"/>
          <p14:tracePt t="107037" x="1598613" y="3517900"/>
          <p14:tracePt t="107059" x="1360488" y="3554413"/>
          <p14:tracePt t="107070" x="1296988" y="3581400"/>
          <p14:tracePt t="107070" x="1223963" y="3617913"/>
          <p14:tracePt t="107086" x="1096963" y="3681413"/>
          <p14:tracePt t="107110" x="968375" y="3783013"/>
          <p14:tracePt t="107119" x="912813" y="3846513"/>
          <p14:tracePt t="107136" x="885825" y="3892550"/>
          <p14:tracePt t="107153" x="858838" y="3956050"/>
          <p14:tracePt t="107169" x="849313" y="4019550"/>
          <p14:tracePt t="107186" x="876300" y="4102100"/>
          <p14:tracePt t="107202" x="941388" y="4175125"/>
          <p14:tracePt t="107219" x="1068388" y="4248150"/>
          <p14:tracePt t="107236" x="1279525" y="4321175"/>
          <p14:tracePt t="107256" x="1552575" y="4321175"/>
          <p14:tracePt t="107270" x="1727200" y="4294188"/>
          <p14:tracePt t="107290" x="1909763" y="4238625"/>
          <p14:tracePt t="107307" x="2000250" y="4211638"/>
          <p14:tracePt t="107320" x="2055813" y="4184650"/>
          <p14:tracePt t="107338" x="2109788" y="4156075"/>
          <p14:tracePt t="107354" x="2146300" y="4138613"/>
          <p14:tracePt t="107369" x="2165350" y="4138613"/>
          <p14:tracePt t="107370" x="2174875" y="4129088"/>
          <p14:tracePt t="107385" x="2182813" y="4111625"/>
          <p14:tracePt t="107402" x="2201863" y="4065588"/>
          <p14:tracePt t="107419" x="2211388" y="3965575"/>
          <p14:tracePt t="107435" x="2192338" y="3836988"/>
          <p14:tracePt t="107453" x="2092325" y="3663950"/>
          <p14:tracePt t="107471" x="2019300" y="3562350"/>
          <p14:tracePt t="107473" x="1973263" y="3517900"/>
          <p14:tracePt t="107485" x="1917700" y="3471863"/>
          <p14:tracePt t="107487" x="1854200" y="3444875"/>
          <p14:tracePt t="107501" x="1698625" y="3379788"/>
          <p14:tracePt t="107524" x="1489075" y="3379788"/>
          <p14:tracePt t="107536" x="1343025" y="3444875"/>
          <p14:tracePt t="107554" x="1206500" y="3535363"/>
          <p14:tracePt t="107569" x="1150938" y="3590925"/>
          <p14:tracePt t="107589" x="1087438" y="3654425"/>
          <p14:tracePt t="107604" x="1068388" y="3700463"/>
          <p14:tracePt t="107619" x="1058863" y="3754438"/>
          <p14:tracePt t="107636" x="1058863" y="3856038"/>
          <p14:tracePt t="107651" x="1087438" y="3919538"/>
          <p14:tracePt t="107668" x="1160463" y="4019550"/>
          <p14:tracePt t="107669" x="1196975" y="4056063"/>
          <p14:tracePt t="107684" x="1296988" y="4129088"/>
          <p14:tracePt t="107700" x="1416050" y="4202113"/>
          <p14:tracePt t="107721" x="1571625" y="4257675"/>
          <p14:tracePt t="107734" x="1644650" y="4294188"/>
          <p14:tracePt t="107752" x="1727200" y="4321175"/>
          <p14:tracePt t="107772" x="1790700" y="4348163"/>
          <p14:tracePt t="107784" x="1817688" y="4348163"/>
          <p14:tracePt t="107786" x="1836738" y="4357688"/>
          <p14:tracePt t="107803" x="1873250" y="4357688"/>
          <p14:tracePt t="107818" x="1890713" y="4357688"/>
          <p14:tracePt t="107820" x="1909763" y="4357688"/>
          <p14:tracePt t="107834" x="1917700" y="4357688"/>
          <p14:tracePt t="107851" x="1946275" y="4348163"/>
          <p14:tracePt t="107867" x="1963738" y="4330700"/>
          <p14:tracePt t="107884" x="1973263" y="4321175"/>
          <p14:tracePt t="107900" x="1982788" y="4303713"/>
          <p14:tracePt t="107917" x="1990725" y="4284663"/>
          <p14:tracePt t="107933" x="1990725" y="4238625"/>
          <p14:tracePt t="107935" x="1982788" y="4211638"/>
          <p14:tracePt t="107950" x="1963738" y="4156075"/>
          <p14:tracePt t="107967" x="1927225" y="4102100"/>
          <p14:tracePt t="107969" x="1917700" y="4065588"/>
          <p14:tracePt t="107983" x="1900238" y="4029075"/>
          <p14:tracePt t="108000" x="1873250" y="3983038"/>
          <p14:tracePt t="108018" x="1844675" y="3937000"/>
          <p14:tracePt t="108034" x="1827213" y="3919538"/>
          <p14:tracePt t="108055" x="1827213" y="3900488"/>
          <p14:tracePt t="116555" x="1954213" y="3708400"/>
          <p14:tracePt t="116559" x="2265363" y="3187700"/>
          <p14:tracePt t="116573" x="2914650" y="2065338"/>
          <p14:tracePt t="116588" x="3406775" y="1014413"/>
          <p14:tracePt t="116606" x="3863975" y="82550"/>
          <p14:tracePt t="117649" x="3452813" y="849313"/>
          <p14:tracePt t="117649" x="3197225" y="1443038"/>
          <p14:tracePt t="117649" x="2374900" y="3398838"/>
          <p14:tracePt t="117649" x="1763713" y="4576763"/>
          <p14:tracePt t="117649" x="1562100" y="4722813"/>
          <p14:tracePt t="117649" x="1535113" y="4759325"/>
          <p14:tracePt t="117649" x="1406525" y="4824413"/>
          <p14:tracePt t="117649" x="1196975" y="4914900"/>
          <p14:tracePt t="117649" x="985838" y="5051425"/>
          <p14:tracePt t="117649" x="1141413" y="4065588"/>
          <p14:tracePt t="117649" x="2238375" y="2997200"/>
          <p14:tracePt t="117649" x="3516313" y="1982788"/>
          <p14:tracePt t="117649" x="5014913" y="1123950"/>
          <p14:tracePt t="117649" x="8453438" y="195263"/>
          <p14:tracePt t="117649" x="7881938" y="895350"/>
          <p14:tracePt t="117649" x="7172325" y="1552575"/>
          <p14:tracePt t="117649" x="6677025" y="2028825"/>
          <p14:tracePt t="117649" x="6586538" y="2147888"/>
          <p14:tracePt t="117649" x="6467475" y="2276475"/>
          <p14:tracePt t="117649" x="6419850" y="2352675"/>
          <p14:tracePt t="117649" x="6405563" y="2390775"/>
          <p14:tracePt t="117649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1296" y="641604"/>
            <a:ext cx="3505200" cy="37658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59307" y="336042"/>
            <a:ext cx="38201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Laboratory Solar Cells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0987" y="969009"/>
            <a:ext cx="4365109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Multi-junction solar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cells</a:t>
            </a:r>
            <a:endParaRPr sz="20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2000" spc="-5" dirty="0">
                <a:latin typeface="Arial"/>
                <a:cs typeface="Arial"/>
              </a:rPr>
              <a:t>Multiple solar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junctions</a:t>
            </a:r>
            <a:endParaRPr sz="2000" dirty="0">
              <a:latin typeface="Arial"/>
              <a:cs typeface="Arial"/>
            </a:endParaRPr>
          </a:p>
          <a:p>
            <a:pPr marL="192405" indent="-180340"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2000" spc="-5" dirty="0">
                <a:latin typeface="Arial"/>
                <a:cs typeface="Arial"/>
              </a:rPr>
              <a:t>Different band gap</a:t>
            </a:r>
          </a:p>
          <a:p>
            <a:pPr marL="192405" indent="-180340"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2000" spc="-5" dirty="0">
                <a:latin typeface="Arial"/>
                <a:cs typeface="Arial"/>
              </a:rPr>
              <a:t>Each junction designed to absorb a</a:t>
            </a:r>
            <a:r>
              <a:rPr lang="en-GB" sz="2000" spc="-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particular part spectrum</a:t>
            </a:r>
          </a:p>
          <a:p>
            <a:pPr marL="192405" marR="5080" indent="-180340"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2000" spc="-5" dirty="0">
                <a:latin typeface="Arial"/>
                <a:cs typeface="Arial"/>
              </a:rPr>
              <a:t>High efficiency, in excess of 40% in  lab</a:t>
            </a:r>
          </a:p>
          <a:p>
            <a:pPr marL="192405" indent="-180340"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2000" spc="-5" dirty="0">
                <a:latin typeface="Arial"/>
                <a:cs typeface="Arial"/>
              </a:rPr>
              <a:t>Very high cost</a:t>
            </a:r>
          </a:p>
          <a:p>
            <a:pPr marL="192405" indent="-180340"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2000" spc="-5" dirty="0">
                <a:latin typeface="Arial"/>
                <a:cs typeface="Arial"/>
              </a:rPr>
              <a:t>Specialised applications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EA45538-1B7E-4D02-AD60-5CA6080A4911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19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B08CC9D-077C-2623-D018-2966901EB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64"/>
    </mc:Choice>
    <mc:Fallback xmlns="">
      <p:transition spd="slow" advTm="77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Content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91301F8-974F-455C-CAF6-3AB9D42DD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344" y="1041579"/>
            <a:ext cx="6624984" cy="3738838"/>
          </a:xfrm>
        </p:spPr>
        <p:txBody>
          <a:bodyPr/>
          <a:lstStyle/>
          <a:p>
            <a:pPr marL="701672" lvl="2" indent="-34290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en-GB" dirty="0"/>
              <a:t>Introduction to Solar Energy</a:t>
            </a:r>
          </a:p>
          <a:p>
            <a:pPr marL="701672" lvl="2" indent="-34290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q"/>
            </a:pPr>
            <a:endParaRPr lang="en-GB" dirty="0"/>
          </a:p>
          <a:p>
            <a:pPr marL="701672" lvl="2" indent="-34290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en-GB" dirty="0"/>
              <a:t>PV Technology</a:t>
            </a:r>
          </a:p>
          <a:p>
            <a:pPr marL="701672" lvl="2" indent="-34290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q"/>
            </a:pPr>
            <a:endParaRPr lang="en-GB" dirty="0"/>
          </a:p>
          <a:p>
            <a:pPr marL="701672" lvl="2" indent="-34290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en-GB" dirty="0"/>
              <a:t>PV Modules</a:t>
            </a:r>
          </a:p>
          <a:p>
            <a:pPr marL="358772" lvl="2" indent="0">
              <a:lnSpc>
                <a:spcPct val="115000"/>
              </a:lnSpc>
              <a:spcAft>
                <a:spcPts val="0"/>
              </a:spcAft>
              <a:buNone/>
            </a:pPr>
            <a:endParaRPr lang="en-GB" dirty="0"/>
          </a:p>
          <a:p>
            <a:pPr marL="701672" lvl="2" indent="-34290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en-GB" dirty="0"/>
              <a:t>Current Status &amp; Future Potential</a:t>
            </a:r>
          </a:p>
          <a:p>
            <a:pPr marL="701672" lvl="2" indent="-34290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q"/>
            </a:pPr>
            <a:endParaRPr lang="en-GB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426569C-5168-F9A2-0D81-2717D5D27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5662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16"/>
    </mc:Choice>
    <mc:Fallback xmlns="">
      <p:transition spd="slow" advTm="27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307" y="336042"/>
            <a:ext cx="38201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Laboratory Solar Cells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59002" y="1041272"/>
            <a:ext cx="7213600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Organic solar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cells</a:t>
            </a:r>
            <a:endParaRPr sz="18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buClr>
                <a:srgbClr val="C8122B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1800" spc="-10" dirty="0">
                <a:latin typeface="Arial"/>
                <a:cs typeface="Arial"/>
              </a:rPr>
              <a:t>Growing </a:t>
            </a:r>
            <a:r>
              <a:rPr sz="1800" spc="-5" dirty="0">
                <a:latin typeface="Arial"/>
                <a:cs typeface="Arial"/>
              </a:rPr>
              <a:t>field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study</a:t>
            </a:r>
            <a:endParaRPr sz="18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buClr>
                <a:srgbClr val="C8122B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1800" spc="-5" dirty="0">
                <a:latin typeface="Arial"/>
                <a:cs typeface="Arial"/>
              </a:rPr>
              <a:t>Use organic (carbon-based)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molecules</a:t>
            </a:r>
            <a:endParaRPr sz="18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buClr>
                <a:srgbClr val="C8122B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1800" spc="-5" dirty="0">
                <a:latin typeface="Arial"/>
                <a:cs typeface="Arial"/>
              </a:rPr>
              <a:t>Organic molecules can be processed quickly </a:t>
            </a:r>
            <a:r>
              <a:rPr sz="1800" spc="-10" dirty="0">
                <a:latin typeface="Arial"/>
                <a:cs typeface="Arial"/>
              </a:rPr>
              <a:t>leading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large</a:t>
            </a:r>
            <a:r>
              <a:rPr sz="1800" spc="1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volume,</a:t>
            </a:r>
            <a:endParaRPr sz="1800" dirty="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low </a:t>
            </a:r>
            <a:r>
              <a:rPr sz="1800" dirty="0">
                <a:latin typeface="Arial"/>
                <a:cs typeface="Arial"/>
              </a:rPr>
              <a:t>cost </a:t>
            </a:r>
            <a:r>
              <a:rPr sz="1800" spc="-5" dirty="0">
                <a:latin typeface="Arial"/>
                <a:cs typeface="Arial"/>
              </a:rPr>
              <a:t>production</a:t>
            </a:r>
            <a:endParaRPr sz="18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buClr>
                <a:srgbClr val="C8122B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1800" spc="-5" dirty="0">
                <a:latin typeface="Arial"/>
                <a:cs typeface="Arial"/>
              </a:rPr>
              <a:t>Good flexibility and tuning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the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band-gap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C8122B"/>
              </a:buClr>
              <a:buFont typeface="Wingdings"/>
              <a:buChar char=""/>
            </a:pPr>
            <a:endParaRPr sz="18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But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…</a:t>
            </a:r>
          </a:p>
          <a:p>
            <a:pPr marL="192405" indent="-180340">
              <a:lnSpc>
                <a:spcPct val="100000"/>
              </a:lnSpc>
              <a:buClr>
                <a:srgbClr val="C8122B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1800" spc="-5" dirty="0">
                <a:latin typeface="Arial"/>
                <a:cs typeface="Arial"/>
              </a:rPr>
              <a:t>Low efficiency, Low stability, Low</a:t>
            </a:r>
            <a:r>
              <a:rPr sz="1800" spc="9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strength</a:t>
            </a:r>
            <a:endParaRPr sz="18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buClr>
                <a:srgbClr val="C8122B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1800" spc="-5" dirty="0">
                <a:latin typeface="Arial"/>
                <a:cs typeface="Arial"/>
              </a:rPr>
              <a:t>Not </a:t>
            </a:r>
            <a:r>
              <a:rPr sz="1800" spc="-10" dirty="0">
                <a:latin typeface="Arial"/>
                <a:cs typeface="Arial"/>
              </a:rPr>
              <a:t>yet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spc="-5" dirty="0" err="1">
                <a:latin typeface="Arial"/>
                <a:cs typeface="Arial"/>
              </a:rPr>
              <a:t>commerciali</a:t>
            </a:r>
            <a:r>
              <a:rPr lang="en-GB" sz="1800" spc="-5" dirty="0">
                <a:latin typeface="Arial"/>
                <a:cs typeface="Arial"/>
              </a:rPr>
              <a:t>s</a:t>
            </a:r>
            <a:r>
              <a:rPr sz="1800" spc="-5" dirty="0">
                <a:latin typeface="Arial"/>
                <a:cs typeface="Arial"/>
              </a:rPr>
              <a:t>ed</a:t>
            </a:r>
            <a:r>
              <a:rPr lang="en-GB" sz="1800" spc="-5" dirty="0">
                <a:latin typeface="Arial"/>
                <a:cs typeface="Arial"/>
              </a:rPr>
              <a:t> widely 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16A0896-9778-4B67-ADFA-A786F3F71C5E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20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3B2DA1D-E16B-91EE-32FF-F6FD1FBEBB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91"/>
    </mc:Choice>
    <mc:Fallback xmlns="">
      <p:transition spd="slow" advTm="38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584716"/>
              </p:ext>
            </p:extLst>
          </p:nvPr>
        </p:nvGraphicFramePr>
        <p:xfrm>
          <a:off x="959307" y="1131590"/>
          <a:ext cx="7861165" cy="35057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0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7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308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0393"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5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Technology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5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Efficiency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5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Lifespan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5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Main</a:t>
                      </a:r>
                      <a:r>
                        <a:rPr sz="1500" b="1" spc="-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uses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688"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Single 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crystal</a:t>
                      </a:r>
                      <a:r>
                        <a:rPr sz="15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Silicon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2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spc="-5" dirty="0">
                          <a:latin typeface="Arial"/>
                          <a:cs typeface="Arial"/>
                        </a:rPr>
                        <a:t>12</a:t>
                      </a:r>
                      <a:r>
                        <a:rPr lang="en-GB" sz="1500" spc="-5" dirty="0">
                          <a:latin typeface="Arial"/>
                          <a:cs typeface="Arial"/>
                        </a:rPr>
                        <a:t> – 25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%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2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30</a:t>
                      </a:r>
                      <a:r>
                        <a:rPr sz="15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years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2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Space, roof modules, facades</a:t>
                      </a:r>
                      <a:r>
                        <a:rPr sz="1500" spc="-1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etc.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spc="-5" dirty="0">
                          <a:latin typeface="Arial"/>
                          <a:cs typeface="Arial"/>
                        </a:rPr>
                        <a:t>Polycrystalline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80010">
                        <a:lnSpc>
                          <a:spcPct val="100000"/>
                        </a:lnSpc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Silicon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spc="-20" dirty="0">
                          <a:latin typeface="Arial"/>
                          <a:cs typeface="Arial"/>
                        </a:rPr>
                        <a:t>11</a:t>
                      </a:r>
                      <a:r>
                        <a:rPr lang="en-GB" sz="15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500" spc="-5" dirty="0">
                          <a:latin typeface="Arial"/>
                          <a:cs typeface="Arial"/>
                        </a:rPr>
                        <a:t>–</a:t>
                      </a:r>
                      <a:r>
                        <a:rPr lang="en-GB" sz="1500" spc="-2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500" spc="-20" dirty="0">
                          <a:latin typeface="Arial"/>
                          <a:cs typeface="Arial"/>
                        </a:rPr>
                        <a:t>5%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spc="-5" dirty="0">
                          <a:latin typeface="Arial"/>
                          <a:cs typeface="Arial"/>
                        </a:rPr>
                        <a:t>30</a:t>
                      </a:r>
                      <a:r>
                        <a:rPr sz="15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years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Roof modules,</a:t>
                      </a:r>
                      <a:r>
                        <a:rPr sz="15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facades,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80645">
                        <a:lnSpc>
                          <a:spcPct val="100000"/>
                        </a:lnSpc>
                      </a:pPr>
                      <a:r>
                        <a:rPr sz="1500" spc="-5" dirty="0">
                          <a:latin typeface="Arial"/>
                          <a:cs typeface="Arial"/>
                        </a:rPr>
                        <a:t>generators,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farms on ground</a:t>
                      </a:r>
                      <a:r>
                        <a:rPr sz="1500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etc.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999"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Amorphous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2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spc="-5" dirty="0">
                          <a:latin typeface="Arial"/>
                          <a:cs typeface="Arial"/>
                        </a:rPr>
                        <a:t>5</a:t>
                      </a:r>
                      <a:r>
                        <a:rPr lang="en-GB" sz="1500" spc="-5" dirty="0">
                          <a:latin typeface="Arial"/>
                          <a:cs typeface="Arial"/>
                        </a:rPr>
                        <a:t> –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10%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2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15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years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2"/>
                    </a:solidFill>
                  </a:tcPr>
                </a:tc>
                <a:tc>
                  <a:txBody>
                    <a:bodyPr/>
                    <a:lstStyle/>
                    <a:p>
                      <a:pPr marL="80645" marR="17970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Electronics 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(watches,</a:t>
                      </a:r>
                      <a:r>
                        <a:rPr sz="15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calculators), 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integration 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5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buildings</a:t>
                      </a: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58"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spc="-5" dirty="0">
                          <a:latin typeface="Arial"/>
                          <a:cs typeface="Arial"/>
                        </a:rPr>
                        <a:t>CIS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spc="-25" dirty="0">
                          <a:latin typeface="Arial"/>
                          <a:cs typeface="Arial"/>
                        </a:rPr>
                        <a:t>9</a:t>
                      </a:r>
                      <a:r>
                        <a:rPr lang="en-GB" sz="15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500" spc="-5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1500" spc="-25" dirty="0">
                          <a:latin typeface="Arial"/>
                          <a:cs typeface="Arial"/>
                        </a:rPr>
                        <a:t>11%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&gt; 20</a:t>
                      </a:r>
                      <a:r>
                        <a:rPr sz="15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years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spc="-5" dirty="0">
                          <a:latin typeface="Arial"/>
                          <a:cs typeface="Arial"/>
                        </a:rPr>
                        <a:t>Integration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5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buildings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784"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spc="-5" dirty="0">
                          <a:latin typeface="Arial"/>
                          <a:cs typeface="Arial"/>
                        </a:rPr>
                        <a:t>Multi-junctions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2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spc="-5" dirty="0">
                          <a:latin typeface="Arial"/>
                          <a:cs typeface="Arial"/>
                        </a:rPr>
                        <a:t>Up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5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4</a:t>
                      </a:r>
                      <a:r>
                        <a:rPr lang="en-GB" sz="1500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%</a:t>
                      </a: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2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Space</a:t>
                      </a: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299"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spc="-45" dirty="0">
                          <a:latin typeface="Arial"/>
                          <a:cs typeface="Arial"/>
                        </a:rPr>
                        <a:t>CdTe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spc="-5" dirty="0">
                          <a:latin typeface="Arial"/>
                          <a:cs typeface="Arial"/>
                        </a:rPr>
                        <a:t>6</a:t>
                      </a:r>
                      <a:r>
                        <a:rPr lang="en-GB" sz="1500" spc="-5" dirty="0">
                          <a:latin typeface="Arial"/>
                          <a:cs typeface="Arial"/>
                        </a:rPr>
                        <a:t> – 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10%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&gt; 20</a:t>
                      </a:r>
                      <a:r>
                        <a:rPr sz="15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years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80645" marR="17970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Electronics 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(watches,</a:t>
                      </a:r>
                      <a:r>
                        <a:rPr sz="15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calculators), 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integration in</a:t>
                      </a:r>
                      <a:r>
                        <a:rPr sz="15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buildings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1978"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CIGS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2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en-GB" sz="1500" dirty="0">
                          <a:latin typeface="Arial"/>
                          <a:cs typeface="Arial"/>
                        </a:rPr>
                        <a:t>Up to 20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%</a:t>
                      </a: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2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-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2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Space, integration in</a:t>
                      </a:r>
                      <a:r>
                        <a:rPr sz="15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buildings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500" spc="-5" dirty="0">
                          <a:latin typeface="Arial"/>
                          <a:cs typeface="Arial"/>
                        </a:rPr>
                        <a:t>Organic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en-GB" sz="1500" dirty="0">
                          <a:latin typeface="Arial"/>
                          <a:cs typeface="Arial"/>
                        </a:rPr>
                        <a:t>6 </a:t>
                      </a:r>
                      <a:r>
                        <a:rPr lang="en-GB" sz="1500" spc="-5" dirty="0">
                          <a:latin typeface="Arial"/>
                          <a:cs typeface="Arial"/>
                        </a:rPr>
                        <a:t>– 15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5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(Lab)</a:t>
                      </a: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en-GB" sz="1500" dirty="0">
                          <a:latin typeface="Arial"/>
                          <a:cs typeface="Arial"/>
                        </a:rPr>
                        <a:t>&gt; 10 years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Under</a:t>
                      </a:r>
                      <a:r>
                        <a:rPr sz="15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development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59307" y="336042"/>
            <a:ext cx="33458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Performance</a:t>
            </a:r>
            <a:r>
              <a:rPr spc="-15" dirty="0"/>
              <a:t> </a:t>
            </a:r>
            <a:r>
              <a:rPr spc="-5" dirty="0"/>
              <a:t>Limits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0993DC5-F48C-40E6-BCAB-B0DB31DEE42B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21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0C8196-BB37-0780-FB8F-83F33923F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60"/>
    </mc:Choice>
    <mc:Fallback xmlns="">
      <p:transition spd="slow" advTm="120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59307" y="336042"/>
            <a:ext cx="33458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Performance</a:t>
            </a:r>
            <a:r>
              <a:rPr spc="-15" dirty="0"/>
              <a:t> </a:t>
            </a:r>
            <a:r>
              <a:rPr spc="-5" dirty="0"/>
              <a:t>Limits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0993DC5-F48C-40E6-BCAB-B0DB31DEE42B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22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643774DF-B656-7775-5D29-1A9CF6F195A0}"/>
              </a:ext>
            </a:extLst>
          </p:cNvPr>
          <p:cNvSpPr txBox="1"/>
          <p:nvPr/>
        </p:nvSpPr>
        <p:spPr>
          <a:xfrm>
            <a:off x="1266571" y="4763515"/>
            <a:ext cx="626745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1000" spc="-5" dirty="0">
                <a:latin typeface="Arial"/>
                <a:cs typeface="Arial"/>
                <a:hlinkClick r:id="rId5"/>
              </a:rPr>
              <a:t>https://www.nrel.gov/pv/assets/pdfs/best-research-cell-efficiencies-rev220630.pdf</a:t>
            </a:r>
            <a:r>
              <a:rPr lang="en-GB" sz="1000" spc="-5" dirty="0">
                <a:latin typeface="Arial"/>
                <a:cs typeface="Arial"/>
              </a:rPr>
              <a:t> 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086793-1D05-8B6E-732B-FB3085D271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554"/>
          <a:stretch/>
        </p:blipFill>
        <p:spPr>
          <a:xfrm>
            <a:off x="911908" y="742950"/>
            <a:ext cx="8124588" cy="390825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61502CD-2345-0764-1FFE-E9E588153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905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48"/>
    </mc:Choice>
    <mc:Fallback xmlns="">
      <p:transition spd="slow" advTm="95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307" y="336042"/>
            <a:ext cx="37560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pc="-5" dirty="0"/>
              <a:t>Performance Limits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1009972" y="854879"/>
            <a:ext cx="7810500" cy="2292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612775" indent="-180340">
              <a:spcBef>
                <a:spcPts val="100"/>
              </a:spcBef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lang="en-GB" spc="-5" dirty="0">
                <a:latin typeface="Arial"/>
                <a:cs typeface="Arial"/>
              </a:rPr>
              <a:t>Loss of energy above band gap/ Limiting band-gap energies at low energy levels</a:t>
            </a:r>
          </a:p>
          <a:p>
            <a:pPr marL="192405" marR="612775" indent="-180340">
              <a:lnSpc>
                <a:spcPct val="100000"/>
              </a:lnSpc>
              <a:spcBef>
                <a:spcPts val="100"/>
              </a:spcBef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lang="en-GB" spc="-5" dirty="0">
                <a:latin typeface="Arial"/>
                <a:cs typeface="Arial"/>
              </a:rPr>
              <a:t>Reflective losses on surface</a:t>
            </a:r>
          </a:p>
          <a:p>
            <a:pPr marL="192405" marR="612775" indent="-180340">
              <a:lnSpc>
                <a:spcPct val="100000"/>
              </a:lnSpc>
              <a:spcBef>
                <a:spcPts val="100"/>
              </a:spcBef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lang="en-GB" spc="-5" dirty="0">
                <a:latin typeface="Arial"/>
                <a:cs typeface="Arial"/>
              </a:rPr>
              <a:t>Loss of effective interception area</a:t>
            </a:r>
          </a:p>
          <a:p>
            <a:pPr marL="192405" marR="612775" indent="-180340">
              <a:lnSpc>
                <a:spcPct val="100000"/>
              </a:lnSpc>
              <a:spcBef>
                <a:spcPts val="100"/>
              </a:spcBef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lang="en-GB" spc="-5" dirty="0">
                <a:latin typeface="Arial"/>
                <a:cs typeface="Arial"/>
              </a:rPr>
              <a:t>Ineffectiveness of photon-electron interactions</a:t>
            </a:r>
          </a:p>
          <a:p>
            <a:pPr marL="192405" marR="612775" indent="-180340">
              <a:lnSpc>
                <a:spcPct val="100000"/>
              </a:lnSpc>
              <a:spcBef>
                <a:spcPts val="100"/>
              </a:spcBef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lang="en-GB" spc="-5" dirty="0">
                <a:latin typeface="Arial"/>
                <a:cs typeface="Arial"/>
              </a:rPr>
              <a:t>Resistance losses in the circuit</a:t>
            </a:r>
          </a:p>
          <a:p>
            <a:pPr marL="192405" marR="612775" indent="-180340">
              <a:lnSpc>
                <a:spcPct val="100000"/>
              </a:lnSpc>
              <a:spcBef>
                <a:spcPts val="100"/>
              </a:spcBef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lang="en-GB" spc="-5" dirty="0">
                <a:latin typeface="Arial"/>
                <a:cs typeface="Arial"/>
              </a:rPr>
              <a:t>Recombination of electrons and holes outside p-n junction</a:t>
            </a:r>
          </a:p>
          <a:p>
            <a:pPr marL="192405" marR="294640" indent="-180340">
              <a:lnSpc>
                <a:spcPct val="100000"/>
              </a:lnSpc>
              <a:buClr>
                <a:srgbClr val="C8122B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endParaRPr lang="en-GB" dirty="0">
              <a:latin typeface="Arial"/>
              <a:cs typeface="Arial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ED53065-233B-4013-83E7-70FE7CD15B16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23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BFBEDD3-7AD8-0844-D2D6-4E4C0493B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6795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90"/>
    </mc:Choice>
    <mc:Fallback xmlns="">
      <p:transition spd="slow" advTm="48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307" y="336042"/>
            <a:ext cx="31489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Feed-In </a:t>
            </a:r>
            <a:r>
              <a:rPr dirty="0"/>
              <a:t>Tariff</a:t>
            </a:r>
            <a:r>
              <a:rPr spc="-35" dirty="0"/>
              <a:t> </a:t>
            </a:r>
            <a:r>
              <a:rPr spc="-5" dirty="0"/>
              <a:t>(FIT)</a:t>
            </a:r>
          </a:p>
        </p:txBody>
      </p:sp>
      <p:sp>
        <p:nvSpPr>
          <p:cNvPr id="3" name="object 3"/>
          <p:cNvSpPr/>
          <p:nvPr/>
        </p:nvSpPr>
        <p:spPr>
          <a:xfrm>
            <a:off x="1839467" y="2183892"/>
            <a:ext cx="5463539" cy="16352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87347" y="2211704"/>
            <a:ext cx="5367528" cy="15392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882584" y="2206942"/>
          <a:ext cx="5367652" cy="15373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5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6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58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5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58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2405">
                <a:tc rowSpan="2">
                  <a:txBody>
                    <a:bodyPr/>
                    <a:lstStyle/>
                    <a:p>
                      <a:pPr marL="144145" marR="134620" indent="1270">
                        <a:lnSpc>
                          <a:spcPts val="1420"/>
                        </a:lnSpc>
                        <a:spcBef>
                          <a:spcPts val="204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Energy  Source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Scale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714375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FIT (p/kWh)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155575" marR="80645" indent="-66040">
                        <a:lnSpc>
                          <a:spcPts val="1420"/>
                        </a:lnSpc>
                        <a:spcBef>
                          <a:spcPts val="204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ration 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(years)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40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6034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405"/>
                        </a:lnSpc>
                        <a:spcBef>
                          <a:spcPts val="5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Low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5"/>
                        </a:lnSpc>
                        <a:spcBef>
                          <a:spcPts val="5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Middle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5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High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6034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499">
                <a:tc rowSpan="6">
                  <a:txBody>
                    <a:bodyPr/>
                    <a:lstStyle/>
                    <a:p>
                      <a:pPr algn="ct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lang="en-GB" sz="1200" spc="-5" dirty="0">
                          <a:latin typeface="Arial"/>
                          <a:cs typeface="Arial"/>
                        </a:rPr>
                        <a:t>Solar PV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715" marB="0" anchor="ctr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≤10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kW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1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0.15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405"/>
                        </a:lnSpc>
                        <a:spcBef>
                          <a:spcPts val="1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3.49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05"/>
                        </a:lnSpc>
                        <a:spcBef>
                          <a:spcPts val="1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3.87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405">
                <a:tc vMerge="1">
                  <a:txBody>
                    <a:bodyPr/>
                    <a:lstStyle/>
                    <a:p>
                      <a:pPr algn="ct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2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PV</a:t>
                      </a:r>
                    </a:p>
                  </a:txBody>
                  <a:tcPr marL="0" marR="0" marT="5715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10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50</a:t>
                      </a:r>
                      <a:r>
                        <a:rPr sz="1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kW</a:t>
                      </a:r>
                    </a:p>
                  </a:txBody>
                  <a:tcPr marL="0" marR="0" marT="5715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1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0.15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405"/>
                        </a:lnSpc>
                        <a:spcBef>
                          <a:spcPts val="1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3.71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05"/>
                        </a:lnSpc>
                        <a:spcBef>
                          <a:spcPts val="1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4.12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405">
                <a:tc vMerge="1">
                  <a:txBody>
                    <a:bodyPr/>
                    <a:lstStyle/>
                    <a:p>
                      <a:pPr algn="ct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2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PV</a:t>
                      </a:r>
                    </a:p>
                  </a:txBody>
                  <a:tcPr marL="0" marR="0" marT="5715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50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250</a:t>
                      </a:r>
                      <a:r>
                        <a:rPr sz="12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kW</a:t>
                      </a:r>
                    </a:p>
                  </a:txBody>
                  <a:tcPr marL="0" marR="0" marT="5715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1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0.15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405"/>
                        </a:lnSpc>
                        <a:spcBef>
                          <a:spcPts val="1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1.55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05"/>
                        </a:lnSpc>
                        <a:spcBef>
                          <a:spcPts val="1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1.73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405">
                <a:tc vMerge="1">
                  <a:txBody>
                    <a:bodyPr/>
                    <a:lstStyle/>
                    <a:p>
                      <a:pPr algn="ct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2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PV</a:t>
                      </a:r>
                    </a:p>
                  </a:txBody>
                  <a:tcPr marL="0" marR="0" marT="5715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250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MW</a:t>
                      </a:r>
                    </a:p>
                  </a:txBody>
                  <a:tcPr marL="0" marR="0" marT="5715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270" algn="ctr">
                        <a:lnSpc>
                          <a:spcPts val="1405"/>
                        </a:lnSpc>
                        <a:spcBef>
                          <a:spcPts val="1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1.36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404">
                <a:tc vMerge="1">
                  <a:txBody>
                    <a:bodyPr/>
                    <a:lstStyle/>
                    <a:p>
                      <a:pPr algn="ct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2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PV</a:t>
                      </a:r>
                    </a:p>
                  </a:txBody>
                  <a:tcPr marL="0" marR="0" marT="5715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1 – 5</a:t>
                      </a:r>
                      <a:r>
                        <a:rPr sz="1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MW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905" algn="ctr">
                        <a:lnSpc>
                          <a:spcPts val="1405"/>
                        </a:lnSpc>
                        <a:spcBef>
                          <a:spcPts val="1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0.15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37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20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404">
                <a:tc vMerge="1"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2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PV</a:t>
                      </a:r>
                    </a:p>
                  </a:txBody>
                  <a:tcPr marL="0" marR="0" marT="5715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Standalone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(&lt;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2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10" dirty="0">
                          <a:latin typeface="Arial"/>
                          <a:cs typeface="Arial"/>
                        </a:rPr>
                        <a:t>MW)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270" algn="ctr">
                        <a:lnSpc>
                          <a:spcPts val="1405"/>
                        </a:lnSpc>
                        <a:spcBef>
                          <a:spcPts val="1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0.05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365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9525">
                      <a:solidFill>
                        <a:srgbClr val="003166"/>
                      </a:solidFill>
                      <a:prstDash val="solid"/>
                    </a:lnL>
                    <a:lnR w="9525">
                      <a:solidFill>
                        <a:srgbClr val="003166"/>
                      </a:solidFill>
                      <a:prstDash val="solid"/>
                    </a:lnR>
                    <a:lnT w="9525">
                      <a:solidFill>
                        <a:srgbClr val="003166"/>
                      </a:solidFill>
                      <a:prstDash val="solid"/>
                    </a:lnT>
                    <a:lnB w="9525">
                      <a:solidFill>
                        <a:srgbClr val="0031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266571" y="4763515"/>
            <a:ext cx="3938904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"/>
                <a:cs typeface="Arial"/>
              </a:rPr>
              <a:t>https</a:t>
            </a:r>
            <a:r>
              <a:rPr sz="1000" spc="-5" dirty="0">
                <a:latin typeface="Arial"/>
                <a:cs typeface="Arial"/>
                <a:hlinkClick r:id="rId6"/>
              </a:rPr>
              <a:t>://w</a:t>
            </a:r>
            <a:r>
              <a:rPr sz="1000" spc="-5" dirty="0">
                <a:latin typeface="Arial"/>
                <a:cs typeface="Arial"/>
              </a:rPr>
              <a:t>ww</a:t>
            </a:r>
            <a:r>
              <a:rPr sz="1000" spc="-5" dirty="0">
                <a:latin typeface="Arial"/>
                <a:cs typeface="Arial"/>
                <a:hlinkClick r:id="rId6"/>
              </a:rPr>
              <a:t>.ofge</a:t>
            </a:r>
            <a:r>
              <a:rPr sz="1000" spc="-5" dirty="0">
                <a:latin typeface="Arial"/>
                <a:cs typeface="Arial"/>
              </a:rPr>
              <a:t>m</a:t>
            </a:r>
            <a:r>
              <a:rPr sz="1000" spc="-5" dirty="0">
                <a:latin typeface="Arial"/>
                <a:cs typeface="Arial"/>
                <a:hlinkClick r:id="rId6"/>
              </a:rPr>
              <a:t>.gov.uk/environmental-programmes/fit/fit-tariff-rates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4350" y="872371"/>
            <a:ext cx="789813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5080" indent="-180340">
              <a:lnSpc>
                <a:spcPct val="100000"/>
              </a:lnSpc>
              <a:spcBef>
                <a:spcPts val="100"/>
              </a:spcBef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1800" spc="-5" dirty="0">
                <a:latin typeface="Arial"/>
                <a:cs typeface="Arial"/>
              </a:rPr>
              <a:t>Government scheme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payment </a:t>
            </a:r>
            <a:r>
              <a:rPr sz="1800" dirty="0">
                <a:latin typeface="Arial"/>
                <a:cs typeface="Arial"/>
              </a:rPr>
              <a:t>for </a:t>
            </a:r>
            <a:r>
              <a:rPr sz="1800" spc="-5" dirty="0">
                <a:latin typeface="Arial"/>
                <a:cs typeface="Arial"/>
              </a:rPr>
              <a:t>generating </a:t>
            </a:r>
            <a:r>
              <a:rPr sz="1800" spc="-15" dirty="0">
                <a:latin typeface="Arial"/>
                <a:cs typeface="Arial"/>
              </a:rPr>
              <a:t>own </a:t>
            </a:r>
            <a:r>
              <a:rPr sz="1800" spc="-5" dirty="0">
                <a:latin typeface="Arial"/>
                <a:cs typeface="Arial"/>
              </a:rPr>
              <a:t>electricity </a:t>
            </a:r>
            <a:r>
              <a:rPr sz="1800" spc="-15" dirty="0">
                <a:latin typeface="Arial"/>
                <a:cs typeface="Arial"/>
              </a:rPr>
              <a:t>which </a:t>
            </a:r>
            <a:r>
              <a:rPr sz="1800" spc="-5" dirty="0">
                <a:latin typeface="Arial"/>
                <a:cs typeface="Arial"/>
              </a:rPr>
              <a:t>can be  sold back </a:t>
            </a:r>
            <a:r>
              <a:rPr sz="1800" dirty="0">
                <a:latin typeface="Arial"/>
                <a:cs typeface="Arial"/>
              </a:rPr>
              <a:t>to the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grid</a:t>
            </a:r>
            <a:endParaRPr sz="1800" dirty="0">
              <a:latin typeface="Arial"/>
              <a:cs typeface="Arial"/>
            </a:endParaRPr>
          </a:p>
          <a:p>
            <a:pPr marL="192405" marR="878840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1800" spc="5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promote uptake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small-scale, </a:t>
            </a:r>
            <a:r>
              <a:rPr sz="1800" spc="-10" dirty="0">
                <a:latin typeface="Arial"/>
                <a:cs typeface="Arial"/>
              </a:rPr>
              <a:t>renewable, low-carbon </a:t>
            </a:r>
            <a:r>
              <a:rPr sz="1800" spc="-5" dirty="0">
                <a:latin typeface="Arial"/>
                <a:cs typeface="Arial"/>
              </a:rPr>
              <a:t>electricity  generation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technologies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E8888F6-30F0-40A8-913E-B87E269DF123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24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16502BB-1603-99B8-E404-C3E57C9EC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28"/>
    </mc:Choice>
    <mc:Fallback xmlns="">
      <p:transition spd="slow" advTm="102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307" y="336042"/>
            <a:ext cx="47282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Future Potential of Solar</a:t>
            </a:r>
            <a:r>
              <a:rPr spc="15" dirty="0"/>
              <a:t> </a:t>
            </a:r>
            <a:r>
              <a:rPr spc="-5" dirty="0"/>
              <a:t>PV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66571" y="4763515"/>
            <a:ext cx="626745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"/>
                <a:cs typeface="Arial"/>
              </a:rPr>
              <a:t>https</a:t>
            </a:r>
            <a:r>
              <a:rPr sz="1000" spc="-5" dirty="0">
                <a:latin typeface="Arial"/>
                <a:cs typeface="Arial"/>
                <a:hlinkClick r:id="rId7"/>
              </a:rPr>
              <a:t>://w</a:t>
            </a:r>
            <a:r>
              <a:rPr sz="1000" spc="-5" dirty="0">
                <a:latin typeface="Arial"/>
                <a:cs typeface="Arial"/>
              </a:rPr>
              <a:t>ww</a:t>
            </a:r>
            <a:r>
              <a:rPr sz="1000" spc="-5" dirty="0">
                <a:latin typeface="Arial"/>
                <a:cs typeface="Arial"/>
                <a:hlinkClick r:id="rId7"/>
              </a:rPr>
              <a:t>.i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-5" dirty="0">
                <a:latin typeface="Arial"/>
                <a:cs typeface="Arial"/>
                <a:hlinkClick r:id="rId7"/>
              </a:rPr>
              <a:t>ena.org/-/media/Files/IRENA/Agency/Publication/2019/Nov/IRENA_Future_of_Solar_PV_2019.pdf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08276" y="772668"/>
            <a:ext cx="4640580" cy="38877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55F383F-E1FD-4A7A-BDFE-5B9772D20B43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25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0FC49ED-C0EE-06DF-0D2A-EC1F41BB28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0833"/>
    </mc:Choice>
    <mc:Fallback xmlns="">
      <p:transition spd="slow" advTm="100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308" x="3433763" y="4662488"/>
          <p14:tracePt t="55574" x="2603500" y="4951413"/>
          <p14:tracePt t="55582" x="2630488" y="4851400"/>
          <p14:tracePt t="55600" x="2667000" y="4649788"/>
          <p14:tracePt t="55602" x="2703513" y="4530725"/>
          <p14:tracePt t="55616" x="2768600" y="4248150"/>
          <p14:tracePt t="55634" x="2822575" y="4056063"/>
          <p14:tracePt t="55652" x="2878138" y="3863975"/>
          <p14:tracePt t="55668" x="2914650" y="3763963"/>
          <p14:tracePt t="55684" x="2941638" y="3617913"/>
          <p14:tracePt t="55702" x="2968625" y="3508375"/>
          <p14:tracePt t="55718" x="3014663" y="3362325"/>
          <p14:tracePt t="55735" x="3041650" y="3243263"/>
          <p14:tracePt t="55749" x="3068638" y="3160713"/>
          <p14:tracePt t="55766" x="3097213" y="3070225"/>
          <p14:tracePt t="55782" x="3105150" y="3033713"/>
          <p14:tracePt t="55799" x="3114675" y="2978150"/>
          <p14:tracePt t="55815" x="3114675" y="2951163"/>
          <p14:tracePt t="55832" x="3114675" y="2932113"/>
          <p14:tracePt t="55834" x="3114675" y="2924175"/>
          <p14:tracePt t="55849" x="3114675" y="2914650"/>
          <p14:tracePt t="55867" x="3114675" y="2887663"/>
          <p14:tracePt t="55888" x="3114675" y="2878138"/>
          <p14:tracePt t="55901" x="3114675" y="2868613"/>
          <p14:tracePt t="55928" x="3114675" y="2859088"/>
          <p14:tracePt t="55935" x="3124200" y="2851150"/>
          <p14:tracePt t="55948" x="3124200" y="2841625"/>
          <p14:tracePt t="55948" x="3124200" y="2832100"/>
          <p14:tracePt t="55965" x="3133725" y="2814638"/>
          <p14:tracePt t="55981" x="3141663" y="2795588"/>
          <p14:tracePt t="55998" x="3151188" y="2768600"/>
          <p14:tracePt t="56014" x="3151188" y="2759075"/>
          <p14:tracePt t="56031" x="3151188" y="2740025"/>
          <p14:tracePt t="56048" x="3141663" y="2732088"/>
          <p14:tracePt t="56065" x="3105150" y="2703513"/>
          <p14:tracePt t="56081" x="3078163" y="2695575"/>
          <p14:tracePt t="56100" x="3051175" y="2676525"/>
          <p14:tracePt t="56116" x="3032125" y="2676525"/>
          <p14:tracePt t="56136" x="3024188" y="2667000"/>
          <p14:tracePt t="56149" x="3014663" y="2667000"/>
          <p14:tracePt t="56165" x="3005138" y="2659063"/>
          <p14:tracePt t="56181" x="2995613" y="2659063"/>
          <p14:tracePt t="56201" x="2987675" y="2659063"/>
          <p14:tracePt t="56223" x="2987675" y="2649538"/>
          <p14:tracePt t="56324" x="2987675" y="2640013"/>
          <p14:tracePt t="56358" x="2978150" y="2640013"/>
          <p14:tracePt t="56392" x="2968625" y="2640013"/>
          <p14:tracePt t="56406" x="2968625" y="2630488"/>
          <p14:tracePt t="56441" x="2959100" y="2630488"/>
          <p14:tracePt t="56543" x="2951163" y="2630488"/>
          <p14:tracePt t="56869" x="2941638" y="2630488"/>
          <p14:tracePt t="56883" x="2932113" y="2630488"/>
          <p14:tracePt t="56902" x="2922588" y="2630488"/>
          <p14:tracePt t="57026" x="2922588" y="2622550"/>
          <p14:tracePt t="57032" x="2914650" y="2622550"/>
          <p14:tracePt t="57044" x="2914650" y="2613025"/>
          <p14:tracePt t="57061" x="2905125" y="2586038"/>
          <p14:tracePt t="57078" x="2895600" y="2566988"/>
          <p14:tracePt t="57080" x="2895600" y="2557463"/>
          <p14:tracePt t="57094" x="2886075" y="2557463"/>
          <p14:tracePt t="57111" x="2878138" y="2540000"/>
          <p14:tracePt t="57134" x="2878138" y="2530475"/>
          <p14:tracePt t="57155" x="2878138" y="2520950"/>
          <p14:tracePt t="57163" x="2886075" y="2520950"/>
          <p14:tracePt t="57183" x="2932113" y="2503488"/>
          <p14:tracePt t="57196" x="2959100" y="2503488"/>
          <p14:tracePt t="57216" x="3014663" y="2503488"/>
          <p14:tracePt t="57227" x="3024188" y="2503488"/>
          <p14:tracePt t="57244" x="3051175" y="2503488"/>
          <p14:tracePt t="57261" x="3060700" y="2503488"/>
          <p14:tracePt t="57278" x="3068638" y="2503488"/>
          <p14:tracePt t="57293" x="3078163" y="2513013"/>
          <p14:tracePt t="57349" x="3068638" y="2513013"/>
          <p14:tracePt t="57352" x="3060700" y="2520950"/>
          <p14:tracePt t="57366" x="3051175" y="2520950"/>
          <p14:tracePt t="57382" x="3041650" y="2520950"/>
          <p14:tracePt t="57393" x="3032125" y="2520950"/>
          <p14:tracePt t="57421" x="3024188" y="2520950"/>
          <p14:tracePt t="57450" x="3024188" y="2530475"/>
          <p14:tracePt t="57462" x="3024188" y="2540000"/>
          <p14:tracePt t="57475" x="3041650" y="2549525"/>
          <p14:tracePt t="57481" x="3060700" y="2557463"/>
          <p14:tracePt t="57495" x="3105150" y="2576513"/>
          <p14:tracePt t="57514" x="3170238" y="2593975"/>
          <p14:tracePt t="57515" x="3197225" y="2593975"/>
          <p14:tracePt t="57528" x="3233738" y="2593975"/>
          <p14:tracePt t="57529" x="3270250" y="2603500"/>
          <p14:tracePt t="57544" x="3325813" y="2603500"/>
          <p14:tracePt t="57560" x="3398838" y="2603500"/>
          <p14:tracePt t="57581" x="3516313" y="2603500"/>
          <p14:tracePt t="57600" x="3625850" y="2586038"/>
          <p14:tracePt t="57609" x="3654425" y="2586038"/>
          <p14:tracePt t="57610" x="3690938" y="2586038"/>
          <p14:tracePt t="57627" x="3717925" y="2576513"/>
          <p14:tracePt t="57646" x="3735388" y="2576513"/>
          <p14:tracePt t="57664" x="3744913" y="2566988"/>
          <p14:tracePt t="57665" x="3754438" y="2557463"/>
          <p14:tracePt t="57959" x="3754438" y="2540000"/>
          <p14:tracePt t="57965" x="3708400" y="2493963"/>
          <p14:tracePt t="57980" x="3662363" y="2403475"/>
          <p14:tracePt t="57994" x="3589338" y="2274888"/>
          <p14:tracePt t="58008" x="3525838" y="2174875"/>
          <p14:tracePt t="58027" x="3452813" y="2055813"/>
          <p14:tracePt t="58047" x="3416300" y="1982788"/>
          <p14:tracePt t="58047" x="3406775" y="1955800"/>
          <p14:tracePt t="58060" x="3370263" y="1863725"/>
          <p14:tracePt t="58075" x="3343275" y="1790700"/>
          <p14:tracePt t="58094" x="3306763" y="1708150"/>
          <p14:tracePt t="58095" x="3297238" y="1671638"/>
          <p14:tracePt t="58109" x="3270250" y="1598613"/>
          <p14:tracePt t="58124" x="3243263" y="1525588"/>
          <p14:tracePt t="58141" x="3214688" y="1452563"/>
          <p14:tracePt t="58141" x="3197225" y="1397000"/>
          <p14:tracePt t="58158" x="3170238" y="1323975"/>
          <p14:tracePt t="58174" x="3151188" y="1243013"/>
          <p14:tracePt t="58191" x="3097213" y="1104900"/>
          <p14:tracePt t="58210" x="3032125" y="958850"/>
          <p14:tracePt t="58226" x="2995613" y="885825"/>
          <p14:tracePt t="58242" x="2959100" y="831850"/>
          <p14:tracePt t="58263" x="2922588" y="776288"/>
          <p14:tracePt t="58276" x="2886075" y="739775"/>
          <p14:tracePt t="58296" x="2841625" y="693738"/>
          <p14:tracePt t="58309" x="2795588" y="666750"/>
          <p14:tracePt t="58329" x="2749550" y="639763"/>
          <p14:tracePt t="58341" x="2722563" y="620713"/>
          <p14:tracePt t="58358" x="2686050" y="612775"/>
          <p14:tracePt t="58377" x="2640013" y="593725"/>
          <p14:tracePt t="58390" x="2620963" y="593725"/>
          <p14:tracePt t="58407" x="2593975" y="593725"/>
          <p14:tracePt t="58409" x="2584450" y="593725"/>
          <p14:tracePt t="58423" x="2557463" y="603250"/>
          <p14:tracePt t="58440" x="2511425" y="639763"/>
          <p14:tracePt t="58457" x="2474913" y="703263"/>
          <p14:tracePt t="58475" x="2457450" y="739775"/>
          <p14:tracePt t="58476" x="2457450" y="749300"/>
          <p14:tracePt t="58493" x="2457450" y="785813"/>
          <p14:tracePt t="58509" x="2457450" y="812800"/>
          <p14:tracePt t="58509" x="2466975" y="822325"/>
          <p14:tracePt t="58525" x="2503488" y="858838"/>
          <p14:tracePt t="58542" x="2557463" y="895350"/>
          <p14:tracePt t="58543" x="2584450" y="912813"/>
          <p14:tracePt t="58562" x="2657475" y="950913"/>
          <p14:tracePt t="58573" x="2740025" y="977900"/>
          <p14:tracePt t="58589" x="2859088" y="995363"/>
          <p14:tracePt t="58591" x="2905125" y="995363"/>
          <p14:tracePt t="58606" x="2987675" y="995363"/>
          <p14:tracePt t="58623" x="3024188" y="995363"/>
          <p14:tracePt t="58639" x="3068638" y="995363"/>
          <p14:tracePt t="58656" x="3078163" y="995363"/>
          <p14:tracePt t="58673" x="3078163" y="968375"/>
          <p14:tracePt t="58689" x="3078163" y="922338"/>
          <p14:tracePt t="58706" x="3060700" y="885825"/>
          <p14:tracePt t="58707" x="3032125" y="876300"/>
          <p14:tracePt t="58722" x="2987675" y="868363"/>
          <p14:tracePt t="58741" x="2886075" y="868363"/>
          <p14:tracePt t="58757" x="2841625" y="895350"/>
          <p14:tracePt t="58778" x="2786063" y="931863"/>
          <p14:tracePt t="58791" x="2768600" y="958850"/>
          <p14:tracePt t="58807" x="2768600" y="977900"/>
          <p14:tracePt t="58825" x="2768600" y="1023938"/>
          <p14:tracePt t="58838" x="2776538" y="1041400"/>
          <p14:tracePt t="58855" x="2813050" y="1060450"/>
          <p14:tracePt t="58857" x="2832100" y="1068388"/>
          <p14:tracePt t="58872" x="2849563" y="1087438"/>
          <p14:tracePt t="58888" x="2868613" y="1096963"/>
          <p14:tracePt t="58905" x="2886075" y="1104900"/>
          <p14:tracePt t="58922" x="2895600" y="1114425"/>
          <p14:tracePt t="58939" x="2905125" y="1123950"/>
          <p14:tracePt t="58955" x="2922588" y="1123950"/>
          <p14:tracePt t="58973" x="2941638" y="1133475"/>
          <p14:tracePt t="58988" x="2959100" y="1141413"/>
          <p14:tracePt t="59007" x="3024188" y="1177925"/>
          <p14:tracePt t="59023" x="3087688" y="1214438"/>
          <p14:tracePt t="59041" x="3214688" y="1270000"/>
          <p14:tracePt t="59055" x="3370263" y="1296988"/>
          <p14:tracePt t="59071" x="3544888" y="1306513"/>
          <p14:tracePt t="59088" x="3836988" y="1287463"/>
          <p14:tracePt t="59089" x="4073525" y="1243013"/>
          <p14:tracePt t="59105" x="4776788" y="1068388"/>
          <p14:tracePt t="59124" x="5581650" y="931863"/>
          <p14:tracePt t="59138" x="5900738" y="931863"/>
          <p14:tracePt t="59154" x="6184900" y="912813"/>
          <p14:tracePt t="59156" x="6294438" y="912813"/>
          <p14:tracePt t="59171" x="6477000" y="931863"/>
          <p14:tracePt t="59188" x="6632575" y="931863"/>
          <p14:tracePt t="59205" x="6778625" y="950913"/>
          <p14:tracePt t="59224" x="6842125" y="968375"/>
          <p14:tracePt t="59227" x="6851650" y="977900"/>
          <p14:tracePt t="59239" x="6878638" y="987425"/>
          <p14:tracePt t="59258" x="6888163" y="995363"/>
          <p14:tracePt t="59272" x="6896100" y="995363"/>
          <p14:tracePt t="59405" x="6888163" y="995363"/>
          <p14:tracePt t="59409" x="6869113" y="995363"/>
          <p14:tracePt t="59423" x="6750050" y="977900"/>
          <p14:tracePt t="59439" x="6559550" y="941388"/>
          <p14:tracePt t="59459" x="6248400" y="868363"/>
          <p14:tracePt t="59471" x="6065838" y="831850"/>
          <p14:tracePt t="59487" x="5891213" y="803275"/>
          <p14:tracePt t="59507" x="5627688" y="785813"/>
          <p14:tracePt t="59520" x="5334000" y="785813"/>
          <p14:tracePt t="59539" x="4878388" y="822325"/>
          <p14:tracePt t="59555" x="4576763" y="849313"/>
          <p14:tracePt t="59569" x="4375150" y="876300"/>
          <p14:tracePt t="59588" x="4092575" y="931863"/>
          <p14:tracePt t="59608" x="3854450" y="1004888"/>
          <p14:tracePt t="59623" x="3735388" y="1031875"/>
          <p14:tracePt t="59638" x="3662363" y="1060450"/>
          <p14:tracePt t="59640" x="3644900" y="1060450"/>
          <p14:tracePt t="59658" x="3598863" y="1077913"/>
          <p14:tracePt t="59670" x="3589338" y="1087438"/>
          <p14:tracePt t="59688" x="3581400" y="1087438"/>
          <p14:tracePt t="59705" x="3571875" y="1087438"/>
          <p14:tracePt t="59731" x="3571875" y="1096963"/>
          <p14:tracePt t="59736" x="3581400" y="1104900"/>
          <p14:tracePt t="59752" x="3617913" y="1123950"/>
          <p14:tracePt t="59771" x="3727450" y="1169988"/>
          <p14:tracePt t="59791" x="3883025" y="1223963"/>
          <p14:tracePt t="59804" x="4000500" y="1296988"/>
          <p14:tracePt t="59819" x="4110038" y="1343025"/>
          <p14:tracePt t="59838" x="4330700" y="1425575"/>
          <p14:tracePt t="59854" x="4540250" y="1489075"/>
          <p14:tracePt t="59870" x="4732338" y="1544638"/>
          <p14:tracePt t="59887" x="4924425" y="1608138"/>
          <p14:tracePt t="59905" x="5060950" y="1654175"/>
          <p14:tracePt t="59906" x="5124450" y="1662113"/>
          <p14:tracePt t="59923" x="5224463" y="1698625"/>
          <p14:tracePt t="59937" x="5297488" y="1717675"/>
          <p14:tracePt t="59955" x="5343525" y="1727200"/>
          <p14:tracePt t="59969" x="5362575" y="1727200"/>
          <p14:tracePt t="59985" x="5370513" y="1727200"/>
          <p14:tracePt t="60002" x="5380038" y="1727200"/>
          <p14:tracePt t="60028" x="5389563" y="1727200"/>
          <p14:tracePt t="60045" x="5399088" y="1727200"/>
          <p14:tracePt t="60051" x="5408613" y="1717675"/>
          <p14:tracePt t="60071" x="5472113" y="1635125"/>
          <p14:tracePt t="60087" x="5562600" y="1552575"/>
          <p14:tracePt t="60107" x="5691188" y="1452563"/>
          <p14:tracePt t="60119" x="5781675" y="1397000"/>
          <p14:tracePt t="60134" x="5864225" y="1360488"/>
          <p14:tracePt t="60151" x="5937250" y="1323975"/>
          <p14:tracePt t="60168" x="5983288" y="1306513"/>
          <p14:tracePt t="60185" x="6010275" y="1279525"/>
          <p14:tracePt t="60205" x="6019800" y="1243013"/>
          <p14:tracePt t="60208" x="6019800" y="1206500"/>
          <p14:tracePt t="60213" x="6019800" y="1177925"/>
          <p14:tracePt t="60218" x="6019800" y="1141413"/>
          <p14:tracePt t="60234" x="6002338" y="1041400"/>
          <p14:tracePt t="60255" x="5919788" y="912813"/>
          <p14:tracePt t="60267" x="5837238" y="839788"/>
          <p14:tracePt t="60284" x="5718175" y="776288"/>
          <p14:tracePt t="60301" x="5453063" y="730250"/>
          <p14:tracePt t="60318" x="5260975" y="730250"/>
          <p14:tracePt t="60339" x="5070475" y="758825"/>
          <p14:tracePt t="60353" x="5005388" y="776288"/>
          <p14:tracePt t="60369" x="4968875" y="795338"/>
          <p14:tracePt t="60386" x="4951413" y="795338"/>
          <p14:tracePt t="60400" x="4941888" y="803275"/>
          <p14:tracePt t="60417" x="4941888" y="812800"/>
          <p14:tracePt t="60433" x="4960938" y="831850"/>
          <p14:tracePt t="60454" x="5070475" y="895350"/>
          <p14:tracePt t="60467" x="5216525" y="958850"/>
          <p14:tracePt t="60487" x="5445125" y="1023938"/>
          <p14:tracePt t="60504" x="5572125" y="1060450"/>
          <p14:tracePt t="60508" x="5635625" y="1060450"/>
          <p14:tracePt t="60516" x="5700713" y="1060450"/>
          <p14:tracePt t="60539" x="5818188" y="1041400"/>
          <p14:tracePt t="60539" x="5846763" y="1041400"/>
          <p14:tracePt t="60555" x="5873750" y="1014413"/>
          <p14:tracePt t="60570" x="5891213" y="995363"/>
          <p14:tracePt t="60586" x="5900738" y="950913"/>
          <p14:tracePt t="60587" x="5891213" y="931863"/>
          <p14:tracePt t="60600" x="5846763" y="885825"/>
          <p14:tracePt t="60616" x="5718175" y="822325"/>
          <p14:tracePt t="60633" x="5518150" y="795338"/>
          <p14:tracePt t="60635" x="5408613" y="803275"/>
          <p14:tracePt t="60651" x="5187950" y="839788"/>
          <p14:tracePt t="60666" x="5041900" y="895350"/>
          <p14:tracePt t="60682" x="4932363" y="977900"/>
          <p14:tracePt t="60699" x="4905375" y="1031875"/>
          <p14:tracePt t="60716" x="4878388" y="1123950"/>
          <p14:tracePt t="60732" x="4878388" y="1206500"/>
          <p14:tracePt t="60754" x="4924425" y="1425575"/>
          <p14:tracePt t="60766" x="4987925" y="1589088"/>
          <p14:tracePt t="60784" x="5060950" y="1727200"/>
          <p14:tracePt t="61731" x="5060950" y="1790700"/>
          <p14:tracePt t="61737" x="5078413" y="1854200"/>
          <p14:tracePt t="61746" x="5087938" y="1927225"/>
          <p14:tracePt t="61768" x="5124450" y="2146300"/>
          <p14:tracePt t="61781" x="5133975" y="2265363"/>
          <p14:tracePt t="61802" x="5160963" y="2393950"/>
          <p14:tracePt t="61813" x="5180013" y="2484438"/>
          <p14:tracePt t="61831" x="5180013" y="2576513"/>
          <p14:tracePt t="61849" x="5187950" y="2695575"/>
          <p14:tracePt t="61862" x="5187950" y="2740025"/>
          <p14:tracePt t="61878" x="5187950" y="2795588"/>
          <p14:tracePt t="61880" x="5187950" y="2832100"/>
          <p14:tracePt t="61895" x="5170488" y="2895600"/>
          <p14:tracePt t="61913" x="5151438" y="3005138"/>
          <p14:tracePt t="61931" x="5114925" y="3170238"/>
          <p14:tracePt t="61948" x="5097463" y="3243263"/>
          <p14:tracePt t="61948" x="5097463" y="3260725"/>
          <p14:tracePt t="61963" x="5087938" y="3306763"/>
          <p14:tracePt t="61981" x="5078413" y="3335338"/>
          <p14:tracePt t="62001" x="5060950" y="3389313"/>
          <p14:tracePt t="62017" x="5033963" y="3498850"/>
          <p14:tracePt t="62033" x="5005388" y="3598863"/>
          <p14:tracePt t="62047" x="4987925" y="3690938"/>
          <p14:tracePt t="62065" x="4941888" y="3827463"/>
          <p14:tracePt t="62079" x="4914900" y="3892550"/>
          <p14:tracePt t="62095" x="4878388" y="3992563"/>
          <p14:tracePt t="62115" x="4795838" y="4148138"/>
          <p14:tracePt t="62129" x="4732338" y="4257675"/>
          <p14:tracePt t="62147" x="4676775" y="4367213"/>
          <p14:tracePt t="62163" x="4649788" y="4413250"/>
          <p14:tracePt t="62180" x="4594225" y="4467225"/>
          <p14:tracePt t="62195" x="4567238" y="4494213"/>
          <p14:tracePt t="62213" x="4521200" y="4530725"/>
          <p14:tracePt t="62214" x="4503738" y="4530725"/>
          <p14:tracePt t="62230" x="4457700" y="4549775"/>
          <p14:tracePt t="62246" x="4411663" y="4559300"/>
          <p14:tracePt t="62262" x="4338638" y="4567238"/>
          <p14:tracePt t="62280" x="4284663" y="4567238"/>
          <p14:tracePt t="62297" x="4229100" y="4540250"/>
          <p14:tracePt t="62312" x="4192588" y="4494213"/>
          <p14:tracePt t="62331" x="4138613" y="4357688"/>
          <p14:tracePt t="62344" x="4129088" y="4294188"/>
          <p14:tracePt t="62361" x="4119563" y="4267200"/>
          <p14:tracePt t="64655" x="4119563" y="4211638"/>
          <p14:tracePt t="64658" x="4129088" y="4156075"/>
          <p14:tracePt t="64671" x="4138613" y="4111625"/>
          <p14:tracePt t="64673" x="4146550" y="4075113"/>
          <p14:tracePt t="64690" x="4165600" y="4010025"/>
          <p14:tracePt t="64707" x="4183063" y="3956050"/>
          <p14:tracePt t="64721" x="4192588" y="3929063"/>
          <p14:tracePt t="64736" x="4192588" y="3919538"/>
          <p14:tracePt t="64752" x="4202113" y="3900488"/>
          <p14:tracePt t="64770" x="4211638" y="3892550"/>
          <p14:tracePt t="64789" x="4219575" y="3883025"/>
          <p14:tracePt t="64808" x="4229100" y="3873500"/>
          <p14:tracePt t="64822" x="4238625" y="3873500"/>
          <p14:tracePt t="64861" x="4248150" y="3873500"/>
          <p14:tracePt t="64870" x="4256088" y="3873500"/>
          <p14:tracePt t="64903" x="4265613" y="3873500"/>
          <p14:tracePt t="64920" x="4275138" y="3873500"/>
          <p14:tracePt t="64938" x="4275138" y="3863975"/>
          <p14:tracePt t="64944" x="4275138" y="3856038"/>
          <p14:tracePt t="64952" x="4275138" y="3846513"/>
          <p14:tracePt t="64969" x="4275138" y="3800475"/>
          <p14:tracePt t="64986" x="4275138" y="3717925"/>
          <p14:tracePt t="65004" x="4275138" y="3663950"/>
          <p14:tracePt t="65020" x="4275138" y="3617913"/>
          <p14:tracePt t="65036" x="4275138" y="3581400"/>
          <p14:tracePt t="65054" x="4275138" y="3544888"/>
          <p14:tracePt t="65071" x="4275138" y="3525838"/>
          <p14:tracePt t="65090" x="4275138" y="3508375"/>
          <p14:tracePt t="65104" x="4275138" y="3498850"/>
          <p14:tracePt t="65121" x="4275138" y="3489325"/>
          <p14:tracePt t="65122" x="4275138" y="3481388"/>
          <p14:tracePt t="65156" x="4275138" y="3471863"/>
          <p14:tracePt t="65169" x="4275138" y="3462338"/>
          <p14:tracePt t="65446" x="4284663" y="3462338"/>
          <p14:tracePt t="65448" x="4292600" y="3481388"/>
          <p14:tracePt t="65455" x="4302125" y="3481388"/>
          <p14:tracePt t="65471" x="4321175" y="3508375"/>
          <p14:tracePt t="65484" x="4338638" y="3535363"/>
          <p14:tracePt t="65501" x="4357688" y="3581400"/>
          <p14:tracePt t="65503" x="4367213" y="3617913"/>
          <p14:tracePt t="65517" x="4375150" y="3681413"/>
          <p14:tracePt t="65534" x="4375150" y="3746500"/>
          <p14:tracePt t="65554" x="4375150" y="3810000"/>
          <p14:tracePt t="65569" x="4367213" y="3827463"/>
          <p14:tracePt t="65586" x="4367213" y="3836988"/>
          <p14:tracePt t="65605" x="4367213" y="3856038"/>
          <p14:tracePt t="65632" x="4367213" y="3863975"/>
          <p14:tracePt t="65646" x="4367213" y="3873500"/>
          <p14:tracePt t="65700" x="4357688" y="3873500"/>
          <p14:tracePt t="66211" x="4430713" y="3783013"/>
          <p14:tracePt t="66218" x="4586288" y="3608388"/>
          <p14:tracePt t="66224" x="4703763" y="3489325"/>
          <p14:tracePt t="66232" x="4841875" y="3371850"/>
          <p14:tracePt t="66254" x="5233988" y="3170238"/>
          <p14:tracePt t="66264" x="5370513" y="3133725"/>
          <p14:tracePt t="66265" x="5508625" y="3097213"/>
          <p14:tracePt t="66283" x="5754688" y="3051175"/>
          <p14:tracePt t="66304" x="6129338" y="3014663"/>
          <p14:tracePt t="66315" x="6311900" y="3005138"/>
          <p14:tracePt t="66337" x="6604000" y="3005138"/>
          <p14:tracePt t="66348" x="6759575" y="3005138"/>
          <p14:tracePt t="66370" x="6888163" y="3014663"/>
          <p14:tracePt t="66381" x="6942138" y="3024188"/>
          <p14:tracePt t="66399" x="7015163" y="3033713"/>
          <p14:tracePt t="66417" x="7088188" y="3033713"/>
          <p14:tracePt t="66433" x="7134225" y="3033713"/>
          <p14:tracePt t="66453" x="7189788" y="3024188"/>
          <p14:tracePt t="66466" x="7226300" y="3005138"/>
          <p14:tracePt t="66486" x="7280275" y="2932113"/>
          <p14:tracePt t="66497" x="7326313" y="2851150"/>
          <p14:tracePt t="66516" x="7353300" y="2732088"/>
          <p14:tracePt t="66517" x="7362825" y="2676525"/>
          <p14:tracePt t="66532" x="7389813" y="2593975"/>
          <p14:tracePt t="66548" x="7389813" y="2466975"/>
          <p14:tracePt t="66567" x="7343775" y="2219325"/>
          <p14:tracePt t="66580" x="7243763" y="2036763"/>
          <p14:tracePt t="66597" x="7143750" y="1900238"/>
          <p14:tracePt t="66613" x="7015163" y="1771650"/>
          <p14:tracePt t="66633" x="6942138" y="1708150"/>
          <p14:tracePt t="66649" x="6888163" y="1690688"/>
          <p14:tracePt t="66665" x="6832600" y="1690688"/>
          <p14:tracePt t="66685" x="6677025" y="1754188"/>
          <p14:tracePt t="66699" x="6586538" y="1808163"/>
          <p14:tracePt t="66719" x="6440488" y="1900238"/>
          <p14:tracePt t="66732" x="6357938" y="1973263"/>
          <p14:tracePt t="66747" x="6294438" y="2028825"/>
          <p14:tracePt t="66749" x="6265863" y="2055813"/>
          <p14:tracePt t="66763" x="6192838" y="2146300"/>
          <p14:tracePt t="66780" x="6129338" y="2255838"/>
          <p14:tracePt t="66800" x="6046788" y="2403475"/>
          <p14:tracePt t="66813" x="6010275" y="2476500"/>
          <p14:tracePt t="66831" x="5973763" y="2593975"/>
          <p14:tracePt t="66846" x="5965825" y="2703513"/>
          <p14:tracePt t="66863" x="5965825" y="2805113"/>
          <p14:tracePt t="66864" x="5965825" y="2851150"/>
          <p14:tracePt t="66885" x="5965825" y="2941638"/>
          <p14:tracePt t="66901" x="5983288" y="3087688"/>
          <p14:tracePt t="66915" x="6010275" y="3151188"/>
          <p14:tracePt t="66933" x="6056313" y="3216275"/>
          <p14:tracePt t="66947" x="6092825" y="3260725"/>
          <p14:tracePt t="66964" x="6148388" y="3306763"/>
          <p14:tracePt t="66981" x="6248400" y="3352800"/>
          <p14:tracePt t="66996" x="6330950" y="3371850"/>
          <p14:tracePt t="67012" x="6440488" y="3379788"/>
          <p14:tracePt t="67014" x="6486525" y="3379788"/>
          <p14:tracePt t="67030" x="6596063" y="3379788"/>
          <p14:tracePt t="67051" x="6732588" y="3352800"/>
          <p14:tracePt t="67062" x="6823075" y="3325813"/>
          <p14:tracePt t="67078" x="6915150" y="3270250"/>
          <p14:tracePt t="67097" x="7024688" y="3206750"/>
          <p14:tracePt t="67112" x="7080250" y="3160713"/>
          <p14:tracePt t="67129" x="7116763" y="3114675"/>
          <p14:tracePt t="67131" x="7143750" y="3097213"/>
          <p14:tracePt t="67149" x="7153275" y="3060700"/>
          <p14:tracePt t="67150" x="7161213" y="3041650"/>
          <p14:tracePt t="67167" x="7180263" y="2987675"/>
          <p14:tracePt t="67180" x="7180263" y="2859088"/>
          <p14:tracePt t="67197" x="7161213" y="2659063"/>
          <p14:tracePt t="67198" x="7134225" y="2576513"/>
          <p14:tracePt t="67212" x="7061200" y="2430463"/>
          <p14:tracePt t="67231" x="6969125" y="2292350"/>
          <p14:tracePt t="67232" x="6915150" y="2219325"/>
          <p14:tracePt t="67245" x="6796088" y="2119313"/>
          <p14:tracePt t="67261" x="6677025" y="2046288"/>
          <p14:tracePt t="67278" x="6559550" y="2000250"/>
          <p14:tracePt t="67280" x="6486525" y="1992313"/>
          <p14:tracePt t="67294" x="6357938" y="1992313"/>
          <p14:tracePt t="67311" x="6229350" y="2009775"/>
          <p14:tracePt t="67328" x="6075363" y="2082800"/>
          <p14:tracePt t="67345" x="5992813" y="2138363"/>
          <p14:tracePt t="67367" x="5883275" y="2238375"/>
          <p14:tracePt t="67378" x="5827713" y="2311400"/>
          <p14:tracePt t="67399" x="5745163" y="2447925"/>
          <p14:tracePt t="67413" x="5708650" y="2576513"/>
          <p14:tracePt t="67433" x="5691188" y="2749550"/>
          <p14:tracePt t="67444" x="5691188" y="2859088"/>
          <p14:tracePt t="67463" x="5727700" y="2978150"/>
          <p14:tracePt t="67464" x="5754688" y="3033713"/>
          <p14:tracePt t="67483" x="5827713" y="3143250"/>
          <p14:tracePt t="67495" x="5946775" y="3243263"/>
          <p14:tracePt t="67513" x="6102350" y="3335338"/>
          <p14:tracePt t="67533" x="6265863" y="3389313"/>
          <p14:tracePt t="67544" x="6330950" y="3389313"/>
          <p14:tracePt t="67545" x="6375400" y="3389313"/>
          <p14:tracePt t="67565" x="6494463" y="3389313"/>
          <p14:tracePt t="67566" x="6530975" y="3371850"/>
          <p14:tracePt t="67578" x="6577013" y="3352800"/>
          <p14:tracePt t="67579" x="6604000" y="3343275"/>
          <p14:tracePt t="67594" x="6677025" y="3306763"/>
          <p14:tracePt t="67615" x="6769100" y="3243263"/>
          <p14:tracePt t="67628" x="6823075" y="3187700"/>
          <p14:tracePt t="67645" x="6859588" y="3143250"/>
          <p14:tracePt t="67664" x="6915150" y="3087688"/>
          <p14:tracePt t="67679" x="6932613" y="3060700"/>
          <p14:tracePt t="67699" x="6942138" y="2978150"/>
          <p14:tracePt t="67710" x="6932613" y="2868613"/>
          <p14:tracePt t="67731" x="6851650" y="2622550"/>
          <p14:tracePt t="67746" x="6786563" y="2503488"/>
          <p14:tracePt t="67762" x="6713538" y="2411413"/>
          <p14:tracePt t="67763" x="6669088" y="2366963"/>
          <p14:tracePt t="67777" x="6577013" y="2284413"/>
          <p14:tracePt t="67794" x="6467475" y="2219325"/>
          <p14:tracePt t="67812" x="6311900" y="2146300"/>
          <p14:tracePt t="67827" x="6229350" y="2128838"/>
          <p14:tracePt t="67848" x="6129338" y="2119313"/>
          <p14:tracePt t="67859" x="6065838" y="2128838"/>
          <p14:tracePt t="67883" x="5956300" y="2201863"/>
          <p14:tracePt t="67893" x="5891213" y="2255838"/>
          <p14:tracePt t="67910" x="5827713" y="2328863"/>
          <p14:tracePt t="67932" x="5773738" y="2403475"/>
          <p14:tracePt t="67933" x="5754688" y="2430463"/>
          <p14:tracePt t="67943" x="5737225" y="2457450"/>
          <p14:tracePt t="67964" x="5727700" y="2586038"/>
          <p14:tracePt t="67978" x="5737225" y="2695575"/>
          <p14:tracePt t="67998" x="5810250" y="2851150"/>
          <p14:tracePt t="68011" x="5873750" y="2951163"/>
          <p14:tracePt t="68028" x="5929313" y="3014663"/>
          <p14:tracePt t="68028" x="5956300" y="3041650"/>
          <p14:tracePt t="68044" x="6019800" y="3087688"/>
          <p14:tracePt t="68061" x="6111875" y="3124200"/>
          <p14:tracePt t="68078" x="6294438" y="3170238"/>
          <p14:tracePt t="68097" x="6540500" y="3179763"/>
          <p14:tracePt t="68114" x="6713538" y="3151188"/>
          <p14:tracePt t="68125" x="6905625" y="3097213"/>
          <p14:tracePt t="68142" x="7061200" y="3033713"/>
          <p14:tracePt t="68158" x="7189788" y="2968625"/>
          <p14:tracePt t="68175" x="7243763" y="2941638"/>
          <p14:tracePt t="68193" x="7289800" y="2905125"/>
          <p14:tracePt t="68209" x="7316788" y="2868613"/>
          <p14:tracePt t="68229" x="7343775" y="2695575"/>
          <p14:tracePt t="68246" x="7343775" y="2476500"/>
          <p14:tracePt t="68247" x="7335838" y="2374900"/>
          <p14:tracePt t="68261" x="7270750" y="2155825"/>
          <p14:tracePt t="68276" x="7189788" y="1919288"/>
          <p14:tracePt t="68297" x="7034213" y="1690688"/>
          <p14:tracePt t="68310" x="6951663" y="1598613"/>
          <p14:tracePt t="68324" x="6869113" y="1516063"/>
          <p14:tracePt t="68343" x="6732588" y="1425575"/>
          <p14:tracePt t="68359" x="6659563" y="1397000"/>
          <p14:tracePt t="68375" x="6577013" y="1397000"/>
          <p14:tracePt t="68376" x="6530975" y="1397000"/>
          <p14:tracePt t="68393" x="6411913" y="1462088"/>
          <p14:tracePt t="68407" x="6238875" y="1589088"/>
          <p14:tracePt t="68424" x="6038850" y="1817688"/>
          <p14:tracePt t="68441" x="5946775" y="1955800"/>
          <p14:tracePt t="68459" x="5837238" y="2174875"/>
          <p14:tracePt t="68476" x="5800725" y="2292350"/>
          <p14:tracePt t="68493" x="5781675" y="2493963"/>
          <p14:tracePt t="68514" x="5791200" y="2695575"/>
          <p14:tracePt t="68525" x="5810250" y="2749550"/>
          <p14:tracePt t="68526" x="5837238" y="2805113"/>
          <p14:tracePt t="68542" x="5873750" y="2905125"/>
          <p14:tracePt t="68562" x="5983288" y="3041650"/>
          <p14:tracePt t="68575" x="6065838" y="3133725"/>
          <p14:tracePt t="68593" x="6192838" y="3224213"/>
          <p14:tracePt t="68594" x="6257925" y="3270250"/>
          <p14:tracePt t="68608" x="6375400" y="3325813"/>
          <p14:tracePt t="68624" x="6477000" y="3362325"/>
          <p14:tracePt t="68640" x="6577013" y="3389313"/>
          <p14:tracePt t="68641" x="6640513" y="3398838"/>
          <p14:tracePt t="68657" x="6750050" y="3408363"/>
          <p14:tracePt t="68674" x="6905625" y="3416300"/>
          <p14:tracePt t="68690" x="7043738" y="3416300"/>
          <p14:tracePt t="68707" x="7097713" y="3398838"/>
          <p14:tracePt t="68725" x="7180263" y="3371850"/>
          <p14:tracePt t="68745" x="7234238" y="3298825"/>
          <p14:tracePt t="68758" x="7289800" y="3206750"/>
          <p14:tracePt t="68775" x="7326313" y="3106738"/>
          <p14:tracePt t="68792" x="7353300" y="2960688"/>
          <p14:tracePt t="68809" x="7353300" y="2759075"/>
          <p14:tracePt t="68825" x="7299325" y="2493963"/>
          <p14:tracePt t="68826" x="7270750" y="2403475"/>
          <p14:tracePt t="68842" x="7207250" y="2228850"/>
          <p14:tracePt t="68858" x="7124700" y="2046288"/>
          <p14:tracePt t="68859" x="7088188" y="1982788"/>
          <p14:tracePt t="68874" x="7015163" y="1854200"/>
          <p14:tracePt t="68889" x="6942138" y="1771650"/>
          <p14:tracePt t="68907" x="6832600" y="1690688"/>
          <p14:tracePt t="68923" x="6778625" y="1662113"/>
          <p14:tracePt t="68939" x="6705600" y="1654175"/>
          <p14:tracePt t="68956" x="6577013" y="1662113"/>
          <p14:tracePt t="68973" x="6457950" y="1717675"/>
          <p14:tracePt t="68975" x="6384925" y="1763713"/>
          <p14:tracePt t="68993" x="6229350" y="1882775"/>
          <p14:tracePt t="69008" x="6138863" y="1982788"/>
          <p14:tracePt t="69024" x="6029325" y="2128838"/>
          <p14:tracePt t="69041" x="5956300" y="2247900"/>
          <p14:tracePt t="69059" x="5854700" y="2493963"/>
          <p14:tracePt t="69074" x="5810250" y="2713038"/>
          <p14:tracePt t="69089" x="5800725" y="2851150"/>
          <p14:tracePt t="69091" x="5800725" y="2914650"/>
          <p14:tracePt t="69105" x="5800725" y="3024188"/>
          <p14:tracePt t="69122" x="5818188" y="3114675"/>
          <p14:tracePt t="69139" x="5883275" y="3224213"/>
          <p14:tracePt t="69155" x="5946775" y="3289300"/>
          <p14:tracePt t="69173" x="6075363" y="3389313"/>
          <p14:tracePt t="69192" x="6202363" y="3425825"/>
          <p14:tracePt t="69194" x="6257925" y="3452813"/>
          <p14:tracePt t="69205" x="6321425" y="3452813"/>
          <p14:tracePt t="69223" x="6494463" y="3462338"/>
          <p14:tracePt t="69244" x="6659563" y="3435350"/>
          <p14:tracePt t="69258" x="6742113" y="3425825"/>
          <p14:tracePt t="69274" x="6805613" y="3398838"/>
          <p14:tracePt t="69275" x="6823075" y="3398838"/>
          <p14:tracePt t="69290" x="6869113" y="3379788"/>
          <p14:tracePt t="69306" x="6888163" y="3371850"/>
          <p14:tracePt t="69323" x="6915150" y="3352800"/>
          <p14:tracePt t="69338" x="6924675" y="3343275"/>
          <p14:tracePt t="69355" x="6932613" y="3335338"/>
          <p14:tracePt t="69371" x="6932613" y="3325813"/>
          <p14:tracePt t="69388" x="6942138" y="3316288"/>
          <p14:tracePt t="69405" x="6951663" y="3316288"/>
          <p14:tracePt t="69426" x="6951663" y="3306763"/>
          <p14:tracePt t="69455" x="6951663" y="3298825"/>
          <p14:tracePt t="69465" x="6961188" y="3289300"/>
          <p14:tracePt t="69473" x="6961188" y="3270250"/>
          <p14:tracePt t="69492" x="6969125" y="3224213"/>
          <p14:tracePt t="69493" x="6978650" y="3206750"/>
          <p14:tracePt t="69504" x="6978650" y="3179763"/>
          <p14:tracePt t="69506" x="6978650" y="3160713"/>
          <p14:tracePt t="69523" x="6988175" y="3106738"/>
          <p14:tracePt t="69539" x="6988175" y="3078163"/>
          <p14:tracePt t="69540" x="6988175" y="3060700"/>
          <p14:tracePt t="69557" x="6988175" y="3024188"/>
          <p14:tracePt t="69571" x="6988175" y="2960688"/>
          <p14:tracePt t="69590" x="6978650" y="2786063"/>
          <p14:tracePt t="69607" x="6942138" y="2667000"/>
          <p14:tracePt t="69623" x="6905625" y="2557463"/>
          <p14:tracePt t="69637" x="6869113" y="2476500"/>
          <p14:tracePt t="69657" x="6815138" y="2347913"/>
          <p14:tracePt t="69672" x="6769100" y="2265363"/>
          <p14:tracePt t="69689" x="6732588" y="2211388"/>
          <p14:tracePt t="69690" x="6713538" y="2182813"/>
          <p14:tracePt t="69705" x="6677025" y="2128838"/>
          <p14:tracePt t="69723" x="6650038" y="2101850"/>
          <p14:tracePt t="69725" x="6623050" y="2082800"/>
          <p14:tracePt t="69737" x="6613525" y="2065338"/>
          <p14:tracePt t="69738" x="6604000" y="2046288"/>
          <p14:tracePt t="69754" x="6559550" y="2036763"/>
          <p14:tracePt t="69772" x="6513513" y="2009775"/>
          <p14:tracePt t="69788" x="6494463" y="1992313"/>
          <p14:tracePt t="69806" x="6440488" y="1992313"/>
          <p14:tracePt t="69821" x="6411913" y="1992313"/>
          <p14:tracePt t="69838" x="6367463" y="1992313"/>
          <p14:tracePt t="69839" x="6348413" y="2000250"/>
          <p14:tracePt t="69855" x="6302375" y="2009775"/>
          <p14:tracePt t="69871" x="6265863" y="2036763"/>
          <p14:tracePt t="69888" x="6202363" y="2073275"/>
          <p14:tracePt t="69904" x="6175375" y="2119313"/>
          <p14:tracePt t="69921" x="6138863" y="2146300"/>
          <p14:tracePt t="69922" x="6119813" y="2174875"/>
          <p14:tracePt t="69938" x="6083300" y="2238375"/>
          <p14:tracePt t="69954" x="6038850" y="2320925"/>
          <p14:tracePt t="69956" x="6019800" y="2366963"/>
          <p14:tracePt t="69969" x="5992813" y="2457450"/>
          <p14:tracePt t="69986" x="5965825" y="2540000"/>
          <p14:tracePt t="70003" x="5946775" y="2659063"/>
          <p14:tracePt t="70019" x="5937250" y="2732088"/>
          <p14:tracePt t="70038" x="5937250" y="2805113"/>
          <p14:tracePt t="71959" x="5992813" y="2805113"/>
          <p14:tracePt t="71964" x="6056313" y="2805113"/>
          <p14:tracePt t="71971" x="6129338" y="2805113"/>
          <p14:tracePt t="71980" x="6221413" y="2814638"/>
          <p14:tracePt t="71997" x="6440488" y="2868613"/>
          <p14:tracePt t="71999" x="6550025" y="2887663"/>
          <p14:tracePt t="72013" x="6742113" y="2951163"/>
          <p14:tracePt t="72029" x="6888163" y="2997200"/>
          <p14:tracePt t="72047" x="7051675" y="3041650"/>
          <p14:tracePt t="72063" x="7124700" y="3060700"/>
          <p14:tracePt t="72080" x="7189788" y="3070225"/>
          <p14:tracePt t="72096" x="7226300" y="3070225"/>
          <p14:tracePt t="72112" x="7253288" y="3070225"/>
          <p14:tracePt t="72114" x="7262813" y="3070225"/>
          <p14:tracePt t="72129" x="7289800" y="3070225"/>
          <p14:tracePt t="72148" x="7316788" y="3041650"/>
          <p14:tracePt t="72164" x="7326313" y="3014663"/>
          <p14:tracePt t="72184" x="7326313" y="2832100"/>
          <p14:tracePt t="72197" x="7262813" y="2613025"/>
          <p14:tracePt t="72216" x="7134225" y="2338388"/>
          <p14:tracePt t="72217" x="7024688" y="2155825"/>
          <p14:tracePt t="72228" x="6932613" y="2009775"/>
          <p14:tracePt t="72230" x="6832600" y="1890713"/>
          <p14:tracePt t="72245" x="6659563" y="1735138"/>
          <p14:tracePt t="72262" x="6523038" y="1625600"/>
          <p14:tracePt t="72263" x="6467475" y="1598613"/>
          <p14:tracePt t="72279" x="6375400" y="1552575"/>
          <p14:tracePt t="72296" x="6302375" y="1544638"/>
          <p14:tracePt t="72316" x="6211888" y="1571625"/>
          <p14:tracePt t="72335" x="6092825" y="1654175"/>
          <p14:tracePt t="72346" x="6029325" y="1735138"/>
          <p14:tracePt t="72361" x="5956300" y="1863725"/>
          <p14:tracePt t="72381" x="5827713" y="2174875"/>
          <p14:tracePt t="72397" x="5810250" y="2374900"/>
          <p14:tracePt t="72413" x="5781675" y="2557463"/>
          <p14:tracePt t="72414" x="5781675" y="2630488"/>
          <p14:tracePt t="72428" x="5781675" y="2759075"/>
          <p14:tracePt t="72445" x="5791200" y="2868613"/>
          <p14:tracePt t="72462" x="5837238" y="3005138"/>
          <p14:tracePt t="72480" x="5910263" y="3087688"/>
          <p14:tracePt t="72481" x="5946775" y="3143250"/>
          <p14:tracePt t="72496" x="6075363" y="3233738"/>
          <p14:tracePt t="72513" x="6284913" y="3316288"/>
          <p14:tracePt t="72530" x="6577013" y="3389313"/>
          <p14:tracePt t="72546" x="6723063" y="3416300"/>
          <p14:tracePt t="72563" x="6896100" y="3425825"/>
          <p14:tracePt t="72579" x="6978650" y="3425825"/>
          <p14:tracePt t="72595" x="7043738" y="3425825"/>
          <p14:tracePt t="72611" x="7143750" y="3389313"/>
          <p14:tracePt t="72628" x="7197725" y="3362325"/>
          <p14:tracePt t="72644" x="7243763" y="3335338"/>
          <p14:tracePt t="72646" x="7262813" y="3316288"/>
          <p14:tracePt t="72662" x="7307263" y="3270250"/>
          <p14:tracePt t="72679" x="7353300" y="3206750"/>
          <p14:tracePt t="72695" x="7372350" y="3151188"/>
          <p14:tracePt t="72712" x="7380288" y="3106738"/>
          <p14:tracePt t="72713" x="7389813" y="3078163"/>
          <p14:tracePt t="72729" x="7389813" y="3033713"/>
          <p14:tracePt t="72746" x="7389813" y="2968625"/>
          <p14:tracePt t="72747" x="7389813" y="2932113"/>
          <p14:tracePt t="72762" x="7362825" y="2822575"/>
          <p14:tracePt t="72779" x="7316788" y="2713038"/>
          <p14:tracePt t="72796" x="7234238" y="2540000"/>
          <p14:tracePt t="72810" x="7153275" y="2411413"/>
          <p14:tracePt t="72827" x="7051675" y="2274888"/>
          <p14:tracePt t="72829" x="6961188" y="2201863"/>
          <p14:tracePt t="72843" x="6796088" y="2109788"/>
          <p14:tracePt t="72860" x="6623050" y="2065338"/>
          <p14:tracePt t="72877" x="6430963" y="2036763"/>
          <p14:tracePt t="72893" x="6321425" y="2055813"/>
          <p14:tracePt t="72914" x="6175375" y="2128838"/>
          <p14:tracePt t="72933" x="6038850" y="2238375"/>
          <p14:tracePt t="72943" x="5983288" y="2292350"/>
          <p14:tracePt t="72944" x="5937250" y="2366963"/>
          <p14:tracePt t="72961" x="5846763" y="2484438"/>
          <p14:tracePt t="72979" x="5727700" y="2776538"/>
          <p14:tracePt t="72995" x="5691188" y="2978150"/>
          <p14:tracePt t="73010" x="5681663" y="3151188"/>
          <p14:tracePt t="73027" x="5691188" y="3325813"/>
          <p14:tracePt t="73043" x="5708650" y="3389313"/>
          <p14:tracePt t="73062" x="5773738" y="3444875"/>
          <p14:tracePt t="73076" x="5846763" y="3489325"/>
          <p14:tracePt t="73093" x="5946775" y="3535363"/>
          <p14:tracePt t="73109" x="6156325" y="3590925"/>
          <p14:tracePt t="73126" x="6302375" y="3598863"/>
          <p14:tracePt t="73142" x="6486525" y="3608388"/>
          <p14:tracePt t="73159" x="6613525" y="3590925"/>
          <p14:tracePt t="73180" x="6805613" y="3517900"/>
          <p14:tracePt t="73194" x="6896100" y="3471863"/>
          <p14:tracePt t="73214" x="6997700" y="3389313"/>
          <p14:tracePt t="73228" x="7080250" y="3316288"/>
          <p14:tracePt t="73246" x="7170738" y="3233738"/>
          <p14:tracePt t="73261" x="7216775" y="3179763"/>
          <p14:tracePt t="73275" x="7243763" y="3124200"/>
          <p14:tracePt t="73293" x="7253288" y="2960688"/>
          <p14:tracePt t="73308" x="7234238" y="2814638"/>
          <p14:tracePt t="73326" x="7134225" y="2593975"/>
          <p14:tracePt t="73342" x="7043738" y="2430463"/>
          <p14:tracePt t="73360" x="6869113" y="2247900"/>
          <p14:tracePt t="73375" x="6750050" y="2174875"/>
          <p14:tracePt t="73391" x="6632575" y="2128838"/>
          <p14:tracePt t="73408" x="6457950" y="2119313"/>
          <p14:tracePt t="73425" x="6357938" y="2146300"/>
          <p14:tracePt t="73442" x="6238875" y="2211388"/>
          <p14:tracePt t="73461" x="6175375" y="2238375"/>
          <p14:tracePt t="73462" x="6148388" y="2265363"/>
          <p14:tracePt t="73477" x="6119813" y="2311400"/>
          <p14:tracePt t="73493" x="6083300" y="2366963"/>
          <p14:tracePt t="73508" x="6065838" y="2411413"/>
          <p14:tracePt t="73509" x="6056313" y="2439988"/>
          <p14:tracePt t="73524" x="6056313" y="2484438"/>
          <p14:tracePt t="73543" x="6056313" y="2513013"/>
          <p14:tracePt t="73544" x="6056313" y="2530475"/>
          <p14:tracePt t="73558" x="6075363" y="2549525"/>
          <p14:tracePt t="73577" x="6092825" y="2566988"/>
          <p14:tracePt t="73578" x="6111875" y="2566988"/>
          <p14:tracePt t="73591" x="6138863" y="2576513"/>
          <p14:tracePt t="73608" x="6175375" y="2576513"/>
          <p14:tracePt t="73625" x="6211888" y="2566988"/>
          <p14:tracePt t="73641" x="6229350" y="2566988"/>
          <p14:tracePt t="73658" x="6248400" y="2557463"/>
          <p14:tracePt t="73659" x="6257925" y="2557463"/>
          <p14:tracePt t="73674" x="6257925" y="2549525"/>
          <p14:tracePt t="73691" x="6265863" y="2549525"/>
          <p14:tracePt t="73708" x="6275388" y="2540000"/>
          <p14:tracePt t="73728" x="6284913" y="2540000"/>
          <p14:tracePt t="73742" x="6302375" y="2520950"/>
          <p14:tracePt t="73757" x="6330950" y="2503488"/>
          <p14:tracePt t="73773" x="6357938" y="2493963"/>
          <p14:tracePt t="73791" x="6411913" y="2447925"/>
          <p14:tracePt t="73807" x="6440488" y="2430463"/>
          <p14:tracePt t="73824" x="6503988" y="2374900"/>
          <p14:tracePt t="73841" x="6559550" y="2320925"/>
          <p14:tracePt t="73860" x="6640513" y="2182813"/>
          <p14:tracePt t="73875" x="6705600" y="2055813"/>
          <p14:tracePt t="73896" x="6759575" y="1844675"/>
          <p14:tracePt t="73907" x="6759575" y="1708150"/>
          <p14:tracePt t="73929" x="6732588" y="1516063"/>
          <p14:tracePt t="73941" x="6705600" y="1416050"/>
          <p14:tracePt t="73958" x="6650038" y="1333500"/>
          <p14:tracePt t="73959" x="6632575" y="1316038"/>
          <p14:tracePt t="73978" x="6596063" y="1270000"/>
          <p14:tracePt t="73991" x="6550025" y="1233488"/>
          <p14:tracePt t="74009" x="6477000" y="1206500"/>
          <p14:tracePt t="74025" x="6411913" y="1206500"/>
          <p14:tracePt t="74041" x="6338888" y="1214438"/>
          <p14:tracePt t="74058" x="6294438" y="1250950"/>
          <p14:tracePt t="74075" x="6229350" y="1316038"/>
          <p14:tracePt t="74091" x="6202363" y="1370013"/>
          <p14:tracePt t="74112" x="6184900" y="1443038"/>
          <p14:tracePt t="74124" x="6184900" y="1489075"/>
          <p14:tracePt t="74141" x="6184900" y="1535113"/>
          <p14:tracePt t="74162" x="6229350" y="1598613"/>
          <p14:tracePt t="74163" x="6257925" y="1617663"/>
          <p14:tracePt t="74173" x="6294438" y="1635125"/>
          <p14:tracePt t="74190" x="6348413" y="1671638"/>
          <p14:tracePt t="74191" x="6403975" y="1681163"/>
          <p14:tracePt t="74207" x="6513513" y="1690688"/>
          <p14:tracePt t="74227" x="6650038" y="1681163"/>
          <p14:tracePt t="74239" x="6696075" y="1654175"/>
          <p14:tracePt t="74257" x="6742113" y="1635125"/>
          <p14:tracePt t="74258" x="6750050" y="1617663"/>
          <p14:tracePt t="74274" x="6769100" y="1581150"/>
          <p14:tracePt t="74290" x="6769100" y="1544638"/>
          <p14:tracePt t="74308" x="6759575" y="1508125"/>
          <p14:tracePt t="74323" x="6723063" y="1479550"/>
          <p14:tracePt t="74344" x="6669088" y="1471613"/>
          <p14:tracePt t="74357" x="6632575" y="1471613"/>
          <p14:tracePt t="74373" x="6586538" y="1471613"/>
          <p14:tracePt t="74374" x="6577013" y="1471613"/>
          <p14:tracePt t="74388" x="6540500" y="1479550"/>
          <p14:tracePt t="74405" x="6523038" y="1508125"/>
          <p14:tracePt t="74422" x="6477000" y="1552575"/>
          <p14:tracePt t="74439" x="6457950" y="1589088"/>
          <p14:tracePt t="74455" x="6448425" y="1617663"/>
          <p14:tracePt t="74456" x="6448425" y="1635125"/>
          <p14:tracePt t="74471" x="6440488" y="1662113"/>
          <p14:tracePt t="74489" x="6440488" y="1681163"/>
          <p14:tracePt t="74491" x="6440488" y="1698625"/>
          <p14:tracePt t="74506" x="6448425" y="1708150"/>
          <p14:tracePt t="74526" x="6467475" y="1727200"/>
          <p14:tracePt t="74543" x="6477000" y="1735138"/>
          <p14:tracePt t="74558" x="6494463" y="1754188"/>
          <p14:tracePt t="74573" x="6503988" y="1754188"/>
          <p14:tracePt t="74588" x="6513513" y="1754188"/>
          <p14:tracePt t="74608" x="6523038" y="1754188"/>
          <p14:tracePt t="74633" x="6530975" y="1754188"/>
          <p14:tracePt t="74654" x="6540500" y="1754188"/>
          <p14:tracePt t="74683" x="6550025" y="1754188"/>
          <p14:tracePt t="74770" x="6550025" y="1763713"/>
          <p14:tracePt t="74790" x="6550025" y="1771650"/>
          <p14:tracePt t="74826" x="6550025" y="1781175"/>
          <p14:tracePt t="74831" x="6550025" y="1800225"/>
          <p14:tracePt t="74844" x="6550025" y="1817688"/>
          <p14:tracePt t="74854" x="6550025" y="1827213"/>
          <p14:tracePt t="74870" x="6513513" y="1882775"/>
          <p14:tracePt t="74886" x="6494463" y="1909763"/>
          <p14:tracePt t="74903" x="6467475" y="1946275"/>
          <p14:tracePt t="74905" x="6448425" y="1963738"/>
          <p14:tracePt t="74920" x="6384925" y="2055813"/>
          <p14:tracePt t="74937" x="6302375" y="2182813"/>
          <p14:tracePt t="74953" x="6202363" y="2384425"/>
          <p14:tracePt t="74975" x="6129338" y="2530475"/>
          <p14:tracePt t="74987" x="6111875" y="2586038"/>
          <p14:tracePt t="75003" x="6102350" y="2640013"/>
          <p14:tracePt t="75022" x="6102350" y="2713038"/>
          <p14:tracePt t="75036" x="6119813" y="2759075"/>
          <p14:tracePt t="75060" x="6175375" y="2822575"/>
          <p14:tracePt t="75070" x="6229350" y="2868613"/>
          <p14:tracePt t="75089" x="6321425" y="2895600"/>
          <p14:tracePt t="75105" x="6440488" y="2924175"/>
          <p14:tracePt t="75121" x="6530975" y="2932113"/>
          <p14:tracePt t="75142" x="6640513" y="2932113"/>
          <p14:tracePt t="75154" x="6686550" y="2932113"/>
          <p14:tracePt t="75174" x="6759575" y="2924175"/>
          <p14:tracePt t="75186" x="6815138" y="2905125"/>
          <p14:tracePt t="75203" x="6859588" y="2878138"/>
          <p14:tracePt t="75219" x="6932613" y="2841625"/>
          <p14:tracePt t="75236" x="6961188" y="2805113"/>
          <p14:tracePt t="75253" x="6997700" y="2740025"/>
          <p14:tracePt t="75269" x="6997700" y="2649538"/>
          <p14:tracePt t="75289" x="6942138" y="2493963"/>
          <p14:tracePt t="75304" x="6878638" y="2403475"/>
          <p14:tracePt t="75323" x="6750050" y="2292350"/>
          <p14:tracePt t="75338" x="6659563" y="2255838"/>
          <p14:tracePt t="75354" x="6559550" y="2238375"/>
          <p14:tracePt t="75355" x="6523038" y="2228850"/>
          <p14:tracePt t="75374" x="6440488" y="2228850"/>
          <p14:tracePt t="75388" x="6321425" y="2255838"/>
          <p14:tracePt t="75404" x="6248400" y="2284413"/>
          <p14:tracePt t="75420" x="6184900" y="2338388"/>
          <p14:tracePt t="75438" x="6111875" y="2420938"/>
          <p14:tracePt t="75453" x="6065838" y="2484438"/>
          <p14:tracePt t="75472" x="6038850" y="2576513"/>
          <p14:tracePt t="75488" x="6038850" y="2640013"/>
          <p14:tracePt t="75501" x="6038850" y="2695575"/>
          <p14:tracePt t="75521" x="6056313" y="2776538"/>
          <p14:tracePt t="75534" x="6083300" y="2832100"/>
          <p14:tracePt t="75553" x="6148388" y="2895600"/>
          <p14:tracePt t="75570" x="6211888" y="2941638"/>
          <p14:tracePt t="75587" x="6321425" y="2978150"/>
          <p14:tracePt t="75603" x="6430963" y="3005138"/>
          <p14:tracePt t="75624" x="6577013" y="2997200"/>
          <p14:tracePt t="75637" x="6632575" y="2997200"/>
          <p14:tracePt t="75655" x="6705600" y="2960688"/>
          <p14:tracePt t="75668" x="6742113" y="2941638"/>
          <p14:tracePt t="75687" x="6759575" y="2932113"/>
          <p14:tracePt t="75688" x="6769100" y="2924175"/>
          <p14:tracePt t="75704" x="6786563" y="2914650"/>
          <p14:tracePt t="75718" x="6796088" y="2905125"/>
          <p14:tracePt t="75734" x="6805613" y="2905125"/>
          <p14:tracePt t="75751" x="6805613" y="2895600"/>
          <p14:tracePt t="75767" x="6815138" y="2887663"/>
          <p14:tracePt t="75784" x="6823075" y="2887663"/>
          <p14:tracePt t="76110" x="6815138" y="2841625"/>
          <p14:tracePt t="76117" x="6796088" y="2786063"/>
          <p14:tracePt t="76123" x="6769100" y="2722563"/>
          <p14:tracePt t="76134" x="6750050" y="2667000"/>
          <p14:tracePt t="76154" x="6705600" y="2566988"/>
          <p14:tracePt t="76169" x="6677025" y="2520950"/>
          <p14:tracePt t="76185" x="6613525" y="2447925"/>
          <p14:tracePt t="76199" x="6530975" y="2393950"/>
          <p14:tracePt t="76216" x="6457950" y="2338388"/>
          <p14:tracePt t="76233" x="6330950" y="2338388"/>
          <p14:tracePt t="76249" x="6202363" y="2420938"/>
          <p14:tracePt t="76267" x="5983288" y="2686050"/>
          <p14:tracePt t="76282" x="5873750" y="2868613"/>
          <p14:tracePt t="76299" x="5810250" y="2960688"/>
          <p14:tracePt t="76300" x="5791200" y="2997200"/>
          <p14:tracePt t="76316" x="5773738" y="3051175"/>
          <p14:tracePt t="76335" x="5764213" y="3133725"/>
          <p14:tracePt t="76351" x="5764213" y="3206750"/>
          <p14:tracePt t="76372" x="5846763" y="3362325"/>
          <p14:tracePt t="76385" x="5937250" y="3452813"/>
          <p14:tracePt t="76400" x="6038850" y="3544888"/>
          <p14:tracePt t="76416" x="6192838" y="3608388"/>
          <p14:tracePt t="76431" x="6302375" y="3627438"/>
          <p14:tracePt t="76449" x="6384925" y="3635375"/>
          <p14:tracePt t="76450" x="6430963" y="3635375"/>
          <p14:tracePt t="76465" x="6523038" y="3635375"/>
          <p14:tracePt t="76481" x="6586538" y="3617913"/>
          <p14:tracePt t="76502" x="6669088" y="3581400"/>
          <p14:tracePt t="76515" x="6705600" y="3554413"/>
          <p14:tracePt t="76532" x="6759575" y="3508375"/>
          <p14:tracePt t="76548" x="6805613" y="3462338"/>
          <p14:tracePt t="76566" x="6859588" y="3408363"/>
          <p14:tracePt t="76586" x="6869113" y="3362325"/>
          <p14:tracePt t="76587" x="6878638" y="3343275"/>
          <p14:tracePt t="76604" x="6888163" y="3298825"/>
          <p14:tracePt t="76616" x="6896100" y="3252788"/>
          <p14:tracePt t="76633" x="6896100" y="3179763"/>
          <p14:tracePt t="76634" x="6896100" y="3133725"/>
          <p14:tracePt t="76648" x="6859588" y="2987675"/>
          <p14:tracePt t="76665" x="6805613" y="2832100"/>
          <p14:tracePt t="76681" x="6713538" y="2630488"/>
          <p14:tracePt t="76698" x="6650038" y="2540000"/>
          <p14:tracePt t="76714" x="6604000" y="2476500"/>
          <p14:tracePt t="76715" x="6586538" y="2447925"/>
          <p14:tracePt t="76731" x="6540500" y="2403475"/>
          <p14:tracePt t="76748" x="6503988" y="2374900"/>
          <p14:tracePt t="76749" x="6494463" y="2374900"/>
          <p14:tracePt t="76764" x="6477000" y="2357438"/>
          <p14:tracePt t="76784" x="6457950" y="2347913"/>
          <p14:tracePt t="81754" x="6457950" y="2384425"/>
          <p14:tracePt t="81760" x="6467475" y="2430463"/>
          <p14:tracePt t="81767" x="6477000" y="2466975"/>
          <p14:tracePt t="81782" x="6513513" y="2586038"/>
          <p14:tracePt t="81798" x="6530975" y="2713038"/>
          <p14:tracePt t="81816" x="6567488" y="2859088"/>
          <p14:tracePt t="81831" x="6586538" y="2932113"/>
          <p14:tracePt t="81853" x="6604000" y="3033713"/>
          <p14:tracePt t="81865" x="6613525" y="3151188"/>
          <p14:tracePt t="81884" x="6623050" y="3316288"/>
          <p14:tracePt t="81899" x="6623050" y="3379788"/>
          <p14:tracePt t="81916" x="6623050" y="3435350"/>
          <p14:tracePt t="81917" x="6613525" y="3471863"/>
          <p14:tracePt t="81932" x="6604000" y="3517900"/>
          <p14:tracePt t="81950" x="6577013" y="3590925"/>
          <p14:tracePt t="81951" x="6559550" y="3617913"/>
          <p14:tracePt t="81966" x="6530975" y="3690938"/>
          <p14:tracePt t="81982" x="6503988" y="3763963"/>
          <p14:tracePt t="81999" x="6467475" y="3836988"/>
          <p14:tracePt t="82013" x="6448425" y="3863975"/>
          <p14:tracePt t="82031" x="6411913" y="3900488"/>
          <p14:tracePt t="82032" x="6394450" y="3919538"/>
          <p14:tracePt t="82047" x="6348413" y="3946525"/>
          <p14:tracePt t="82064" x="6294438" y="3973513"/>
          <p14:tracePt t="82081" x="6184900" y="4019550"/>
          <p14:tracePt t="82098" x="6119813" y="4038600"/>
          <p14:tracePt t="82100" x="6111875" y="4038600"/>
          <p14:tracePt t="87014" x="6248400" y="3892550"/>
          <p14:tracePt t="87016" x="6448425" y="3681413"/>
          <p14:tracePt t="87031" x="6815138" y="3398838"/>
          <p14:tracePt t="87048" x="7070725" y="3233738"/>
          <p14:tracePt t="87065" x="7399338" y="3070225"/>
          <p14:tracePt t="87081" x="7654925" y="3024188"/>
          <p14:tracePt t="87104" x="7983538" y="3014663"/>
          <p14:tracePt t="87120" x="8340725" y="3087688"/>
          <p14:tracePt t="87133" x="8540750" y="3170238"/>
          <p14:tracePt t="87149" x="8686800" y="3270250"/>
          <p14:tracePt t="87166" x="8842375" y="3416300"/>
          <p14:tracePt t="87184" x="8915400" y="3525838"/>
          <p14:tracePt t="87198" x="8988425" y="3654425"/>
          <p14:tracePt t="87213" x="9043988" y="3846513"/>
          <p14:tracePt t="87230" x="9061450" y="4002088"/>
          <p14:tracePt t="87248" x="9061450" y="4175125"/>
          <p14:tracePt t="87263" x="9043988" y="4275138"/>
          <p14:tracePt t="87280" x="9015413" y="4376738"/>
          <p14:tracePt t="87297" x="8988425" y="4457700"/>
          <p14:tracePt t="87313" x="8978900" y="4467225"/>
          <p14:tracePt t="98012" x="8861425" y="4503738"/>
          <p14:tracePt t="98019" x="8696325" y="4559300"/>
          <p14:tracePt t="98029" x="8540750" y="4595813"/>
          <p14:tracePt t="98049" x="7691438" y="4768850"/>
          <p14:tracePt t="98064" x="7024688" y="4897438"/>
          <p14:tracePt t="98085" x="6056313" y="5006975"/>
          <p14:tracePt t="98088" x="5737225" y="5024438"/>
          <p14:tracePt t="98095" x="5445125" y="5043488"/>
          <p14:tracePt t="98114" x="4503738" y="5080000"/>
          <p14:tracePt t="98128" x="3773488" y="513397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307" y="336042"/>
            <a:ext cx="19189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Econ</a:t>
            </a:r>
            <a:r>
              <a:rPr spc="-20" dirty="0"/>
              <a:t>o</a:t>
            </a:r>
            <a:r>
              <a:rPr spc="-5" dirty="0"/>
              <a:t>mics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66571" y="4763515"/>
            <a:ext cx="626745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1000" spc="-5" dirty="0">
                <a:latin typeface="Arial"/>
                <a:cs typeface="Arial"/>
                <a:hlinkClick r:id="rId6"/>
              </a:rPr>
              <a:t>https://irena.org/-/media/Files/IRENA/Agency/Publication/2019/Nov/IRENA_Future_of_Solar_PV_2019.pdf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B6A3F48-212B-4C6D-84F6-D453595ED131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26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CA6847-4D0E-4C8C-9357-EF95F1A488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06" t="8519" r="4873" b="3931"/>
          <a:stretch/>
        </p:blipFill>
        <p:spPr>
          <a:xfrm>
            <a:off x="4019457" y="372410"/>
            <a:ext cx="4492536" cy="4107972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5B349544-B39D-4690-BE06-2D4AF53FAB6D}"/>
              </a:ext>
            </a:extLst>
          </p:cNvPr>
          <p:cNvSpPr txBox="1"/>
          <p:nvPr/>
        </p:nvSpPr>
        <p:spPr>
          <a:xfrm>
            <a:off x="1266571" y="2209016"/>
            <a:ext cx="246722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612775">
              <a:lnSpc>
                <a:spcPct val="100000"/>
              </a:lnSpc>
              <a:spcBef>
                <a:spcPts val="100"/>
              </a:spcBef>
              <a:buClr>
                <a:srgbClr val="C8122B"/>
              </a:buClr>
              <a:buSzPct val="88888"/>
              <a:tabLst>
                <a:tab pos="193040" algn="l"/>
              </a:tabLst>
            </a:pPr>
            <a:r>
              <a:rPr lang="en-GB" spc="-5" dirty="0">
                <a:latin typeface="Arial"/>
                <a:cs typeface="Arial"/>
              </a:rPr>
              <a:t>Plummeting costs</a:t>
            </a:r>
          </a:p>
          <a:p>
            <a:pPr marL="192405" marR="294640" indent="-180340">
              <a:lnSpc>
                <a:spcPct val="100000"/>
              </a:lnSpc>
              <a:buClr>
                <a:srgbClr val="C8122B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endParaRPr lang="en-GB" dirty="0">
              <a:latin typeface="Arial"/>
              <a:cs typeface="Arial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3648882-07FC-85EE-D15E-16B09C0663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8232"/>
    </mc:Choice>
    <mc:Fallback xmlns="">
      <p:transition spd="slow" advTm="68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9" x="465138" y="4632325"/>
          <p14:tracePt t="506" x="603250" y="4394200"/>
          <p14:tracePt t="523" x="822325" y="4046538"/>
          <p14:tracePt t="539" x="1004888" y="3810000"/>
          <p14:tracePt t="540" x="1087438" y="3708400"/>
          <p14:tracePt t="556" x="1233488" y="3525838"/>
          <p14:tracePt t="573" x="1352550" y="3398838"/>
          <p14:tracePt t="574" x="1397000" y="3362325"/>
          <p14:tracePt t="589" x="1462088" y="3289300"/>
          <p14:tracePt t="606" x="1506538" y="3243263"/>
          <p14:tracePt t="625" x="1543050" y="3197225"/>
          <p14:tracePt t="643" x="1571625" y="3170238"/>
          <p14:tracePt t="656" x="1579563" y="3160713"/>
          <p14:tracePt t="670" x="1589088" y="3151188"/>
          <p14:tracePt t="686" x="1589088" y="3133725"/>
          <p14:tracePt t="704" x="1617663" y="3133725"/>
          <p14:tracePt t="720" x="1617663" y="3124200"/>
          <p14:tracePt t="737" x="1625600" y="3114675"/>
          <p14:tracePt t="739" x="1635125" y="3114675"/>
          <p14:tracePt t="759" x="1635125" y="3106738"/>
          <p14:tracePt t="772" x="1644650" y="3097213"/>
          <p14:tracePt t="789" x="1654175" y="3097213"/>
          <p14:tracePt t="804" x="1662113" y="3087688"/>
          <p14:tracePt t="822" x="1662113" y="3078163"/>
          <p14:tracePt t="841" x="1681163" y="3070225"/>
          <p14:tracePt t="2046" x="1763713" y="3014663"/>
          <p14:tracePt t="2051" x="1909763" y="2932113"/>
          <p14:tracePt t="2058" x="2055813" y="2859088"/>
          <p14:tracePt t="2068" x="2219325" y="2805113"/>
          <p14:tracePt t="2085" x="2686050" y="2667000"/>
          <p14:tracePt t="2100" x="2978150" y="2622550"/>
          <p14:tracePt t="2117" x="3289300" y="2540000"/>
          <p14:tracePt t="2135" x="3727450" y="2411413"/>
          <p14:tracePt t="2151" x="3992563" y="2328863"/>
          <p14:tracePt t="2167" x="4219575" y="2247900"/>
          <p14:tracePt t="2182" x="4265613" y="2211388"/>
          <p14:tracePt t="2201" x="4348163" y="2165350"/>
          <p14:tracePt t="2215" x="4375150" y="2119313"/>
          <p14:tracePt t="2232" x="4403725" y="1992313"/>
          <p14:tracePt t="2252" x="4284663" y="1296988"/>
          <p14:tracePt t="2266" x="4029075" y="685800"/>
          <p14:tracePt t="2283" x="3608388" y="201613"/>
          <p14:tracePt t="2299" x="3379788" y="26988"/>
          <p14:tracePt t="2379" x="1881188" y="19050"/>
          <p14:tracePt t="2386" x="1781175" y="92075"/>
          <p14:tracePt t="2398" x="1681163" y="173038"/>
          <p14:tracePt t="2400" x="1598613" y="255588"/>
          <p14:tracePt t="2417" x="1433513" y="428625"/>
          <p14:tracePt t="2432" x="1306513" y="566738"/>
          <p14:tracePt t="2448" x="1123950" y="849313"/>
          <p14:tracePt t="2465" x="1022350" y="1041400"/>
          <p14:tracePt t="2483" x="941388" y="1370013"/>
          <p14:tracePt t="2498" x="912813" y="1617663"/>
          <p14:tracePt t="2519" x="941388" y="1927225"/>
          <p14:tracePt t="2532" x="1004888" y="2082800"/>
          <p14:tracePt t="2547" x="1077913" y="2211388"/>
          <p14:tracePt t="2566" x="1279525" y="2384425"/>
          <p14:tracePt t="2581" x="1498600" y="2503488"/>
          <p14:tracePt t="2601" x="2027238" y="2676525"/>
          <p14:tracePt t="2619" x="2484438" y="2749550"/>
          <p14:tracePt t="2634" x="2640013" y="2768600"/>
          <p14:tracePt t="2647" x="2759075" y="2768600"/>
          <p14:tracePt t="2665" x="2878138" y="2749550"/>
          <p14:tracePt t="2681" x="2932113" y="2740025"/>
          <p14:tracePt t="2697" x="2959100" y="2732088"/>
          <p14:tracePt t="2713" x="2968625" y="2722563"/>
          <p14:tracePt t="2731" x="2978150" y="2713038"/>
          <p14:tracePt t="2750" x="2987675" y="2713038"/>
          <p14:tracePt t="2756" x="2987675" y="2703513"/>
          <p14:tracePt t="2781" x="2995613" y="2695575"/>
          <p14:tracePt t="2794" x="3005138" y="2676525"/>
          <p14:tracePt t="2800" x="3014663" y="2649538"/>
          <p14:tracePt t="2814" x="3032125" y="2613025"/>
          <p14:tracePt t="5639" x="3105150" y="2513013"/>
          <p14:tracePt t="5647" x="3206750" y="2403475"/>
          <p14:tracePt t="5654" x="3325813" y="2284413"/>
          <p14:tracePt t="5671" x="3508375" y="2092325"/>
          <p14:tracePt t="5691" x="3744913" y="1909763"/>
          <p14:tracePt t="5703" x="3910013" y="1827213"/>
          <p14:tracePt t="5721" x="4102100" y="1744663"/>
          <p14:tracePt t="5739" x="4211638" y="1717675"/>
          <p14:tracePt t="5756" x="4403725" y="1690688"/>
          <p14:tracePt t="5771" x="4530725" y="1690688"/>
          <p14:tracePt t="5788" x="4667250" y="1690688"/>
          <p14:tracePt t="5803" x="4768850" y="1708150"/>
          <p14:tracePt t="5820" x="4878388" y="1727200"/>
          <p14:tracePt t="5837" x="5106988" y="1808163"/>
          <p14:tracePt t="5854" x="5243513" y="1873250"/>
          <p14:tracePt t="5870" x="5435600" y="2009775"/>
          <p14:tracePt t="5889" x="5545138" y="2082800"/>
          <p14:tracePt t="5890" x="5581650" y="2109788"/>
          <p14:tracePt t="5903" x="5672138" y="2165350"/>
          <p14:tracePt t="5922" x="5737225" y="2211388"/>
          <p14:tracePt t="5943" x="5810250" y="2255838"/>
          <p14:tracePt t="5953" x="5837238" y="2284413"/>
          <p14:tracePt t="5975" x="5873750" y="2311400"/>
          <p14:tracePt t="5986" x="5873750" y="2320925"/>
          <p14:tracePt t="6491" x="5937250" y="2228850"/>
          <p14:tracePt t="6496" x="6010275" y="2092325"/>
          <p14:tracePt t="6503" x="6111875" y="1936750"/>
          <p14:tracePt t="6519" x="6302375" y="1625600"/>
          <p14:tracePt t="6538" x="6523038" y="1316038"/>
          <p14:tracePt t="6551" x="6613525" y="1160463"/>
          <p14:tracePt t="6569" x="6677025" y="1023938"/>
          <p14:tracePt t="6588" x="6759575" y="922338"/>
          <p14:tracePt t="6601" x="6778625" y="876300"/>
          <p14:tracePt t="6620" x="6805613" y="831850"/>
          <p14:tracePt t="6635" x="6815138" y="812800"/>
          <p14:tracePt t="6653" x="6823075" y="795338"/>
          <p14:tracePt t="6668" x="6823075" y="776288"/>
          <p14:tracePt t="6686" x="6823075" y="758825"/>
          <p14:tracePt t="6686" x="6823075" y="749300"/>
          <p14:tracePt t="6703" x="6823075" y="730250"/>
          <p14:tracePt t="6719" x="6823075" y="712788"/>
          <p14:tracePt t="6738" x="6805613" y="666750"/>
          <p14:tracePt t="6751" x="6769100" y="639763"/>
          <p14:tracePt t="6770" x="6705600" y="576263"/>
          <p14:tracePt t="6783" x="6640513" y="539750"/>
          <p14:tracePt t="6803" x="6503988" y="503238"/>
          <p14:tracePt t="6819" x="6394450" y="503238"/>
          <p14:tracePt t="6835" x="6257925" y="557213"/>
          <p14:tracePt t="6854" x="6056313" y="693738"/>
          <p14:tracePt t="6872" x="5965825" y="812800"/>
          <p14:tracePt t="6887" x="5929313" y="858838"/>
          <p14:tracePt t="6902" x="5900738" y="904875"/>
          <p14:tracePt t="6921" x="5900738" y="968375"/>
          <p14:tracePt t="6933" x="5900738" y="1041400"/>
          <p14:tracePt t="6950" x="5900738" y="1123950"/>
          <p14:tracePt t="6968" x="5900738" y="1233488"/>
          <p14:tracePt t="6983" x="5910263" y="1279525"/>
          <p14:tracePt t="7001" x="5937250" y="1316038"/>
          <p14:tracePt t="7018" x="5946775" y="1343025"/>
          <p14:tracePt t="7020" x="5956300" y="1343025"/>
          <p14:tracePt t="7033" x="5983288" y="1360488"/>
          <p14:tracePt t="7050" x="6029325" y="1370013"/>
          <p14:tracePt t="7068" x="6148388" y="1360488"/>
          <p14:tracePt t="7085" x="6257925" y="1343025"/>
          <p14:tracePt t="7104" x="6367463" y="1306513"/>
          <p14:tracePt t="7118" x="6430963" y="1270000"/>
          <p14:tracePt t="7135" x="6477000" y="1223963"/>
          <p14:tracePt t="7136" x="6523038" y="1169988"/>
          <p14:tracePt t="7152" x="6577013" y="1077913"/>
          <p14:tracePt t="7167" x="6613525" y="958850"/>
          <p14:tracePt t="7187" x="6623050" y="795338"/>
          <p14:tracePt t="7202" x="6596063" y="685800"/>
          <p14:tracePt t="7215" x="6523038" y="584200"/>
          <p14:tracePt t="7233" x="6394450" y="484188"/>
          <p14:tracePt t="7248" x="6311900" y="447675"/>
          <p14:tracePt t="7266" x="6229350" y="420688"/>
          <p14:tracePt t="7282" x="6202363" y="420688"/>
          <p14:tracePt t="7301" x="6175375" y="420688"/>
          <p14:tracePt t="7321" x="6148388" y="438150"/>
          <p14:tracePt t="7334" x="6129338" y="484188"/>
          <p14:tracePt t="7350" x="6111875" y="520700"/>
          <p14:tracePt t="7368" x="6092825" y="584200"/>
          <p14:tracePt t="7384" x="6083300" y="620713"/>
          <p14:tracePt t="7402" x="6083300" y="666750"/>
          <p14:tracePt t="7415" x="6083300" y="703263"/>
          <p14:tracePt t="7431" x="6092825" y="730250"/>
          <p14:tracePt t="7449" x="6102350" y="758825"/>
          <p14:tracePt t="7465" x="6119813" y="776288"/>
          <p14:tracePt t="7482" x="6129338" y="795338"/>
          <p14:tracePt t="7484" x="6148388" y="795338"/>
          <p14:tracePt t="7498" x="6156325" y="803275"/>
          <p14:tracePt t="7515" x="6175375" y="812800"/>
          <p14:tracePt t="7531" x="6192838" y="812800"/>
          <p14:tracePt t="7548" x="6202363" y="812800"/>
          <p14:tracePt t="7571" x="6202363" y="803275"/>
          <p14:tracePt t="7585" x="6211888" y="785813"/>
          <p14:tracePt t="7601" x="6211888" y="749300"/>
          <p14:tracePt t="7614" x="6211888" y="730250"/>
          <p14:tracePt t="7631" x="6211888" y="712788"/>
          <p14:tracePt t="7650" x="6175375" y="693738"/>
          <p14:tracePt t="7666" x="6165850" y="685800"/>
          <p14:tracePt t="7667" x="6156325" y="685800"/>
          <p14:tracePt t="7683" x="6138863" y="685800"/>
          <p14:tracePt t="7699" x="6119813" y="693738"/>
          <p14:tracePt t="7720" x="6102350" y="722313"/>
          <p14:tracePt t="7731" x="6092825" y="739775"/>
          <p14:tracePt t="7750" x="6083300" y="795338"/>
          <p14:tracePt t="7764" x="6083300" y="831850"/>
          <p14:tracePt t="7784" x="6083300" y="868363"/>
          <p14:tracePt t="7797" x="6102350" y="885825"/>
          <p14:tracePt t="7814" x="6129338" y="904875"/>
          <p14:tracePt t="7830" x="6165850" y="922338"/>
          <p14:tracePt t="7847" x="6211888" y="931863"/>
          <p14:tracePt t="7866" x="6265863" y="931863"/>
          <p14:tracePt t="7884" x="6294438" y="922338"/>
          <p14:tracePt t="7886" x="6311900" y="912813"/>
          <p14:tracePt t="7899" x="6330950" y="895350"/>
          <p14:tracePt t="7915" x="6348413" y="868363"/>
          <p14:tracePt t="7935" x="6357938" y="822325"/>
          <p14:tracePt t="7951" x="6357938" y="795338"/>
          <p14:tracePt t="7966" x="6348413" y="785813"/>
          <p14:tracePt t="7966" x="6338888" y="776288"/>
          <p14:tracePt t="7981" x="6330950" y="766763"/>
          <p14:tracePt t="7999" x="6311900" y="766763"/>
          <p14:tracePt t="8017" x="6284913" y="766763"/>
          <p14:tracePt t="8030" x="6265863" y="795338"/>
          <p14:tracePt t="8046" x="6248400" y="812800"/>
          <p14:tracePt t="8048" x="6238875" y="831850"/>
          <p14:tracePt t="8063" x="6229350" y="858838"/>
          <p14:tracePt t="8080" x="6221413" y="885825"/>
          <p14:tracePt t="8096" x="6211888" y="912813"/>
          <p14:tracePt t="8119" x="6211888" y="941388"/>
          <p14:tracePt t="8130" x="6211888" y="958850"/>
          <p14:tracePt t="8147" x="6211888" y="968375"/>
          <p14:tracePt t="8164" x="6211888" y="977900"/>
          <p14:tracePt t="8181" x="6221413" y="987425"/>
          <p14:tracePt t="8198" x="6238875" y="995363"/>
          <p14:tracePt t="8215" x="6248400" y="995363"/>
          <p14:tracePt t="8230" x="6257925" y="995363"/>
          <p14:tracePt t="8250" x="6284913" y="987425"/>
          <p14:tracePt t="8266" x="6294438" y="987425"/>
          <p14:tracePt t="8279" x="6294438" y="977900"/>
          <p14:tracePt t="8281" x="6302375" y="977900"/>
          <p14:tracePt t="8314" x="6311900" y="977900"/>
          <p14:tracePt t="8419" x="6321425" y="987425"/>
          <p14:tracePt t="8422" x="6321425" y="995363"/>
          <p14:tracePt t="8430" x="6321425" y="1004888"/>
          <p14:tracePt t="8448" x="6330950" y="1014413"/>
          <p14:tracePt t="8465" x="6338888" y="1050925"/>
          <p14:tracePt t="8479" x="6367463" y="1068388"/>
          <p14:tracePt t="8495" x="6403975" y="1104900"/>
          <p14:tracePt t="8512" x="6477000" y="1169988"/>
          <p14:tracePt t="8528" x="6550025" y="1214438"/>
          <p14:tracePt t="8545" x="6677025" y="1260475"/>
          <p14:tracePt t="8561" x="6750050" y="1287463"/>
          <p14:tracePt t="8578" x="6842125" y="1306513"/>
          <p14:tracePt t="8579" x="6878638" y="1306513"/>
          <p14:tracePt t="8595" x="6961188" y="1323975"/>
          <p14:tracePt t="8612" x="7043738" y="1323975"/>
          <p14:tracePt t="8614" x="7088188" y="1323975"/>
          <p14:tracePt t="8628" x="7216775" y="1316038"/>
          <p14:tracePt t="8647" x="7372350" y="1260475"/>
          <p14:tracePt t="8663" x="7453313" y="1223963"/>
          <p14:tracePt t="8682" x="7518400" y="1196975"/>
          <p14:tracePt t="8697" x="7535863" y="1169988"/>
          <p14:tracePt t="8716" x="7564438" y="1141413"/>
          <p14:tracePt t="8728" x="7581900" y="1133475"/>
          <p14:tracePt t="8729" x="7591425" y="1123950"/>
          <p14:tracePt t="8744" x="7600950" y="1104900"/>
          <p14:tracePt t="8761" x="7608888" y="1087438"/>
          <p14:tracePt t="8763" x="7608888" y="1077913"/>
          <p14:tracePt t="8777" x="7618413" y="1060450"/>
          <p14:tracePt t="8794" x="7618413" y="1031875"/>
          <p14:tracePt t="8811" x="7600950" y="977900"/>
          <p14:tracePt t="8827" x="7572375" y="931863"/>
          <p14:tracePt t="8845" x="7499350" y="868363"/>
          <p14:tracePt t="8860" x="7453313" y="831850"/>
          <p14:tracePt t="8879" x="7389813" y="785813"/>
          <p14:tracePt t="8896" x="7335838" y="776288"/>
          <p14:tracePt t="8911" x="7280275" y="766763"/>
          <p14:tracePt t="8929" x="7189788" y="749300"/>
          <p14:tracePt t="8946" x="7124700" y="749300"/>
          <p14:tracePt t="8946" x="7097713" y="739775"/>
          <p14:tracePt t="8962" x="7024688" y="739775"/>
          <p14:tracePt t="8978" x="6961188" y="739775"/>
          <p14:tracePt t="8996" x="6851650" y="758825"/>
          <p14:tracePt t="9012" x="6786563" y="766763"/>
          <p14:tracePt t="9030" x="6732588" y="785813"/>
          <p14:tracePt t="9048" x="6713538" y="795338"/>
          <p14:tracePt t="9049" x="6705600" y="795338"/>
          <p14:tracePt t="9061" x="6705600" y="803275"/>
          <p14:tracePt t="9078" x="6686550" y="803275"/>
          <p14:tracePt t="9103" x="6677025" y="803275"/>
          <p14:tracePt t="9124" x="6669088" y="803275"/>
          <p14:tracePt t="9198" x="6669088" y="812800"/>
          <p14:tracePt t="9205" x="6669088" y="822325"/>
          <p14:tracePt t="9212" x="6669088" y="831850"/>
          <p14:tracePt t="9227" x="6677025" y="839788"/>
          <p14:tracePt t="9245" x="6713538" y="858838"/>
          <p14:tracePt t="9261" x="6778625" y="885825"/>
          <p14:tracePt t="9277" x="6832600" y="895350"/>
          <p14:tracePt t="9295" x="6905625" y="885825"/>
          <p14:tracePt t="9310" x="6951663" y="876300"/>
          <p14:tracePt t="9328" x="6988175" y="831850"/>
          <p14:tracePt t="9344" x="7007225" y="803275"/>
          <p14:tracePt t="9360" x="7007225" y="766763"/>
          <p14:tracePt t="9377" x="6988175" y="730250"/>
          <p14:tracePt t="9392" x="6942138" y="730250"/>
          <p14:tracePt t="9412" x="6878638" y="739775"/>
          <p14:tracePt t="9426" x="6832600" y="758825"/>
          <p14:tracePt t="9444" x="6759575" y="849313"/>
          <p14:tracePt t="9460" x="6705600" y="941388"/>
          <p14:tracePt t="9475" x="6669088" y="1031875"/>
          <p14:tracePt t="9497" x="6650038" y="1123950"/>
          <p14:tracePt t="9514" x="6640513" y="1206500"/>
          <p14:tracePt t="9525" x="6640513" y="1270000"/>
          <p14:tracePt t="9544" x="6669088" y="1316038"/>
          <p14:tracePt t="9560" x="6713538" y="1389063"/>
          <p14:tracePt t="9576" x="6769100" y="1435100"/>
          <p14:tracePt t="9595" x="6878638" y="1489075"/>
          <p14:tracePt t="9611" x="6942138" y="1516063"/>
          <p14:tracePt t="9625" x="7007225" y="1535113"/>
          <p14:tracePt t="9643" x="7061200" y="1552575"/>
          <p14:tracePt t="9657" x="7116763" y="1571625"/>
          <p14:tracePt t="9675" x="7170738" y="1608138"/>
          <p14:tracePt t="9693" x="7216775" y="1644650"/>
          <p14:tracePt t="9710" x="7280275" y="1763713"/>
          <p14:tracePt t="9724" x="7307263" y="1836738"/>
          <p14:tracePt t="9743" x="7307263" y="1919288"/>
          <p14:tracePt t="9759" x="7307263" y="1973263"/>
          <p14:tracePt t="9776" x="7299325" y="2009775"/>
          <p14:tracePt t="9777" x="7289800" y="2028825"/>
          <p14:tracePt t="9793" x="7270750" y="2055813"/>
          <p14:tracePt t="9809" x="7253288" y="2082800"/>
          <p14:tracePt t="9829" x="7216775" y="2119313"/>
          <p14:tracePt t="9840" x="7180263" y="2128838"/>
          <p14:tracePt t="9857" x="7153275" y="2128838"/>
          <p14:tracePt t="9873" x="7080250" y="2082800"/>
          <p14:tracePt t="9890" x="7007225" y="2028825"/>
          <p14:tracePt t="9907" x="6951663" y="1909763"/>
          <p14:tracePt t="9929" x="6932613" y="1808163"/>
          <p14:tracePt t="9941" x="6924675" y="1735138"/>
          <p14:tracePt t="9960" x="6924675" y="1690688"/>
          <p14:tracePt t="9961" x="6924675" y="1671638"/>
          <p14:tracePt t="9976" x="6924675" y="1644650"/>
          <p14:tracePt t="9992" x="6932613" y="1625600"/>
          <p14:tracePt t="10008" x="6942138" y="1608138"/>
          <p14:tracePt t="10009" x="6942138" y="1598613"/>
          <p14:tracePt t="10027" x="6951663" y="1589088"/>
          <p14:tracePt t="10040" x="6969125" y="1571625"/>
          <p14:tracePt t="10059" x="6978650" y="1562100"/>
          <p14:tracePt t="10075" x="6988175" y="1552575"/>
          <p14:tracePt t="10091" x="6997700" y="1552575"/>
          <p14:tracePt t="10119" x="6997700" y="1562100"/>
          <p14:tracePt t="10131" x="6997700" y="1571625"/>
          <p14:tracePt t="10139" x="6997700" y="1581150"/>
          <p14:tracePt t="10156" x="6978650" y="1589088"/>
          <p14:tracePt t="10172" x="6905625" y="1598613"/>
          <p14:tracePt t="10189" x="6859588" y="1589088"/>
          <p14:tracePt t="10207" x="6769100" y="1562100"/>
          <p14:tracePt t="10223" x="6732588" y="1544638"/>
          <p14:tracePt t="10245" x="6705600" y="1525588"/>
          <p14:tracePt t="10256" x="6686550" y="1516063"/>
          <p14:tracePt t="10276" x="6677025" y="1508125"/>
          <p14:tracePt t="10291" x="6677025" y="1489075"/>
          <p14:tracePt t="10310" x="6677025" y="1452563"/>
          <p14:tracePt t="10325" x="6686550" y="1435100"/>
          <p14:tracePt t="10340" x="6723063" y="1406525"/>
          <p14:tracePt t="10356" x="6778625" y="1389063"/>
          <p14:tracePt t="10372" x="6796088" y="1389063"/>
          <p14:tracePt t="10391" x="6832600" y="1406525"/>
          <p14:tracePt t="10405" x="6842125" y="1435100"/>
          <p14:tracePt t="10422" x="6851650" y="1452563"/>
          <p14:tracePt t="10439" x="6851650" y="1489075"/>
          <p14:tracePt t="10455" x="6851650" y="1516063"/>
          <p14:tracePt t="10474" x="6805613" y="1562100"/>
          <p14:tracePt t="10494" x="6759575" y="1608138"/>
          <p14:tracePt t="10507" x="6723063" y="1625600"/>
          <p14:tracePt t="10523" x="6705600" y="1625600"/>
          <p14:tracePt t="10538" x="6696075" y="1635125"/>
          <p14:tracePt t="10539" x="6686550" y="1635125"/>
          <p14:tracePt t="10555" x="6677025" y="1635125"/>
          <p14:tracePt t="10572" x="6669088" y="1635125"/>
          <p14:tracePt t="10587" x="6659563" y="1635125"/>
          <p14:tracePt t="10614" x="6659563" y="1625600"/>
          <p14:tracePt t="10622" x="6669088" y="1608138"/>
          <p14:tracePt t="10638" x="6713538" y="1589088"/>
          <p14:tracePt t="10660" x="6878638" y="1552575"/>
          <p14:tracePt t="10671" x="6988175" y="1552575"/>
          <p14:tracePt t="10693" x="7097713" y="1571625"/>
          <p14:tracePt t="10705" x="7153275" y="1598613"/>
          <p14:tracePt t="10723" x="7197725" y="1635125"/>
          <p14:tracePt t="10724" x="7216775" y="1662113"/>
          <p14:tracePt t="10739" x="7243763" y="1717675"/>
          <p14:tracePt t="10756" x="7253288" y="1754188"/>
          <p14:tracePt t="10776" x="7253288" y="1800225"/>
          <p14:tracePt t="10792" x="7216775" y="1844675"/>
          <p14:tracePt t="10806" x="7153275" y="1882775"/>
          <p14:tracePt t="10822" x="7061200" y="1900238"/>
          <p14:tracePt t="10840" x="6924675" y="1909763"/>
          <p14:tracePt t="10854" x="6832600" y="1890713"/>
          <p14:tracePt t="10872" x="6750050" y="1863725"/>
          <p14:tracePt t="10888" x="6669088" y="1817688"/>
          <p14:tracePt t="10905" x="6640513" y="1800225"/>
          <p14:tracePt t="10922" x="6613525" y="1763713"/>
          <p14:tracePt t="10940" x="6596063" y="1744663"/>
          <p14:tracePt t="10953" x="6586538" y="1708150"/>
          <p14:tracePt t="10955" x="6577013" y="1690688"/>
          <p14:tracePt t="10970" x="6577013" y="1654175"/>
          <p14:tracePt t="10987" x="6577013" y="1598613"/>
          <p14:tracePt t="10989" x="6586538" y="1581150"/>
          <p14:tracePt t="11004" x="6604000" y="1525588"/>
          <p14:tracePt t="11023" x="6640513" y="1489075"/>
          <p14:tracePt t="11023" x="6659563" y="1471613"/>
          <p14:tracePt t="11038" x="6686550" y="1435100"/>
          <p14:tracePt t="11055" x="6732588" y="1416050"/>
          <p14:tracePt t="11073" x="6778625" y="1416050"/>
          <p14:tracePt t="11090" x="6796088" y="1416050"/>
          <p14:tracePt t="11104" x="6815138" y="1416050"/>
          <p14:tracePt t="11106" x="6823075" y="1416050"/>
          <p14:tracePt t="11121" x="6832600" y="1425575"/>
          <p14:tracePt t="11139" x="6851650" y="1452563"/>
          <p14:tracePt t="11155" x="6859588" y="1479550"/>
          <p14:tracePt t="11169" x="6859588" y="1498600"/>
          <p14:tracePt t="11187" x="6859588" y="1552575"/>
          <p14:tracePt t="11203" x="6859588" y="1581150"/>
          <p14:tracePt t="11219" x="6859588" y="1608138"/>
          <p14:tracePt t="11220" x="6851650" y="1625600"/>
          <p14:tracePt t="11236" x="6851650" y="1654175"/>
          <p14:tracePt t="11254" x="6842125" y="1698625"/>
          <p14:tracePt t="11255" x="6832600" y="1708150"/>
          <p14:tracePt t="11276" x="6805613" y="1763713"/>
          <p14:tracePt t="11288" x="6805613" y="1781175"/>
          <p14:tracePt t="11289" x="6796088" y="1800225"/>
          <p14:tracePt t="11302" x="6786563" y="1836738"/>
          <p14:tracePt t="11321" x="6769100" y="1854200"/>
          <p14:tracePt t="11338" x="6759575" y="1890713"/>
          <p14:tracePt t="11353" x="6750050" y="1900238"/>
          <p14:tracePt t="11369" x="6750050" y="1909763"/>
          <p14:tracePt t="11370" x="6750050" y="1919288"/>
          <p14:tracePt t="11389" x="6742113" y="1927225"/>
          <p14:tracePt t="11405" x="6742113" y="1936750"/>
          <p14:tracePt t="11541" x="6742113" y="1927225"/>
          <p14:tracePt t="11550" x="6742113" y="1919288"/>
          <p14:tracePt t="11555" x="6732588" y="1900238"/>
          <p14:tracePt t="11569" x="6723063" y="1854200"/>
          <p14:tracePt t="11588" x="6705600" y="1790700"/>
          <p14:tracePt t="11589" x="6696075" y="1754188"/>
          <p14:tracePt t="11606" x="6677025" y="1708150"/>
          <p14:tracePt t="11618" x="6650038" y="1644650"/>
          <p14:tracePt t="11635" x="6613525" y="1598613"/>
          <p14:tracePt t="11636" x="6596063" y="1571625"/>
          <p14:tracePt t="11651" x="6550025" y="1544638"/>
          <p14:tracePt t="11668" x="6477000" y="1516063"/>
          <p14:tracePt t="11686" x="6375400" y="1479550"/>
          <p14:tracePt t="11701" x="6311900" y="1471613"/>
          <p14:tracePt t="11719" x="6211888" y="1462088"/>
          <p14:tracePt t="11739" x="6165850" y="1462088"/>
          <p14:tracePt t="11742" x="6148388" y="1462088"/>
          <p14:tracePt t="11752" x="6119813" y="1471613"/>
          <p14:tracePt t="11768" x="6111875" y="1471613"/>
          <p14:tracePt t="11788" x="6083300" y="1479550"/>
          <p14:tracePt t="11801" x="6075363" y="1479550"/>
          <p14:tracePt t="11820" x="6065838" y="1479550"/>
          <p14:tracePt t="11847" x="6056313" y="1479550"/>
          <p14:tracePt t="11967" x="6046788" y="1479550"/>
          <p14:tracePt t="11999" x="6046788" y="1489075"/>
          <p14:tracePt t="12003" x="6046788" y="1498600"/>
          <p14:tracePt t="12019" x="6056313" y="1516063"/>
          <p14:tracePt t="12035" x="6065838" y="1535113"/>
          <p14:tracePt t="12056" x="6092825" y="1581150"/>
          <p14:tracePt t="12067" x="6102350" y="1625600"/>
          <p14:tracePt t="12086" x="6156325" y="1662113"/>
          <p14:tracePt t="12104" x="6184900" y="1690688"/>
          <p14:tracePt t="12117" x="6238875" y="1727200"/>
          <p14:tracePt t="12134" x="6338888" y="1771650"/>
          <p14:tracePt t="12152" x="6403975" y="1790700"/>
          <p14:tracePt t="12171" x="6503988" y="1808163"/>
          <p14:tracePt t="12183" x="6550025" y="1817688"/>
          <p14:tracePt t="12205" x="6596063" y="1817688"/>
          <p14:tracePt t="12221" x="6623050" y="1817688"/>
          <p14:tracePt t="12221" x="6640513" y="1808163"/>
          <p14:tracePt t="12233" x="6650038" y="1808163"/>
          <p14:tracePt t="12253" x="6677025" y="1808163"/>
          <p14:tracePt t="12266" x="6696075" y="1800225"/>
          <p14:tracePt t="12286" x="6723063" y="1781175"/>
          <p14:tracePt t="12299" x="6732588" y="1763713"/>
          <p14:tracePt t="12318" x="6750050" y="1744663"/>
          <p14:tracePt t="12334" x="6750050" y="1727200"/>
          <p14:tracePt t="12349" x="6750050" y="1708150"/>
          <p14:tracePt t="12371" x="6750050" y="1690688"/>
          <p14:tracePt t="12403" x="6750050" y="1681163"/>
          <p14:tracePt t="12412" x="6750050" y="1671638"/>
          <p14:tracePt t="12453" x="6750050" y="1681163"/>
          <p14:tracePt t="12471" x="6750050" y="1698625"/>
          <p14:tracePt t="12474" x="6750050" y="1708150"/>
          <p14:tracePt t="12481" x="6750050" y="1717675"/>
          <p14:tracePt t="12498" x="6732588" y="1744663"/>
          <p14:tracePt t="12515" x="6705600" y="1781175"/>
          <p14:tracePt t="12532" x="6659563" y="1817688"/>
          <p14:tracePt t="12549" x="6577013" y="1836738"/>
          <p14:tracePt t="12566" x="6523038" y="1836738"/>
          <p14:tracePt t="12584" x="6411913" y="1827213"/>
          <p14:tracePt t="12600" x="6357938" y="1808163"/>
          <p14:tracePt t="12617" x="6265863" y="1763713"/>
          <p14:tracePt t="12632" x="6221413" y="1735138"/>
          <p14:tracePt t="12654" x="6175375" y="1698625"/>
          <p14:tracePt t="12670" x="6156325" y="1671638"/>
          <p14:tracePt t="12683" x="6138863" y="1654175"/>
          <p14:tracePt t="12684" x="6129338" y="1635125"/>
          <p14:tracePt t="12698" x="6119813" y="1635125"/>
          <p14:tracePt t="12719" x="6111875" y="1617663"/>
          <p14:tracePt t="12731" x="6111875" y="1608138"/>
          <p14:tracePt t="12731" x="6102350" y="1598613"/>
          <p14:tracePt t="12747" x="6102350" y="1589088"/>
          <p14:tracePt t="12780" x="6102350" y="1581150"/>
          <p14:tracePt t="12794" x="6102350" y="1571625"/>
          <p14:tracePt t="12800" x="6111875" y="1571625"/>
          <p14:tracePt t="12814" x="6119813" y="1571625"/>
          <p14:tracePt t="12837" x="6129338" y="1581150"/>
          <p14:tracePt t="12852" x="6138863" y="1581150"/>
          <p14:tracePt t="12854" x="6148388" y="1589088"/>
          <p14:tracePt t="12866" x="6156325" y="1598613"/>
          <p14:tracePt t="12886" x="6192838" y="1635125"/>
          <p14:tracePt t="12900" x="6221413" y="1662113"/>
          <p14:tracePt t="12917" x="6275388" y="1698625"/>
          <p14:tracePt t="12930" x="6330950" y="1727200"/>
          <p14:tracePt t="12947" x="6375400" y="1754188"/>
          <p14:tracePt t="12964" x="6448425" y="1763713"/>
          <p14:tracePt t="12981" x="6503988" y="1771650"/>
          <p14:tracePt t="12998" x="6577013" y="1771650"/>
          <p14:tracePt t="13014" x="6623050" y="1771650"/>
          <p14:tracePt t="13030" x="6696075" y="1763713"/>
          <p14:tracePt t="13032" x="6713538" y="1763713"/>
          <p14:tracePt t="13047" x="6778625" y="1735138"/>
          <p14:tracePt t="13064" x="6823075" y="1708150"/>
          <p14:tracePt t="13065" x="6832600" y="1698625"/>
          <p14:tracePt t="13080" x="6869113" y="1690688"/>
          <p14:tracePt t="13098" x="6878638" y="1662113"/>
          <p14:tracePt t="13116" x="6905625" y="1635125"/>
          <p14:tracePt t="13130" x="6905625" y="1608138"/>
          <p14:tracePt t="13150" x="6915150" y="1544638"/>
          <p14:tracePt t="13164" x="6915150" y="1489075"/>
          <p14:tracePt t="13181" x="6905625" y="1462088"/>
          <p14:tracePt t="13182" x="6905625" y="1452563"/>
          <p14:tracePt t="13196" x="6905625" y="1443038"/>
          <p14:tracePt t="13213" x="6896100" y="1425575"/>
          <p14:tracePt t="13230" x="6888163" y="1416050"/>
          <p14:tracePt t="13249" x="6888163" y="1406525"/>
          <p14:tracePt t="13290" x="6888163" y="1425575"/>
          <p14:tracePt t="13298" x="6878638" y="1435100"/>
          <p14:tracePt t="13304" x="6878638" y="1462088"/>
          <p14:tracePt t="13313" x="6869113" y="1498600"/>
          <p14:tracePt t="13335" x="6842125" y="1617663"/>
          <p14:tracePt t="13346" x="6823075" y="1698625"/>
          <p14:tracePt t="13365" x="6786563" y="1763713"/>
          <p14:tracePt t="13366" x="6769100" y="1790700"/>
          <p14:tracePt t="13380" x="6732588" y="1817688"/>
          <p14:tracePt t="13396" x="6686550" y="1873250"/>
          <p14:tracePt t="13413" x="6559550" y="1936750"/>
          <p14:tracePt t="13429" x="6467475" y="1955800"/>
          <p14:tracePt t="13447" x="6394450" y="1955800"/>
          <p14:tracePt t="13447" x="6357938" y="1955800"/>
          <p14:tracePt t="13464" x="6302375" y="1946275"/>
          <p14:tracePt t="13480" x="6257925" y="1927225"/>
          <p14:tracePt t="13481" x="6229350" y="1909763"/>
          <p14:tracePt t="13501" x="6175375" y="1863725"/>
          <p14:tracePt t="13512" x="6156325" y="1844675"/>
          <p14:tracePt t="13533" x="6119813" y="1808163"/>
          <p14:tracePt t="13545" x="6111875" y="1781175"/>
          <p14:tracePt t="13567" x="6102350" y="1754188"/>
          <p14:tracePt t="13578" x="6092825" y="1744663"/>
          <p14:tracePt t="13600" x="6092825" y="1727200"/>
          <p14:tracePt t="13612" x="6083300" y="1708150"/>
          <p14:tracePt t="13631" x="6083300" y="1698625"/>
          <p14:tracePt t="13648" x="6083300" y="1690688"/>
          <p14:tracePt t="13666" x="6083300" y="1681163"/>
          <p14:tracePt t="13720" x="6092825" y="1681163"/>
          <p14:tracePt t="13726" x="6102350" y="1698625"/>
          <p14:tracePt t="13733" x="6119813" y="1708150"/>
          <p14:tracePt t="13747" x="6129338" y="1727200"/>
          <p14:tracePt t="13763" x="6156325" y="1754188"/>
          <p14:tracePt t="13782" x="6192838" y="1817688"/>
          <p14:tracePt t="13795" x="6221413" y="1836738"/>
          <p14:tracePt t="13811" x="6265863" y="1863725"/>
          <p14:tracePt t="13828" x="6321425" y="1900238"/>
          <p14:tracePt t="13844" x="6375400" y="1927225"/>
          <p14:tracePt t="13866" x="6448425" y="1955800"/>
          <p14:tracePt t="13878" x="6494463" y="1955800"/>
          <p14:tracePt t="13897" x="6567488" y="1955800"/>
          <p14:tracePt t="13913" x="6623050" y="1955800"/>
          <p14:tracePt t="13932" x="6696075" y="1927225"/>
          <p14:tracePt t="13945" x="6759575" y="1882775"/>
          <p14:tracePt t="13963" x="6815138" y="1836738"/>
          <p14:tracePt t="13964" x="6823075" y="1827213"/>
          <p14:tracePt t="13978" x="6859588" y="1771650"/>
          <p14:tracePt t="13995" x="6888163" y="1717675"/>
          <p14:tracePt t="14010" x="6888163" y="1662113"/>
          <p14:tracePt t="14026" x="6888163" y="1571625"/>
          <p14:tracePt t="14044" x="6869113" y="1516063"/>
          <p14:tracePt t="14060" x="6851650" y="1471613"/>
          <p14:tracePt t="14077" x="6842125" y="1462088"/>
          <p14:tracePt t="14094" x="6823075" y="1443038"/>
          <p14:tracePt t="14110" x="6823075" y="1425575"/>
          <p14:tracePt t="14129" x="6815138" y="1416050"/>
          <p14:tracePt t="14148" x="6805613" y="1416050"/>
          <p14:tracePt t="14162" x="6805613" y="1406525"/>
          <p14:tracePt t="14180" x="6805613" y="1397000"/>
          <p14:tracePt t="14599" x="6815138" y="1425575"/>
          <p14:tracePt t="14605" x="6815138" y="1452563"/>
          <p14:tracePt t="14612" x="6832600" y="1498600"/>
          <p14:tracePt t="14627" x="6842125" y="1608138"/>
          <p14:tracePt t="14648" x="6878638" y="1771650"/>
          <p14:tracePt t="14658" x="6888163" y="1808163"/>
          <p14:tracePt t="14659" x="6888163" y="1836738"/>
          <p14:tracePt t="14676" x="6905625" y="1873250"/>
          <p14:tracePt t="14694" x="6924675" y="1909763"/>
          <p14:tracePt t="14709" x="6932613" y="1919288"/>
          <p14:tracePt t="14726" x="6961188" y="1936750"/>
          <p14:tracePt t="14727" x="6969125" y="1936750"/>
          <p14:tracePt t="14743" x="7015163" y="1955800"/>
          <p14:tracePt t="14763" x="7107238" y="1955800"/>
          <p14:tracePt t="14777" x="7180263" y="1955800"/>
          <p14:tracePt t="14793" x="7262813" y="1955800"/>
          <p14:tracePt t="14809" x="7353300" y="1936750"/>
          <p14:tracePt t="14826" x="7389813" y="1919288"/>
          <p14:tracePt t="14846" x="7445375" y="1890713"/>
          <p14:tracePt t="14857" x="7489825" y="1873250"/>
          <p14:tracePt t="14875" x="7526338" y="1844675"/>
          <p14:tracePt t="14891" x="7608888" y="1771650"/>
          <p14:tracePt t="14908" x="7645400" y="1735138"/>
          <p14:tracePt t="14925" x="7700963" y="1654175"/>
          <p14:tracePt t="14942" x="7727950" y="1625600"/>
          <p14:tracePt t="14962" x="7747000" y="1571625"/>
          <p14:tracePt t="14976" x="7764463" y="1544638"/>
          <p14:tracePt t="14993" x="7773988" y="1516063"/>
          <p14:tracePt t="15011" x="7773988" y="1498600"/>
          <p14:tracePt t="15029" x="7773988" y="1471613"/>
          <p14:tracePt t="15042" x="7773988" y="1462088"/>
          <p14:tracePt t="15061" x="7773988" y="1416050"/>
          <p14:tracePt t="15076" x="7764463" y="1343025"/>
          <p14:tracePt t="15090" x="7737475" y="1279525"/>
          <p14:tracePt t="15110" x="7681913" y="1214438"/>
          <p14:tracePt t="15123" x="7664450" y="1187450"/>
          <p14:tracePt t="15146" x="7645400" y="1150938"/>
          <p14:tracePt t="15149" x="7637463" y="1150938"/>
          <p14:tracePt t="15156" x="7627938" y="1141413"/>
          <p14:tracePt t="15174" x="7618413" y="1133475"/>
          <p14:tracePt t="15176" x="7608888" y="1133475"/>
          <p14:tracePt t="15193" x="7608888" y="1123950"/>
          <p14:tracePt t="15209" x="7591425" y="1114425"/>
          <p14:tracePt t="15228" x="7554913" y="1114425"/>
          <p14:tracePt t="15245" x="7518400" y="1114425"/>
          <p14:tracePt t="15261" x="7481888" y="1114425"/>
          <p14:tracePt t="15278" x="7445375" y="1114425"/>
          <p14:tracePt t="15278" x="7435850" y="1114425"/>
          <p14:tracePt t="15291" x="7426325" y="1114425"/>
          <p14:tracePt t="15292" x="7416800" y="1114425"/>
          <p14:tracePt t="15307" x="7399338" y="1114425"/>
          <p14:tracePt t="15326" x="7372350" y="1114425"/>
          <p14:tracePt t="15342" x="7362825" y="1114425"/>
          <p14:tracePt t="15356" x="7335838" y="1114425"/>
          <p14:tracePt t="15374" x="7307263" y="1133475"/>
          <p14:tracePt t="15375" x="7299325" y="1133475"/>
          <p14:tracePt t="15389" x="7280275" y="1150938"/>
          <p14:tracePt t="15406" x="7270750" y="1150938"/>
          <p14:tracePt t="15408" x="7253288" y="1160463"/>
          <p14:tracePt t="15422" x="7243763" y="1177925"/>
          <p14:tracePt t="15444" x="7216775" y="1214438"/>
          <p14:tracePt t="15456" x="7207250" y="1243013"/>
          <p14:tracePt t="15478" x="7189788" y="1279525"/>
          <p14:tracePt t="15491" x="7180263" y="1306513"/>
          <p14:tracePt t="15506" x="7170738" y="1323975"/>
          <p14:tracePt t="15528" x="7170738" y="1360488"/>
          <p14:tracePt t="15538" x="7170738" y="1397000"/>
          <p14:tracePt t="15555" x="7189788" y="1416050"/>
          <p14:tracePt t="15573" x="7243763" y="1452563"/>
          <p14:tracePt t="15589" x="7307263" y="1479550"/>
          <p14:tracePt t="15605" x="7416800" y="1535113"/>
          <p14:tracePt t="15622" x="7481888" y="1571625"/>
          <p14:tracePt t="15639" x="7572375" y="1617663"/>
          <p14:tracePt t="15655" x="7627938" y="1654175"/>
          <p14:tracePt t="15672" x="7664450" y="1671638"/>
          <p14:tracePt t="15673" x="7681913" y="1681163"/>
          <p14:tracePt t="15688" x="7718425" y="1690688"/>
          <p14:tracePt t="15712" x="7754938" y="1708150"/>
          <p14:tracePt t="15721" x="7764463" y="1717675"/>
          <p14:tracePt t="15742" x="7773988" y="1717675"/>
          <p14:tracePt t="15758" x="7783513" y="1727200"/>
          <p14:tracePt t="15771" x="7791450" y="1727200"/>
          <p14:tracePt t="15789" x="7800975" y="1735138"/>
          <p14:tracePt t="15809" x="7810500" y="1735138"/>
          <p14:tracePt t="15830" x="7820025" y="1735138"/>
          <p14:tracePt t="16425" x="7800975" y="1735138"/>
          <p14:tracePt t="16428" x="7754938" y="1717675"/>
          <p14:tracePt t="16436" x="7691438" y="1690688"/>
          <p14:tracePt t="16456" x="7545388" y="1644650"/>
          <p14:tracePt t="16457" x="7481888" y="1625600"/>
          <p14:tracePt t="16471" x="7389813" y="1589088"/>
          <p14:tracePt t="16489" x="7326313" y="1552575"/>
          <p14:tracePt t="16491" x="7299325" y="1544638"/>
          <p14:tracePt t="16503" x="7270750" y="1535113"/>
          <p14:tracePt t="16505" x="7262813" y="1525588"/>
          <p14:tracePt t="16520" x="7226300" y="1508125"/>
          <p14:tracePt t="16538" x="7197725" y="1508125"/>
          <p14:tracePt t="16553" x="7180263" y="1498600"/>
          <p14:tracePt t="16570" x="7170738" y="1489075"/>
          <p14:tracePt t="16590" x="7153275" y="1489075"/>
          <p14:tracePt t="16613" x="7143750" y="1489075"/>
          <p14:tracePt t="16628" x="7134225" y="1489075"/>
          <p14:tracePt t="16641" x="7124700" y="1489075"/>
          <p14:tracePt t="16695" x="7124700" y="1479550"/>
          <p14:tracePt t="16751" x="7134225" y="1479550"/>
          <p14:tracePt t="16763" x="7143750" y="1479550"/>
          <p14:tracePt t="16776" x="7153275" y="1479550"/>
          <p14:tracePt t="16786" x="7161213" y="1479550"/>
          <p14:tracePt t="16804" x="7170738" y="1479550"/>
          <p14:tracePt t="16821" x="7189788" y="1479550"/>
          <p14:tracePt t="16840" x="7234238" y="1479550"/>
          <p14:tracePt t="16852" x="7289800" y="1498600"/>
          <p14:tracePt t="16873" x="7380288" y="1525588"/>
          <p14:tracePt t="16886" x="7453313" y="1544638"/>
          <p14:tracePt t="16904" x="7499350" y="1562100"/>
          <p14:tracePt t="16919" x="7581900" y="1581150"/>
          <p14:tracePt t="16938" x="7627938" y="1598613"/>
          <p14:tracePt t="16942" x="7654925" y="1617663"/>
          <p14:tracePt t="16953" x="7700963" y="1635125"/>
          <p14:tracePt t="16967" x="7747000" y="1654175"/>
          <p14:tracePt t="16983" x="7783513" y="1662113"/>
          <p14:tracePt t="17000" x="7820025" y="1681163"/>
          <p14:tracePt t="17017" x="7837488" y="1690688"/>
          <p14:tracePt t="17035" x="7847013" y="1690688"/>
          <p14:tracePt t="17054" x="7856538" y="1690688"/>
          <p14:tracePt t="17072" x="7864475" y="1690688"/>
          <p14:tracePt t="17088" x="7874000" y="1690688"/>
          <p14:tracePt t="17147" x="7874000" y="1698625"/>
          <p14:tracePt t="17178" x="7864475" y="1698625"/>
          <p14:tracePt t="17184" x="7856538" y="1698625"/>
          <p14:tracePt t="17192" x="7847013" y="1698625"/>
          <p14:tracePt t="17200" x="7827963" y="1698625"/>
          <p14:tracePt t="17217" x="7810500" y="1698625"/>
          <p14:tracePt t="17219" x="7783513" y="1698625"/>
          <p14:tracePt t="17233" x="7754938" y="1698625"/>
          <p14:tracePt t="17250" x="7737475" y="1698625"/>
          <p14:tracePt t="17267" x="7691438" y="1698625"/>
          <p14:tracePt t="17283" x="7654925" y="1698625"/>
          <p14:tracePt t="17303" x="7608888" y="1698625"/>
          <p14:tracePt t="17318" x="7581900" y="1698625"/>
          <p14:tracePt t="17336" x="7526338" y="1698625"/>
          <p14:tracePt t="17349" x="7489825" y="1698625"/>
          <p14:tracePt t="17368" x="7453313" y="1698625"/>
          <p14:tracePt t="17368" x="7445375" y="1698625"/>
          <p14:tracePt t="17384" x="7416800" y="1698625"/>
          <p14:tracePt t="17399" x="7399338" y="1698625"/>
          <p14:tracePt t="17416" x="7380288" y="1681163"/>
          <p14:tracePt t="17434" x="7362825" y="1671638"/>
          <p14:tracePt t="17450" x="7343775" y="1662113"/>
          <p14:tracePt t="17466" x="7343775" y="1654175"/>
          <p14:tracePt t="17488" x="7316788" y="1625600"/>
          <p14:tracePt t="17502" x="7307263" y="1608138"/>
          <p14:tracePt t="17508" x="7299325" y="1598613"/>
          <p14:tracePt t="17517" x="7299325" y="1589088"/>
          <p14:tracePt t="17519" x="7299325" y="1581150"/>
          <p14:tracePt t="17532" x="7299325" y="1571625"/>
          <p14:tracePt t="17549" x="7289800" y="1552575"/>
          <p14:tracePt t="17568" x="7280275" y="1544638"/>
          <p14:tracePt t="17588" x="7270750" y="1535113"/>
          <p14:tracePt t="17607" x="7270750" y="1525588"/>
          <p14:tracePt t="17629" x="7270750" y="1516063"/>
          <p14:tracePt t="17641" x="7270750" y="1508125"/>
          <p14:tracePt t="17688" x="7280275" y="1508125"/>
          <p14:tracePt t="17695" x="7289800" y="1508125"/>
          <p14:tracePt t="17715" x="7307263" y="1508125"/>
          <p14:tracePt t="17723" x="7316788" y="1508125"/>
          <p14:tracePt t="17732" x="7326313" y="1508125"/>
          <p14:tracePt t="17755" x="7372350" y="1508125"/>
          <p14:tracePt t="17765" x="7416800" y="1525588"/>
          <p14:tracePt t="17782" x="7481888" y="1552575"/>
          <p14:tracePt t="17784" x="7508875" y="1571625"/>
          <p14:tracePt t="17801" x="7572375" y="1608138"/>
          <p14:tracePt t="17815" x="7618413" y="1635125"/>
          <p14:tracePt t="17835" x="7691438" y="1708150"/>
          <p14:tracePt t="17851" x="7710488" y="1727200"/>
          <p14:tracePt t="17852" x="7718425" y="1735138"/>
          <p14:tracePt t="17867" x="7727950" y="1744663"/>
          <p14:tracePt t="17883" x="7747000" y="1744663"/>
          <p14:tracePt t="17899" x="7754938" y="1763713"/>
          <p14:tracePt t="17916" x="7764463" y="1771650"/>
          <p14:tracePt t="17933" x="7764463" y="1781175"/>
          <p14:tracePt t="17950" x="7754938" y="1790700"/>
          <p14:tracePt t="17966" x="7727950" y="1800225"/>
          <p14:tracePt t="17967" x="7691438" y="1817688"/>
          <p14:tracePt t="17983" x="7564438" y="1844675"/>
          <p14:tracePt t="17999" x="7389813" y="1854200"/>
          <p14:tracePt t="18016" x="7153275" y="1854200"/>
          <p14:tracePt t="18033" x="7007225" y="1854200"/>
          <p14:tracePt t="18047" x="6905625" y="1836738"/>
          <p14:tracePt t="18049" x="6869113" y="1808163"/>
          <p14:tracePt t="18068" x="6815138" y="1800225"/>
          <p14:tracePt t="18081" x="6759575" y="1771650"/>
          <p14:tracePt t="18083" x="6742113" y="1763713"/>
          <p14:tracePt t="18097" x="6713538" y="1744663"/>
          <p14:tracePt t="18116" x="6696075" y="1735138"/>
          <p14:tracePt t="18116" x="6677025" y="1727200"/>
          <p14:tracePt t="18134" x="6659563" y="1698625"/>
          <p14:tracePt t="18151" x="6632575" y="1671638"/>
          <p14:tracePt t="18165" x="6623050" y="1662113"/>
          <p14:tracePt t="18185" x="6604000" y="1644650"/>
          <p14:tracePt t="18202" x="6604000" y="1625600"/>
          <p14:tracePt t="18214" x="6604000" y="1617663"/>
          <p14:tracePt t="18232" x="6596063" y="1608138"/>
          <p14:tracePt t="18248" x="6596063" y="1598613"/>
          <p14:tracePt t="18266" x="6596063" y="1589088"/>
          <p14:tracePt t="18281" x="6596063" y="1581150"/>
          <p14:tracePt t="18437" x="6604000" y="1589088"/>
          <p14:tracePt t="18451" x="6613525" y="1598613"/>
          <p14:tracePt t="18458" x="6623050" y="1598613"/>
          <p14:tracePt t="18464" x="6623050" y="1608138"/>
          <p14:tracePt t="18481" x="6650038" y="1625600"/>
          <p14:tracePt t="18498" x="6705600" y="1671638"/>
          <p14:tracePt t="18517" x="6750050" y="1698625"/>
          <p14:tracePt t="18520" x="6786563" y="1717675"/>
          <p14:tracePt t="18529" x="6815138" y="1727200"/>
          <p14:tracePt t="18546" x="6915150" y="1744663"/>
          <p14:tracePt t="18562" x="6988175" y="1763713"/>
          <p14:tracePt t="18580" x="7097713" y="1763713"/>
          <p14:tracePt t="18595" x="7207250" y="1781175"/>
          <p14:tracePt t="18612" x="7335838" y="1790700"/>
          <p14:tracePt t="18613" x="7399338" y="1790700"/>
          <p14:tracePt t="18630" x="7489825" y="1790700"/>
          <p14:tracePt t="18648" x="7581900" y="1790700"/>
          <p14:tracePt t="18663" x="7627938" y="1790700"/>
          <p14:tracePt t="18680" x="7654925" y="1790700"/>
          <p14:tracePt t="18699" x="7691438" y="1781175"/>
          <p14:tracePt t="18714" x="7727950" y="1781175"/>
          <p14:tracePt t="18730" x="7754938" y="1771650"/>
          <p14:tracePt t="18745" x="7773988" y="1771650"/>
          <p14:tracePt t="18765" x="7791450" y="1763713"/>
          <p14:tracePt t="18778" x="7800975" y="1754188"/>
          <p14:tracePt t="18798" x="7810500" y="1754188"/>
          <p14:tracePt t="18812" x="7810500" y="1727200"/>
          <p14:tracePt t="18828" x="7810500" y="1690688"/>
          <p14:tracePt t="18846" x="7783513" y="1625600"/>
          <p14:tracePt t="18862" x="7764463" y="1589088"/>
          <p14:tracePt t="18880" x="7754938" y="1562100"/>
          <p14:tracePt t="18897" x="7747000" y="1552575"/>
          <p14:tracePt t="18913" x="7737475" y="1535113"/>
          <p14:tracePt t="18933" x="7737475" y="1525588"/>
          <p14:tracePt t="18947" x="7737475" y="1516063"/>
          <p14:tracePt t="19002" x="7727950" y="1516063"/>
          <p14:tracePt t="19111" x="7718425" y="1516063"/>
          <p14:tracePt t="19161" x="7718425" y="1508125"/>
          <p14:tracePt t="19172" x="7718425" y="1489075"/>
          <p14:tracePt t="19179" x="7718425" y="1479550"/>
          <p14:tracePt t="19193" x="7718425" y="1425575"/>
          <p14:tracePt t="19210" x="7718425" y="1352550"/>
          <p14:tracePt t="19227" x="7737475" y="1187450"/>
          <p14:tracePt t="19248" x="7764463" y="1050925"/>
          <p14:tracePt t="19261" x="7773988" y="1004888"/>
          <p14:tracePt t="19279" x="7773988" y="941388"/>
          <p14:tracePt t="19296" x="7754938" y="795338"/>
          <p14:tracePt t="19311" x="7727950" y="685800"/>
          <p14:tracePt t="19329" x="7681913" y="584200"/>
          <p14:tracePt t="19345" x="7664450" y="539750"/>
          <p14:tracePt t="19362" x="7637463" y="511175"/>
          <p14:tracePt t="19363" x="7627938" y="493713"/>
          <p14:tracePt t="19378" x="7591425" y="474663"/>
          <p14:tracePt t="19393" x="7564438" y="465138"/>
          <p14:tracePt t="19411" x="7508875" y="447675"/>
          <p14:tracePt t="19428" x="7481888" y="447675"/>
          <p14:tracePt t="19446" x="7445375" y="447675"/>
          <p14:tracePt t="19461" x="7426325" y="447675"/>
          <p14:tracePt t="19481" x="7399338" y="447675"/>
          <p14:tracePt t="19494" x="7389813" y="465138"/>
          <p14:tracePt t="19511" x="7380288" y="474663"/>
          <p14:tracePt t="19528" x="7362825" y="493713"/>
          <p14:tracePt t="19544" x="7353300" y="520700"/>
          <p14:tracePt t="19560" x="7353300" y="566738"/>
          <p14:tracePt t="19582" x="7380288" y="639763"/>
          <p14:tracePt t="19592" x="7389813" y="666750"/>
          <p14:tracePt t="19613" x="7426325" y="739775"/>
          <p14:tracePt t="19614" x="7435850" y="766763"/>
          <p14:tracePt t="19626" x="7453313" y="803275"/>
          <p14:tracePt t="19646" x="7518400" y="912813"/>
          <p14:tracePt t="19659" x="7554913" y="1014413"/>
          <p14:tracePt t="19677" x="7600950" y="1150938"/>
          <p14:tracePt t="19694" x="7618413" y="1214438"/>
          <p14:tracePt t="19711" x="7637463" y="1270000"/>
          <p14:tracePt t="19726" x="7637463" y="1287463"/>
          <p14:tracePt t="28853" x="7600950" y="1306513"/>
          <p14:tracePt t="28858" x="7518400" y="1360488"/>
          <p14:tracePt t="28866" x="7389813" y="1416050"/>
          <p14:tracePt t="28881" x="7161213" y="1508125"/>
          <p14:tracePt t="28898" x="6924675" y="1581150"/>
          <p14:tracePt t="28899" x="6815138" y="1617663"/>
          <p14:tracePt t="28914" x="6604000" y="1662113"/>
          <p14:tracePt t="28929" x="6448425" y="1727200"/>
          <p14:tracePt t="28945" x="6257925" y="1808163"/>
          <p14:tracePt t="28947" x="6138863" y="1854200"/>
          <p14:tracePt t="28962" x="5900738" y="1973263"/>
          <p14:tracePt t="28979" x="5727700" y="2036763"/>
          <p14:tracePt t="28999" x="5508625" y="2128838"/>
          <p14:tracePt t="29012" x="5380038" y="2174875"/>
          <p14:tracePt t="29030" x="5180013" y="2255838"/>
          <p14:tracePt t="29048" x="5078413" y="2301875"/>
          <p14:tracePt t="29050" x="5024438" y="2320925"/>
          <p14:tracePt t="29061" x="4978400" y="2338388"/>
          <p14:tracePt t="29062" x="4924425" y="2357438"/>
          <p14:tracePt t="29078" x="4832350" y="2403475"/>
          <p14:tracePt t="29095" x="4759325" y="2430463"/>
          <p14:tracePt t="29098" x="4740275" y="2439988"/>
          <p14:tracePt t="29114" x="4695825" y="2447925"/>
          <p14:tracePt t="29132" x="4667250" y="2457450"/>
          <p14:tracePt t="29148" x="4659313" y="2466975"/>
          <p14:tracePt t="29161" x="4640263" y="2466975"/>
          <p14:tracePt t="29180" x="4630738" y="2493963"/>
          <p14:tracePt t="29194" x="4603750" y="2513013"/>
          <p14:tracePt t="29214" x="4576763" y="2566988"/>
          <p14:tracePt t="29227" x="4557713" y="2613025"/>
          <p14:tracePt t="29244" x="4549775" y="2649538"/>
          <p14:tracePt t="29246" x="4540250" y="2676525"/>
          <p14:tracePt t="29266" x="4540250" y="2703513"/>
          <p14:tracePt t="29280" x="4540250" y="2732088"/>
          <p14:tracePt t="29296" x="4549775" y="2776538"/>
          <p14:tracePt t="29313" x="4567238" y="2814638"/>
          <p14:tracePt t="29329" x="4603750" y="2859088"/>
          <p14:tracePt t="29347" x="4649788" y="2905125"/>
          <p14:tracePt t="29362" x="4722813" y="2941638"/>
          <p14:tracePt t="29364" x="4759325" y="2960688"/>
          <p14:tracePt t="29377" x="4822825" y="2987675"/>
          <p14:tracePt t="29396" x="4905375" y="3005138"/>
          <p14:tracePt t="29396" x="4941888" y="3005138"/>
          <p14:tracePt t="29412" x="4997450" y="3024188"/>
          <p14:tracePt t="29428" x="5070475" y="3041650"/>
          <p14:tracePt t="29447" x="5180013" y="3060700"/>
          <p14:tracePt t="29466" x="5280025" y="3097213"/>
          <p14:tracePt t="29478" x="5343525" y="3106738"/>
          <p14:tracePt t="29495" x="5389563" y="3114675"/>
          <p14:tracePt t="29513" x="5435600" y="3124200"/>
          <p14:tracePt t="29529" x="5481638" y="3124200"/>
          <p14:tracePt t="29549" x="5526088" y="3133725"/>
          <p14:tracePt t="29561" x="5554663" y="3133725"/>
          <p14:tracePt t="29581" x="5581650" y="3133725"/>
          <p14:tracePt t="29594" x="5599113" y="3133725"/>
          <p14:tracePt t="29614" x="5618163" y="3133725"/>
          <p14:tracePt t="29631" x="5635625" y="3133725"/>
          <p14:tracePt t="29645" x="5645150" y="3133725"/>
          <p14:tracePt t="29662" x="5654675" y="3133725"/>
          <p14:tracePt t="29683" x="5664200" y="3133725"/>
          <p14:tracePt t="29695" x="5672138" y="3133725"/>
          <p14:tracePt t="29696" x="5681663" y="3114675"/>
          <p14:tracePt t="29711" x="5700713" y="3078163"/>
          <p14:tracePt t="29727" x="5718175" y="3005138"/>
          <p14:tracePt t="29746" x="5754688" y="2887663"/>
          <p14:tracePt t="29763" x="5754688" y="2814638"/>
          <p14:tracePt t="29767" x="5754688" y="2805113"/>
          <p14:tracePt t="29779" x="5745163" y="2749550"/>
          <p14:tracePt t="29793" x="5718175" y="2686050"/>
          <p14:tracePt t="29809" x="5681663" y="2622550"/>
          <p14:tracePt t="29826" x="5599113" y="2557463"/>
          <p14:tracePt t="29843" x="5554663" y="2513013"/>
          <p14:tracePt t="29860" x="5481638" y="2484438"/>
          <p14:tracePt t="29876" x="5426075" y="2476500"/>
          <p14:tracePt t="29898" x="5353050" y="2476500"/>
          <p14:tracePt t="29910" x="5316538" y="2476500"/>
          <p14:tracePt t="29928" x="5280025" y="2476500"/>
          <p14:tracePt t="29944" x="5260975" y="2476500"/>
          <p14:tracePt t="29961" x="5253038" y="2476500"/>
          <p14:tracePt t="29962" x="5243513" y="2476500"/>
          <p14:tracePt t="29979" x="5233988" y="2484438"/>
          <p14:tracePt t="29992" x="5224463" y="2484438"/>
          <p14:tracePt t="30010" x="5207000" y="2484438"/>
          <p14:tracePt t="30025" x="5197475" y="2484438"/>
          <p14:tracePt t="30043" x="5187950" y="2484438"/>
          <p14:tracePt t="30310" x="5187950" y="2476500"/>
          <p14:tracePt t="30323" x="5187950" y="2466975"/>
          <p14:tracePt t="30329" x="5197475" y="2447925"/>
          <p14:tracePt t="30341" x="5207000" y="2447925"/>
          <p14:tracePt t="30357" x="5216525" y="2420938"/>
          <p14:tracePt t="30374" x="5224463" y="2403475"/>
          <p14:tracePt t="30395" x="5233988" y="2393950"/>
          <p14:tracePt t="30401" x="5243513" y="2384425"/>
          <p14:tracePt t="30407" x="5243513" y="2374900"/>
          <p14:tracePt t="30427" x="5260975" y="2374900"/>
          <p14:tracePt t="30442" x="5270500" y="2366963"/>
          <p14:tracePt t="30461" x="5289550" y="2357438"/>
          <p14:tracePt t="30474" x="5307013" y="2357438"/>
          <p14:tracePt t="30491" x="5326063" y="2347913"/>
          <p14:tracePt t="30493" x="5353050" y="2347913"/>
          <p14:tracePt t="30507" x="5380038" y="2347913"/>
          <p14:tracePt t="30523" x="5408613" y="2347913"/>
          <p14:tracePt t="30541" x="5453063" y="2357438"/>
          <p14:tracePt t="30562" x="5526088" y="2384425"/>
          <p14:tracePt t="30575" x="5562600" y="2403475"/>
          <p14:tracePt t="30596" x="5618163" y="2439988"/>
          <p14:tracePt t="30608" x="5654675" y="2447925"/>
          <p14:tracePt t="30628" x="5681663" y="2466975"/>
          <p14:tracePt t="30643" x="5691188" y="2466975"/>
          <p14:tracePt t="30657" x="5700713" y="2476500"/>
          <p14:tracePt t="30674" x="5708650" y="2476500"/>
          <p14:tracePt t="30711" x="5700713" y="2476500"/>
          <p14:tracePt t="30716" x="5681663" y="2466975"/>
          <p14:tracePt t="30723" x="5654675" y="2457450"/>
          <p14:tracePt t="30742" x="5572125" y="2420938"/>
          <p14:tracePt t="30758" x="5389563" y="2347913"/>
          <p14:tracePt t="30775" x="5289550" y="2320925"/>
          <p14:tracePt t="30789" x="5197475" y="2301875"/>
          <p14:tracePt t="30808" x="5106988" y="2284413"/>
          <p14:tracePt t="30829" x="5033963" y="2284413"/>
          <p14:tracePt t="30841" x="5005388" y="2284413"/>
          <p14:tracePt t="30861" x="4960938" y="2284413"/>
          <p14:tracePt t="30878" x="4932363" y="2284413"/>
          <p14:tracePt t="32136" x="4932363" y="2265363"/>
          <p14:tracePt t="32143" x="4932363" y="2247900"/>
          <p14:tracePt t="32156" x="4941888" y="2211388"/>
          <p14:tracePt t="32170" x="4951413" y="2182813"/>
          <p14:tracePt t="32188" x="4968875" y="2138363"/>
          <p14:tracePt t="32203" x="4978400" y="2109788"/>
          <p14:tracePt t="32218" x="5005388" y="2073275"/>
          <p14:tracePt t="32236" x="5051425" y="2036763"/>
          <p14:tracePt t="32252" x="5097463" y="2009775"/>
          <p14:tracePt t="32268" x="5180013" y="1982788"/>
          <p14:tracePt t="32286" x="5253038" y="1982788"/>
          <p14:tracePt t="32304" x="5343525" y="2019300"/>
          <p14:tracePt t="32319" x="5426075" y="2092325"/>
          <p14:tracePt t="32337" x="5545138" y="2228850"/>
          <p14:tracePt t="32352" x="5599113" y="2320925"/>
          <p14:tracePt t="32374" x="5672138" y="2447925"/>
          <p14:tracePt t="32386" x="5681663" y="2503488"/>
          <p14:tracePt t="40368" x="5773738" y="2430463"/>
          <p14:tracePt t="40372" x="5900738" y="2311400"/>
          <p14:tracePt t="40378" x="6111875" y="2119313"/>
          <p14:tracePt t="40391" x="6577013" y="1808163"/>
          <p14:tracePt t="40408" x="6969125" y="1654175"/>
          <p14:tracePt t="40426" x="7472363" y="1589088"/>
          <p14:tracePt t="40443" x="7827963" y="1644650"/>
          <p14:tracePt t="40445" x="8020050" y="1717675"/>
          <p14:tracePt t="40460" x="8304213" y="1836738"/>
          <p14:tracePt t="40476" x="8632825" y="1973263"/>
          <p14:tracePt t="40494" x="8970963" y="2211388"/>
          <p14:tracePt t="40697" x="9051925" y="3252788"/>
          <p14:tracePt t="40709" x="8978900" y="3252788"/>
          <p14:tracePt t="40710" x="8888413" y="3252788"/>
          <p14:tracePt t="40724" x="8686800" y="3233738"/>
          <p14:tracePt t="40743" x="8513763" y="3187700"/>
          <p14:tracePt t="40744" x="8431213" y="3170238"/>
          <p14:tracePt t="40758" x="8248650" y="3106738"/>
          <p14:tracePt t="40776" x="8102600" y="3051175"/>
          <p14:tracePt t="40792" x="7974013" y="2968625"/>
          <p14:tracePt t="40809" x="7920038" y="2932113"/>
          <p14:tracePt t="40830" x="7874000" y="2887663"/>
          <p14:tracePt t="40840" x="7856538" y="2868613"/>
          <p14:tracePt t="40857" x="7837488" y="2841625"/>
          <p14:tracePt t="40877" x="7837488" y="2822575"/>
          <p14:tracePt t="40891" x="7827963" y="2814638"/>
          <p14:tracePt t="40909" x="7820025" y="2795588"/>
          <p14:tracePt t="40928" x="7820025" y="2786063"/>
          <p14:tracePt t="40946" x="7810500" y="2776538"/>
          <p14:tracePt t="40962" x="7800975" y="2776538"/>
          <p14:tracePt t="40974" x="7791450" y="2776538"/>
          <p14:tracePt t="40976" x="7783513" y="2776538"/>
          <p14:tracePt t="40992" x="7727950" y="2776538"/>
          <p14:tracePt t="41008" x="7664450" y="2776538"/>
          <p14:tracePt t="41025" x="7489825" y="2776538"/>
          <p14:tracePt t="41042" x="7343775" y="2776538"/>
          <p14:tracePt t="41058" x="7034213" y="2776538"/>
          <p14:tracePt t="41075" x="6851650" y="2776538"/>
          <p14:tracePt t="41095" x="6632575" y="2776538"/>
          <p14:tracePt t="41106" x="6540500" y="2776538"/>
          <p14:tracePt t="41124" x="6467475" y="2776538"/>
          <p14:tracePt t="41126" x="6448425" y="2776538"/>
          <p14:tracePt t="41141" x="6394450" y="2768600"/>
          <p14:tracePt t="41156" x="6367463" y="2768600"/>
          <p14:tracePt t="41174" x="6338888" y="2759075"/>
          <p14:tracePt t="41189" x="6330950" y="2759075"/>
          <p14:tracePt t="41207" x="6321425" y="2759075"/>
          <p14:tracePt t="41209" x="6311900" y="2759075"/>
          <p14:tracePt t="41786" x="6302375" y="2740025"/>
          <p14:tracePt t="41793" x="6265863" y="2703513"/>
          <p14:tracePt t="41807" x="6229350" y="2667000"/>
          <p14:tracePt t="41824" x="6202363" y="2640013"/>
          <p14:tracePt t="41837" x="6184900" y="2603500"/>
          <p14:tracePt t="41854" x="6156325" y="2566988"/>
          <p14:tracePt t="41870" x="6148388" y="2557463"/>
          <p14:tracePt t="41887" x="6138863" y="2540000"/>
          <p14:tracePt t="41903" x="6129338" y="2520950"/>
          <p14:tracePt t="41920" x="6129338" y="2513013"/>
          <p14:tracePt t="41937" x="6129338" y="2503488"/>
          <p14:tracePt t="41954" x="6129338" y="2493963"/>
          <p14:tracePt t="41977" x="6129338" y="2484438"/>
          <p14:tracePt t="42177" x="6156325" y="2484438"/>
          <p14:tracePt t="42180" x="6184900" y="2484438"/>
          <p14:tracePt t="42188" x="6238875" y="2484438"/>
          <p14:tracePt t="42208" x="6384925" y="2493963"/>
          <p14:tracePt t="42210" x="6457950" y="2493963"/>
          <p14:tracePt t="42218" x="6530975" y="2493963"/>
          <p14:tracePt t="42238" x="6769100" y="2493963"/>
          <p14:tracePt t="42252" x="6905625" y="2493963"/>
          <p14:tracePt t="42271" x="7080250" y="2493963"/>
          <p14:tracePt t="42287" x="7161213" y="2503488"/>
          <p14:tracePt t="42304" x="7280275" y="2513013"/>
          <p14:tracePt t="42320" x="7372350" y="2520950"/>
          <p14:tracePt t="42338" x="7564438" y="2530475"/>
          <p14:tracePt t="42353" x="7673975" y="2540000"/>
          <p14:tracePt t="42370" x="7754938" y="2540000"/>
          <p14:tracePt t="42371" x="7773988" y="2549525"/>
          <p14:tracePt t="42386" x="7820025" y="2549525"/>
          <p14:tracePt t="42404" x="7847013" y="2549525"/>
          <p14:tracePt t="42405" x="7864475" y="2549525"/>
          <p14:tracePt t="42420" x="7900988" y="2549525"/>
          <p14:tracePt t="42437" x="7937500" y="2549525"/>
          <p14:tracePt t="42452" x="7993063" y="2540000"/>
          <p14:tracePt t="42468" x="8029575" y="2540000"/>
          <p14:tracePt t="42485" x="8056563" y="2540000"/>
          <p14:tracePt t="42501" x="8085138" y="2513013"/>
          <p14:tracePt t="42523" x="8093075" y="2503488"/>
          <p14:tracePt t="42536" x="8112125" y="2484438"/>
          <p14:tracePt t="42553" x="8112125" y="2457450"/>
          <p14:tracePt t="42570" x="8121650" y="2393950"/>
          <p14:tracePt t="42586" x="8112125" y="2357438"/>
          <p14:tracePt t="42604" x="8085138" y="2301875"/>
          <p14:tracePt t="42620" x="8056563" y="2265363"/>
          <p14:tracePt t="42635" x="8039100" y="2247900"/>
          <p14:tracePt t="42636" x="8020050" y="2228850"/>
          <p14:tracePt t="42654" x="7993063" y="2211388"/>
          <p14:tracePt t="42670" x="7966075" y="2201863"/>
          <p14:tracePt t="42671" x="7956550" y="2192338"/>
          <p14:tracePt t="42685" x="7937500" y="2182813"/>
          <p14:tracePt t="42701" x="7929563" y="2174875"/>
          <p14:tracePt t="42719" x="7900988" y="2174875"/>
          <p14:tracePt t="42735" x="7883525" y="2165350"/>
          <p14:tracePt t="42751" x="7874000" y="2165350"/>
          <p14:tracePt t="42767" x="7856538" y="2165350"/>
          <p14:tracePt t="42784" x="7847013" y="2165350"/>
          <p14:tracePt t="42786" x="7837488" y="2165350"/>
          <p14:tracePt t="42807" x="7827963" y="2165350"/>
          <p14:tracePt t="42819" x="7810500" y="2165350"/>
          <p14:tracePt t="42836" x="7791450" y="2165350"/>
          <p14:tracePt t="42852" x="7773988" y="2165350"/>
          <p14:tracePt t="42870" x="7747000" y="2165350"/>
          <p14:tracePt t="42885" x="7737475" y="2165350"/>
          <p14:tracePt t="42903" x="7710488" y="2165350"/>
          <p14:tracePt t="42917" x="7691438" y="2174875"/>
          <p14:tracePt t="42936" x="7681913" y="2174875"/>
          <p14:tracePt t="42950" x="7673975" y="2174875"/>
          <p14:tracePt t="42967" x="7664450" y="2174875"/>
          <p14:tracePt t="42994" x="7654925" y="2174875"/>
          <p14:tracePt t="43107" x="7645400" y="2174875"/>
          <p14:tracePt t="43120" x="7637463" y="2182813"/>
          <p14:tracePt t="43126" x="7608888" y="2192338"/>
          <p14:tracePt t="43133" x="7581900" y="2201863"/>
          <p14:tracePt t="43149" x="7526338" y="2228850"/>
          <p14:tracePt t="43166" x="7408863" y="2255838"/>
          <p14:tracePt t="43168" x="7343775" y="2265363"/>
          <p14:tracePt t="43183" x="7197725" y="2320925"/>
          <p14:tracePt t="43200" x="7080250" y="2374900"/>
          <p14:tracePt t="43216" x="6932613" y="2439988"/>
          <p14:tracePt t="43233" x="6832600" y="2484438"/>
          <p14:tracePt t="43250" x="6632575" y="2549525"/>
          <p14:tracePt t="43266" x="6503988" y="2566988"/>
          <p14:tracePt t="43284" x="6348413" y="2586038"/>
          <p14:tracePt t="43299" x="6248400" y="2593975"/>
          <p14:tracePt t="43318" x="6129338" y="2603500"/>
          <p14:tracePt t="43335" x="6056313" y="2603500"/>
          <p14:tracePt t="43349" x="6002338" y="2603500"/>
          <p14:tracePt t="43366" x="5956300" y="2603500"/>
          <p14:tracePt t="43382" x="5937250" y="2593975"/>
          <p14:tracePt t="43399" x="5910263" y="2576513"/>
          <p14:tracePt t="43417" x="5900738" y="2566988"/>
          <p14:tracePt t="43435" x="5873750" y="2549525"/>
          <p14:tracePt t="43454" x="5873750" y="2530475"/>
          <p14:tracePt t="43468" x="5864225" y="2520950"/>
          <p14:tracePt t="43488" x="5864225" y="2513013"/>
          <p14:tracePt t="43498" x="5864225" y="2503488"/>
          <p14:tracePt t="43517" x="5864225" y="2484438"/>
          <p14:tracePt t="43534" x="5873750" y="2484438"/>
          <p14:tracePt t="43534" x="5883275" y="2476500"/>
          <p14:tracePt t="43548" x="5891213" y="2457450"/>
          <p14:tracePt t="43604" x="5883275" y="2476500"/>
          <p14:tracePt t="43610" x="5873750" y="2484438"/>
          <p14:tracePt t="43617" x="5854700" y="2503488"/>
          <p14:tracePt t="43632" x="5818188" y="2530475"/>
          <p14:tracePt t="43648" x="5773738" y="2549525"/>
          <p14:tracePt t="43667" x="5727700" y="2557463"/>
          <p14:tracePt t="43683" x="5700713" y="2557463"/>
          <p14:tracePt t="43684" x="5691188" y="2557463"/>
          <p14:tracePt t="43699" x="5664200" y="2557463"/>
          <p14:tracePt t="43716" x="5654675" y="2557463"/>
          <p14:tracePt t="43735" x="5635625" y="2557463"/>
          <p14:tracePt t="43753" x="5635625" y="2549525"/>
          <p14:tracePt t="43768" x="5627688" y="2549525"/>
          <p14:tracePt t="43787" x="5645150" y="2549525"/>
          <p14:tracePt t="43797" x="5672138" y="2549525"/>
          <p14:tracePt t="43814" x="5773738" y="2566988"/>
          <p14:tracePt t="43830" x="5883275" y="2613025"/>
          <p14:tracePt t="43848" x="6075363" y="2686050"/>
          <p14:tracePt t="43865" x="6211888" y="2722563"/>
          <p14:tracePt t="43883" x="6375400" y="2759075"/>
          <p14:tracePt t="43898" x="6477000" y="2786063"/>
          <p14:tracePt t="43915" x="6577013" y="2832100"/>
          <p14:tracePt t="43916" x="6632575" y="2851150"/>
          <p14:tracePt t="43932" x="6713538" y="2878138"/>
          <p14:tracePt t="43949" x="6786563" y="2905125"/>
          <p14:tracePt t="43950" x="6815138" y="2924175"/>
          <p14:tracePt t="43965" x="6878638" y="2968625"/>
          <p14:tracePt t="43982" x="6951663" y="3014663"/>
          <p14:tracePt t="44000" x="7124700" y="3078163"/>
          <p14:tracePt t="44014" x="7289800" y="3124200"/>
          <p14:tracePt t="44033" x="7508875" y="3151188"/>
          <p14:tracePt t="44048" x="7645400" y="3143250"/>
          <p14:tracePt t="44063" x="7810500" y="3087688"/>
          <p14:tracePt t="44080" x="8002588" y="3041650"/>
          <p14:tracePt t="44096" x="8066088" y="3024188"/>
          <p14:tracePt t="44115" x="8102600" y="3014663"/>
          <p14:tracePt t="44132" x="8112125" y="3005138"/>
          <p14:tracePt t="44148" x="8129588" y="2997200"/>
          <p14:tracePt t="44176" x="8139113" y="2997200"/>
          <p14:tracePt t="44188" x="8148638" y="2997200"/>
          <p14:tracePt t="44297" x="8129588" y="2997200"/>
          <p14:tracePt t="44311" x="8121650" y="3005138"/>
          <p14:tracePt t="44317" x="8112125" y="3005138"/>
          <p14:tracePt t="44329" x="8102600" y="3005138"/>
          <p14:tracePt t="44346" x="8085138" y="3005138"/>
          <p14:tracePt t="44365" x="8066088" y="3005138"/>
          <p14:tracePt t="44380" x="8056563" y="3005138"/>
          <p14:tracePt t="44401" x="8029575" y="3005138"/>
          <p14:tracePt t="44836" x="7864475" y="2987675"/>
          <p14:tracePt t="44841" x="7627938" y="2960688"/>
          <p14:tracePt t="44848" x="7399338" y="2941638"/>
          <p14:tracePt t="44861" x="7226300" y="2914650"/>
          <p14:tracePt t="44862" x="7097713" y="2895600"/>
          <p14:tracePt t="44877" x="6896100" y="2868613"/>
          <p14:tracePt t="44897" x="6632575" y="2851150"/>
          <p14:tracePt t="44911" x="6467475" y="2822575"/>
          <p14:tracePt t="44929" x="6321425" y="2805113"/>
          <p14:tracePt t="44946" x="6129338" y="2749550"/>
          <p14:tracePt t="44963" x="5992813" y="2713038"/>
          <p14:tracePt t="44964" x="5946775" y="2695575"/>
          <p14:tracePt t="44979" x="5854700" y="2676525"/>
          <p14:tracePt t="44996" x="5800725" y="2649538"/>
          <p14:tracePt t="45014" x="5718175" y="2603500"/>
          <p14:tracePt t="45028" x="5681663" y="2566988"/>
          <p14:tracePt t="45044" x="5645150" y="2540000"/>
          <p14:tracePt t="45061" x="5608638" y="2484438"/>
          <p14:tracePt t="45076" x="5591175" y="2447925"/>
          <p14:tracePt t="45095" x="5581650" y="2430463"/>
          <p14:tracePt t="45115" x="5581650" y="2420938"/>
          <p14:tracePt t="45117" x="5572125" y="2411413"/>
          <p14:tracePt t="45126" x="5572125" y="2403475"/>
          <p14:tracePt t="45145" x="5572125" y="2393950"/>
          <p14:tracePt t="45165" x="5591175" y="2374900"/>
          <p14:tracePt t="45177" x="5618163" y="2374900"/>
          <p14:tracePt t="45195" x="5627688" y="2374900"/>
          <p14:tracePt t="45196" x="5645150" y="2374900"/>
          <p14:tracePt t="45212" x="5664200" y="2411413"/>
          <p14:tracePt t="45226" x="5700713" y="2457450"/>
          <p14:tracePt t="45246" x="5745163" y="2549525"/>
          <p14:tracePt t="45263" x="5781675" y="2613025"/>
          <p14:tracePt t="45267" x="5800725" y="2630488"/>
          <p14:tracePt t="45273" x="5818188" y="2659063"/>
          <p14:tracePt t="45278" x="5846763" y="2676525"/>
          <p14:tracePt t="45292" x="5910263" y="2732088"/>
          <p14:tracePt t="45309" x="6002338" y="2786063"/>
          <p14:tracePt t="45326" x="6165850" y="2868613"/>
          <p14:tracePt t="45343" x="6330950" y="2941638"/>
          <p14:tracePt t="45364" x="6613525" y="3005138"/>
          <p14:tracePt t="45365" x="6696075" y="3041650"/>
          <p14:tracePt t="45375" x="6769100" y="3051175"/>
          <p14:tracePt t="45395" x="7024688" y="3097213"/>
          <p14:tracePt t="45409" x="7226300" y="3124200"/>
          <p14:tracePt t="45428" x="7416800" y="3124200"/>
          <p14:tracePt t="45443" x="7499350" y="3114675"/>
          <p14:tracePt t="45459" x="7591425" y="3097213"/>
          <p14:tracePt t="45475" x="7810500" y="3005138"/>
          <p14:tracePt t="45493" x="7947025" y="2914650"/>
          <p14:tracePt t="45510" x="8066088" y="2822575"/>
          <p14:tracePt t="45525" x="8121650" y="2776538"/>
          <p14:tracePt t="45542" x="8158163" y="2759075"/>
          <p14:tracePt t="45543" x="8175625" y="2740025"/>
          <p14:tracePt t="45558" x="8202613" y="2722563"/>
          <p14:tracePt t="45575" x="8212138" y="2703513"/>
          <p14:tracePt t="45592" x="8231188" y="2667000"/>
          <p14:tracePt t="45614" x="8221663" y="2586038"/>
          <p14:tracePt t="45625" x="8202613" y="2520950"/>
          <p14:tracePt t="45642" x="8175625" y="2457450"/>
          <p14:tracePt t="45646" x="8166100" y="2447925"/>
          <p14:tracePt t="45659" x="8148638" y="2411413"/>
          <p14:tracePt t="45675" x="8148638" y="2393950"/>
          <p14:tracePt t="45696" x="8121650" y="2374900"/>
          <p14:tracePt t="45709" x="8102600" y="2357438"/>
          <p14:tracePt t="45724" x="8093075" y="2357438"/>
          <p14:tracePt t="45741" x="8075613" y="2347913"/>
          <p14:tracePt t="45760" x="8075613" y="2338388"/>
          <p14:tracePt t="45776" x="8066088" y="2338388"/>
          <p14:tracePt t="45793" x="8056563" y="2338388"/>
          <p14:tracePt t="45816" x="8056563" y="2347913"/>
          <p14:tracePt t="45824" x="8047038" y="2374900"/>
          <p14:tracePt t="45844" x="8002588" y="2493963"/>
          <p14:tracePt t="45858" x="7937500" y="2603500"/>
          <p14:tracePt t="45876" x="7856538" y="2686050"/>
          <p14:tracePt t="45877" x="7800975" y="2732088"/>
          <p14:tracePt t="45896" x="7664450" y="2814638"/>
          <p14:tracePt t="45907" x="7435850" y="2868613"/>
          <p14:tracePt t="45929" x="6978650" y="2924175"/>
          <p14:tracePt t="45942" x="6705600" y="2924175"/>
          <p14:tracePt t="45960" x="6330950" y="2868613"/>
          <p14:tracePt t="45974" x="6138863" y="2814638"/>
          <p14:tracePt t="45995" x="5929313" y="2722563"/>
          <p14:tracePt t="46008" x="5818188" y="2659063"/>
          <p14:tracePt t="46026" x="5737225" y="2586038"/>
          <p14:tracePt t="46042" x="5708650" y="2549525"/>
          <p14:tracePt t="46059" x="5681663" y="2530475"/>
          <p14:tracePt t="46060" x="5672138" y="2520950"/>
          <p14:tracePt t="46076" x="5672138" y="2503488"/>
          <p14:tracePt t="46093" x="5654675" y="2484438"/>
          <p14:tracePt t="46094" x="5645150" y="2476500"/>
          <p14:tracePt t="46107" x="5645150" y="2466975"/>
          <p14:tracePt t="46109" x="5645150" y="2457450"/>
          <p14:tracePt t="46129" x="5635625" y="2439988"/>
          <p14:tracePt t="46149" x="5635625" y="2430463"/>
          <p14:tracePt t="46170" x="5635625" y="2420938"/>
          <p14:tracePt t="46183" x="5635625" y="2411413"/>
          <p14:tracePt t="46211" x="5645150" y="2411413"/>
          <p14:tracePt t="46216" x="5664200" y="2411413"/>
          <p14:tracePt t="46224" x="5672138" y="2411413"/>
          <p14:tracePt t="46241" x="5708650" y="2411413"/>
          <p14:tracePt t="46257" x="5737225" y="2430463"/>
          <p14:tracePt t="46259" x="5764213" y="2439988"/>
          <p14:tracePt t="46274" x="5810250" y="2476500"/>
          <p14:tracePt t="46291" x="5873750" y="2530475"/>
          <p14:tracePt t="46292" x="5919788" y="2557463"/>
          <p14:tracePt t="46310" x="6010275" y="2659063"/>
          <p14:tracePt t="46323" x="6138863" y="2759075"/>
          <p14:tracePt t="46342" x="6338888" y="2878138"/>
          <p14:tracePt t="46358" x="6494463" y="2951163"/>
          <p14:tracePt t="46374" x="6742113" y="3060700"/>
          <p14:tracePt t="46389" x="6961188" y="3114675"/>
          <p14:tracePt t="46405" x="7189788" y="3187700"/>
          <p14:tracePt t="46422" x="7372350" y="3252788"/>
          <p14:tracePt t="46438" x="7435850" y="3270250"/>
          <p14:tracePt t="46455" x="7499350" y="3279775"/>
          <p14:tracePt t="46478" x="7535863" y="3298825"/>
          <p14:tracePt t="46489" x="7554913" y="3298825"/>
          <p14:tracePt t="46507" x="7572375" y="3298825"/>
          <p14:tracePt t="46525" x="7600950" y="3298825"/>
          <p14:tracePt t="46540" x="7608888" y="3298825"/>
          <p14:tracePt t="46556" x="7627938" y="3298825"/>
          <p14:tracePt t="46585" x="7637463" y="3298825"/>
          <p14:tracePt t="46597" x="7645400" y="3298825"/>
          <p14:tracePt t="46613" x="7645400" y="3289300"/>
          <p14:tracePt t="46621" x="7645400" y="3279775"/>
          <p14:tracePt t="46638" x="7637463" y="3197225"/>
          <p14:tracePt t="46655" x="7600950" y="3133725"/>
          <p14:tracePt t="46672" x="7518400" y="3070225"/>
          <p14:tracePt t="46673" x="7462838" y="3041650"/>
          <p14:tracePt t="46688" x="7326313" y="3005138"/>
          <p14:tracePt t="46705" x="7107238" y="2960688"/>
          <p14:tracePt t="46722" x="6723063" y="2914650"/>
          <p14:tracePt t="46740" x="6448425" y="2887663"/>
          <p14:tracePt t="46741" x="6321425" y="2859088"/>
          <p14:tracePt t="46756" x="6102350" y="2822575"/>
          <p14:tracePt t="46773" x="5946775" y="2805113"/>
          <p14:tracePt t="46789" x="5781675" y="2768600"/>
          <p14:tracePt t="46806" x="5708650" y="2740025"/>
          <p14:tracePt t="46823" x="5635625" y="2703513"/>
          <p14:tracePt t="46839" x="5599113" y="2667000"/>
          <p14:tracePt t="46854" x="5581650" y="2640013"/>
          <p14:tracePt t="46872" x="5554663" y="2593975"/>
          <p14:tracePt t="46890" x="5545138" y="2549525"/>
          <p14:tracePt t="46891" x="5545138" y="2540000"/>
          <p14:tracePt t="46904" x="5545138" y="2503488"/>
          <p14:tracePt t="46921" x="5545138" y="2484438"/>
          <p14:tracePt t="46937" x="5545138" y="2466975"/>
          <p14:tracePt t="46939" x="5554663" y="2457450"/>
          <p14:tracePt t="46954" x="5562600" y="2447925"/>
          <p14:tracePt t="46970" x="5599113" y="2430463"/>
          <p14:tracePt t="46987" x="5700713" y="2420938"/>
          <p14:tracePt t="47004" x="5781675" y="2430463"/>
          <p14:tracePt t="47026" x="5965825" y="2493963"/>
          <p14:tracePt t="47040" x="6129338" y="2557463"/>
          <p14:tracePt t="47041" x="6211888" y="2593975"/>
          <p14:tracePt t="47056" x="6394450" y="2649538"/>
          <p14:tracePt t="47072" x="6577013" y="2713038"/>
          <p14:tracePt t="47092" x="6878638" y="2805113"/>
          <p14:tracePt t="47103" x="7080250" y="2851150"/>
          <p14:tracePt t="47120" x="7234238" y="2868613"/>
          <p14:tracePt t="47140" x="7499350" y="2859088"/>
          <p14:tracePt t="47144" x="7572375" y="2851150"/>
          <p14:tracePt t="47153" x="7664450" y="2841625"/>
          <p14:tracePt t="47170" x="7800975" y="2805113"/>
          <p14:tracePt t="47187" x="7856538" y="2795588"/>
          <p14:tracePt t="47207" x="7920038" y="2759075"/>
          <p14:tracePt t="47220" x="7956550" y="2732088"/>
          <p14:tracePt t="47238" x="7993063" y="2703513"/>
          <p14:tracePt t="47240" x="8020050" y="2686050"/>
          <p14:tracePt t="47253" x="8039100" y="2659063"/>
          <p14:tracePt t="47276" x="8066088" y="2622550"/>
          <p14:tracePt t="47288" x="8075613" y="2576513"/>
          <p14:tracePt t="47307" x="8020050" y="2403475"/>
          <p14:tracePt t="47320" x="7956550" y="2301875"/>
          <p14:tracePt t="47336" x="7910513" y="2219325"/>
          <p14:tracePt t="47354" x="7847013" y="2165350"/>
          <p14:tracePt t="47369" x="7827963" y="2138363"/>
          <p14:tracePt t="47386" x="7810500" y="2128838"/>
          <p14:tracePt t="47388" x="7800975" y="2128838"/>
          <p14:tracePt t="47402" x="7783513" y="2119313"/>
          <p14:tracePt t="47421" x="7773988" y="2109788"/>
          <p14:tracePt t="47437" x="7764463" y="2101850"/>
          <p14:tracePt t="47455" x="7754938" y="2101850"/>
          <p14:tracePt t="47490" x="7754938" y="2119313"/>
          <p14:tracePt t="47503" x="7754938" y="2138363"/>
          <p14:tracePt t="47510" x="7764463" y="2155825"/>
          <p14:tracePt t="47519" x="7773988" y="2155825"/>
          <p14:tracePt t="47538" x="7791450" y="2192338"/>
          <p14:tracePt t="47552" x="7800975" y="2228850"/>
          <p14:tracePt t="47574" x="7827963" y="2274888"/>
          <p14:tracePt t="47590" x="7837488" y="2301875"/>
          <p14:tracePt t="47602" x="7847013" y="2328863"/>
          <p14:tracePt t="47620" x="7864475" y="2374900"/>
          <p14:tracePt t="47636" x="7874000" y="2403475"/>
          <p14:tracePt t="47658" x="7874000" y="2420938"/>
          <p14:tracePt t="48314" x="7874000" y="2211388"/>
          <p14:tracePt t="48320" x="7856538" y="2009775"/>
          <p14:tracePt t="48338" x="7820025" y="1690688"/>
          <p14:tracePt t="48351" x="7773988" y="1435100"/>
          <p14:tracePt t="48371" x="7681913" y="1060450"/>
          <p14:tracePt t="48384" x="7608888" y="822325"/>
          <p14:tracePt t="48402" x="7535863" y="612775"/>
          <p14:tracePt t="48418" x="7499350" y="493713"/>
          <p14:tracePt t="48435" x="7472363" y="411163"/>
          <p14:tracePt t="48436" x="7462838" y="384175"/>
          <p14:tracePt t="48451" x="7445375" y="328613"/>
          <p14:tracePt t="48470" x="7416800" y="282575"/>
          <p14:tracePt t="48482" x="7408863" y="274638"/>
          <p14:tracePt t="48483" x="7399338" y="274638"/>
          <p14:tracePt t="48499" x="7389813" y="265113"/>
          <p14:tracePt t="48515" x="7372350" y="255588"/>
          <p14:tracePt t="48520" x="7362825" y="255588"/>
          <p14:tracePt t="48531" x="7353300" y="255588"/>
          <p14:tracePt t="48549" x="7326313" y="255588"/>
          <p14:tracePt t="48567" x="7299325" y="292100"/>
          <p14:tracePt t="48583" x="7280275" y="355600"/>
          <p14:tracePt t="48600" x="7307263" y="603250"/>
          <p14:tracePt t="48617" x="7426325" y="1141413"/>
          <p14:tracePt t="48637" x="7737475" y="2028825"/>
          <p14:tracePt t="48652" x="7856538" y="2284413"/>
          <p14:tracePt t="48653" x="7920038" y="2393950"/>
          <p14:tracePt t="48669" x="8066088" y="2768600"/>
          <p14:tracePt t="48681" x="8139113" y="3005138"/>
          <p14:tracePt t="48699" x="8175625" y="3124200"/>
          <p14:tracePt t="48715" x="8175625" y="3216275"/>
          <p14:tracePt t="49927" x="8129588" y="3243263"/>
          <p14:tracePt t="49934" x="8066088" y="3260725"/>
          <p14:tracePt t="49946" x="8002588" y="3298825"/>
          <p14:tracePt t="49947" x="7920038" y="3335338"/>
          <p14:tracePt t="49963" x="7718425" y="3444875"/>
          <p14:tracePt t="49978" x="7481888" y="3562350"/>
          <p14:tracePt t="49996" x="7253288" y="3690938"/>
          <p14:tracePt t="50012" x="7143750" y="3746500"/>
          <p14:tracePt t="50030" x="7015163" y="3810000"/>
          <p14:tracePt t="50043" x="6915150" y="3836988"/>
          <p14:tracePt t="50061" x="6786563" y="3883025"/>
          <p14:tracePt t="50063" x="6732588" y="3900488"/>
          <p14:tracePt t="50077" x="6640513" y="3937000"/>
          <p14:tracePt t="50094" x="6559550" y="3956050"/>
          <p14:tracePt t="50110" x="6440488" y="3983038"/>
          <p14:tracePt t="50127" x="6357938" y="3992563"/>
          <p14:tracePt t="50145" x="6257925" y="3992563"/>
          <p14:tracePt t="50162" x="6192838" y="3983038"/>
          <p14:tracePt t="50178" x="6102350" y="3946525"/>
          <p14:tracePt t="50179" x="6083300" y="3937000"/>
          <p14:tracePt t="50195" x="6010275" y="3910013"/>
          <p14:tracePt t="50213" x="5919788" y="3883025"/>
          <p14:tracePt t="50228" x="5883275" y="3856038"/>
          <p14:tracePt t="50246" x="5837238" y="3827463"/>
          <p14:tracePt t="50246" x="5818188" y="3810000"/>
          <p14:tracePt t="50261" x="5791200" y="3790950"/>
          <p14:tracePt t="50277" x="5754688" y="3763963"/>
          <p14:tracePt t="50294" x="5718175" y="3736975"/>
          <p14:tracePt t="50309" x="5700713" y="3717925"/>
          <p14:tracePt t="50327" x="5691188" y="3708400"/>
          <p14:tracePt t="50328" x="5681663" y="3708400"/>
          <p14:tracePt t="50342" x="5664200" y="3690938"/>
          <p14:tracePt t="50360" x="5664200" y="3681413"/>
          <p14:tracePt t="50378" x="5645150" y="3671888"/>
          <p14:tracePt t="50413" x="5645150" y="3663950"/>
          <p14:tracePt t="50426" x="5645150" y="3654425"/>
          <p14:tracePt t="50448" x="5645150" y="3644900"/>
          <p14:tracePt t="50450" x="5645150" y="3635375"/>
          <p14:tracePt t="50461" x="5645150" y="3627438"/>
          <p14:tracePt t="50476" x="5664200" y="3617913"/>
          <p14:tracePt t="50478" x="5681663" y="3608388"/>
          <p14:tracePt t="50495" x="5708650" y="3590925"/>
          <p14:tracePt t="50509" x="5754688" y="3581400"/>
          <p14:tracePt t="50525" x="5810250" y="3581400"/>
          <p14:tracePt t="50542" x="5837238" y="3571875"/>
          <p14:tracePt t="50560" x="5891213" y="3571875"/>
          <p14:tracePt t="50576" x="5919788" y="3571875"/>
          <p14:tracePt t="50592" x="5946775" y="3571875"/>
          <p14:tracePt t="50594" x="5956300" y="3571875"/>
          <p14:tracePt t="50612" x="5973763" y="3571875"/>
          <p14:tracePt t="50614" x="5992813" y="3571875"/>
          <p14:tracePt t="50628" x="6002338" y="3571875"/>
          <p14:tracePt t="50648" x="6019800" y="3571875"/>
          <p14:tracePt t="50663" x="6029325" y="3571875"/>
          <p14:tracePt t="50676" x="6038850" y="3571875"/>
          <p14:tracePt t="50694" x="6046788" y="3571875"/>
          <p14:tracePt t="50695" x="6065838" y="3571875"/>
          <p14:tracePt t="50711" x="6075363" y="3571875"/>
          <p14:tracePt t="50726" x="6092825" y="3571875"/>
          <p14:tracePt t="50742" x="6111875" y="3571875"/>
          <p14:tracePt t="50743" x="6119813" y="3571875"/>
          <p14:tracePt t="50758" x="6138863" y="3571875"/>
          <p14:tracePt t="50775" x="6184900" y="3571875"/>
          <p14:tracePt t="50791" x="6248400" y="3571875"/>
          <p14:tracePt t="50808" x="6284913" y="3571875"/>
          <p14:tracePt t="50825" x="6357938" y="3581400"/>
          <p14:tracePt t="50841" x="6403975" y="3581400"/>
          <p14:tracePt t="50858" x="6448425" y="3590925"/>
          <p14:tracePt t="50859" x="6477000" y="3598863"/>
          <p14:tracePt t="50878" x="6513513" y="3608388"/>
          <p14:tracePt t="50882" x="6530975" y="3617913"/>
          <p14:tracePt t="50897" x="6567488" y="3627438"/>
          <p14:tracePt t="50907" x="6623050" y="3644900"/>
          <p14:tracePt t="50926" x="6650038" y="3654425"/>
          <p14:tracePt t="50927" x="6669088" y="3654425"/>
          <p14:tracePt t="50942" x="6686550" y="3663950"/>
          <p14:tracePt t="50963" x="6713538" y="3671888"/>
          <p14:tracePt t="50976" x="6723063" y="3681413"/>
          <p14:tracePt t="50993" x="6742113" y="3681413"/>
          <p14:tracePt t="51009" x="6750050" y="3690938"/>
          <p14:tracePt t="51030" x="6769100" y="3690938"/>
          <p14:tracePt t="51043" x="6786563" y="3690938"/>
          <p14:tracePt t="51059" x="6796088" y="3690938"/>
          <p14:tracePt t="51075" x="6815138" y="3690938"/>
          <p14:tracePt t="51076" x="6823075" y="3690938"/>
          <p14:tracePt t="51092" x="6842125" y="3690938"/>
          <p14:tracePt t="51112" x="6896100" y="3700463"/>
          <p14:tracePt t="51124" x="6942138" y="3700463"/>
          <p14:tracePt t="51141" x="6988175" y="3700463"/>
          <p14:tracePt t="51158" x="7034213" y="3700463"/>
          <p14:tracePt t="51158" x="7061200" y="3700463"/>
          <p14:tracePt t="51174" x="7097713" y="3700463"/>
          <p14:tracePt t="51193" x="7161213" y="3700463"/>
          <p14:tracePt t="51209" x="7189788" y="3700463"/>
          <p14:tracePt t="51223" x="7226300" y="3700463"/>
          <p14:tracePt t="51245" x="7253288" y="3700463"/>
          <p14:tracePt t="51260" x="7270750" y="3700463"/>
          <p14:tracePt t="51278" x="7280275" y="3700463"/>
          <p14:tracePt t="51291" x="7289800" y="3700463"/>
          <p14:tracePt t="51309" x="7299325" y="3700463"/>
          <p14:tracePt t="51328" x="7307263" y="3700463"/>
          <p14:tracePt t="51343" x="7316788" y="3700463"/>
          <p14:tracePt t="51424" x="7307263" y="3700463"/>
          <p14:tracePt t="51430" x="7289800" y="3708400"/>
          <p14:tracePt t="51439" x="7270750" y="3708400"/>
          <p14:tracePt t="51458" x="7107238" y="3746500"/>
          <p14:tracePt t="51473" x="6969125" y="3746500"/>
          <p14:tracePt t="51495" x="6842125" y="3746500"/>
          <p14:tracePt t="51508" x="6778625" y="3746500"/>
          <p14:tracePt t="51528" x="6696075" y="3746500"/>
          <p14:tracePt t="51541" x="6640513" y="3736975"/>
          <p14:tracePt t="51558" x="6567488" y="3708400"/>
          <p14:tracePt t="51559" x="6530975" y="3690938"/>
          <p14:tracePt t="51575" x="6467475" y="3654425"/>
          <p14:tracePt t="51591" x="6411913" y="3617913"/>
          <p14:tracePt t="51606" x="6384925" y="3598863"/>
          <p14:tracePt t="51624" x="6357938" y="3571875"/>
          <p14:tracePt t="51639" x="6338888" y="3554413"/>
          <p14:tracePt t="51655" x="6321425" y="3544888"/>
          <p14:tracePt t="51672" x="6311900" y="3535363"/>
          <p14:tracePt t="51689" x="6302375" y="3535363"/>
          <p14:tracePt t="51706" x="6302375" y="3525838"/>
          <p14:tracePt t="51727" x="6294438" y="3517900"/>
          <p14:tracePt t="52379" x="6248400" y="3471863"/>
          <p14:tracePt t="52384" x="6165850" y="3408363"/>
          <p14:tracePt t="52391" x="6092825" y="3362325"/>
          <p14:tracePt t="52404" x="5983288" y="3270250"/>
          <p14:tracePt t="52420" x="5910263" y="3216275"/>
          <p14:tracePt t="52436" x="5864225" y="3170238"/>
          <p14:tracePt t="52438" x="5846763" y="3151188"/>
          <p14:tracePt t="52452" x="5827713" y="3133725"/>
          <p14:tracePt t="52469" x="5810250" y="3124200"/>
          <p14:tracePt t="52486" x="5800725" y="3114675"/>
          <p14:tracePt t="52503" x="5800725" y="3106738"/>
          <p14:tracePt t="52533" x="5818188" y="3106738"/>
          <p14:tracePt t="52540" x="5846763" y="3124200"/>
          <p14:tracePt t="52557" x="5900738" y="3151188"/>
          <p14:tracePt t="52569" x="5983288" y="3197225"/>
          <p14:tracePt t="52585" x="6083300" y="3243263"/>
          <p14:tracePt t="52603" x="6202363" y="3306763"/>
          <p14:tracePt t="52619" x="6248400" y="3325813"/>
          <p14:tracePt t="52637" x="6338888" y="3352800"/>
          <p14:tracePt t="52652" x="6384925" y="3371850"/>
          <p14:tracePt t="52669" x="6430963" y="3389313"/>
          <p14:tracePt t="52685" x="6448425" y="3389313"/>
          <p14:tracePt t="52709" x="6467475" y="3389313"/>
          <p14:tracePt t="52718" x="6477000" y="3389313"/>
          <p14:tracePt t="52740" x="6486525" y="3389313"/>
          <p14:tracePt t="52751" x="6494463" y="3389313"/>
          <p14:tracePt t="52774" x="6513513" y="3389313"/>
          <p14:tracePt t="52786" x="6523038" y="3371850"/>
          <p14:tracePt t="52804" x="6530975" y="3352800"/>
          <p14:tracePt t="52823" x="6513513" y="3260725"/>
          <p14:tracePt t="52840" x="6467475" y="3179763"/>
          <p14:tracePt t="52852" x="6448425" y="3151188"/>
          <p14:tracePt t="52852" x="6440488" y="3124200"/>
          <p14:tracePt t="52870" x="6394450" y="3070225"/>
          <p14:tracePt t="52890" x="6375400" y="3051175"/>
          <p14:tracePt t="56066" x="6384925" y="3051175"/>
          <p14:tracePt t="56073" x="6411913" y="3060700"/>
          <p14:tracePt t="56079" x="6430963" y="3087688"/>
          <p14:tracePt t="56093" x="6530975" y="3179763"/>
          <p14:tracePt t="56108" x="6686550" y="3279775"/>
          <p14:tracePt t="56125" x="6823075" y="3398838"/>
          <p14:tracePt t="56142" x="6942138" y="3489325"/>
          <p14:tracePt t="56157" x="6969125" y="3498850"/>
          <p14:tracePt t="56178" x="6997700" y="3525838"/>
          <p14:tracePt t="56195" x="6988175" y="3562350"/>
          <p14:tracePt t="56209" x="6942138" y="3590925"/>
          <p14:tracePt t="56225" x="6859588" y="3644900"/>
          <p14:tracePt t="56243" x="6732588" y="3690938"/>
          <p14:tracePt t="56258" x="6669088" y="3700463"/>
          <p14:tracePt t="56276" x="6550025" y="3700463"/>
          <p14:tracePt t="56294" x="6457950" y="3700463"/>
          <p14:tracePt t="56312" x="6302375" y="3690938"/>
          <p14:tracePt t="56327" x="6238875" y="3681413"/>
          <p14:tracePt t="56341" x="6184900" y="3671888"/>
          <p14:tracePt t="56357" x="6165850" y="3663950"/>
          <p14:tracePt t="56358" x="6156325" y="3663950"/>
          <p14:tracePt t="56373" x="6138863" y="3654425"/>
          <p14:tracePt t="56390" x="6129338" y="3654425"/>
          <p14:tracePt t="56406" x="6119813" y="3644900"/>
          <p14:tracePt t="56424" x="6111875" y="3635375"/>
          <p14:tracePt t="56447" x="6129338" y="3635375"/>
          <p14:tracePt t="56460" x="6148388" y="3635375"/>
          <p14:tracePt t="56475" x="6202363" y="3635375"/>
          <p14:tracePt t="56492" x="6265863" y="3644900"/>
          <p14:tracePt t="56511" x="6348413" y="3663950"/>
          <p14:tracePt t="56525" x="6394450" y="3671888"/>
          <p14:tracePt t="56540" x="6430963" y="3681413"/>
          <p14:tracePt t="56560" x="6486525" y="3700463"/>
          <p14:tracePt t="56573" x="6513513" y="3708400"/>
          <p14:tracePt t="56590" x="6540500" y="3708400"/>
          <p14:tracePt t="56606" x="6559550" y="3717925"/>
          <p14:tracePt t="56626" x="6586538" y="3727450"/>
          <p14:tracePt t="56639" x="6613525" y="3727450"/>
          <p14:tracePt t="56660" x="6640513" y="3727450"/>
          <p14:tracePt t="56672" x="6677025" y="3727450"/>
          <p14:tracePt t="56689" x="6705600" y="3717925"/>
          <p14:tracePt t="56708" x="6778625" y="3708400"/>
          <p14:tracePt t="56724" x="6851650" y="3681413"/>
          <p14:tracePt t="56741" x="7024688" y="3654425"/>
          <p14:tracePt t="56756" x="7216775" y="3617913"/>
          <p14:tracePt t="56773" x="7408863" y="3590925"/>
          <p14:tracePt t="56789" x="7489825" y="3590925"/>
          <p14:tracePt t="56805" x="7581900" y="3590925"/>
          <p14:tracePt t="56822" x="7727950" y="3635375"/>
          <p14:tracePt t="56839" x="7856538" y="3690938"/>
          <p14:tracePt t="56855" x="7983538" y="3783013"/>
          <p14:tracePt t="56872" x="8047038" y="3819525"/>
          <p14:tracePt t="56889" x="8085138" y="3856038"/>
          <p14:tracePt t="56905" x="8102600" y="3863975"/>
          <p14:tracePt t="56922" x="8102600" y="3873500"/>
          <p14:tracePt t="56938" x="8112125" y="3873500"/>
          <p14:tracePt t="56956" x="8121650" y="3883025"/>
          <p14:tracePt t="56973" x="8129588" y="3883025"/>
          <p14:tracePt t="57676" x="8158163" y="3827463"/>
          <p14:tracePt t="57679" x="8194675" y="3746500"/>
          <p14:tracePt t="57686" x="8239125" y="3663950"/>
          <p14:tracePt t="57705" x="8304213" y="3562350"/>
          <p14:tracePt t="57706" x="8321675" y="3517900"/>
          <p14:tracePt t="57721" x="8358188" y="3462338"/>
          <p14:tracePt t="57736" x="8385175" y="3435350"/>
          <p14:tracePt t="57752" x="8404225" y="3408363"/>
          <p14:tracePt t="57754" x="8413750" y="3398838"/>
          <p14:tracePt t="57771" x="8440738" y="3371850"/>
          <p14:tracePt t="57790" x="8523288" y="3335338"/>
          <p14:tracePt t="57803" x="8586788" y="3289300"/>
          <p14:tracePt t="57821" x="8659813" y="3243263"/>
          <p14:tracePt t="57822" x="8696325" y="3224213"/>
          <p14:tracePt t="57836" x="8759825" y="3206750"/>
          <p14:tracePt t="57855" x="8824913" y="3187700"/>
          <p14:tracePt t="57856" x="8842375" y="3187700"/>
          <p14:tracePt t="57874" x="8888413" y="3179763"/>
          <p14:tracePt t="57888" x="8905875" y="3179763"/>
          <p14:tracePt t="57904" x="8924925" y="3170238"/>
          <p14:tracePt t="57924" x="8934450" y="3170238"/>
          <p14:tracePt t="57965" x="8934450" y="3160713"/>
          <p14:tracePt t="57989" x="8934450" y="3151188"/>
          <p14:tracePt t="57991" x="8915400" y="3143250"/>
          <p14:tracePt t="58002" x="8915400" y="3133725"/>
          <p14:tracePt t="58019" x="8861425" y="3106738"/>
          <p14:tracePt t="58037" x="8805863" y="3078163"/>
          <p14:tracePt t="58054" x="8705850" y="3060700"/>
          <p14:tracePt t="58070" x="8604250" y="3060700"/>
          <p14:tracePt t="58086" x="8494713" y="3078163"/>
          <p14:tracePt t="58088" x="8440738" y="3097213"/>
          <p14:tracePt t="58107" x="8348663" y="3114675"/>
          <p14:tracePt t="58108" x="8312150" y="3114675"/>
          <p14:tracePt t="58118" x="8267700" y="3124200"/>
          <p14:tracePt t="58139" x="8194675" y="3151188"/>
          <p14:tracePt t="58152" x="8148638" y="3160713"/>
          <p14:tracePt t="58171" x="8102600" y="3187700"/>
          <p14:tracePt t="58184" x="8056563" y="3224213"/>
          <p14:tracePt t="58203" x="8010525" y="3279775"/>
          <p14:tracePt t="58222" x="7983538" y="3335338"/>
          <p14:tracePt t="58223" x="7974013" y="3343275"/>
          <p14:tracePt t="58234" x="7966075" y="3371850"/>
          <p14:tracePt t="58252" x="7956550" y="3425825"/>
          <p14:tracePt t="58270" x="7956550" y="3462338"/>
          <p14:tracePt t="58271" x="7956550" y="3489325"/>
          <p14:tracePt t="58285" x="7956550" y="3525838"/>
          <p14:tracePt t="58301" x="7956550" y="3571875"/>
          <p14:tracePt t="58319" x="7983538" y="3617913"/>
          <p14:tracePt t="58335" x="8010525" y="3644900"/>
          <p14:tracePt t="58353" x="8056563" y="3681413"/>
          <p14:tracePt t="58368" x="8112125" y="3708400"/>
          <p14:tracePt t="58386" x="8175625" y="3708400"/>
          <p14:tracePt t="58387" x="8212138" y="3708400"/>
          <p14:tracePt t="58402" x="8258175" y="3708400"/>
          <p14:tracePt t="58850" x="8039100" y="3708400"/>
          <p14:tracePt t="58857" x="7710488" y="3746500"/>
          <p14:tracePt t="58867" x="7389813" y="3773488"/>
          <p14:tracePt t="58885" x="6467475" y="3900488"/>
          <p14:tracePt t="58898" x="5992813" y="3983038"/>
          <p14:tracePt t="58915" x="5664200" y="4029075"/>
          <p14:tracePt t="58933" x="5289550" y="4148138"/>
          <p14:tracePt t="58949" x="5087938" y="4238625"/>
          <p14:tracePt t="58968" x="4805363" y="4403725"/>
          <p14:tracePt t="58982" x="4695825" y="4486275"/>
          <p14:tracePt t="58999" x="4613275" y="4559300"/>
          <p14:tracePt t="59000" x="4586288" y="4586288"/>
          <p14:tracePt t="59015" x="4557713" y="4613275"/>
          <p14:tracePt t="59032" x="4521200" y="4649788"/>
          <p14:tracePt t="59036" x="4503738" y="4668838"/>
          <p14:tracePt t="59048" x="4476750" y="4695825"/>
          <p14:tracePt t="59068" x="4467225" y="4705350"/>
          <p14:tracePt t="59069" x="4457700" y="4705350"/>
          <p14:tracePt t="59085" x="4457700" y="4714875"/>
          <p14:tracePt t="59103" x="4448175" y="4722813"/>
          <p14:tracePt t="59119" x="4440238" y="4722813"/>
          <p14:tracePt t="59152" x="4440238" y="4714875"/>
          <p14:tracePt t="59157" x="4440238" y="4705350"/>
          <p14:tracePt t="59166" x="4440238" y="4695825"/>
          <p14:tracePt t="59188" x="4476750" y="4622800"/>
          <p14:tracePt t="59203" x="4576763" y="4530725"/>
          <p14:tracePt t="59219" x="4749800" y="4394200"/>
          <p14:tracePt t="59233" x="4905375" y="4303713"/>
          <p14:tracePt t="59249" x="5087938" y="4192588"/>
          <p14:tracePt t="59267" x="5280025" y="4138613"/>
          <p14:tracePt t="59282" x="5380038" y="4111625"/>
          <p14:tracePt t="59297" x="5508625" y="4111625"/>
          <p14:tracePt t="59315" x="5718175" y="4184650"/>
          <p14:tracePt t="59331" x="5864225" y="4248150"/>
          <p14:tracePt t="59350" x="6029325" y="4348163"/>
          <p14:tracePt t="59365" x="6056313" y="4376738"/>
          <p14:tracePt t="59382" x="6075363" y="4394200"/>
          <p14:tracePt t="59397" x="6083300" y="4394200"/>
          <p14:tracePt t="59415" x="6083300" y="4403725"/>
          <p14:tracePt t="59431" x="6083300" y="4421188"/>
          <p14:tracePt t="59448" x="6065838" y="4430713"/>
          <p14:tracePt t="59466" x="6002338" y="4440238"/>
          <p14:tracePt t="59482" x="5946775" y="4440238"/>
          <p14:tracePt t="59483" x="5919788" y="4440238"/>
          <p14:tracePt t="59498" x="5864225" y="4421188"/>
          <p14:tracePt t="59513" x="5846763" y="4421188"/>
          <p14:tracePt t="59532" x="5827713" y="4413250"/>
          <p14:tracePt t="59546" x="5827713" y="4403725"/>
          <p14:tracePt t="59563" x="5827713" y="4394200"/>
          <p14:tracePt t="59580" x="5937250" y="4348163"/>
          <p14:tracePt t="59596" x="6111875" y="4311650"/>
          <p14:tracePt t="59615" x="6530975" y="4303713"/>
          <p14:tracePt t="59632" x="6796088" y="4330700"/>
          <p14:tracePt t="59633" x="6915150" y="4348163"/>
          <p14:tracePt t="59648" x="7088188" y="4403725"/>
          <p14:tracePt t="59665" x="7262813" y="4449763"/>
          <p14:tracePt t="59682" x="7453313" y="4513263"/>
          <p14:tracePt t="59698" x="7535863" y="4540250"/>
          <p14:tracePt t="59715" x="7600950" y="4567238"/>
          <p14:tracePt t="59731" x="7637463" y="4576763"/>
          <p14:tracePt t="59746" x="7664450" y="4586288"/>
          <p14:tracePt t="59763" x="7681913" y="4586288"/>
          <p14:tracePt t="59779" x="7700963" y="4586288"/>
          <p14:tracePt t="59796" x="7710488" y="4586288"/>
          <p14:tracePt t="59813" x="7718425" y="4586288"/>
          <p14:tracePt t="59829" x="7718425" y="4576763"/>
          <p14:tracePt t="59831" x="7718425" y="4549775"/>
          <p14:tracePt t="59845" x="7681913" y="4457700"/>
          <p14:tracePt t="59863" x="7627938" y="4340225"/>
          <p14:tracePt t="59865" x="7581900" y="4284663"/>
          <p14:tracePt t="59880" x="7445375" y="4192588"/>
          <p14:tracePt t="59896" x="7180263" y="4092575"/>
          <p14:tracePt t="59915" x="6805613" y="4029075"/>
          <p14:tracePt t="59929" x="6596063" y="4029075"/>
          <p14:tracePt t="59947" x="6321425" y="4102100"/>
          <p14:tracePt t="59962" x="6192838" y="4156075"/>
          <p14:tracePt t="59978" x="6111875" y="4230688"/>
          <p14:tracePt t="59995" x="5973763" y="4421188"/>
          <p14:tracePt t="60012" x="5929313" y="4549775"/>
          <p14:tracePt t="60028" x="5919788" y="4714875"/>
          <p14:tracePt t="60045" x="5956300" y="4805363"/>
          <p14:tracePt t="60066" x="6083300" y="4941888"/>
          <p14:tracePt t="60078" x="6238875" y="5033963"/>
          <p14:tracePt t="60097" x="6577013" y="5106988"/>
          <p14:tracePt t="60112" x="6769100" y="5124450"/>
          <p14:tracePt t="60129" x="6951663" y="5080000"/>
          <p14:tracePt t="60131" x="7061200" y="5043488"/>
          <p14:tracePt t="60149" x="7226300" y="4960938"/>
          <p14:tracePt t="60168" x="7389813" y="4878388"/>
          <p14:tracePt t="60180" x="7445375" y="4824413"/>
          <p14:tracePt t="60195" x="7499350" y="4805363"/>
          <p14:tracePt t="60212" x="7591425" y="4732338"/>
          <p14:tracePt t="60229" x="7664450" y="4649788"/>
          <p14:tracePt t="60244" x="7718425" y="4540250"/>
          <p14:tracePt t="60261" x="7727950" y="4376738"/>
          <p14:tracePt t="60278" x="7681913" y="4303713"/>
          <p14:tracePt t="60294" x="7564438" y="4184650"/>
          <p14:tracePt t="60311" x="7399338" y="4119563"/>
          <p14:tracePt t="60328" x="7034213" y="4083050"/>
          <p14:tracePt t="60348" x="6851650" y="4083050"/>
          <p14:tracePt t="60350" x="6750050" y="4102100"/>
          <p14:tracePt t="60361" x="6677025" y="4119563"/>
          <p14:tracePt t="60362" x="6596063" y="4148138"/>
          <p14:tracePt t="60377" x="6477000" y="4175125"/>
          <p14:tracePt t="60395" x="6375400" y="4230688"/>
          <p14:tracePt t="60397" x="6330950" y="4257675"/>
          <p14:tracePt t="60413" x="6238875" y="4357688"/>
          <p14:tracePt t="60432" x="6092825" y="4595813"/>
          <p14:tracePt t="60444" x="6029325" y="4695825"/>
          <p14:tracePt t="60460" x="5992813" y="4778375"/>
          <p14:tracePt t="60478" x="5983288" y="4841875"/>
          <p14:tracePt t="60497" x="5992813" y="4878388"/>
          <p14:tracePt t="60501" x="6010275" y="4897438"/>
          <p14:tracePt t="60505" x="6038850" y="4914900"/>
          <p14:tracePt t="60511" x="6075363" y="4941888"/>
          <p14:tracePt t="60527" x="6211888" y="5024438"/>
          <p14:tracePt t="60543" x="6411913" y="5070475"/>
          <p14:tracePt t="60560" x="6750050" y="5116513"/>
          <p14:tracePt t="60578" x="6942138" y="5116513"/>
          <p14:tracePt t="60579" x="7043738" y="5116513"/>
          <p14:tracePt t="60599" x="7216775" y="5087938"/>
          <p14:tracePt t="60600" x="7253288" y="5080000"/>
          <p14:tracePt t="60609" x="7289800" y="5080000"/>
          <p14:tracePt t="60631" x="7343775" y="5070475"/>
          <p14:tracePt t="60655" x="7353300" y="5070475"/>
          <p14:tracePt t="60662" x="7353300" y="5060950"/>
          <p14:tracePt t="60677" x="7362825" y="5060950"/>
          <p14:tracePt t="64769" x="7270750" y="5033963"/>
          <p14:tracePt t="64772" x="7116763" y="4960938"/>
          <p14:tracePt t="64779" x="6878638" y="4841875"/>
          <p14:tracePt t="64800" x="6384925" y="4559300"/>
          <p14:tracePt t="64814" x="6156325" y="4421188"/>
          <p14:tracePt t="64829" x="6010275" y="4330700"/>
          <p14:tracePt t="64848" x="5873750" y="4238625"/>
          <p14:tracePt t="64865" x="5818188" y="4192588"/>
          <p14:tracePt t="64882" x="5754688" y="4119563"/>
          <p14:tracePt t="64899" x="5718175" y="4092575"/>
          <p14:tracePt t="64900" x="5708650" y="4075113"/>
          <p14:tracePt t="64915" x="5691188" y="4038600"/>
          <p14:tracePt t="64930" x="5681663" y="4019550"/>
          <p14:tracePt t="64948" x="5672138" y="4010025"/>
          <p14:tracePt t="64949" x="5672138" y="4002088"/>
          <p14:tracePt t="64964" x="5672138" y="3992563"/>
          <p14:tracePt t="64981" x="5672138" y="3983038"/>
          <p14:tracePt t="65001" x="5691188" y="3956050"/>
          <p14:tracePt t="65014" x="5708650" y="3946525"/>
          <p14:tracePt t="65030" x="5737225" y="3946525"/>
          <p14:tracePt t="65045" x="5745163" y="3956050"/>
          <p14:tracePt t="65062" x="5745163" y="3973513"/>
          <p14:tracePt t="65079" x="5745163" y="4010025"/>
          <p14:tracePt t="65095" x="5745163" y="4038600"/>
          <p14:tracePt t="65112" x="5737225" y="4065588"/>
          <p14:tracePt t="65129" x="5737225" y="4092575"/>
          <p14:tracePt t="65146" x="5700713" y="4148138"/>
          <p14:tracePt t="65164" x="5672138" y="4175125"/>
          <p14:tracePt t="65179" x="5654675" y="4202113"/>
          <p14:tracePt t="65180" x="5645150" y="4211638"/>
          <p14:tracePt t="65197" x="5635625" y="4221163"/>
          <p14:tracePt t="65218" x="5627688" y="4230688"/>
          <p14:tracePt t="65229" x="5627688" y="4238625"/>
          <p14:tracePt t="65245" x="5627688" y="4248150"/>
          <p14:tracePt t="65266" x="5645150" y="4267200"/>
          <p14:tracePt t="65279" x="5718175" y="4303713"/>
          <p14:tracePt t="65294" x="5818188" y="4348163"/>
          <p14:tracePt t="65296" x="5900738" y="4376738"/>
          <p14:tracePt t="65311" x="6075363" y="4440238"/>
          <p14:tracePt t="65328" x="6221413" y="4494213"/>
          <p14:tracePt t="65345" x="6367463" y="4549775"/>
          <p14:tracePt t="65361" x="6448425" y="4586288"/>
          <p14:tracePt t="65380" x="6550025" y="4632325"/>
          <p14:tracePt t="65396" x="6604000" y="4659313"/>
          <p14:tracePt t="65398" x="6623050" y="4668838"/>
          <p14:tracePt t="65414" x="6640513" y="4668838"/>
          <p14:tracePt t="65429" x="6650038" y="4678363"/>
          <p14:tracePt t="65447" x="6659563" y="4678363"/>
          <p14:tracePt t="65463" x="6669088" y="4678363"/>
          <p14:tracePt t="65481" x="6677025" y="4678363"/>
          <p14:tracePt t="65564" x="6677025" y="4686300"/>
          <p14:tracePt t="65588" x="6669088" y="4686300"/>
          <p14:tracePt t="65595" x="6650038" y="4686300"/>
          <p14:tracePt t="65602" x="6632575" y="4686300"/>
          <p14:tracePt t="65610" x="6596063" y="4686300"/>
          <p14:tracePt t="65632" x="6357938" y="4659313"/>
          <p14:tracePt t="65645" x="5854700" y="4567238"/>
          <p14:tracePt t="65664" x="4613275" y="4321175"/>
          <p14:tracePt t="65678" x="3956050" y="4211638"/>
          <p14:tracePt t="65694" x="3462338" y="4083050"/>
          <p14:tracePt t="65712" x="2932113" y="3946525"/>
          <p14:tracePt t="65726" x="2786063" y="3883025"/>
          <p14:tracePt t="65743" x="2713038" y="3856038"/>
          <p14:tracePt t="65761" x="2649538" y="3819525"/>
          <p14:tracePt t="67202" x="2576513" y="3827463"/>
          <p14:tracePt t="67208" x="2493963" y="3863975"/>
          <p14:tracePt t="67214" x="2401888" y="3900488"/>
          <p14:tracePt t="67223" x="2301875" y="3946525"/>
          <p14:tracePt t="67244" x="1936750" y="4192588"/>
          <p14:tracePt t="67255" x="1654175" y="4394200"/>
          <p14:tracePt t="67274" x="1379538" y="4613275"/>
          <p14:tracePt t="67291" x="995363" y="4878388"/>
          <p14:tracePt t="67306" x="758825" y="5006975"/>
          <p14:tracePt t="67323" x="520700" y="513397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306" y="336042"/>
            <a:ext cx="5060494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pc="-5" dirty="0"/>
              <a:t>0–4 kW PV Installations in UK</a:t>
            </a:r>
            <a:endParaRPr spc="-5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B6A3F48-212B-4C6D-84F6-D453595ED131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27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A331B5-A076-D4DB-7BDE-6204D017D6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28"/>
          <a:stretch/>
        </p:blipFill>
        <p:spPr>
          <a:xfrm>
            <a:off x="971600" y="1319692"/>
            <a:ext cx="8136904" cy="3268282"/>
          </a:xfrm>
          <a:prstGeom prst="rect">
            <a:avLst/>
          </a:prstGeom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id="{9916DEEE-C4D1-0E79-A1D1-46EEEC604FA2}"/>
              </a:ext>
            </a:extLst>
          </p:cNvPr>
          <p:cNvSpPr txBox="1"/>
          <p:nvPr/>
        </p:nvSpPr>
        <p:spPr>
          <a:xfrm>
            <a:off x="1266571" y="4763515"/>
            <a:ext cx="6267450" cy="3327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1000" spc="-5" dirty="0">
                <a:latin typeface="Arial"/>
                <a:cs typeface="Arial"/>
                <a:hlinkClick r:id="rId7"/>
              </a:rPr>
              <a:t>https://www.gov.uk/government/statistics/solar-pv-cost-data</a:t>
            </a:r>
            <a:endParaRPr lang="en-GB" sz="1000" spc="-5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1000" dirty="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B87011-0AD8-0315-0779-2407B65604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96411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9988"/>
    </mc:Choice>
    <mc:Fallback xmlns="">
      <p:transition spd="slow" advTm="49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0" x="447675" y="5080000"/>
          <p14:tracePt t="845" x="584200" y="4970463"/>
          <p14:tracePt t="862" x="766763" y="4841875"/>
          <p14:tracePt t="878" x="1104900" y="4595813"/>
          <p14:tracePt t="897" x="1316038" y="4457700"/>
          <p14:tracePt t="898" x="1397000" y="4403725"/>
          <p14:tracePt t="910" x="1479550" y="4367213"/>
          <p14:tracePt t="912" x="1562100" y="4321175"/>
          <p14:tracePt t="928" x="1698625" y="4275138"/>
          <p14:tracePt t="945" x="1800225" y="4257675"/>
          <p14:tracePt t="945" x="1827213" y="4257675"/>
          <p14:tracePt t="964" x="1881188" y="4248150"/>
          <p14:tracePt t="977" x="1927225" y="4238625"/>
          <p14:tracePt t="992" x="1946275" y="4238625"/>
          <p14:tracePt t="8372" x="2000250" y="4165600"/>
          <p14:tracePt t="8379" x="2073275" y="4065588"/>
          <p14:tracePt t="8386" x="2128838" y="3965575"/>
          <p14:tracePt t="8403" x="2255838" y="3727450"/>
          <p14:tracePt t="8419" x="2320925" y="3571875"/>
          <p14:tracePt t="8421" x="2328863" y="3508375"/>
          <p14:tracePt t="8435" x="2338388" y="3444875"/>
          <p14:tracePt t="8452" x="2320925" y="3379788"/>
          <p14:tracePt t="8471" x="2247900" y="3224213"/>
          <p14:tracePt t="8486" x="2155825" y="3114675"/>
          <p14:tracePt t="8487" x="2100263" y="3060700"/>
          <p14:tracePt t="8502" x="2000250" y="2960688"/>
          <p14:tracePt t="8518" x="1909763" y="2905125"/>
          <p14:tracePt t="8534" x="1844675" y="2868613"/>
          <p14:tracePt t="8536" x="1808163" y="2859088"/>
          <p14:tracePt t="8551" x="1744663" y="2841625"/>
          <p14:tracePt t="8568" x="1690688" y="2841625"/>
          <p14:tracePt t="8570" x="1671638" y="2841625"/>
          <p14:tracePt t="8585" x="1617663" y="2851150"/>
          <p14:tracePt t="8603" x="1589088" y="2868613"/>
          <p14:tracePt t="8620" x="1516063" y="2968625"/>
          <p14:tracePt t="8636" x="1462088" y="3124200"/>
          <p14:tracePt t="8653" x="1397000" y="3371850"/>
          <p14:tracePt t="8669" x="1379538" y="3517900"/>
          <p14:tracePt t="8686" x="1379538" y="3654425"/>
          <p14:tracePt t="8688" x="1379538" y="3717925"/>
          <p14:tracePt t="8701" x="1389063" y="3827463"/>
          <p14:tracePt t="8718" x="1416050" y="3919538"/>
          <p14:tracePt t="8720" x="1433513" y="3956050"/>
          <p14:tracePt t="8736" x="1470025" y="3992563"/>
          <p14:tracePt t="8753" x="1516063" y="4010025"/>
          <p14:tracePt t="8754" x="1535113" y="4019550"/>
          <p14:tracePt t="8769" x="1598613" y="4010025"/>
          <p14:tracePt t="8786" x="1690688" y="3946525"/>
          <p14:tracePt t="8802" x="1881188" y="3681413"/>
          <p14:tracePt t="8819" x="1973263" y="3462338"/>
          <p14:tracePt t="8834" x="1990725" y="3270250"/>
          <p14:tracePt t="8836" x="1990725" y="3179763"/>
          <p14:tracePt t="8855" x="1990725" y="3014663"/>
          <p14:tracePt t="8869" x="1982788" y="2887663"/>
          <p14:tracePt t="8869" x="1973263" y="2841625"/>
          <p14:tracePt t="8886" x="1946275" y="2722563"/>
          <p14:tracePt t="8900" x="1936750" y="2593975"/>
          <p14:tracePt t="8918" x="1917700" y="2493963"/>
          <p14:tracePt t="8935" x="1917700" y="2457450"/>
          <p14:tracePt t="8950" x="1917700" y="2439988"/>
          <p14:tracePt t="8969" x="1917700" y="2447925"/>
          <p14:tracePt t="8987" x="1900238" y="2640013"/>
          <p14:tracePt t="9005" x="1900238" y="2887663"/>
          <p14:tracePt t="9018" x="1917700" y="3143250"/>
          <p14:tracePt t="9020" x="1936750" y="3252788"/>
          <p14:tracePt t="9034" x="1963738" y="3444875"/>
          <p14:tracePt t="9049" x="2000250" y="3598863"/>
          <p14:tracePt t="9066" x="2046288" y="3819525"/>
          <p14:tracePt t="9083" x="2082800" y="3965575"/>
          <p14:tracePt t="9106" x="2165350" y="4129088"/>
          <p14:tracePt t="9117" x="2201863" y="4175125"/>
          <p14:tracePt t="9135" x="2247900" y="4211638"/>
          <p14:tracePt t="9151" x="2274888" y="4211638"/>
          <p14:tracePt t="9167" x="2311400" y="4202113"/>
          <p14:tracePt t="9168" x="2328863" y="4184650"/>
          <p14:tracePt t="9187" x="2384425" y="4119563"/>
          <p14:tracePt t="9199" x="2457450" y="3983038"/>
          <p14:tracePt t="9216" x="2511425" y="3727450"/>
          <p14:tracePt t="9233" x="2520950" y="3544888"/>
          <p14:tracePt t="9251" x="2520950" y="3325813"/>
          <p14:tracePt t="9267" x="2511425" y="3170238"/>
          <p14:tracePt t="9284" x="2503488" y="3041650"/>
          <p14:tracePt t="9285" x="2484438" y="2997200"/>
          <p14:tracePt t="9300" x="2484438" y="2924175"/>
          <p14:tracePt t="9318" x="2474913" y="2895600"/>
          <p14:tracePt t="9318" x="2474913" y="2887663"/>
          <p14:tracePt t="9336" x="2474913" y="2878138"/>
          <p14:tracePt t="9349" x="2474913" y="2868613"/>
          <p14:tracePt t="9370" x="2474913" y="2878138"/>
          <p14:tracePt t="9384" x="2474913" y="2924175"/>
          <p14:tracePt t="9401" x="2520950" y="3106738"/>
          <p14:tracePt t="9418" x="2566988" y="3224213"/>
          <p14:tracePt t="9437" x="2640013" y="3398838"/>
          <p14:tracePt t="9442" x="2676525" y="3462338"/>
          <p14:tracePt t="9449" x="2713038" y="3498850"/>
          <p14:tracePt t="9467" x="2786063" y="3598863"/>
          <p14:tracePt t="9470" x="2813050" y="3635375"/>
          <p14:tracePt t="9483" x="2886075" y="3690938"/>
          <p14:tracePt t="9498" x="2932113" y="3736975"/>
          <p14:tracePt t="9520" x="3014663" y="3773488"/>
          <p14:tracePt t="9532" x="3060700" y="3790950"/>
          <p14:tracePt t="9549" x="3124200" y="3800475"/>
          <p14:tracePt t="9569" x="3160713" y="3800475"/>
          <p14:tracePt t="9585" x="3214688" y="3773488"/>
          <p14:tracePt t="9601" x="3252788" y="3727450"/>
          <p14:tracePt t="9616" x="3297238" y="3681413"/>
          <p14:tracePt t="9618" x="3316288" y="3654425"/>
          <p14:tracePt t="9637" x="3352800" y="3608388"/>
          <p14:tracePt t="9650" x="3370263" y="3581400"/>
          <p14:tracePt t="9667" x="3416300" y="3517900"/>
          <p14:tracePt t="9683" x="3443288" y="3481388"/>
          <p14:tracePt t="9698" x="3462338" y="3452813"/>
          <p14:tracePt t="9714" x="3489325" y="3408363"/>
          <p14:tracePt t="9731" x="3525838" y="3389313"/>
          <p14:tracePt t="9750" x="3552825" y="3362325"/>
          <p14:tracePt t="10827" x="3552825" y="3243263"/>
          <p14:tracePt t="10832" x="3544888" y="3106738"/>
          <p14:tracePt t="10844" x="3498850" y="2914650"/>
          <p14:tracePt t="10863" x="3452813" y="2749550"/>
          <p14:tracePt t="10864" x="3416300" y="2686050"/>
          <p14:tracePt t="10879" x="3352800" y="2566988"/>
          <p14:tracePt t="10896" x="3279775" y="2484438"/>
          <p14:tracePt t="10916" x="3178175" y="2374900"/>
          <p14:tracePt t="10928" x="3133725" y="2292350"/>
          <p14:tracePt t="10946" x="3060700" y="2201863"/>
          <p14:tracePt t="10961" x="3024188" y="2155825"/>
          <p14:tracePt t="10979" x="2995613" y="2119313"/>
          <p14:tracePt t="10980" x="2987675" y="2101850"/>
          <p14:tracePt t="10998" x="2941638" y="2065338"/>
          <p14:tracePt t="11013" x="2886075" y="2019300"/>
          <p14:tracePt t="11014" x="2849563" y="2000250"/>
          <p14:tracePt t="11029" x="2795588" y="1963738"/>
          <p14:tracePt t="11043" x="2722563" y="1936750"/>
          <p14:tracePt t="11063" x="2630488" y="1900238"/>
          <p14:tracePt t="11076" x="2557463" y="1882775"/>
          <p14:tracePt t="11093" x="2474913" y="1854200"/>
          <p14:tracePt t="11112" x="2338388" y="1817688"/>
          <p14:tracePt t="11127" x="2238375" y="1790700"/>
          <p14:tracePt t="11147" x="2100263" y="1754188"/>
          <p14:tracePt t="11161" x="2009775" y="1744663"/>
          <p14:tracePt t="11178" x="1863725" y="1744663"/>
          <p14:tracePt t="11195" x="1727200" y="1790700"/>
          <p14:tracePt t="11211" x="1506538" y="1955800"/>
          <p14:tracePt t="11228" x="1333500" y="2128838"/>
          <p14:tracePt t="11245" x="1187450" y="2357438"/>
          <p14:tracePt t="11246" x="1104900" y="2466975"/>
          <p14:tracePt t="11261" x="995363" y="2676525"/>
          <p14:tracePt t="11277" x="912813" y="2914650"/>
          <p14:tracePt t="11295" x="822325" y="3298825"/>
          <p14:tracePt t="11311" x="812800" y="3562350"/>
          <p14:tracePt t="11313" x="812800" y="3663950"/>
          <p14:tracePt t="11326" x="812800" y="3746500"/>
          <p14:tracePt t="11327" x="812800" y="3819525"/>
          <p14:tracePt t="11342" x="831850" y="3919538"/>
          <p14:tracePt t="11364" x="876300" y="3983038"/>
          <p14:tracePt t="11377" x="912813" y="4002088"/>
          <p14:tracePt t="11397" x="1022350" y="4010025"/>
          <p14:tracePt t="11410" x="1141413" y="4010025"/>
          <p14:tracePt t="11431" x="1406525" y="3937000"/>
          <p14:tracePt t="11445" x="1598613" y="3856038"/>
          <p14:tracePt t="11460" x="1754188" y="3736975"/>
          <p14:tracePt t="11480" x="2009775" y="3508375"/>
          <p14:tracePt t="11494" x="2238375" y="3325813"/>
          <p14:tracePt t="11508" x="2438400" y="3170238"/>
          <p14:tracePt t="11527" x="2676525" y="3005138"/>
          <p14:tracePt t="11542" x="2849563" y="2932113"/>
          <p14:tracePt t="11558" x="3060700" y="2932113"/>
          <p14:tracePt t="11575" x="3252788" y="3033713"/>
          <p14:tracePt t="11592" x="3846513" y="3544888"/>
          <p14:tracePt t="11608" x="4029075" y="3790950"/>
          <p14:tracePt t="11627" x="4219575" y="4075113"/>
          <p14:tracePt t="11643" x="4302125" y="4202113"/>
          <p14:tracePt t="11661" x="4330700" y="4267200"/>
          <p14:tracePt t="11679" x="4330700" y="4275138"/>
          <p14:tracePt t="12132" x="4229100" y="4275138"/>
          <p14:tracePt t="12137" x="4065588" y="4275138"/>
          <p14:tracePt t="12143" x="3883025" y="4275138"/>
          <p14:tracePt t="12158" x="3508375" y="4275138"/>
          <p14:tracePt t="12175" x="3187700" y="4275138"/>
          <p14:tracePt t="12192" x="2849563" y="4275138"/>
          <p14:tracePt t="12212" x="2686050" y="4275138"/>
          <p14:tracePt t="12212" x="2603500" y="4275138"/>
          <p14:tracePt t="12224" x="2530475" y="4275138"/>
          <p14:tracePt t="12240" x="2320925" y="4321175"/>
          <p14:tracePt t="12257" x="2174875" y="4357688"/>
          <p14:tracePt t="12273" x="1963738" y="4430713"/>
          <p14:tracePt t="12290" x="1844675" y="4476750"/>
          <p14:tracePt t="12306" x="1744663" y="4503738"/>
          <p14:tracePt t="12307" x="1708150" y="4522788"/>
          <p14:tracePt t="12322" x="1617663" y="4567238"/>
          <p14:tracePt t="12339" x="1543050" y="4603750"/>
          <p14:tracePt t="12360" x="1470025" y="4649788"/>
          <p14:tracePt t="12378" x="1433513" y="4695825"/>
          <p14:tracePt t="12391" x="1425575" y="4705350"/>
          <p14:tracePt t="12406" x="1425575" y="4722813"/>
          <p14:tracePt t="12426" x="1425575" y="4751388"/>
          <p14:tracePt t="12444" x="1433513" y="4768850"/>
          <p14:tracePt t="12458" x="1452563" y="4787900"/>
          <p14:tracePt t="12473" x="1479550" y="4795838"/>
          <p14:tracePt t="12489" x="1506538" y="4805363"/>
          <p14:tracePt t="12505" x="1525588" y="4824413"/>
          <p14:tracePt t="12522" x="1535113" y="4824413"/>
          <p14:tracePt t="12539" x="1552575" y="4824413"/>
          <p14:tracePt t="12556" x="1562100" y="4824413"/>
          <p14:tracePt t="12573" x="1571625" y="4805363"/>
          <p14:tracePt t="12589" x="1589088" y="4768850"/>
          <p14:tracePt t="12605" x="1598613" y="4732338"/>
          <p14:tracePt t="12622" x="1608138" y="4659313"/>
          <p14:tracePt t="12638" x="1608138" y="4603750"/>
          <p14:tracePt t="12658" x="1608138" y="4559300"/>
          <p14:tracePt t="12673" x="1598613" y="4540250"/>
          <p14:tracePt t="12675" x="1598613" y="4530725"/>
          <p14:tracePt t="12695" x="1598613" y="4522788"/>
          <p14:tracePt t="12705" x="1598613" y="4513263"/>
          <p14:tracePt t="12726" x="1598613" y="4503738"/>
          <p14:tracePt t="12740" x="1589088" y="4494213"/>
          <p14:tracePt t="12757" x="1579563" y="4486275"/>
          <p14:tracePt t="12772" x="1571625" y="4476750"/>
          <p14:tracePt t="12789" x="1562100" y="4467225"/>
          <p14:tracePt t="12790" x="1552575" y="4457700"/>
          <p14:tracePt t="12805" x="1525588" y="4440238"/>
          <p14:tracePt t="12823" x="1470025" y="4413250"/>
          <p14:tracePt t="12824" x="1433513" y="4403725"/>
          <p14:tracePt t="12839" x="1333500" y="4384675"/>
          <p14:tracePt t="12858" x="1177925" y="4384675"/>
          <p14:tracePt t="12871" x="1133475" y="4384675"/>
          <p14:tracePt t="12873" x="1077913" y="4394200"/>
          <p14:tracePt t="12888" x="1022350" y="4394200"/>
          <p14:tracePt t="12904" x="977900" y="4394200"/>
          <p14:tracePt t="12907" x="958850" y="4394200"/>
          <p14:tracePt t="12921" x="941388" y="4394200"/>
          <p14:tracePt t="12940" x="922338" y="4394200"/>
          <p14:tracePt t="12956" x="904875" y="4394200"/>
          <p14:tracePt t="12974" x="912813" y="4394200"/>
          <p14:tracePt t="12989" x="941388" y="4403725"/>
          <p14:tracePt t="13006" x="995363" y="4421188"/>
          <p14:tracePt t="13022" x="1206500" y="4476750"/>
          <p14:tracePt t="13038" x="1406525" y="4513263"/>
          <p14:tracePt t="13056" x="1681163" y="4567238"/>
          <p14:tracePt t="13076" x="1854200" y="4613275"/>
          <p14:tracePt t="13087" x="2027238" y="4649788"/>
          <p14:tracePt t="13104" x="2228850" y="4714875"/>
          <p14:tracePt t="13123" x="2301875" y="4741863"/>
          <p14:tracePt t="13125" x="2328863" y="4751388"/>
          <p14:tracePt t="13139" x="2384425" y="4768850"/>
          <p14:tracePt t="13154" x="2411413" y="4778375"/>
          <p14:tracePt t="13170" x="2438400" y="4778375"/>
          <p14:tracePt t="13191" x="2457450" y="4778375"/>
          <p14:tracePt t="13192" x="2466975" y="4778375"/>
          <p14:tracePt t="13205" x="2474913" y="4778375"/>
          <p14:tracePt t="13221" x="2484438" y="4778375"/>
          <p14:tracePt t="13255" x="2493963" y="4778375"/>
          <p14:tracePt t="13274" x="2503488" y="4778375"/>
          <p14:tracePt t="13281" x="2511425" y="4778375"/>
          <p14:tracePt t="13294" x="2540000" y="4768850"/>
          <p14:tracePt t="13304" x="2547938" y="4759325"/>
          <p14:tracePt t="13326" x="2667000" y="4705350"/>
          <p14:tracePt t="13336" x="2786063" y="4649788"/>
          <p14:tracePt t="13358" x="3178175" y="4540250"/>
          <p14:tracePt t="13370" x="3452813" y="4486275"/>
          <p14:tracePt t="13386" x="3763963" y="4440238"/>
          <p14:tracePt t="13404" x="4275138" y="4367213"/>
          <p14:tracePt t="13420" x="4740275" y="4321175"/>
          <p14:tracePt t="13435" x="5078413" y="4294188"/>
          <p14:tracePt t="13437" x="5243513" y="4284663"/>
          <p14:tracePt t="13452" x="5618163" y="4284663"/>
          <p14:tracePt t="13471" x="5910263" y="4284663"/>
          <p14:tracePt t="13472" x="6083300" y="4311650"/>
          <p14:tracePt t="13486" x="6440488" y="4367213"/>
          <p14:tracePt t="13505" x="6732588" y="4421188"/>
          <p14:tracePt t="13505" x="6869113" y="4457700"/>
          <p14:tracePt t="13520" x="7116763" y="4530725"/>
          <p14:tracePt t="13540" x="7299325" y="4595813"/>
          <p14:tracePt t="13554" x="7389813" y="4622800"/>
          <p14:tracePt t="13571" x="7472363" y="4659313"/>
          <p14:tracePt t="13586" x="7608888" y="4686300"/>
          <p14:tracePt t="13587" x="7673975" y="4695825"/>
          <p14:tracePt t="13602" x="7754938" y="4714875"/>
          <p14:tracePt t="13619" x="7827963" y="4732338"/>
          <p14:tracePt t="13635" x="7937500" y="4732338"/>
          <p14:tracePt t="13652" x="8020050" y="4732338"/>
          <p14:tracePt t="13673" x="8148638" y="4722813"/>
          <p14:tracePt t="13685" x="8212138" y="4714875"/>
          <p14:tracePt t="13705" x="8275638" y="4714875"/>
          <p14:tracePt t="13724" x="8331200" y="4714875"/>
          <p14:tracePt t="13736" x="8340725" y="4714875"/>
          <p14:tracePt t="13737" x="8358188" y="4714875"/>
          <p14:tracePt t="13757" x="8367713" y="4714875"/>
          <p14:tracePt t="14037" x="8458200" y="4668838"/>
          <p14:tracePt t="14044" x="8586788" y="4595813"/>
          <p14:tracePt t="14051" x="8705850" y="4540250"/>
          <p14:tracePt t="14068" x="8942388" y="4457700"/>
          <p14:tracePt t="18175" x="9007475" y="4467225"/>
          <p14:tracePt t="18190" x="8805863" y="4421188"/>
          <p14:tracePt t="18205" x="8567738" y="4340225"/>
          <p14:tracePt t="18222" x="8367713" y="4230688"/>
          <p14:tracePt t="18223" x="8304213" y="4184650"/>
          <p14:tracePt t="18239" x="8212138" y="4129088"/>
          <p14:tracePt t="18257" x="8166100" y="4111625"/>
          <p14:tracePt t="18257" x="8158163" y="4102100"/>
          <p14:tracePt t="18273" x="8139113" y="4102100"/>
          <p14:tracePt t="18288" x="8139113" y="4092575"/>
          <p14:tracePt t="18308" x="8139113" y="4083050"/>
          <p14:tracePt t="18320" x="8158163" y="4083050"/>
          <p14:tracePt t="18337" x="8212138" y="4075113"/>
          <p14:tracePt t="18339" x="8258175" y="4075113"/>
          <p14:tracePt t="18353" x="8467725" y="4129088"/>
          <p14:tracePt t="18370" x="8686800" y="4248150"/>
          <p14:tracePt t="18387" x="8970963" y="4413250"/>
          <p14:tracePt t="18403" x="9088438" y="4476750"/>
          <p14:tracePt t="18570" x="9007475" y="4403725"/>
          <p14:tracePt t="18585" x="8851900" y="4192588"/>
          <p14:tracePt t="18603" x="8723313" y="3992563"/>
          <p14:tracePt t="18604" x="8686800" y="3929063"/>
          <p14:tracePt t="18619" x="8642350" y="3836988"/>
          <p14:tracePt t="18635" x="8613775" y="3783013"/>
          <p14:tracePt t="18652" x="8596313" y="3746500"/>
          <p14:tracePt t="18673" x="8586788" y="3717925"/>
          <p14:tracePt t="18677" x="8577263" y="3708400"/>
          <p14:tracePt t="18685" x="8567738" y="3681413"/>
          <p14:tracePt t="18702" x="8567738" y="3654425"/>
          <p14:tracePt t="18724" x="8577263" y="3617913"/>
          <p14:tracePt t="18739" x="8596313" y="3598863"/>
          <p14:tracePt t="18754" x="8642350" y="3598863"/>
          <p14:tracePt t="18770" x="8678863" y="3598863"/>
          <p14:tracePt t="18787" x="8732838" y="3617913"/>
          <p14:tracePt t="18788" x="8759825" y="3627438"/>
          <p14:tracePt t="18805" x="8832850" y="3671888"/>
          <p14:tracePt t="18818" x="8851900" y="3681413"/>
          <p14:tracePt t="19111" x="8851900" y="3663950"/>
          <p14:tracePt t="19116" x="8851900" y="3627438"/>
          <p14:tracePt t="19121" x="8851900" y="3598863"/>
          <p14:tracePt t="19134" x="8851900" y="3571875"/>
          <p14:tracePt t="19135" x="8851900" y="3562350"/>
          <p14:tracePt t="19150" x="8869363" y="3508375"/>
          <p14:tracePt t="19173" x="8897938" y="3435350"/>
          <p14:tracePt t="19177" x="8915400" y="3408363"/>
          <p14:tracePt t="19184" x="8934450" y="3379788"/>
          <p14:tracePt t="19200" x="8961438" y="3343275"/>
          <p14:tracePt t="19224" x="8997950" y="3289300"/>
          <p14:tracePt t="19234" x="9007475" y="3279775"/>
          <p14:tracePt t="19252" x="9007475" y="3270250"/>
          <p14:tracePt t="19267" x="9015413" y="3260725"/>
          <p14:tracePt t="19283" x="9024938" y="3252788"/>
          <p14:tracePt t="19300" x="9024938" y="3243263"/>
          <p14:tracePt t="19346" x="9007475" y="3243263"/>
          <p14:tracePt t="19354" x="8970963" y="3252788"/>
          <p14:tracePt t="19360" x="8924925" y="3279775"/>
          <p14:tracePt t="19366" x="8861425" y="3289300"/>
          <p14:tracePt t="19384" x="8577263" y="3335338"/>
          <p14:tracePt t="19405" x="7645400" y="3425825"/>
          <p14:tracePt t="19416" x="6942138" y="3481388"/>
          <p14:tracePt t="19436" x="5883275" y="3571875"/>
          <p14:tracePt t="19456" x="4557713" y="3819525"/>
          <p14:tracePt t="19466" x="4102100" y="3883025"/>
          <p14:tracePt t="19487" x="2868613" y="3983038"/>
          <p14:tracePt t="19501" x="2201863" y="3992563"/>
          <p14:tracePt t="19518" x="1489075" y="3946525"/>
          <p14:tracePt t="19533" x="1214438" y="3910013"/>
          <p14:tracePt t="19552" x="977900" y="3863975"/>
          <p14:tracePt t="19567" x="904875" y="3836988"/>
          <p14:tracePt t="19583" x="831850" y="3819525"/>
          <p14:tracePt t="19585" x="812800" y="3810000"/>
          <p14:tracePt t="19602" x="766763" y="3790950"/>
          <p14:tracePt t="19616" x="739775" y="3773488"/>
          <p14:tracePt t="19634" x="703263" y="3763963"/>
          <p14:tracePt t="19651" x="685800" y="3746500"/>
          <p14:tracePt t="19667" x="676275" y="3727450"/>
          <p14:tracePt t="19688" x="639763" y="3708400"/>
          <p14:tracePt t="19698" x="620713" y="3681413"/>
          <p14:tracePt t="19719" x="557213" y="3627438"/>
          <p14:tracePt t="19731" x="493713" y="3544888"/>
          <p14:tracePt t="19748" x="411163" y="3398838"/>
          <p14:tracePt t="19770" x="355600" y="3316288"/>
          <p14:tracePt t="19784" x="347663" y="3270250"/>
          <p14:tracePt t="19800" x="328613" y="3252788"/>
          <p14:tracePt t="19820" x="319088" y="3233738"/>
          <p14:tracePt t="19834" x="319088" y="3206750"/>
          <p14:tracePt t="19853" x="384175" y="3179763"/>
          <p14:tracePt t="19866" x="457200" y="3160713"/>
          <p14:tracePt t="19884" x="584200" y="3143250"/>
          <p14:tracePt t="19885" x="639763" y="3143250"/>
          <p14:tracePt t="19903" x="785813" y="3151188"/>
          <p14:tracePt t="19919" x="931863" y="3170238"/>
          <p14:tracePt t="19921" x="995363" y="3187700"/>
          <p14:tracePt t="19936" x="1104900" y="3206750"/>
          <p14:tracePt t="19951" x="1187450" y="3224213"/>
          <p14:tracePt t="19965" x="1250950" y="3252788"/>
          <p14:tracePt t="19966" x="1279525" y="3260725"/>
          <p14:tracePt t="19981" x="1306513" y="3279775"/>
          <p14:tracePt t="19997" x="1343025" y="3306763"/>
          <p14:tracePt t="20014" x="1379538" y="3343275"/>
          <p14:tracePt t="20033" x="1389063" y="3352800"/>
          <p14:tracePt t="20034" x="1389063" y="3371850"/>
          <p14:tracePt t="20049" x="1397000" y="3379788"/>
          <p14:tracePt t="20068" x="1416050" y="3389313"/>
          <p14:tracePt t="20082" x="1416050" y="3398838"/>
          <p14:tracePt t="20098" x="1425575" y="3398838"/>
          <p14:tracePt t="20119" x="1433513" y="3408363"/>
          <p14:tracePt t="20132" x="1433513" y="3416300"/>
          <p14:tracePt t="20150" x="1433513" y="3425825"/>
          <p14:tracePt t="20171" x="1433513" y="3435350"/>
          <p14:tracePt t="20194" x="1433513" y="3444875"/>
          <p14:tracePt t="20204" x="1416050" y="3452813"/>
          <p14:tracePt t="20214" x="1406525" y="3462338"/>
          <p14:tracePt t="20231" x="1370013" y="3481388"/>
          <p14:tracePt t="20247" x="1333500" y="3508375"/>
          <p14:tracePt t="20264" x="1296988" y="3525838"/>
          <p14:tracePt t="20266" x="1270000" y="3544888"/>
          <p14:tracePt t="20280" x="1223963" y="3562350"/>
          <p14:tracePt t="20299" x="1169988" y="3608388"/>
          <p14:tracePt t="20316" x="1141413" y="3635375"/>
          <p14:tracePt t="20332" x="1104900" y="3654425"/>
          <p14:tracePt t="20349" x="1068388" y="3700463"/>
          <p14:tracePt t="20366" x="1041400" y="3736975"/>
          <p14:tracePt t="20383" x="1014413" y="3783013"/>
          <p14:tracePt t="20398" x="995363" y="3819525"/>
          <p14:tracePt t="20417" x="977900" y="3836988"/>
          <p14:tracePt t="20430" x="977900" y="3846513"/>
          <p14:tracePt t="20447" x="968375" y="3856038"/>
          <p14:tracePt t="20464" x="968375" y="3863975"/>
          <p14:tracePt t="20480" x="968375" y="3873500"/>
          <p14:tracePt t="20497" x="977900" y="3883025"/>
          <p14:tracePt t="20513" x="985838" y="3883025"/>
          <p14:tracePt t="20534" x="1014413" y="3883025"/>
          <p14:tracePt t="20548" x="1041400" y="3873500"/>
          <p14:tracePt t="20565" x="1087438" y="3863975"/>
          <p14:tracePt t="20565" x="1104900" y="3856038"/>
          <p14:tracePt t="20581" x="1169988" y="3836988"/>
          <p14:tracePt t="20600" x="1260475" y="3810000"/>
          <p14:tracePt t="20614" x="1323975" y="3800475"/>
          <p14:tracePt t="20630" x="1389063" y="3773488"/>
          <p14:tracePt t="20633" x="1406525" y="3763963"/>
          <p14:tracePt t="20649" x="1462088" y="3736975"/>
          <p14:tracePt t="20662" x="1506538" y="3717925"/>
          <p14:tracePt t="20679" x="1562100" y="3681413"/>
          <p14:tracePt t="20680" x="1579563" y="3671888"/>
          <p14:tracePt t="20695" x="1635125" y="3627438"/>
          <p14:tracePt t="20718" x="1681163" y="3517900"/>
          <p14:tracePt t="20729" x="1698625" y="3416300"/>
          <p14:tracePt t="20746" x="1708150" y="3279775"/>
          <p14:tracePt t="20748" x="1708150" y="3216275"/>
          <p14:tracePt t="20763" x="1708150" y="3087688"/>
          <p14:tracePt t="20784" x="1708150" y="2987675"/>
          <p14:tracePt t="20800" x="1708150" y="2941638"/>
          <p14:tracePt t="20813" x="1708150" y="2924175"/>
          <p14:tracePt t="20829" x="1708150" y="2914650"/>
          <p14:tracePt t="20845" x="1708150" y="2905125"/>
          <p14:tracePt t="20862" x="1717675" y="2895600"/>
          <p14:tracePt t="20878" x="1754188" y="2887663"/>
          <p14:tracePt t="20895" x="1817688" y="2887663"/>
          <p14:tracePt t="20911" x="1946275" y="2951163"/>
          <p14:tracePt t="20928" x="2036763" y="3014663"/>
          <p14:tracePt t="20946" x="2128838" y="3070225"/>
          <p14:tracePt t="20947" x="2165350" y="3106738"/>
          <p14:tracePt t="20961" x="2247900" y="3160713"/>
          <p14:tracePt t="20981" x="2347913" y="3224213"/>
          <p14:tracePt t="21000" x="2411413" y="3260725"/>
          <p14:tracePt t="21001" x="2438400" y="3279775"/>
          <p14:tracePt t="21011" x="2466975" y="3289300"/>
          <p14:tracePt t="21033" x="2557463" y="3316288"/>
          <p14:tracePt t="21045" x="2630488" y="3325813"/>
          <p14:tracePt t="21064" x="2722563" y="3325813"/>
          <p14:tracePt t="21080" x="2786063" y="3306763"/>
          <p14:tracePt t="21097" x="2878138" y="3260725"/>
          <p14:tracePt t="21116" x="2951163" y="3197225"/>
          <p14:tracePt t="21127" x="2978150" y="3170238"/>
          <p14:tracePt t="21145" x="3051175" y="3041650"/>
          <p14:tracePt t="21162" x="3097213" y="2924175"/>
          <p14:tracePt t="21164" x="3114675" y="2887663"/>
          <p14:tracePt t="21182" x="3133725" y="2795588"/>
          <p14:tracePt t="21196" x="3160713" y="2722563"/>
          <p14:tracePt t="21216" x="3197225" y="2640013"/>
          <p14:tracePt t="21229" x="3224213" y="2622550"/>
          <p14:tracePt t="21246" x="3279775" y="2576513"/>
          <p14:tracePt t="21263" x="3306763" y="2557463"/>
          <p14:tracePt t="21280" x="3379788" y="2557463"/>
          <p14:tracePt t="21294" x="3443288" y="2557463"/>
          <p14:tracePt t="21310" x="3544888" y="2557463"/>
          <p14:tracePt t="21327" x="3727450" y="2593975"/>
          <p14:tracePt t="21345" x="3827463" y="2640013"/>
          <p14:tracePt t="21366" x="3963988" y="2695575"/>
          <p14:tracePt t="21378" x="4056063" y="2732088"/>
          <p14:tracePt t="21395" x="4175125" y="2768600"/>
          <p14:tracePt t="21416" x="4284663" y="2776538"/>
          <p14:tracePt t="21431" x="4338638" y="2786063"/>
          <p14:tracePt t="21448" x="4367213" y="2786063"/>
          <p14:tracePt t="21465" x="4394200" y="2786063"/>
          <p14:tracePt t="21478" x="4411663" y="2786063"/>
          <p14:tracePt t="21504" x="4421188" y="2786063"/>
          <p14:tracePt t="21518" x="4430713" y="2786063"/>
          <p14:tracePt t="21532" x="4440238" y="2786063"/>
          <p14:tracePt t="21614" x="4440238" y="2795588"/>
          <p14:tracePt t="21628" x="4440238" y="2805113"/>
          <p14:tracePt t="21642" x="4440238" y="2814638"/>
          <p14:tracePt t="21663" x="4430713" y="2814638"/>
          <p14:tracePt t="21675" x="4421188" y="2822575"/>
          <p14:tracePt t="21681" x="4421188" y="2832100"/>
          <p14:tracePt t="21697" x="4411663" y="2832100"/>
          <p14:tracePt t="21712" x="4403725" y="2851150"/>
          <p14:tracePt t="21729" x="4384675" y="2859088"/>
          <p14:tracePt t="21732" x="4375150" y="2878138"/>
          <p14:tracePt t="21743" x="4330700" y="2924175"/>
          <p14:tracePt t="21759" x="4248150" y="2987675"/>
          <p14:tracePt t="21776" x="4010025" y="3133725"/>
          <p14:tracePt t="21792" x="3790950" y="3243263"/>
          <p14:tracePt t="21809" x="3552825" y="3343275"/>
          <p14:tracePt t="21810" x="3462338" y="3379788"/>
          <p14:tracePt t="21825" x="3297238" y="3462338"/>
          <p14:tracePt t="21842" x="3097213" y="3535363"/>
          <p14:tracePt t="21860" x="2768600" y="3644900"/>
          <p14:tracePt t="21880" x="2484438" y="3700463"/>
          <p14:tracePt t="21893" x="2328863" y="3727450"/>
          <p14:tracePt t="21910" x="2219325" y="3746500"/>
          <p14:tracePt t="21927" x="2073275" y="3763963"/>
          <p14:tracePt t="21943" x="1973263" y="3773488"/>
          <p14:tracePt t="21961" x="1881188" y="3790950"/>
          <p14:tracePt t="21975" x="1817688" y="3790950"/>
          <p14:tracePt t="21991" x="1781175" y="3790950"/>
          <p14:tracePt t="22009" x="1727200" y="3790950"/>
          <p14:tracePt t="22025" x="1698625" y="3790950"/>
          <p14:tracePt t="22045" x="1662113" y="3783013"/>
          <p14:tracePt t="22057" x="1635125" y="3763963"/>
          <p14:tracePt t="22075" x="1617663" y="3754438"/>
          <p14:tracePt t="22076" x="1608138" y="3754438"/>
          <p14:tracePt t="22091" x="1589088" y="3736975"/>
          <p14:tracePt t="22108" x="1579563" y="3727450"/>
          <p14:tracePt t="22129" x="1571625" y="3727450"/>
          <p14:tracePt t="22143" x="1562100" y="3717925"/>
          <p14:tracePt t="22162" x="1552575" y="3708400"/>
          <p14:tracePt t="22180" x="1543050" y="3700463"/>
          <p14:tracePt t="22193" x="1535113" y="3700463"/>
          <p14:tracePt t="22208" x="1535113" y="3690938"/>
          <p14:tracePt t="22224" x="1535113" y="3681413"/>
          <p14:tracePt t="22241" x="1525588" y="3681413"/>
          <p14:tracePt t="22257" x="1525588" y="3671888"/>
          <p14:tracePt t="22397" x="1535113" y="3671888"/>
          <p14:tracePt t="22406" x="1543050" y="3671888"/>
          <p14:tracePt t="22419" x="1552575" y="3671888"/>
          <p14:tracePt t="22431" x="1562100" y="3671888"/>
          <p14:tracePt t="22439" x="1579563" y="3671888"/>
          <p14:tracePt t="22457" x="1589088" y="3671888"/>
          <p14:tracePt t="22458" x="1598613" y="3671888"/>
          <p14:tracePt t="22473" x="1617663" y="3671888"/>
          <p14:tracePt t="22490" x="1635125" y="3671888"/>
          <p14:tracePt t="22492" x="1654175" y="3671888"/>
          <p14:tracePt t="22506" x="1681163" y="3663950"/>
          <p14:tracePt t="22523" x="1727200" y="3654425"/>
          <p14:tracePt t="22540" x="1808163" y="3627438"/>
          <p14:tracePt t="22558" x="1863725" y="3608388"/>
          <p14:tracePt t="22559" x="1900238" y="3590925"/>
          <p14:tracePt t="22576" x="1973263" y="3562350"/>
          <p14:tracePt t="22592" x="2055813" y="3525838"/>
          <p14:tracePt t="22593" x="2100263" y="3498850"/>
          <p14:tracePt t="22612" x="2182813" y="3452813"/>
          <p14:tracePt t="22622" x="2265363" y="3416300"/>
          <p14:tracePt t="22643" x="2430463" y="3316288"/>
          <p14:tracePt t="22657" x="2540000" y="3252788"/>
          <p14:tracePt t="22674" x="2657475" y="3187700"/>
          <p14:tracePt t="22675" x="2695575" y="3160713"/>
          <p14:tracePt t="22694" x="2805113" y="3097213"/>
          <p14:tracePt t="22695" x="2841625" y="3070225"/>
          <p14:tracePt t="22705" x="2895600" y="3041650"/>
          <p14:tracePt t="22728" x="2987675" y="2978150"/>
          <p14:tracePt t="22740" x="3041650" y="2951163"/>
          <p14:tracePt t="22760" x="3151188" y="2887663"/>
          <p14:tracePt t="22774" x="3206750" y="2851150"/>
          <p14:tracePt t="22791" x="3325813" y="2786063"/>
          <p14:tracePt t="22808" x="3379788" y="2768600"/>
          <p14:tracePt t="22824" x="3452813" y="2749550"/>
          <p14:tracePt t="22825" x="3471863" y="2740025"/>
          <p14:tracePt t="22843" x="3516313" y="2740025"/>
          <p14:tracePt t="22861" x="3581400" y="2740025"/>
          <p14:tracePt t="22873" x="3625850" y="2749550"/>
          <p14:tracePt t="22889" x="3654425" y="2759075"/>
          <p14:tracePt t="22906" x="3690938" y="2786063"/>
          <p14:tracePt t="22907" x="3717925" y="2795588"/>
          <p14:tracePt t="22923" x="3763963" y="2822575"/>
          <p14:tracePt t="22941" x="3827463" y="2868613"/>
          <p14:tracePt t="22955" x="3883025" y="2905125"/>
          <p14:tracePt t="22973" x="3919538" y="2941638"/>
          <p14:tracePt t="22974" x="3946525" y="2968625"/>
          <p14:tracePt t="22990" x="4010025" y="3051175"/>
          <p14:tracePt t="23009" x="4119563" y="3216275"/>
          <p14:tracePt t="23024" x="4192588" y="3306763"/>
          <p14:tracePt t="23041" x="4248150" y="3371850"/>
          <p14:tracePt t="23043" x="4275138" y="3416300"/>
          <p14:tracePt t="23061" x="4330700" y="3481388"/>
          <p14:tracePt t="23071" x="4394200" y="3562350"/>
          <p14:tracePt t="23091" x="4484688" y="3690938"/>
          <p14:tracePt t="23108" x="4521200" y="3754438"/>
          <p14:tracePt t="23122" x="4549775" y="3810000"/>
          <p14:tracePt t="23142" x="4594225" y="3856038"/>
          <p14:tracePt t="23155" x="4622800" y="3883025"/>
          <p14:tracePt t="23174" x="4713288" y="3937000"/>
          <p14:tracePt t="23187" x="4805363" y="3992563"/>
          <p14:tracePt t="23206" x="4960938" y="4065588"/>
          <p14:tracePt t="23226" x="5024438" y="4102100"/>
          <p14:tracePt t="23227" x="5060950" y="4119563"/>
          <p14:tracePt t="23237" x="5087938" y="4138613"/>
          <p14:tracePt t="23258" x="5180013" y="4165600"/>
          <p14:tracePt t="23272" x="5280025" y="4165600"/>
          <p14:tracePt t="23292" x="5435600" y="4165600"/>
          <p14:tracePt t="23309" x="5526088" y="4165600"/>
          <p14:tracePt t="23323" x="5562600" y="4165600"/>
          <p14:tracePt t="23337" x="5581650" y="4165600"/>
          <p14:tracePt t="23356" x="5599113" y="4165600"/>
          <p14:tracePt t="23390" x="5591175" y="4165600"/>
          <p14:tracePt t="23396" x="5581650" y="4175125"/>
          <p14:tracePt t="23403" x="5545138" y="4184650"/>
          <p14:tracePt t="23425" x="5316538" y="4230688"/>
          <p14:tracePt t="23438" x="5060950" y="4267200"/>
          <p14:tracePt t="23454" x="4676775" y="4275138"/>
          <p14:tracePt t="23472" x="4156075" y="4192588"/>
          <p14:tracePt t="23489" x="3846513" y="4102100"/>
          <p14:tracePt t="23506" x="3552825" y="3983038"/>
          <p14:tracePt t="23521" x="3379788" y="3937000"/>
          <p14:tracePt t="23540" x="3206750" y="3873500"/>
          <p14:tracePt t="23541" x="3141663" y="3863975"/>
          <p14:tracePt t="23557" x="3024188" y="3819525"/>
          <p14:tracePt t="23570" x="2914650" y="3754438"/>
          <p14:tracePt t="23587" x="2776538" y="3690938"/>
          <p14:tracePt t="23588" x="2722563" y="3644900"/>
          <p14:tracePt t="23602" x="2613025" y="3571875"/>
          <p14:tracePt t="23620" x="2547938" y="3517900"/>
          <p14:tracePt t="23621" x="2520950" y="3498850"/>
          <p14:tracePt t="23636" x="2484438" y="3462338"/>
          <p14:tracePt t="23652" x="2457450" y="3444875"/>
          <p14:tracePt t="23671" x="2438400" y="3416300"/>
          <p14:tracePt t="23686" x="2420938" y="3408363"/>
          <p14:tracePt t="23707" x="2411413" y="3398838"/>
          <p14:tracePt t="23724" x="2401888" y="3398838"/>
          <p14:tracePt t="23739" x="2401888" y="3389313"/>
          <p14:tracePt t="23755" x="2401888" y="3379788"/>
          <p14:tracePt t="23819" x="2401888" y="3398838"/>
          <p14:tracePt t="23825" x="2420938" y="3398838"/>
          <p14:tracePt t="23835" x="2438400" y="3416300"/>
          <p14:tracePt t="23855" x="2566988" y="3517900"/>
          <p14:tracePt t="23869" x="2703513" y="3627438"/>
          <p14:tracePt t="23889" x="2914650" y="3746500"/>
          <p14:tracePt t="23895" x="2995613" y="3783013"/>
          <p14:tracePt t="23901" x="3105150" y="3819525"/>
          <p14:tracePt t="23918" x="3370263" y="3892550"/>
          <p14:tracePt t="23935" x="3754438" y="4010025"/>
          <p14:tracePt t="23952" x="4019550" y="4102100"/>
          <p14:tracePt t="23972" x="4330700" y="4221163"/>
          <p14:tracePt t="23986" x="4484688" y="4267200"/>
          <p14:tracePt t="24006" x="4659313" y="4321175"/>
          <p14:tracePt t="24020" x="4740275" y="4348163"/>
          <p14:tracePt t="24035" x="4776788" y="4357688"/>
          <p14:tracePt t="24036" x="4786313" y="4357688"/>
          <p14:tracePt t="24052" x="4795838" y="4357688"/>
          <p14:tracePt t="24426" x="4713288" y="4321175"/>
          <p14:tracePt t="24432" x="4586288" y="4248150"/>
          <p14:tracePt t="24438" x="4448175" y="4165600"/>
          <p14:tracePt t="24450" x="4238625" y="4075113"/>
          <p14:tracePt t="24467" x="3690938" y="3900488"/>
          <p14:tracePt t="24486" x="3243263" y="3819525"/>
          <p14:tracePt t="24502" x="2968625" y="3800475"/>
          <p14:tracePt t="24519" x="2713038" y="3773488"/>
          <p14:tracePt t="24520" x="2566988" y="3746500"/>
          <p14:tracePt t="24534" x="2328863" y="3717925"/>
          <p14:tracePt t="24550" x="2136775" y="3708400"/>
          <p14:tracePt t="24567" x="1973263" y="3700463"/>
          <p14:tracePt t="24568" x="1873250" y="3690938"/>
          <p14:tracePt t="24582" x="1754188" y="3671888"/>
          <p14:tracePt t="24600" x="1654175" y="3671888"/>
          <p14:tracePt t="24601" x="1617663" y="3663950"/>
          <p14:tracePt t="24616" x="1562100" y="3654425"/>
          <p14:tracePt t="24633" x="1498600" y="3644900"/>
          <p14:tracePt t="24654" x="1425575" y="3627438"/>
          <p14:tracePt t="24666" x="1389063" y="3608388"/>
          <p14:tracePt t="24682" x="1343025" y="3590925"/>
          <p14:tracePt t="24684" x="1333500" y="3581400"/>
          <p14:tracePt t="24699" x="1306513" y="3581400"/>
          <p14:tracePt t="24716" x="1296988" y="3571875"/>
          <p14:tracePt t="24720" x="1287463" y="3571875"/>
          <p14:tracePt t="24733" x="1279525" y="3562350"/>
          <p14:tracePt t="24753" x="1270000" y="3554413"/>
          <p14:tracePt t="24772" x="1260475" y="3554413"/>
          <p14:tracePt t="24799" x="1250950" y="3544888"/>
          <p14:tracePt t="24820" x="1250950" y="3535363"/>
          <p14:tracePt t="24863" x="1250950" y="3525838"/>
          <p14:tracePt t="24867" x="1260475" y="3517900"/>
          <p14:tracePt t="24882" x="1296988" y="3498850"/>
          <p14:tracePt t="24899" x="1352550" y="3471863"/>
          <p14:tracePt t="24915" x="1452563" y="3416300"/>
          <p14:tracePt t="24932" x="1516063" y="3379788"/>
          <p14:tracePt t="24954" x="1598613" y="3335338"/>
          <p14:tracePt t="24970" x="1698625" y="3316288"/>
          <p14:tracePt t="24982" x="1717675" y="3306763"/>
          <p14:tracePt t="24985" x="1744663" y="3298825"/>
          <p14:tracePt t="24999" x="1800225" y="3279775"/>
          <p14:tracePt t="25019" x="1863725" y="3260725"/>
          <p14:tracePt t="25032" x="1909763" y="3243263"/>
          <p14:tracePt t="25050" x="1963738" y="3224213"/>
          <p14:tracePt t="25051" x="1973263" y="3224213"/>
          <p14:tracePt t="25065" x="2019300" y="3206750"/>
          <p14:tracePt t="25087" x="2073275" y="3187700"/>
          <p14:tracePt t="25100" x="2109788" y="3170238"/>
          <p14:tracePt t="25116" x="2155825" y="3160713"/>
          <p14:tracePt t="25137" x="2211388" y="3151188"/>
          <p14:tracePt t="25148" x="2247900" y="3133725"/>
          <p14:tracePt t="25169" x="2311400" y="3114675"/>
          <p14:tracePt t="25181" x="2357438" y="3106738"/>
          <p14:tracePt t="25204" x="2430463" y="3097213"/>
          <p14:tracePt t="25215" x="2466975" y="3087688"/>
          <p14:tracePt t="25231" x="2530475" y="3070225"/>
          <p14:tracePt t="25247" x="2584450" y="3060700"/>
          <p14:tracePt t="25249" x="2620963" y="3051175"/>
          <p14:tracePt t="25264" x="2695575" y="3033713"/>
          <p14:tracePt t="25282" x="2759075" y="3014663"/>
          <p14:tracePt t="25283" x="2786063" y="3014663"/>
          <p14:tracePt t="25299" x="2841625" y="2997200"/>
          <p14:tracePt t="25317" x="2932113" y="2960688"/>
          <p14:tracePt t="25332" x="2987675" y="2951163"/>
          <p14:tracePt t="25349" x="3041650" y="2932113"/>
          <p14:tracePt t="25350" x="3068638" y="2914650"/>
          <p14:tracePt t="25366" x="3124200" y="2905125"/>
          <p14:tracePt t="25380" x="3170238" y="2887663"/>
          <p14:tracePt t="25403" x="3224213" y="2868613"/>
          <p14:tracePt t="25417" x="3270250" y="2859088"/>
          <p14:tracePt t="25432" x="3306763" y="2851150"/>
          <p14:tracePt t="25433" x="3333750" y="2851150"/>
          <p14:tracePt t="25447" x="3370263" y="2841625"/>
          <p14:tracePt t="25463" x="3389313" y="2841625"/>
          <p14:tracePt t="25481" x="3425825" y="2841625"/>
          <p14:tracePt t="25496" x="3452813" y="2832100"/>
          <p14:tracePt t="25518" x="3489325" y="2822575"/>
          <p14:tracePt t="25531" x="3516313" y="2814638"/>
          <p14:tracePt t="25549" x="3552825" y="2814638"/>
          <p14:tracePt t="25565" x="3581400" y="2805113"/>
          <p14:tracePt t="25585" x="3617913" y="2795588"/>
          <p14:tracePt t="25598" x="3644900" y="2786063"/>
          <p14:tracePt t="25615" x="3662363" y="2786063"/>
          <p14:tracePt t="25616" x="3671888" y="2786063"/>
          <p14:tracePt t="25634" x="3690938" y="2786063"/>
          <p14:tracePt t="25646" x="3698875" y="2786063"/>
          <p14:tracePt t="25665" x="3717925" y="2786063"/>
          <p14:tracePt t="25679" x="3727450" y="2786063"/>
          <p14:tracePt t="25696" x="3735388" y="2786063"/>
          <p14:tracePt t="25713" x="3744913" y="2786063"/>
          <p14:tracePt t="25740" x="3754438" y="2786063"/>
          <p14:tracePt t="26300" x="3827463" y="2732088"/>
          <p14:tracePt t="26304" x="3927475" y="2686050"/>
          <p14:tracePt t="26311" x="4037013" y="2622550"/>
          <p14:tracePt t="26333" x="4311650" y="2540000"/>
          <p14:tracePt t="26349" x="4440238" y="2530475"/>
          <p14:tracePt t="26361" x="4530725" y="2530475"/>
          <p14:tracePt t="26379" x="4640263" y="2549525"/>
          <p14:tracePt t="26394" x="4686300" y="2576513"/>
          <p14:tracePt t="26411" x="4732338" y="2613025"/>
          <p14:tracePt t="26427" x="4768850" y="2695575"/>
          <p14:tracePt t="26444" x="4768850" y="2732088"/>
          <p14:tracePt t="26461" x="4768850" y="2805113"/>
          <p14:tracePt t="26479" x="4759325" y="2851150"/>
          <p14:tracePt t="26496" x="4749800" y="2887663"/>
          <p14:tracePt t="26512" x="4749800" y="2905125"/>
          <p14:tracePt t="26529" x="4749800" y="2924175"/>
          <p14:tracePt t="26546" x="4740275" y="2932113"/>
          <p14:tracePt t="26560" x="4740275" y="2941638"/>
          <p14:tracePt t="26563" x="4740275" y="2951163"/>
          <p14:tracePt t="26579" x="4732338" y="2960688"/>
          <p14:tracePt t="26596" x="4722813" y="2968625"/>
          <p14:tracePt t="26597" x="4703763" y="2968625"/>
          <p14:tracePt t="26612" x="4659313" y="2968625"/>
          <p14:tracePt t="26628" x="4586288" y="2941638"/>
          <p14:tracePt t="26645" x="4448175" y="2895600"/>
          <p14:tracePt t="26661" x="4375150" y="2868613"/>
          <p14:tracePt t="26678" x="4321175" y="2851150"/>
          <p14:tracePt t="26695" x="4284663" y="2851150"/>
          <p14:tracePt t="26710" x="4265613" y="2851150"/>
          <p14:tracePt t="26712" x="4256088" y="2851150"/>
          <p14:tracePt t="26727" x="4248150" y="2851150"/>
          <p14:tracePt t="26742" x="4238625" y="2859088"/>
          <p14:tracePt t="26765" x="4219575" y="2924175"/>
          <p14:tracePt t="26767" x="4219575" y="2960688"/>
          <p14:tracePt t="26775" x="4219575" y="2987675"/>
          <p14:tracePt t="26793" x="4238625" y="3051175"/>
          <p14:tracePt t="26794" x="4248150" y="3078163"/>
          <p14:tracePt t="26812" x="4275138" y="3151188"/>
          <p14:tracePt t="26826" x="4311650" y="3206750"/>
          <p14:tracePt t="26828" x="4330700" y="3243263"/>
          <p14:tracePt t="26842" x="4384675" y="3306763"/>
          <p14:tracePt t="26861" x="4440238" y="3371850"/>
          <p14:tracePt t="26862" x="4484688" y="3416300"/>
          <p14:tracePt t="26880" x="4540250" y="3489325"/>
          <p14:tracePt t="26893" x="4586288" y="3544888"/>
          <p14:tracePt t="26909" x="4613275" y="3590925"/>
          <p14:tracePt t="28043" x="4576763" y="3581400"/>
          <p14:tracePt t="28049" x="4530725" y="3562350"/>
          <p14:tracePt t="28055" x="4476750" y="3525838"/>
          <p14:tracePt t="28071" x="4367213" y="3462338"/>
          <p14:tracePt t="28088" x="4265613" y="3389313"/>
          <p14:tracePt t="28105" x="4202113" y="3352800"/>
          <p14:tracePt t="28122" x="4146550" y="3325813"/>
          <p14:tracePt t="28138" x="4119563" y="3316288"/>
          <p14:tracePt t="28159" x="4102100" y="3306763"/>
          <p14:tracePt t="28177" x="4083050" y="3298825"/>
          <p14:tracePt t="28225" x="4083050" y="3306763"/>
          <p14:tracePt t="28230" x="4092575" y="3306763"/>
          <p14:tracePt t="28239" x="4102100" y="3316288"/>
          <p14:tracePt t="28255" x="4110038" y="3335338"/>
          <p14:tracePt t="28272" x="4138613" y="3362325"/>
          <p14:tracePt t="28289" x="4156075" y="3371850"/>
          <p14:tracePt t="28292" x="4165600" y="3379788"/>
          <p14:tracePt t="28304" x="4192588" y="3398838"/>
          <p14:tracePt t="28321" x="4219575" y="3416300"/>
          <p14:tracePt t="28341" x="4248150" y="3435350"/>
          <p14:tracePt t="28354" x="4265613" y="3452813"/>
          <p14:tracePt t="28371" x="4284663" y="3462338"/>
          <p14:tracePt t="28387" x="4348163" y="3462338"/>
          <p14:tracePt t="28409" x="4503738" y="3471863"/>
          <p14:tracePt t="28422" x="4749800" y="3498850"/>
          <p14:tracePt t="28442" x="5599113" y="3635375"/>
          <p14:tracePt t="28457" x="6229350" y="3763963"/>
          <p14:tracePt t="28472" x="6659563" y="3873500"/>
          <p14:tracePt t="28488" x="6951663" y="3937000"/>
          <p14:tracePt t="28489" x="7080250" y="3965575"/>
          <p14:tracePt t="28504" x="7270750" y="3992563"/>
          <p14:tracePt t="28520" x="7380288" y="4019550"/>
          <p14:tracePt t="28537" x="7453313" y="4029075"/>
          <p14:tracePt t="28554" x="7472363" y="4029075"/>
          <p14:tracePt t="28572" x="7481888" y="4029075"/>
          <p14:tracePt t="28612" x="7462838" y="4029075"/>
          <p14:tracePt t="28617" x="7445375" y="4029075"/>
          <p14:tracePt t="28625" x="7435850" y="4038600"/>
          <p14:tracePt t="28637" x="7408863" y="4038600"/>
          <p14:tracePt t="28639" x="7380288" y="4038600"/>
          <p14:tracePt t="28658" x="7335838" y="4038600"/>
          <p14:tracePt t="28669" x="7289800" y="4046538"/>
          <p14:tracePt t="28686" x="7216775" y="4046538"/>
          <p14:tracePt t="28704" x="7161213" y="4046538"/>
          <p14:tracePt t="28721" x="7034213" y="4046538"/>
          <p14:tracePt t="28738" x="6878638" y="4029075"/>
          <p14:tracePt t="28755" x="6467475" y="4002088"/>
          <p14:tracePt t="28771" x="6148388" y="3973513"/>
          <p14:tracePt t="28788" x="5827713" y="3973513"/>
          <p14:tracePt t="28788" x="5681663" y="3973513"/>
          <p14:tracePt t="28808" x="5408613" y="3983038"/>
          <p14:tracePt t="28822" x="5151438" y="3983038"/>
          <p14:tracePt t="28823" x="5041900" y="3983038"/>
          <p14:tracePt t="28838" x="4841875" y="3983038"/>
          <p14:tracePt t="28854" x="4703763" y="3965575"/>
          <p14:tracePt t="28872" x="4549775" y="3937000"/>
          <p14:tracePt t="28885" x="4494213" y="3919538"/>
          <p14:tracePt t="28902" x="4448175" y="3900488"/>
          <p14:tracePt t="28904" x="4440238" y="3900488"/>
          <p14:tracePt t="28919" x="4411663" y="3900488"/>
          <p14:tracePt t="28935" x="4394200" y="3892550"/>
          <p14:tracePt t="28954" x="4367213" y="3892550"/>
          <p14:tracePt t="28970" x="4348163" y="3883025"/>
          <p14:tracePt t="28987" x="4338638" y="3883025"/>
          <p14:tracePt t="29004" x="4321175" y="3883025"/>
          <p14:tracePt t="29024" x="4292600" y="3883025"/>
          <p14:tracePt t="29039" x="4256088" y="3883025"/>
          <p14:tracePt t="29040" x="4219575" y="3883025"/>
          <p14:tracePt t="29053" x="4129088" y="3883025"/>
          <p14:tracePt t="29070" x="3973513" y="3883025"/>
          <p14:tracePt t="29089" x="3625850" y="3846513"/>
          <p14:tracePt t="29102" x="3233738" y="3810000"/>
          <p14:tracePt t="29118" x="2822575" y="3746500"/>
          <p14:tracePt t="29135" x="2274888" y="3690938"/>
          <p14:tracePt t="29152" x="2009775" y="3663950"/>
          <p14:tracePt t="29169" x="1800225" y="3663950"/>
          <p14:tracePt t="29170" x="1708150" y="3663950"/>
          <p14:tracePt t="29185" x="1579563" y="3654425"/>
          <p14:tracePt t="29202" x="1506538" y="3644900"/>
          <p14:tracePt t="29222" x="1443038" y="3635375"/>
          <p14:tracePt t="29236" x="1425575" y="3627438"/>
          <p14:tracePt t="29255" x="1406525" y="3627438"/>
          <p14:tracePt t="29273" x="1397000" y="3627438"/>
          <p14:tracePt t="29391" x="1397000" y="3617913"/>
          <p14:tracePt t="29417" x="1389063" y="3617913"/>
          <p14:tracePt t="29464" x="1379538" y="3608388"/>
          <p14:tracePt t="29478" x="1370013" y="3608388"/>
          <p14:tracePt t="29499" x="1370013" y="3598863"/>
          <p14:tracePt t="29513" x="1360488" y="3590925"/>
          <p14:tracePt t="29526" x="1352550" y="3590925"/>
          <p14:tracePt t="29554" x="1352550" y="3581400"/>
          <p14:tracePt t="29560" x="1343025" y="3581400"/>
          <p14:tracePt t="29573" x="1333500" y="3581400"/>
          <p14:tracePt t="29596" x="1323975" y="3581400"/>
          <p14:tracePt t="29684" x="1333500" y="3581400"/>
          <p14:tracePt t="29690" x="1343025" y="3581400"/>
          <p14:tracePt t="29699" x="1352550" y="3581400"/>
          <p14:tracePt t="29716" x="1425575" y="3581400"/>
          <p14:tracePt t="29734" x="1525588" y="3562350"/>
          <p14:tracePt t="29736" x="1589088" y="3544888"/>
          <p14:tracePt t="29752" x="1790700" y="3489325"/>
          <p14:tracePt t="29767" x="2092325" y="3371850"/>
          <p14:tracePt t="29783" x="2740025" y="3041650"/>
          <p14:tracePt t="29799" x="3068638" y="2859088"/>
          <p14:tracePt t="29816" x="3279775" y="2732088"/>
          <p14:tracePt t="29817" x="3379788" y="2676525"/>
          <p14:tracePt t="29832" x="3535363" y="2566988"/>
          <p14:tracePt t="29851" x="3708400" y="2457450"/>
          <p14:tracePt t="29866" x="3817938" y="2393950"/>
          <p14:tracePt t="29886" x="3946525" y="2311400"/>
          <p14:tracePt t="29902" x="4010025" y="2265363"/>
          <p14:tracePt t="29907" x="4029075" y="2255838"/>
          <p14:tracePt t="29917" x="4037013" y="2247900"/>
          <p14:tracePt t="29919" x="4046538" y="2228850"/>
          <p14:tracePt t="29938" x="4073525" y="2211388"/>
          <p14:tracePt t="29950" x="4073525" y="2192338"/>
          <p14:tracePt t="29970" x="4073525" y="2174875"/>
          <p14:tracePt t="29982" x="4056063" y="2165350"/>
          <p14:tracePt t="30002" x="4037013" y="2138363"/>
          <p14:tracePt t="30015" x="4029075" y="2119313"/>
          <p14:tracePt t="30033" x="4019550" y="2101850"/>
          <p14:tracePt t="30034" x="4010025" y="2082800"/>
          <p14:tracePt t="30050" x="4000500" y="2065338"/>
          <p14:tracePt t="30067" x="4000500" y="2046288"/>
          <p14:tracePt t="30068" x="4000500" y="2028825"/>
          <p14:tracePt t="30083" x="4000500" y="2000250"/>
          <p14:tracePt t="30104" x="3983038" y="1946275"/>
          <p14:tracePt t="30117" x="3963988" y="1900238"/>
          <p14:tracePt t="30137" x="3937000" y="1854200"/>
          <p14:tracePt t="30151" x="3900488" y="1836738"/>
          <p14:tracePt t="30168" x="3873500" y="1817688"/>
          <p14:tracePt t="30181" x="3836988" y="1800225"/>
          <p14:tracePt t="30203" x="3800475" y="1790700"/>
          <p14:tracePt t="30215" x="3773488" y="1790700"/>
          <p14:tracePt t="30231" x="3763963" y="1790700"/>
          <p14:tracePt t="30232" x="3754438" y="1790700"/>
          <p14:tracePt t="30247" x="3744913" y="1790700"/>
          <p14:tracePt t="30264" x="3727450" y="1800225"/>
          <p14:tracePt t="30281" x="3681413" y="1844675"/>
          <p14:tracePt t="30299" x="3654425" y="1890713"/>
          <p14:tracePt t="30300" x="3635375" y="1909763"/>
          <p14:tracePt t="30314" x="3625850" y="1963738"/>
          <p14:tracePt t="30331" x="3617913" y="2000250"/>
          <p14:tracePt t="30348" x="3608388" y="2073275"/>
          <p14:tracePt t="30365" x="3608388" y="2128838"/>
          <p14:tracePt t="30381" x="3635375" y="2201863"/>
          <p14:tracePt t="30397" x="3644900" y="2238375"/>
          <p14:tracePt t="30414" x="3662363" y="2274888"/>
          <p14:tracePt t="30415" x="3671888" y="2284413"/>
          <p14:tracePt t="30430" x="3698875" y="2311400"/>
          <p14:tracePt t="30448" x="3744913" y="2328863"/>
          <p14:tracePt t="30449" x="3763963" y="2338388"/>
          <p14:tracePt t="30463" x="3817938" y="2338388"/>
          <p14:tracePt t="30480" x="3854450" y="2338388"/>
          <p14:tracePt t="30497" x="3890963" y="2311400"/>
          <p14:tracePt t="30513" x="3919538" y="2274888"/>
          <p14:tracePt t="30530" x="3919538" y="2174875"/>
          <p14:tracePt t="30547" x="3900488" y="2092325"/>
          <p14:tracePt t="30565" x="3863975" y="2028825"/>
          <p14:tracePt t="30582" x="3846513" y="2009775"/>
          <p14:tracePt t="30600" x="3817938" y="2000250"/>
          <p14:tracePt t="30615" x="3800475" y="2000250"/>
          <p14:tracePt t="30632" x="3763963" y="2019300"/>
          <p14:tracePt t="30633" x="3744913" y="2055813"/>
          <p14:tracePt t="30649" x="3727450" y="2155825"/>
          <p14:tracePt t="30664" x="3717925" y="2247900"/>
          <p14:tracePt t="30680" x="3744913" y="2328863"/>
          <p14:tracePt t="30682" x="3763963" y="2366963"/>
          <p14:tracePt t="30696" x="3854450" y="2466975"/>
          <p14:tracePt t="30713" x="3973513" y="2566988"/>
          <p14:tracePt t="30714" x="4073525" y="2613025"/>
          <p14:tracePt t="30730" x="4265613" y="2740025"/>
          <p14:tracePt t="30746" x="4513263" y="2868613"/>
          <p14:tracePt t="30763" x="4832350" y="3051175"/>
          <p14:tracePt t="30780" x="4997450" y="3151188"/>
          <p14:tracePt t="30800" x="5343525" y="3270250"/>
          <p14:tracePt t="30815" x="5581650" y="3316288"/>
          <p14:tracePt t="30816" x="5672138" y="3343275"/>
          <p14:tracePt t="30832" x="5910263" y="3389313"/>
          <p14:tracePt t="30848" x="6138863" y="3444875"/>
          <p14:tracePt t="30867" x="6421438" y="3525838"/>
          <p14:tracePt t="30880" x="6613525" y="3581400"/>
          <p14:tracePt t="30898" x="6805613" y="3635375"/>
          <p14:tracePt t="30900" x="6888163" y="3663950"/>
          <p14:tracePt t="30913" x="6988175" y="3708400"/>
          <p14:tracePt t="30929" x="7080250" y="3727450"/>
          <p14:tracePt t="30946" x="7170738" y="3763963"/>
          <p14:tracePt t="30962" x="7207250" y="3773488"/>
          <p14:tracePt t="30984" x="7226300" y="3773488"/>
          <p14:tracePt t="30995" x="7234238" y="3736975"/>
          <p14:tracePt t="31013" x="7226300" y="3671888"/>
          <p14:tracePt t="31014" x="7207250" y="3635375"/>
          <p14:tracePt t="31029" x="7143750" y="3554413"/>
          <p14:tracePt t="31052" x="7015163" y="3435350"/>
          <p14:tracePt t="31065" x="6915150" y="3371850"/>
          <p14:tracePt t="31081" x="6805613" y="3306763"/>
          <p14:tracePt t="31082" x="6750050" y="3270250"/>
          <p14:tracePt t="31096" x="6650038" y="3252788"/>
          <p14:tracePt t="31111" x="6567488" y="3243263"/>
          <p14:tracePt t="31129" x="6513513" y="3243263"/>
          <p14:tracePt t="31130" x="6486525" y="3252788"/>
          <p14:tracePt t="31145" x="6440488" y="3270250"/>
          <p14:tracePt t="31162" x="6403975" y="3279775"/>
          <p14:tracePt t="31178" x="6384925" y="3306763"/>
          <p14:tracePt t="31194" x="6367463" y="3316288"/>
          <p14:tracePt t="31212" x="6367463" y="3335338"/>
          <p14:tracePt t="31228" x="6375400" y="3352800"/>
          <p14:tracePt t="31245" x="6403975" y="3352800"/>
          <p14:tracePt t="31246" x="6421438" y="3352800"/>
          <p14:tracePt t="31261" x="6467475" y="3352800"/>
          <p14:tracePt t="31278" x="6513513" y="3352800"/>
          <p14:tracePt t="31280" x="6530975" y="3352800"/>
          <p14:tracePt t="31294" x="6586538" y="3325813"/>
          <p14:tracePt t="31314" x="6623050" y="3224213"/>
          <p14:tracePt t="31329" x="6632575" y="3114675"/>
          <p14:tracePt t="31346" x="6596063" y="3024188"/>
          <p14:tracePt t="31347" x="6577013" y="2987675"/>
          <p14:tracePt t="31360" x="6550025" y="2951163"/>
          <p14:tracePt t="31361" x="6513513" y="2914650"/>
          <p14:tracePt t="31378" x="6421438" y="2868613"/>
          <p14:tracePt t="31395" x="6275388" y="2851150"/>
          <p14:tracePt t="31412" x="6202363" y="2851150"/>
          <p14:tracePt t="31430" x="6119813" y="2851150"/>
          <p14:tracePt t="31445" x="6092825" y="2859088"/>
          <p14:tracePt t="31462" x="6065838" y="2887663"/>
          <p14:tracePt t="31463" x="6056313" y="2905125"/>
          <p14:tracePt t="31477" x="6056313" y="2924175"/>
          <p14:tracePt t="31496" x="6065838" y="2951163"/>
          <p14:tracePt t="31497" x="6075363" y="2960688"/>
          <p14:tracePt t="31517" x="6102350" y="2978150"/>
          <p14:tracePt t="31527" x="6138863" y="2997200"/>
          <p14:tracePt t="31545" x="6156325" y="2997200"/>
          <p14:tracePt t="31580" x="6138863" y="2987675"/>
          <p14:tracePt t="31586" x="6111875" y="2960688"/>
          <p14:tracePt t="31594" x="6046788" y="2924175"/>
          <p14:tracePt t="31613" x="5837238" y="2795588"/>
          <p14:tracePt t="31613" x="5664200" y="2703513"/>
          <p14:tracePt t="31629" x="5260975" y="2513013"/>
          <p14:tracePt t="31645" x="4960938" y="2384425"/>
          <p14:tracePt t="31662" x="4503738" y="2211388"/>
          <p14:tracePt t="31678" x="4275138" y="2119313"/>
          <p14:tracePt t="31695" x="3992563" y="2000250"/>
          <p14:tracePt t="31711" x="3873500" y="1936750"/>
          <p14:tracePt t="31731" x="3763963" y="1882775"/>
          <p14:tracePt t="31747" x="3698875" y="1863725"/>
          <p14:tracePt t="31763" x="3635375" y="1854200"/>
          <p14:tracePt t="31779" x="3598863" y="1844675"/>
          <p14:tracePt t="31793" x="3552825" y="1836738"/>
          <p14:tracePt t="31811" x="3508375" y="1827213"/>
          <p14:tracePt t="31827" x="3489325" y="1817688"/>
          <p14:tracePt t="31844" x="3471863" y="1808163"/>
          <p14:tracePt t="31845" x="3462338" y="1800225"/>
          <p14:tracePt t="31864" x="3443288" y="1800225"/>
          <p14:tracePt t="31877" x="3435350" y="1800225"/>
          <p14:tracePt t="31897" x="3425825" y="1790700"/>
          <p14:tracePt t="31911" x="3406775" y="1790700"/>
          <p14:tracePt t="31928" x="3389313" y="1808163"/>
          <p14:tracePt t="31948" x="3389313" y="1900238"/>
          <p14:tracePt t="31961" x="3389313" y="1982788"/>
          <p14:tracePt t="31976" x="3416300" y="2109788"/>
          <p14:tracePt t="31996" x="3489325" y="2311400"/>
          <p14:tracePt t="32009" x="3552825" y="2393950"/>
          <p14:tracePt t="32025" x="3625850" y="2447925"/>
          <p14:tracePt t="32043" x="3708400" y="2476500"/>
          <p14:tracePt t="32059" x="3744913" y="2476500"/>
          <p14:tracePt t="32081" x="3790950" y="2403475"/>
          <p14:tracePt t="32093" x="3817938" y="2328863"/>
          <p14:tracePt t="32110" x="3827463" y="2219325"/>
          <p14:tracePt t="32127" x="3827463" y="2138363"/>
          <p14:tracePt t="32148" x="3781425" y="2000250"/>
          <p14:tracePt t="32163" x="3754438" y="1946275"/>
          <p14:tracePt t="32183" x="3735388" y="1927225"/>
          <p14:tracePt t="32193" x="3717925" y="1900238"/>
          <p14:tracePt t="32241" x="3708400" y="1909763"/>
          <p14:tracePt t="32247" x="3698875" y="1927225"/>
          <p14:tracePt t="36025" x="3708400" y="2009775"/>
          <p14:tracePt t="36032" x="3717925" y="2138363"/>
          <p14:tracePt t="36038" x="3735388" y="2247900"/>
          <p14:tracePt t="36051" x="3744913" y="2320925"/>
          <p14:tracePt t="36053" x="3754438" y="2384425"/>
          <p14:tracePt t="36065" x="3754438" y="2447925"/>
          <p14:tracePt t="36066" x="3754438" y="2493963"/>
          <p14:tracePt t="36081" x="3754438" y="2566988"/>
          <p14:tracePt t="36103" x="3754438" y="2640013"/>
          <p14:tracePt t="36115" x="3754438" y="2667000"/>
          <p14:tracePt t="36130" x="3754438" y="2703513"/>
          <p14:tracePt t="36148" x="3754438" y="2749550"/>
          <p14:tracePt t="36164" x="3754438" y="2768600"/>
          <p14:tracePt t="36181" x="3754438" y="2776538"/>
          <p14:tracePt t="36195" x="3754438" y="2786063"/>
          <p14:tracePt t="36225" x="3754438" y="2768600"/>
          <p14:tracePt t="36235" x="3754438" y="2749550"/>
          <p14:tracePt t="36245" x="3754438" y="2732088"/>
          <p14:tracePt t="36266" x="3754438" y="2630488"/>
          <p14:tracePt t="36278" x="3744913" y="2540000"/>
          <p14:tracePt t="36300" x="3735388" y="2366963"/>
          <p14:tracePt t="36314" x="3717925" y="2265363"/>
          <p14:tracePt t="36329" x="3708400" y="2219325"/>
          <p14:tracePt t="36331" x="3690938" y="2201863"/>
          <p14:tracePt t="36347" x="3681413" y="2192338"/>
          <p14:tracePt t="36364" x="3654425" y="2192338"/>
          <p14:tracePt t="36365" x="3635375" y="2192338"/>
          <p14:tracePt t="36380" x="3608388" y="2192338"/>
          <p14:tracePt t="36396" x="3571875" y="2219325"/>
          <p14:tracePt t="36412" x="3552825" y="2247900"/>
          <p14:tracePt t="36413" x="3544888" y="2274888"/>
          <p14:tracePt t="36429" x="3516313" y="2311400"/>
          <p14:tracePt t="36445" x="3498850" y="2374900"/>
          <p14:tracePt t="36447" x="3498850" y="2403475"/>
          <p14:tracePt t="36461" x="3498850" y="2466975"/>
          <p14:tracePt t="36478" x="3498850" y="2540000"/>
          <p14:tracePt t="36494" x="3516313" y="2649538"/>
          <p14:tracePt t="36511" x="3535363" y="2703513"/>
          <p14:tracePt t="36529" x="3552825" y="2768600"/>
          <p14:tracePt t="36549" x="3562350" y="2795588"/>
          <p14:tracePt t="36567" x="3562350" y="2814638"/>
          <p14:tracePt t="36578" x="3562350" y="2822575"/>
          <p14:tracePt t="36600" x="3562350" y="2832100"/>
          <p14:tracePt t="36612" x="3562350" y="2841625"/>
          <p14:tracePt t="36629" x="3552825" y="2851150"/>
          <p14:tracePt t="36630" x="3544888" y="2868613"/>
          <p14:tracePt t="36644" x="3535363" y="2878138"/>
          <p14:tracePt t="36660" x="3516313" y="2905125"/>
          <p14:tracePt t="36678" x="3479800" y="3005138"/>
          <p14:tracePt t="36694" x="3435350" y="3124200"/>
          <p14:tracePt t="36716" x="3325813" y="3398838"/>
          <p14:tracePt t="36727" x="3252788" y="3608388"/>
          <p14:tracePt t="36747" x="3187700" y="3754438"/>
          <p14:tracePt t="36760" x="3160713" y="3810000"/>
          <p14:tracePt t="36777" x="3151188" y="3836988"/>
          <p14:tracePt t="36798" x="3133725" y="3846513"/>
          <p14:tracePt t="36802" x="3133725" y="3856038"/>
          <p14:tracePt t="36817" x="3133725" y="3863975"/>
          <p14:tracePt t="36829" x="3124200" y="3863975"/>
          <p14:tracePt t="36848" x="3114675" y="3863975"/>
          <p14:tracePt t="40171" x="3160713" y="3819525"/>
          <p14:tracePt t="40176" x="3260725" y="3746500"/>
          <p14:tracePt t="40185" x="3362325" y="3671888"/>
          <p14:tracePt t="40202" x="3552825" y="3544888"/>
          <p14:tracePt t="40203" x="3635375" y="3508375"/>
          <p14:tracePt t="40216" x="3708400" y="3481388"/>
          <p14:tracePt t="40217" x="3754438" y="3471863"/>
          <p14:tracePt t="40232" x="3854450" y="3444875"/>
          <p14:tracePt t="40251" x="3937000" y="3444875"/>
          <p14:tracePt t="40268" x="3973513" y="3452813"/>
          <p14:tracePt t="40284" x="4010025" y="3489325"/>
          <p14:tracePt t="40285" x="4029075" y="3498850"/>
          <p14:tracePt t="40300" x="4046538" y="3525838"/>
          <p14:tracePt t="40321" x="4065588" y="3562350"/>
          <p14:tracePt t="40334" x="4065588" y="3608388"/>
          <p14:tracePt t="40351" x="4037013" y="3663950"/>
          <p14:tracePt t="40367" x="3983038" y="3736975"/>
          <p14:tracePt t="40384" x="3919538" y="3763963"/>
          <p14:tracePt t="40398" x="3817938" y="3790950"/>
          <p14:tracePt t="40417" x="3598863" y="3800475"/>
          <p14:tracePt t="40431" x="3406775" y="3727450"/>
          <p14:tracePt t="40448" x="3051175" y="3554413"/>
          <p14:tracePt t="40465" x="2841625" y="3425825"/>
          <p14:tracePt t="40487" x="2576513" y="3270250"/>
          <p14:tracePt t="40498" x="2430463" y="3187700"/>
          <p14:tracePt t="40517" x="2301875" y="3106738"/>
          <p14:tracePt t="40533" x="2238375" y="3078163"/>
          <p14:tracePt t="40551" x="2182813" y="3060700"/>
          <p14:tracePt t="40566" x="2146300" y="3051175"/>
          <p14:tracePt t="40582" x="2128838" y="3051175"/>
          <p14:tracePt t="40604" x="2109788" y="3060700"/>
          <p14:tracePt t="40615" x="2100263" y="3078163"/>
          <p14:tracePt t="40633" x="2092325" y="3106738"/>
          <p14:tracePt t="40647" x="2082800" y="3114675"/>
          <p14:tracePt t="40664" x="2073275" y="3133725"/>
          <p14:tracePt t="40687" x="2063750" y="3143250"/>
          <p14:tracePt t="40701" x="2055813" y="3143250"/>
          <p14:tracePt t="40715" x="2046288" y="3143250"/>
          <p14:tracePt t="40731" x="2019300" y="3133725"/>
          <p14:tracePt t="40748" x="1954213" y="3106738"/>
          <p14:tracePt t="40764" x="1917700" y="3070225"/>
          <p14:tracePt t="40782" x="1844675" y="3033713"/>
          <p14:tracePt t="40799" x="1808163" y="2997200"/>
          <p14:tracePt t="40817" x="1771650" y="2978150"/>
          <p14:tracePt t="40831" x="1754188" y="2968625"/>
          <p14:tracePt t="40848" x="1744663" y="2960688"/>
          <p14:tracePt t="40863" x="1735138" y="2951163"/>
          <p14:tracePt t="40880" x="1735138" y="2960688"/>
          <p14:tracePt t="40899" x="1735138" y="2987675"/>
          <p14:tracePt t="40917" x="1754188" y="3005138"/>
          <p14:tracePt t="40919" x="1754188" y="3014663"/>
          <p14:tracePt t="40930" x="1771650" y="3024188"/>
          <p14:tracePt t="40931" x="1781175" y="3033713"/>
          <p14:tracePt t="40946" x="1817688" y="3051175"/>
          <p14:tracePt t="40964" x="1873250" y="3078163"/>
          <p14:tracePt t="40980" x="1963738" y="3106738"/>
          <p14:tracePt t="40997" x="2036763" y="3124200"/>
          <p14:tracePt t="41015" x="2155825" y="3151188"/>
          <p14:tracePt t="41030" x="2219325" y="3160713"/>
          <p14:tracePt t="41048" x="2311400" y="3170238"/>
          <p14:tracePt t="42429" x="2365375" y="3170238"/>
          <p14:tracePt t="42436" x="2420938" y="3151188"/>
          <p14:tracePt t="42443" x="2484438" y="3143250"/>
          <p14:tracePt t="42459" x="2640013" y="3114675"/>
          <p14:tracePt t="42476" x="2886075" y="3097213"/>
          <p14:tracePt t="42492" x="3041650" y="3106738"/>
          <p14:tracePt t="42508" x="3206750" y="3133725"/>
          <p14:tracePt t="42525" x="3489325" y="3179763"/>
          <p14:tracePt t="42542" x="3644900" y="3216275"/>
          <p14:tracePt t="42558" x="3910013" y="3289300"/>
          <p14:tracePt t="42575" x="4175125" y="3335338"/>
          <p14:tracePt t="42592" x="4630738" y="3452813"/>
          <p14:tracePt t="42610" x="5051425" y="3544888"/>
          <p14:tracePt t="42627" x="5445125" y="3635375"/>
          <p14:tracePt t="42644" x="5718175" y="3671888"/>
          <p14:tracePt t="42659" x="5919788" y="3717925"/>
          <p14:tracePt t="42660" x="6019800" y="3746500"/>
          <p14:tracePt t="42676" x="6248400" y="3790950"/>
          <p14:tracePt t="42696" x="6513513" y="3846513"/>
          <p14:tracePt t="42712" x="6613525" y="3883025"/>
          <p14:tracePt t="42729" x="6696075" y="3892550"/>
          <p14:tracePt t="42745" x="6723063" y="3892550"/>
          <p14:tracePt t="42757" x="6742113" y="3892550"/>
          <p14:tracePt t="42777" x="6769100" y="3892550"/>
          <p14:tracePt t="42790" x="6786563" y="3892550"/>
          <p14:tracePt t="42807" x="6805613" y="3892550"/>
          <p14:tracePt t="42824" x="6842125" y="3892550"/>
          <p14:tracePt t="42841" x="6878638" y="3873500"/>
          <p14:tracePt t="42863" x="6951663" y="3846513"/>
          <p14:tracePt t="42873" x="7007225" y="3827463"/>
          <p14:tracePt t="42898" x="7070725" y="3783013"/>
          <p14:tracePt t="42898" x="7097713" y="3763963"/>
          <p14:tracePt t="42907" x="7124700" y="3754438"/>
          <p14:tracePt t="42929" x="7197725" y="3736975"/>
          <p14:tracePt t="42942" x="7270750" y="3727450"/>
          <p14:tracePt t="42963" x="7380288" y="3727450"/>
          <p14:tracePt t="42979" x="7416800" y="3727450"/>
          <p14:tracePt t="42991" x="7445375" y="3727450"/>
          <p14:tracePt t="43009" x="7472363" y="3727450"/>
          <p14:tracePt t="43028" x="7481888" y="3727450"/>
          <p14:tracePt t="43048" x="7489825" y="3727450"/>
          <p14:tracePt t="43069" x="7489825" y="3717925"/>
          <p14:tracePt t="43076" x="7499350" y="3717925"/>
          <p14:tracePt t="43090" x="7499350" y="3700463"/>
          <p14:tracePt t="43106" x="7508875" y="3681413"/>
          <p14:tracePt t="43124" x="7518400" y="3644900"/>
          <p14:tracePt t="43146" x="7518400" y="3617913"/>
          <p14:tracePt t="43157" x="7518400" y="3590925"/>
          <p14:tracePt t="43176" x="7518400" y="3562350"/>
          <p14:tracePt t="43195" x="7508875" y="3517900"/>
          <p14:tracePt t="43210" x="7462838" y="3471863"/>
          <p14:tracePt t="43212" x="7435850" y="3462338"/>
          <p14:tracePt t="43225" x="7380288" y="3435350"/>
          <p14:tracePt t="43239" x="7316788" y="3416300"/>
          <p14:tracePt t="43256" x="7270750" y="3398838"/>
          <p14:tracePt t="43273" x="7226300" y="3379788"/>
          <p14:tracePt t="43293" x="7207250" y="3379788"/>
          <p14:tracePt t="43295" x="7197725" y="3379788"/>
          <p14:tracePt t="43314" x="7189788" y="3379788"/>
          <p14:tracePt t="43369" x="7207250" y="3389313"/>
          <p14:tracePt t="43375" x="7226300" y="3408363"/>
          <p14:tracePt t="43384" x="7234238" y="3408363"/>
          <p14:tracePt t="43394" x="7262813" y="3425825"/>
          <p14:tracePt t="43395" x="7289800" y="3435350"/>
          <p14:tracePt t="43406" x="7316788" y="3444875"/>
          <p14:tracePt t="43428" x="7380288" y="3471863"/>
          <p14:tracePt t="43439" x="7416800" y="3481388"/>
          <p14:tracePt t="43457" x="7472363" y="3481388"/>
          <p14:tracePt t="43474" x="7508875" y="3471863"/>
          <p14:tracePt t="43490" x="7518400" y="3462338"/>
          <p14:tracePt t="43491" x="7526338" y="3462338"/>
          <p14:tracePt t="43508" x="7545388" y="3452813"/>
          <p14:tracePt t="43524" x="7545388" y="3435350"/>
          <p14:tracePt t="43525" x="7545388" y="3416300"/>
          <p14:tracePt t="43539" x="7545388" y="3379788"/>
          <p14:tracePt t="43557" x="7518400" y="3325813"/>
          <p14:tracePt t="43577" x="7445375" y="3260725"/>
          <p14:tracePt t="43588" x="7372350" y="3224213"/>
          <p14:tracePt t="43608" x="7262813" y="3206750"/>
          <p14:tracePt t="43622" x="7207250" y="3206750"/>
          <p14:tracePt t="43638" x="7180263" y="3206750"/>
          <p14:tracePt t="43657" x="7153275" y="3206750"/>
          <p14:tracePt t="43671" x="7143750" y="3216275"/>
          <p14:tracePt t="43690" x="7143750" y="3252788"/>
          <p14:tracePt t="43707" x="7153275" y="3298825"/>
          <p14:tracePt t="43726" x="7197725" y="3379788"/>
          <p14:tracePt t="43739" x="7234238" y="3416300"/>
          <p14:tracePt t="43756" x="7280275" y="3444875"/>
          <p14:tracePt t="43777" x="7326313" y="3452813"/>
          <p14:tracePt t="43788" x="7335838" y="3452813"/>
          <p14:tracePt t="43806" x="7362825" y="3452813"/>
          <p14:tracePt t="43822" x="7380288" y="3452813"/>
          <p14:tracePt t="43844" x="7389813" y="3452813"/>
          <p14:tracePt t="43858" x="7399338" y="3452813"/>
          <p14:tracePt t="43902" x="7399338" y="3444875"/>
          <p14:tracePt t="43912" x="7389813" y="3444875"/>
          <p14:tracePt t="43921" x="7372350" y="3435350"/>
          <p14:tracePt t="43942" x="7299325" y="3425825"/>
          <p14:tracePt t="43955" x="7253288" y="3435350"/>
          <p14:tracePt t="43972" x="7226300" y="3462338"/>
          <p14:tracePt t="43989" x="7189788" y="3508375"/>
          <p14:tracePt t="44005" x="7180263" y="3535363"/>
          <p14:tracePt t="44027" x="7180263" y="3562350"/>
          <p14:tracePt t="44038" x="7197725" y="3590925"/>
          <p14:tracePt t="44057" x="7216775" y="3608388"/>
          <p14:tracePt t="44071" x="7226300" y="3617913"/>
          <p14:tracePt t="44093" x="7234238" y="3617913"/>
          <p14:tracePt t="44103" x="7243763" y="3627438"/>
          <p14:tracePt t="44121" x="7243763" y="3635375"/>
          <p14:tracePt t="44726" x="7270750" y="3635375"/>
          <p14:tracePt t="44729" x="7299325" y="3654425"/>
          <p14:tracePt t="44736" x="7307263" y="3654425"/>
          <p14:tracePt t="44756" x="7343775" y="3663950"/>
          <p14:tracePt t="44758" x="7353300" y="3663950"/>
          <p14:tracePt t="44768" x="7362825" y="3663950"/>
          <p14:tracePt t="44785" x="7389813" y="3663950"/>
          <p14:tracePt t="44802" x="7408863" y="3663950"/>
          <p14:tracePt t="44819" x="7426325" y="3663950"/>
          <p14:tracePt t="44835" x="7435850" y="3654425"/>
          <p14:tracePt t="44851" x="7445375" y="3644900"/>
          <p14:tracePt t="44873" x="7453313" y="3644900"/>
          <p14:tracePt t="44887" x="7453313" y="3635375"/>
          <p14:tracePt t="44906" x="7453313" y="3627438"/>
          <p14:tracePt t="44924" x="7435850" y="3627438"/>
          <p14:tracePt t="44934" x="7389813" y="3627438"/>
          <p14:tracePt t="44950" x="7335838" y="3627438"/>
          <p14:tracePt t="44974" x="7270750" y="3635375"/>
          <p14:tracePt t="44986" x="7253288" y="3644900"/>
          <p14:tracePt t="45002" x="7234238" y="3644900"/>
          <p14:tracePt t="45023" x="7216775" y="3644900"/>
          <p14:tracePt t="45033" x="7207250" y="3654425"/>
          <p14:tracePt t="45053" x="7197725" y="3663950"/>
          <p14:tracePt t="45082" x="7189788" y="3663950"/>
          <p14:tracePt t="45192" x="7197725" y="3671888"/>
          <p14:tracePt t="45205" x="7207250" y="3671888"/>
          <p14:tracePt t="45223" x="7207250" y="3681413"/>
          <p14:tracePt t="45237" x="7216775" y="3681413"/>
          <p14:tracePt t="45239" x="7216775" y="3690938"/>
          <p14:tracePt t="45253" x="7226300" y="3690938"/>
          <p14:tracePt t="45267" x="7234238" y="3690938"/>
          <p14:tracePt t="45286" x="7234238" y="3700463"/>
          <p14:tracePt t="45287" x="7234238" y="3708400"/>
          <p14:tracePt t="45301" x="7243763" y="3708400"/>
          <p14:tracePt t="45317" x="7253288" y="3708400"/>
          <p14:tracePt t="45334" x="7262813" y="3708400"/>
          <p14:tracePt t="45335" x="7280275" y="3708400"/>
          <p14:tracePt t="45349" x="7289800" y="3708400"/>
          <p14:tracePt t="45368" x="7307263" y="3708400"/>
          <p14:tracePt t="45369" x="7326313" y="3700463"/>
          <p14:tracePt t="45384" x="7353300" y="3690938"/>
          <p14:tracePt t="45401" x="7416800" y="3681413"/>
          <p14:tracePt t="45417" x="7535863" y="3644900"/>
          <p14:tracePt t="45434" x="7654925" y="3627438"/>
          <p14:tracePt t="45449" x="7737475" y="3617913"/>
          <p14:tracePt t="45466" x="7820025" y="3608388"/>
          <p14:tracePt t="45482" x="7856538" y="3598863"/>
          <p14:tracePt t="45500" x="7910513" y="3590925"/>
          <p14:tracePt t="45518" x="7966075" y="3590925"/>
          <p14:tracePt t="45519" x="7974013" y="3590925"/>
          <p14:tracePt t="45535" x="8010525" y="3581400"/>
          <p14:tracePt t="45552" x="8056563" y="3571875"/>
          <p14:tracePt t="45553" x="8066088" y="3571875"/>
          <p14:tracePt t="45567" x="8102600" y="3562350"/>
          <p14:tracePt t="45584" x="8129588" y="3562350"/>
          <p14:tracePt t="45601" x="8175625" y="3562350"/>
          <p14:tracePt t="45621" x="8194675" y="3562350"/>
          <p14:tracePt t="45621" x="8212138" y="3562350"/>
          <p14:tracePt t="45632" x="8221663" y="3562350"/>
          <p14:tracePt t="45649" x="8248650" y="3562350"/>
          <p14:tracePt t="45666" x="8267700" y="3562350"/>
          <p14:tracePt t="45684" x="8285163" y="3562350"/>
          <p14:tracePt t="45702" x="8304213" y="3562350"/>
          <p14:tracePt t="45714" x="8312150" y="3562350"/>
          <p14:tracePt t="45731" x="8331200" y="3562350"/>
          <p14:tracePt t="45748" x="8348663" y="3562350"/>
          <p14:tracePt t="45766" x="8367713" y="3562350"/>
          <p14:tracePt t="45782" x="8385175" y="3562350"/>
          <p14:tracePt t="45800" x="8413750" y="3562350"/>
          <p14:tracePt t="45816" x="8431213" y="3562350"/>
          <p14:tracePt t="45835" x="8458200" y="3562350"/>
          <p14:tracePt t="45849" x="8467725" y="3562350"/>
          <p14:tracePt t="45867" x="8494713" y="3562350"/>
          <p14:tracePt t="45880" x="8513763" y="3562350"/>
          <p14:tracePt t="45897" x="8531225" y="3554413"/>
          <p14:tracePt t="45914" x="8550275" y="3544888"/>
          <p14:tracePt t="45931" x="8567738" y="3544888"/>
          <p14:tracePt t="45947" x="8596313" y="3535363"/>
          <p14:tracePt t="45964" x="8604250" y="3525838"/>
          <p14:tracePt t="45982" x="8623300" y="3508375"/>
          <p14:tracePt t="45997" x="8632825" y="3498850"/>
          <p14:tracePt t="46015" x="8642350" y="3489325"/>
          <p14:tracePt t="46018" x="8650288" y="3481388"/>
          <p14:tracePt t="46030" x="8659813" y="3462338"/>
          <p14:tracePt t="46048" x="8678863" y="3452813"/>
          <p14:tracePt t="46050" x="8686800" y="3435350"/>
          <p14:tracePt t="46065" x="8686800" y="3425825"/>
          <p14:tracePt t="46082" x="8715375" y="3398838"/>
          <p14:tracePt t="46100" x="8742363" y="3371850"/>
          <p14:tracePt t="46116" x="8769350" y="3352800"/>
          <p14:tracePt t="46118" x="8788400" y="3343275"/>
          <p14:tracePt t="46130" x="8796338" y="3335338"/>
          <p14:tracePt t="46132" x="8796338" y="3325813"/>
          <p14:tracePt t="46146" x="8824913" y="3306763"/>
          <p14:tracePt t="46164" x="8842375" y="3289300"/>
          <p14:tracePt t="46183" x="8851900" y="3270250"/>
          <p14:tracePt t="46197" x="8869363" y="3260725"/>
          <p14:tracePt t="46213" x="8878888" y="3260725"/>
          <p14:tracePt t="46230" x="8878888" y="3252788"/>
          <p14:tracePt t="46246" x="8888413" y="3243263"/>
          <p14:tracePt t="47188" x="8815388" y="3243263"/>
          <p14:tracePt t="47193" x="8678863" y="3243263"/>
          <p14:tracePt t="47200" x="8540750" y="3243263"/>
          <p14:tracePt t="47212" x="8331200" y="3243263"/>
          <p14:tracePt t="47228" x="7673975" y="3187700"/>
          <p14:tracePt t="47247" x="7207250" y="3124200"/>
          <p14:tracePt t="47248" x="7024688" y="3078163"/>
          <p14:tracePt t="47265" x="6659563" y="2997200"/>
          <p14:tracePt t="47276" x="6338888" y="2932113"/>
          <p14:tracePt t="47293" x="6075363" y="2841625"/>
          <p14:tracePt t="47297" x="5946775" y="2805113"/>
          <p14:tracePt t="47310" x="5754688" y="2732088"/>
          <p14:tracePt t="47328" x="5608638" y="2667000"/>
          <p14:tracePt t="47343" x="5499100" y="2613025"/>
          <p14:tracePt t="47360" x="5462588" y="2613025"/>
          <p14:tracePt t="47761" x="5399088" y="2622550"/>
          <p14:tracePt t="47765" x="5316538" y="2667000"/>
          <p14:tracePt t="47774" x="5207000" y="2703513"/>
          <p14:tracePt t="47792" x="4822825" y="2868613"/>
          <p14:tracePt t="47794" x="4676775" y="2932113"/>
          <p14:tracePt t="47808" x="4265613" y="3097213"/>
          <p14:tracePt t="47824" x="3836988" y="3289300"/>
          <p14:tracePt t="47841" x="3416300" y="3498850"/>
          <p14:tracePt t="47858" x="3114675" y="3681413"/>
          <p14:tracePt t="47860" x="3005138" y="3746500"/>
          <p14:tracePt t="47875" x="2805113" y="3863975"/>
          <p14:tracePt t="47894" x="2593975" y="3965575"/>
          <p14:tracePt t="47895" x="2484438" y="4029075"/>
          <p14:tracePt t="47908" x="2301875" y="4156075"/>
          <p14:tracePt t="47926" x="2192338" y="4248150"/>
          <p14:tracePt t="47947" x="2063750" y="4330700"/>
          <p14:tracePt t="47960" x="2000250" y="4348163"/>
          <p14:tracePt t="47975" x="1936750" y="4357688"/>
          <p14:tracePt t="47976" x="1917700" y="4357688"/>
          <p14:tracePt t="47993" x="1873250" y="4357688"/>
          <p14:tracePt t="48007" x="1844675" y="4340225"/>
          <p14:tracePt t="48024" x="1808163" y="4311650"/>
          <p14:tracePt t="48388" x="1735138" y="4376738"/>
          <p14:tracePt t="48394" x="1635125" y="4476750"/>
          <p14:tracePt t="48407" x="1443038" y="4678363"/>
          <p14:tracePt t="48426" x="1196975" y="4868863"/>
          <p14:tracePt t="48442" x="1087438" y="4933950"/>
          <p14:tracePt t="48459" x="995363" y="4997450"/>
          <p14:tracePt t="48460" x="968375" y="5024438"/>
          <p14:tracePt t="48474" x="912813" y="5051425"/>
          <p14:tracePt t="48489" x="876300" y="5087938"/>
          <p14:tracePt t="48506" x="831850" y="5124450"/>
          <p14:tracePt t="48507" x="812800" y="5133975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306" y="336042"/>
            <a:ext cx="6660694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pc="-5" dirty="0"/>
              <a:t>0–4 kW PV Mean cost per kW in UK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1266571" y="4948014"/>
            <a:ext cx="626745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1000" spc="-5" dirty="0">
                <a:latin typeface="Arial"/>
                <a:cs typeface="Arial"/>
                <a:hlinkClick r:id="rId6"/>
              </a:rPr>
              <a:t>https://www.gov.uk/government/statistics/solar-pv-cost-data</a:t>
            </a:r>
            <a:endParaRPr lang="en-GB" sz="1000" spc="-5" dirty="0">
              <a:latin typeface="Arial"/>
              <a:cs typeface="Arial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B6A3F48-212B-4C6D-84F6-D453595ED131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28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15E331-2288-B38E-B64D-5D10675F97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33"/>
          <a:stretch/>
        </p:blipFill>
        <p:spPr>
          <a:xfrm>
            <a:off x="864000" y="870048"/>
            <a:ext cx="8280000" cy="378114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6D63A14-3A9F-5A1B-C622-59F98262A7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4780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0273"/>
    </mc:Choice>
    <mc:Fallback xmlns="">
      <p:transition spd="slow" advTm="30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0" x="274638" y="4714875"/>
          <p14:tracePt t="704" x="576263" y="4192588"/>
          <p14:tracePt t="721" x="858838" y="3763963"/>
          <p14:tracePt t="738" x="1177925" y="3260725"/>
          <p14:tracePt t="755" x="1389063" y="3014663"/>
          <p14:tracePt t="772" x="1690688" y="2613025"/>
          <p14:tracePt t="788" x="1817688" y="2430463"/>
          <p14:tracePt t="808" x="1982788" y="2219325"/>
          <p14:tracePt t="823" x="2082800" y="2109788"/>
          <p14:tracePt t="838" x="2136775" y="2055813"/>
          <p14:tracePt t="854" x="2192338" y="2000250"/>
          <p14:tracePt t="870" x="2228850" y="1973263"/>
          <p14:tracePt t="888" x="2255838" y="1946275"/>
          <p14:tracePt t="1845" x="2174875" y="1946275"/>
          <p14:tracePt t="1847" x="2063750" y="1946275"/>
          <p14:tracePt t="1854" x="1963738" y="1946275"/>
          <p14:tracePt t="1870" x="1717675" y="1946275"/>
          <p14:tracePt t="1885" x="1516063" y="1946275"/>
          <p14:tracePt t="1903" x="1370013" y="1927225"/>
          <p14:tracePt t="1921" x="1316038" y="1927225"/>
          <p14:tracePt t="1923" x="1287463" y="1927225"/>
          <p14:tracePt t="1939" x="1260475" y="1927225"/>
          <p14:tracePt t="1950" x="1233488" y="1927225"/>
          <p14:tracePt t="1967" x="1214438" y="1927225"/>
          <p14:tracePt t="1985" x="1196975" y="1927225"/>
          <p14:tracePt t="2000" x="1196975" y="1919288"/>
          <p14:tracePt t="2018" x="1196975" y="1909763"/>
          <p14:tracePt t="2055" x="1196975" y="1900238"/>
          <p14:tracePt t="2058" x="1206500" y="1890713"/>
          <p14:tracePt t="2066" x="1206500" y="1882775"/>
          <p14:tracePt t="2083" x="1223963" y="1882775"/>
          <p14:tracePt t="2100" x="1250950" y="1863725"/>
          <p14:tracePt t="2120" x="1287463" y="1854200"/>
          <p14:tracePt t="2136" x="1306513" y="1844675"/>
          <p14:tracePt t="2152" x="1343025" y="1836738"/>
          <p14:tracePt t="2171" x="1397000" y="1827213"/>
          <p14:tracePt t="2183" x="1443038" y="1827213"/>
          <p14:tracePt t="2200" x="1479550" y="1827213"/>
          <p14:tracePt t="2217" x="1525588" y="1827213"/>
          <p14:tracePt t="2233" x="1543050" y="1827213"/>
          <p14:tracePt t="2250" x="1562100" y="1817688"/>
          <p14:tracePt t="2576" x="1589088" y="1771650"/>
          <p14:tracePt t="2586" x="1644650" y="1717675"/>
          <p14:tracePt t="2590" x="1690688" y="1644650"/>
          <p14:tracePt t="2598" x="1735138" y="1589088"/>
          <p14:tracePt t="2621" x="1881188" y="1462088"/>
          <p14:tracePt t="2632" x="1946275" y="1416050"/>
          <p14:tracePt t="2651" x="2019300" y="1370013"/>
          <p14:tracePt t="2665" x="2046288" y="1352550"/>
          <p14:tracePt t="2684" x="2063750" y="1343025"/>
          <p14:tracePt t="2685" x="2073275" y="1333500"/>
          <p14:tracePt t="2699" x="2092325" y="1333500"/>
          <p14:tracePt t="2714" x="2109788" y="1323975"/>
          <p14:tracePt t="2732" x="2146300" y="1323975"/>
          <p14:tracePt t="2748" x="2165350" y="1323975"/>
          <p14:tracePt t="2765" x="2174875" y="1323975"/>
          <p14:tracePt t="2766" x="2192338" y="1323975"/>
          <p14:tracePt t="2781" x="2201863" y="1323975"/>
          <p14:tracePt t="2798" x="2219325" y="1333500"/>
          <p14:tracePt t="2814" x="2274888" y="1370013"/>
          <p14:tracePt t="2835" x="2301875" y="1406525"/>
          <p14:tracePt t="2838" x="2320925" y="1435100"/>
          <p14:tracePt t="2847" x="2338388" y="1462088"/>
          <p14:tracePt t="2848" x="2357438" y="1489075"/>
          <p14:tracePt t="2871" x="2411413" y="1571625"/>
          <p14:tracePt t="2884" x="2430463" y="1625600"/>
          <p14:tracePt t="2899" x="2466975" y="1671638"/>
          <p14:tracePt t="2914" x="2493963" y="1735138"/>
          <p14:tracePt t="2932" x="2540000" y="1800225"/>
          <p14:tracePt t="2949" x="2566988" y="1844675"/>
          <p14:tracePt t="2950" x="2593975" y="1873250"/>
          <p14:tracePt t="2965" x="2649538" y="1909763"/>
          <p14:tracePt t="2980" x="2703513" y="1936750"/>
          <p14:tracePt t="2997" x="2795588" y="1973263"/>
          <p14:tracePt t="3013" x="2822575" y="1982788"/>
          <p14:tracePt t="3032" x="2878138" y="1992313"/>
          <p14:tracePt t="3048" x="2914650" y="1982788"/>
          <p14:tracePt t="3066" x="2968625" y="1946275"/>
          <p14:tracePt t="3081" x="3024188" y="1900238"/>
          <p14:tracePt t="3100" x="3068638" y="1863725"/>
          <p14:tracePt t="3101" x="3087688" y="1844675"/>
          <p14:tracePt t="3117" x="3114675" y="1817688"/>
          <p14:tracePt t="3130" x="3124200" y="1800225"/>
          <p14:tracePt t="3151" x="3133725" y="1771650"/>
          <p14:tracePt t="3165" x="3141663" y="1763713"/>
          <p14:tracePt t="3185" x="3151188" y="1735138"/>
          <p14:tracePt t="3196" x="3151188" y="1717675"/>
          <p14:tracePt t="3218" x="3151188" y="1708150"/>
          <p14:tracePt t="3231" x="3160713" y="1690688"/>
          <p14:tracePt t="3249" x="3170238" y="1681163"/>
          <p14:tracePt t="3249" x="3178175" y="1671638"/>
          <p14:tracePt t="3265" x="3206750" y="1662113"/>
          <p14:tracePt t="3281" x="3243263" y="1644650"/>
          <p14:tracePt t="3298" x="3316288" y="1617663"/>
          <p14:tracePt t="3318" x="3398838" y="1608138"/>
          <p14:tracePt t="3331" x="3425825" y="1608138"/>
          <p14:tracePt t="3332" x="3462338" y="1617663"/>
          <p14:tracePt t="3347" x="3544888" y="1644650"/>
          <p14:tracePt t="3363" x="3644900" y="1690688"/>
          <p14:tracePt t="3381" x="3773488" y="1744663"/>
          <p14:tracePt t="3396" x="3827463" y="1771650"/>
          <p14:tracePt t="3414" x="3873500" y="1800225"/>
          <p14:tracePt t="3431" x="3900488" y="1817688"/>
          <p14:tracePt t="3448" x="3937000" y="1854200"/>
          <p14:tracePt t="3464" x="3937000" y="1863725"/>
          <p14:tracePt t="3932" x="4029075" y="1844675"/>
          <p14:tracePt t="3936" x="4165600" y="1790700"/>
          <p14:tracePt t="3944" x="4292600" y="1754188"/>
          <p14:tracePt t="3966" x="4622800" y="1671638"/>
          <p14:tracePt t="3979" x="4795838" y="1625600"/>
          <p14:tracePt t="3995" x="4924425" y="1617663"/>
          <p14:tracePt t="4013" x="5078413" y="1589088"/>
          <p14:tracePt t="4029" x="5160963" y="1589088"/>
          <p14:tracePt t="4045" x="5233988" y="1589088"/>
          <p14:tracePt t="4046" x="5253038" y="1589088"/>
          <p14:tracePt t="4062" x="5316538" y="1589088"/>
          <p14:tracePt t="4078" x="5370513" y="1608138"/>
          <p14:tracePt t="4097" x="5445125" y="1644650"/>
          <p14:tracePt t="4114" x="5489575" y="1671638"/>
          <p14:tracePt t="4116" x="5508625" y="1671638"/>
          <p14:tracePt t="4128" x="5535613" y="1698625"/>
          <p14:tracePt t="4143" x="5581650" y="1717675"/>
          <p14:tracePt t="4160" x="5608638" y="1744663"/>
          <p14:tracePt t="4177" x="5654675" y="1781175"/>
          <p14:tracePt t="4193" x="5672138" y="1800225"/>
          <p14:tracePt t="4212" x="5708650" y="1836738"/>
          <p14:tracePt t="4228" x="5727700" y="1863725"/>
          <p14:tracePt t="4229" x="5737225" y="1873250"/>
          <p14:tracePt t="4246" x="5745163" y="1900238"/>
          <p14:tracePt t="4261" x="5764213" y="1927225"/>
          <p14:tracePt t="4279" x="5791200" y="1973263"/>
          <p14:tracePt t="4294" x="5800725" y="2009775"/>
          <p14:tracePt t="4313" x="5818188" y="2036763"/>
          <p14:tracePt t="4333" x="5818188" y="2046288"/>
          <p14:tracePt t="4345" x="5827713" y="2055813"/>
          <p14:tracePt t="4346" x="5827713" y="2065338"/>
          <p14:tracePt t="4361" x="5837238" y="2065338"/>
          <p14:tracePt t="4376" x="5846763" y="2073275"/>
          <p14:tracePt t="4393" x="5846763" y="2082800"/>
          <p14:tracePt t="4409" x="5854700" y="2082800"/>
          <p14:tracePt t="4430" x="5854700" y="2101850"/>
          <p14:tracePt t="4454" x="5837238" y="2101850"/>
          <p14:tracePt t="4461" x="5818188" y="2101850"/>
          <p14:tracePt t="4478" x="5764213" y="2073275"/>
          <p14:tracePt t="4498" x="5545138" y="1890713"/>
          <p14:tracePt t="4509" x="5362575" y="1717675"/>
          <p14:tracePt t="4528" x="5133975" y="1552575"/>
          <p14:tracePt t="4529" x="5033963" y="1479550"/>
          <p14:tracePt t="4544" x="4887913" y="1360488"/>
          <p14:tracePt t="4562" x="4776788" y="1270000"/>
          <p14:tracePt t="4563" x="4749800" y="1243013"/>
          <p14:tracePt t="4577" x="4695825" y="1196975"/>
          <p14:tracePt t="4593" x="4659313" y="1169988"/>
          <p14:tracePt t="4609" x="4649788" y="1141413"/>
          <p14:tracePt t="4625" x="4630738" y="1133475"/>
          <p14:tracePt t="4642" x="4630738" y="1123950"/>
          <p14:tracePt t="4658" x="4630738" y="1104900"/>
          <p14:tracePt t="4675" x="4640263" y="1096963"/>
          <p14:tracePt t="4692" x="4686300" y="1060450"/>
          <p14:tracePt t="4708" x="4749800" y="1023938"/>
          <p14:tracePt t="4731" x="4841875" y="995363"/>
          <p14:tracePt t="4743" x="4914900" y="977900"/>
          <p14:tracePt t="4761" x="5051425" y="931863"/>
          <p14:tracePt t="4778" x="5151438" y="922338"/>
          <p14:tracePt t="4797" x="5307013" y="912813"/>
          <p14:tracePt t="4809" x="5389563" y="912813"/>
          <p14:tracePt t="4825" x="5445125" y="912813"/>
          <p14:tracePt t="4841" x="5499100" y="922338"/>
          <p14:tracePt t="4842" x="5508625" y="922338"/>
          <p14:tracePt t="4858" x="5545138" y="941388"/>
          <p14:tracePt t="4874" x="5554663" y="941388"/>
          <p14:tracePt t="4875" x="5562600" y="950913"/>
          <p14:tracePt t="4891" x="5572125" y="958850"/>
          <p14:tracePt t="4908" x="5572125" y="968375"/>
          <p14:tracePt t="4925" x="5572125" y="987425"/>
          <p14:tracePt t="4941" x="5535613" y="1004888"/>
          <p14:tracePt t="4959" x="5426075" y="1060450"/>
          <p14:tracePt t="4974" x="5353050" y="1096963"/>
          <p14:tracePt t="4993" x="5270500" y="1133475"/>
          <p14:tracePt t="5007" x="5243513" y="1141413"/>
          <p14:tracePt t="5024" x="5233988" y="1150938"/>
          <p14:tracePt t="5040" x="5216525" y="1150938"/>
          <p14:tracePt t="5062" x="5207000" y="1150938"/>
          <p14:tracePt t="5203" x="5216525" y="1150938"/>
          <p14:tracePt t="5217" x="5224463" y="1150938"/>
          <p14:tracePt t="5252" x="5233988" y="1150938"/>
          <p14:tracePt t="5339" x="5224463" y="1150938"/>
          <p14:tracePt t="5345" x="5216525" y="1150938"/>
          <p14:tracePt t="5362" x="5180013" y="1141413"/>
          <p14:tracePt t="5374" x="5097463" y="1133475"/>
          <p14:tracePt t="5391" x="4868863" y="1114425"/>
          <p14:tracePt t="5409" x="4338638" y="1068388"/>
          <p14:tracePt t="5423" x="4083050" y="1068388"/>
          <p14:tracePt t="5442" x="3854450" y="1077913"/>
          <p14:tracePt t="5461" x="3763963" y="1096963"/>
          <p14:tracePt t="5461" x="3735388" y="1104900"/>
          <p14:tracePt t="5472" x="3708400" y="1104900"/>
          <p14:tracePt t="5493" x="3635375" y="1114425"/>
          <p14:tracePt t="5511" x="3589338" y="1133475"/>
          <p14:tracePt t="5522" x="3571875" y="1141413"/>
          <p14:tracePt t="5540" x="3562350" y="1141413"/>
          <p14:tracePt t="6430" x="3562350" y="1169988"/>
          <p14:tracePt t="6434" x="3525838" y="1223963"/>
          <p14:tracePt t="6441" x="3489325" y="1316038"/>
          <p14:tracePt t="6455" x="3362325" y="1562100"/>
          <p14:tracePt t="6473" x="3243263" y="1781175"/>
          <p14:tracePt t="6486" x="3151188" y="1919288"/>
          <p14:tracePt t="6503" x="3051175" y="2082800"/>
          <p14:tracePt t="6520" x="3005138" y="2174875"/>
          <p14:tracePt t="6535" x="2951163" y="2274888"/>
          <p14:tracePt t="6537" x="2914650" y="2328863"/>
          <p14:tracePt t="6552" x="2849563" y="2439988"/>
          <p14:tracePt t="6569" x="2795588" y="2530475"/>
          <p14:tracePt t="6587" x="2703513" y="2630488"/>
          <p14:tracePt t="6603" x="2630488" y="2695575"/>
          <p14:tracePt t="6604" x="2603500" y="2713038"/>
          <p14:tracePt t="6621" x="2530475" y="2749550"/>
          <p14:tracePt t="6639" x="2430463" y="2776538"/>
          <p14:tracePt t="6657" x="2365375" y="2776538"/>
          <p14:tracePt t="6671" x="2301875" y="2768600"/>
          <p14:tracePt t="6688" x="2192338" y="2722563"/>
          <p14:tracePt t="6701" x="2128838" y="2667000"/>
          <p14:tracePt t="6719" x="2055813" y="2566988"/>
          <p14:tracePt t="6735" x="1982788" y="2411413"/>
          <p14:tracePt t="6751" x="1954213" y="2311400"/>
          <p14:tracePt t="6768" x="1927225" y="2201863"/>
          <p14:tracePt t="6786" x="1917700" y="2146300"/>
          <p14:tracePt t="6803" x="1917700" y="2065338"/>
          <p14:tracePt t="6818" x="1917700" y="2036763"/>
          <p14:tracePt t="6840" x="1917700" y="1992313"/>
          <p14:tracePt t="6854" x="1946275" y="1955800"/>
          <p14:tracePt t="6872" x="2009775" y="1900238"/>
          <p14:tracePt t="6886" x="2063750" y="1873250"/>
          <p14:tracePt t="6903" x="2128838" y="1836738"/>
          <p14:tracePt t="6905" x="2146300" y="1827213"/>
          <p14:tracePt t="6918" x="2192338" y="1808163"/>
          <p14:tracePt t="6935" x="2228850" y="1800225"/>
          <p14:tracePt t="6952" x="2284413" y="1790700"/>
          <p14:tracePt t="6968" x="2338388" y="1790700"/>
          <p14:tracePt t="6985" x="2393950" y="1790700"/>
          <p14:tracePt t="6986" x="2430463" y="1790700"/>
          <p14:tracePt t="7001" x="2493963" y="1790700"/>
          <p14:tracePt t="7017" x="2576513" y="1790700"/>
          <p14:tracePt t="7035" x="2703513" y="1790700"/>
          <p14:tracePt t="7055" x="2951163" y="1781175"/>
          <p14:tracePt t="7067" x="3087688" y="1771650"/>
          <p14:tracePt t="7068" x="3243263" y="1744663"/>
          <p14:tracePt t="7088" x="3735388" y="1681163"/>
          <p14:tracePt t="7102" x="4092575" y="1625600"/>
          <p14:tracePt t="7120" x="4330700" y="1589088"/>
          <p14:tracePt t="7138" x="4622800" y="1562100"/>
          <p14:tracePt t="7150" x="4776788" y="1552575"/>
          <p14:tracePt t="7168" x="4887913" y="1535113"/>
          <p14:tracePt t="7185" x="5051425" y="1525588"/>
          <p14:tracePt t="7200" x="5160963" y="1498600"/>
          <p14:tracePt t="7218" x="5297488" y="1479550"/>
          <p14:tracePt t="7234" x="5362575" y="1471613"/>
          <p14:tracePt t="7250" x="5399088" y="1462088"/>
          <p14:tracePt t="7251" x="5416550" y="1462088"/>
          <p14:tracePt t="7267" x="5445125" y="1452563"/>
          <p14:tracePt t="7286" x="5453063" y="1452563"/>
          <p14:tracePt t="7300" x="5462588" y="1452563"/>
          <p14:tracePt t="7317" x="5462588" y="1443038"/>
          <p14:tracePt t="7334" x="5453063" y="1425575"/>
          <p14:tracePt t="7352" x="5416550" y="1397000"/>
          <p14:tracePt t="7353" x="5389563" y="1397000"/>
          <p14:tracePt t="7369" x="5353050" y="1370013"/>
          <p14:tracePt t="7383" x="5316538" y="1360488"/>
          <p14:tracePt t="7400" x="5280025" y="1343025"/>
          <p14:tracePt t="7401" x="5260975" y="1333500"/>
          <p14:tracePt t="7418" x="5224463" y="1333500"/>
          <p14:tracePt t="7436" x="5170488" y="1333500"/>
          <p14:tracePt t="7450" x="5143500" y="1343025"/>
          <p14:tracePt t="7470" x="5124450" y="1343025"/>
          <p14:tracePt t="7485" x="5114925" y="1343025"/>
          <p14:tracePt t="7501" x="5106988" y="1343025"/>
          <p14:tracePt t="7523" x="5097463" y="1343025"/>
          <p14:tracePt t="7525" x="5087938" y="1343025"/>
          <p14:tracePt t="7537" x="5078413" y="1343025"/>
          <p14:tracePt t="7585" x="5087938" y="1343025"/>
          <p14:tracePt t="7591" x="5097463" y="1333500"/>
          <p14:tracePt t="7599" x="5106988" y="1323975"/>
          <p14:tracePt t="7620" x="5160963" y="1296988"/>
          <p14:tracePt t="7635" x="5207000" y="1287463"/>
          <p14:tracePt t="7654" x="5243513" y="1279525"/>
          <p14:tracePt t="7666" x="5260975" y="1270000"/>
          <p14:tracePt t="7684" x="5270500" y="1270000"/>
          <p14:tracePt t="7704" x="5280025" y="1260475"/>
          <p14:tracePt t="7720" x="5270500" y="1260475"/>
          <p14:tracePt t="7721" x="5243513" y="1250950"/>
          <p14:tracePt t="7733" x="5197475" y="1250950"/>
          <p14:tracePt t="7734" x="5133975" y="1243013"/>
          <p14:tracePt t="7750" x="4960938" y="1206500"/>
          <p14:tracePt t="7767" x="4759325" y="1187450"/>
          <p14:tracePt t="7768" x="4686300" y="1187450"/>
          <p14:tracePt t="7783" x="4603750" y="1187450"/>
          <p14:tracePt t="7799" x="4567238" y="1187450"/>
          <p14:tracePt t="7820" x="4549775" y="1187450"/>
          <p14:tracePt t="7832" x="4540250" y="1187450"/>
          <p14:tracePt t="7867" x="4557713" y="1187450"/>
          <p14:tracePt t="7871" x="4576763" y="1196975"/>
          <p14:tracePt t="7882" x="4603750" y="1196975"/>
          <p14:tracePt t="7884" x="4630738" y="1206500"/>
          <p14:tracePt t="7898" x="4695825" y="1223963"/>
          <p14:tracePt t="7916" x="4749800" y="1243013"/>
          <p14:tracePt t="7933" x="4795838" y="1250950"/>
          <p14:tracePt t="7948" x="4813300" y="1250950"/>
          <p14:tracePt t="7966" x="4832350" y="1250950"/>
          <p14:tracePt t="8007" x="4822825" y="1250950"/>
          <p14:tracePt t="8013" x="4786313" y="1233488"/>
          <p14:tracePt t="8020" x="4749800" y="1223963"/>
          <p14:tracePt t="8036" x="4603750" y="1206500"/>
          <p14:tracePt t="8049" x="4421188" y="1206500"/>
          <p14:tracePt t="8064" x="4175125" y="1243013"/>
          <p14:tracePt t="8081" x="3773488" y="1352550"/>
          <p14:tracePt t="8097" x="3516313" y="1435100"/>
          <p14:tracePt t="8114" x="3233738" y="1525588"/>
          <p14:tracePt t="8115" x="3133725" y="1544638"/>
          <p14:tracePt t="8130" x="2968625" y="1589088"/>
          <p14:tracePt t="8149" x="2841625" y="1625600"/>
          <p14:tracePt t="8150" x="2786063" y="1635125"/>
          <p14:tracePt t="8165" x="2703513" y="1662113"/>
          <p14:tracePt t="8182" x="2649538" y="1681163"/>
          <p14:tracePt t="8199" x="2613025" y="1690688"/>
          <p14:tracePt t="8214" x="2603500" y="1690688"/>
          <p14:tracePt t="8232" x="2593975" y="1690688"/>
          <p14:tracePt t="10117" x="2530475" y="1744663"/>
          <p14:tracePt t="10124" x="2430463" y="1827213"/>
          <p14:tracePt t="10130" x="2347913" y="1882775"/>
          <p14:tracePt t="10142" x="2274888" y="1927225"/>
          <p14:tracePt t="10159" x="2165350" y="1992313"/>
          <p14:tracePt t="10174" x="2119313" y="2009775"/>
          <p14:tracePt t="10190" x="2082800" y="2019300"/>
          <p14:tracePt t="10207" x="2055813" y="2019300"/>
          <p14:tracePt t="10224" x="2046288" y="2019300"/>
          <p14:tracePt t="10241" x="2019300" y="2019300"/>
          <p14:tracePt t="10259" x="2009775" y="2019300"/>
          <p14:tracePt t="10275" x="2000250" y="2019300"/>
          <p14:tracePt t="10296" x="1990725" y="1973263"/>
          <p14:tracePt t="10308" x="1990725" y="1955800"/>
          <p14:tracePt t="10327" x="2036763" y="1836738"/>
          <p14:tracePt t="10342" x="2073275" y="1754188"/>
          <p14:tracePt t="10361" x="2146300" y="1589088"/>
          <p14:tracePt t="10373" x="2192338" y="1516063"/>
          <p14:tracePt t="10392" x="2265363" y="1443038"/>
          <p14:tracePt t="10406" x="2301875" y="1406525"/>
          <p14:tracePt t="10423" x="2365375" y="1379538"/>
          <p14:tracePt t="10439" x="2447925" y="1370013"/>
          <p14:tracePt t="10456" x="2511425" y="1389063"/>
          <p14:tracePt t="10474" x="2593975" y="1452563"/>
          <p14:tracePt t="10489" x="2657475" y="1498600"/>
          <p14:tracePt t="10506" x="2732088" y="1544638"/>
          <p14:tracePt t="10509" x="2786063" y="1571625"/>
          <p14:tracePt t="10525" x="2905125" y="1617663"/>
          <p14:tracePt t="10541" x="3133725" y="1698625"/>
          <p14:tracePt t="10557" x="3289300" y="1763713"/>
          <p14:tracePt t="10574" x="3425825" y="1827213"/>
          <p14:tracePt t="10575" x="3479800" y="1854200"/>
          <p14:tracePt t="10590" x="3562350" y="1927225"/>
          <p14:tracePt t="10605" x="3654425" y="1992313"/>
          <p14:tracePt t="10623" x="3754438" y="2046288"/>
          <p14:tracePt t="10639" x="3827463" y="2055813"/>
          <p14:tracePt t="10655" x="3927475" y="2055813"/>
          <p14:tracePt t="10673" x="4019550" y="2019300"/>
          <p14:tracePt t="10690" x="4175125" y="1927225"/>
          <p14:tracePt t="10705" x="4302125" y="1844675"/>
          <p14:tracePt t="10723" x="4448175" y="1763713"/>
          <p14:tracePt t="10739" x="4503738" y="1735138"/>
          <p14:tracePt t="10757" x="4603750" y="1708150"/>
          <p14:tracePt t="10772" x="4659313" y="1708150"/>
          <p14:tracePt t="10791" x="4822825" y="1735138"/>
          <p14:tracePt t="10810" x="4924425" y="1763713"/>
          <p14:tracePt t="10811" x="4960938" y="1800225"/>
          <p14:tracePt t="10824" x="4987925" y="1827213"/>
          <p14:tracePt t="10825" x="5014913" y="1836738"/>
          <p14:tracePt t="10839" x="5060950" y="1882775"/>
          <p14:tracePt t="10856" x="5078413" y="1919288"/>
          <p14:tracePt t="10872" x="5097463" y="1955800"/>
          <p14:tracePt t="10888" x="5097463" y="1973263"/>
          <p14:tracePt t="10906" x="5078413" y="2036763"/>
          <p14:tracePt t="10921" x="4987925" y="2119313"/>
          <p14:tracePt t="10938" x="4841875" y="2182813"/>
          <p14:tracePt t="10940" x="4759325" y="2219325"/>
          <p14:tracePt t="10955" x="4594225" y="2255838"/>
          <p14:tracePt t="10972" x="4384675" y="2274888"/>
          <p14:tracePt t="10974" x="4275138" y="2292350"/>
          <p14:tracePt t="10988" x="4056063" y="2292350"/>
          <p14:tracePt t="11008" x="3708400" y="2265363"/>
          <p14:tracePt t="11022" x="3462338" y="2211388"/>
          <p14:tracePt t="11040" x="3252788" y="2138363"/>
          <p14:tracePt t="11057" x="2995613" y="2009775"/>
          <p14:tracePt t="11073" x="2841625" y="1909763"/>
          <p14:tracePt t="11088" x="2732088" y="1808163"/>
          <p14:tracePt t="11090" x="2686050" y="1754188"/>
          <p14:tracePt t="11107" x="2584450" y="1662113"/>
          <p14:tracePt t="11123" x="2511425" y="1608138"/>
          <p14:tracePt t="11124" x="2484438" y="1581150"/>
          <p14:tracePt t="11140" x="2430463" y="1525588"/>
          <p14:tracePt t="11155" x="2384425" y="1489075"/>
          <p14:tracePt t="11174" x="2328863" y="1462088"/>
          <p14:tracePt t="11188" x="2284413" y="1443038"/>
          <p14:tracePt t="11206" x="2182813" y="1443038"/>
          <p14:tracePt t="11221" x="2055813" y="1471613"/>
          <p14:tracePt t="11240" x="1917700" y="1535113"/>
          <p14:tracePt t="11241" x="1854200" y="1571625"/>
          <p14:tracePt t="11256" x="1690688" y="1654175"/>
          <p14:tracePt t="11272" x="1525588" y="1735138"/>
          <p14:tracePt t="11288" x="1323975" y="1836738"/>
          <p14:tracePt t="11307" x="1260475" y="1873250"/>
          <p14:tracePt t="11309" x="1233488" y="1882775"/>
          <p14:tracePt t="11325" x="1214438" y="1890713"/>
          <p14:tracePt t="11338" x="1196975" y="1900238"/>
          <p14:tracePt t="11356" x="1187450" y="1900238"/>
          <p14:tracePt t="11370" x="1177925" y="1900238"/>
          <p14:tracePt t="11459" x="1177925" y="1890713"/>
          <p14:tracePt t="11473" x="1187450" y="1890713"/>
          <p14:tracePt t="11479" x="1196975" y="1882775"/>
          <p14:tracePt t="11486" x="1206500" y="1873250"/>
          <p14:tracePt t="11503" x="1233488" y="1854200"/>
          <p14:tracePt t="11520" x="1296988" y="1808163"/>
          <p14:tracePt t="11536" x="1352550" y="1790700"/>
          <p14:tracePt t="11553" x="1397000" y="1763713"/>
          <p14:tracePt t="11554" x="1425575" y="1754188"/>
          <p14:tracePt t="11571" x="1479550" y="1717675"/>
          <p14:tracePt t="11588" x="1552575" y="1671638"/>
          <p14:tracePt t="11608" x="1625600" y="1635125"/>
          <p14:tracePt t="11621" x="1654175" y="1625600"/>
          <p14:tracePt t="11622" x="1690688" y="1608138"/>
          <p14:tracePt t="11643" x="1771650" y="1562100"/>
          <p14:tracePt t="11652" x="1790700" y="1544638"/>
          <p14:tracePt t="11671" x="1881188" y="1508125"/>
          <p14:tracePt t="11687" x="1946275" y="1479550"/>
          <p14:tracePt t="11703" x="2027238" y="1452563"/>
          <p14:tracePt t="11720" x="2092325" y="1435100"/>
          <p14:tracePt t="11738" x="2165350" y="1406525"/>
          <p14:tracePt t="11753" x="2201863" y="1397000"/>
          <p14:tracePt t="11769" x="2255838" y="1389063"/>
          <p14:tracePt t="11770" x="2265363" y="1389063"/>
          <p14:tracePt t="11785" x="2311400" y="1379538"/>
          <p14:tracePt t="11802" x="2347913" y="1370013"/>
          <p14:tracePt t="11819" x="2420938" y="1360488"/>
          <p14:tracePt t="11837" x="2474913" y="1352550"/>
          <p14:tracePt t="11838" x="2493963" y="1352550"/>
          <p14:tracePt t="11854" x="2547938" y="1343025"/>
          <p14:tracePt t="11869" x="2584450" y="1333500"/>
          <p14:tracePt t="11888" x="2630488" y="1333500"/>
          <p14:tracePt t="11903" x="2657475" y="1333500"/>
          <p14:tracePt t="11919" x="2686050" y="1333500"/>
          <p14:tracePt t="11920" x="2695575" y="1333500"/>
          <p14:tracePt t="11935" x="2722563" y="1333500"/>
          <p14:tracePt t="11952" x="2749550" y="1333500"/>
          <p14:tracePt t="11968" x="2795588" y="1333500"/>
          <p14:tracePt t="11985" x="2841625" y="1333500"/>
          <p14:tracePt t="12001" x="2895600" y="1343025"/>
          <p14:tracePt t="12018" x="2941638" y="1352550"/>
          <p14:tracePt t="12035" x="2995613" y="1370013"/>
          <p14:tracePt t="12054" x="3014663" y="1370013"/>
          <p14:tracePt t="12056" x="3024188" y="1370013"/>
          <p14:tracePt t="12068" x="3032125" y="1379538"/>
          <p14:tracePt t="12087" x="3060700" y="1389063"/>
          <p14:tracePt t="12103" x="3097213" y="1406525"/>
          <p14:tracePt t="12120" x="3133725" y="1435100"/>
          <p14:tracePt t="12139" x="3178175" y="1452563"/>
          <p14:tracePt t="12153" x="3206750" y="1462088"/>
          <p14:tracePt t="12167" x="3243263" y="1479550"/>
          <p14:tracePt t="12185" x="3289300" y="1498600"/>
          <p14:tracePt t="12201" x="3325813" y="1508125"/>
          <p14:tracePt t="12217" x="3343275" y="1525588"/>
          <p14:tracePt t="12234" x="3389313" y="1544638"/>
          <p14:tracePt t="12250" x="3425825" y="1552575"/>
          <p14:tracePt t="12267" x="3452813" y="1562100"/>
          <p14:tracePt t="12284" x="3462338" y="1571625"/>
          <p14:tracePt t="12303" x="3479800" y="1581150"/>
          <p14:tracePt t="12317" x="3498850" y="1589088"/>
          <p14:tracePt t="12334" x="3508375" y="1598613"/>
          <p14:tracePt t="12357" x="3525838" y="1617663"/>
          <p14:tracePt t="12367" x="3535363" y="1617663"/>
          <p14:tracePt t="12384" x="3544888" y="1625600"/>
          <p14:tracePt t="12400" x="3562350" y="1635125"/>
          <p14:tracePt t="12417" x="3571875" y="1644650"/>
          <p14:tracePt t="12433" x="3581400" y="1644650"/>
          <p14:tracePt t="12453" x="3589338" y="1662113"/>
          <p14:tracePt t="12468" x="3598863" y="1671638"/>
          <p14:tracePt t="12487" x="3617913" y="1681163"/>
          <p14:tracePt t="12500" x="3617913" y="1690688"/>
          <p14:tracePt t="12524" x="3635375" y="1690688"/>
          <p14:tracePt t="12532" x="3644900" y="1690688"/>
          <p14:tracePt t="12552" x="3654425" y="1698625"/>
          <p14:tracePt t="12553" x="3662363" y="1698625"/>
          <p14:tracePt t="12572" x="3662363" y="1708150"/>
          <p14:tracePt t="12583" x="3681413" y="1717675"/>
          <p14:tracePt t="12602" x="3698875" y="1754188"/>
          <p14:tracePt t="12622" x="3717925" y="1790700"/>
          <p14:tracePt t="12635" x="3717925" y="1808163"/>
          <p14:tracePt t="12649" x="3727450" y="1817688"/>
          <p14:tracePt t="12667" x="3735388" y="1827213"/>
          <p14:tracePt t="12683" x="3744913" y="1836738"/>
          <p14:tracePt t="12701" x="3744913" y="1844675"/>
          <p14:tracePt t="12721" x="3744913" y="1854200"/>
          <p14:tracePt t="12839" x="3744913" y="1863725"/>
          <p14:tracePt t="12845" x="3754438" y="1863725"/>
          <p14:tracePt t="12852" x="3763963" y="1873250"/>
          <p14:tracePt t="12875" x="3773488" y="1873250"/>
          <p14:tracePt t="12887" x="3790950" y="1882775"/>
          <p14:tracePt t="12900" x="3800475" y="1882775"/>
          <p14:tracePt t="12901" x="3810000" y="1882775"/>
          <p14:tracePt t="12916" x="3827463" y="1882775"/>
          <p14:tracePt t="12933" x="3836988" y="1882775"/>
          <p14:tracePt t="12935" x="3854450" y="1882775"/>
          <p14:tracePt t="12954" x="3883025" y="1882775"/>
          <p14:tracePt t="12955" x="3890963" y="1882775"/>
          <p14:tracePt t="12966" x="3900488" y="1882775"/>
          <p14:tracePt t="12984" x="3946525" y="1890713"/>
          <p14:tracePt t="13004" x="3992563" y="1900238"/>
          <p14:tracePt t="13018" x="4037013" y="1909763"/>
          <p14:tracePt t="13033" x="4073525" y="1919288"/>
          <p14:tracePt t="13051" x="4138613" y="1936750"/>
          <p14:tracePt t="13064" x="4175125" y="1936750"/>
          <p14:tracePt t="13082" x="4219575" y="1946275"/>
          <p14:tracePt t="13097" x="4275138" y="1955800"/>
          <p14:tracePt t="13114" x="4302125" y="1955800"/>
          <p14:tracePt t="13136" x="4357688" y="1955800"/>
          <p14:tracePt t="13149" x="4375150" y="1955800"/>
          <p14:tracePt t="13166" x="4421188" y="1963738"/>
          <p14:tracePt t="13182" x="4457700" y="1973263"/>
          <p14:tracePt t="13203" x="4503738" y="1982788"/>
          <p14:tracePt t="13216" x="4540250" y="1982788"/>
          <p14:tracePt t="13233" x="4576763" y="1992313"/>
          <p14:tracePt t="13234" x="4586288" y="1992313"/>
          <p14:tracePt t="13249" x="4630738" y="1992313"/>
          <p14:tracePt t="13268" x="4686300" y="2000250"/>
          <p14:tracePt t="13281" x="4713288" y="2009775"/>
          <p14:tracePt t="13297" x="4740275" y="2019300"/>
          <p14:tracePt t="13314" x="4786313" y="2028825"/>
          <p14:tracePt t="13330" x="4822825" y="2046288"/>
          <p14:tracePt t="13347" x="4851400" y="2065338"/>
          <p14:tracePt t="13363" x="4914900" y="2092325"/>
          <p14:tracePt t="13380" x="4960938" y="2109788"/>
          <p14:tracePt t="13401" x="5051425" y="2146300"/>
          <p14:tracePt t="13416" x="5114925" y="2182813"/>
          <p14:tracePt t="13417" x="5151438" y="2201863"/>
          <p14:tracePt t="13432" x="5216525" y="2238375"/>
          <p14:tracePt t="13449" x="5270500" y="2265363"/>
          <p14:tracePt t="13466" x="5343525" y="2284413"/>
          <p14:tracePt t="13483" x="5399088" y="2301875"/>
          <p14:tracePt t="13497" x="5472113" y="2311400"/>
          <p14:tracePt t="13499" x="5508625" y="2320925"/>
          <p14:tracePt t="13513" x="5562600" y="2338388"/>
          <p14:tracePt t="13530" x="5599113" y="2347913"/>
          <p14:tracePt t="13546" x="5635625" y="2357438"/>
          <p14:tracePt t="13563" x="5645150" y="2357438"/>
          <p14:tracePt t="13581" x="5654675" y="2374900"/>
          <p14:tracePt t="13596" x="5645150" y="2384425"/>
          <p14:tracePt t="13613" x="5554663" y="2393950"/>
          <p14:tracePt t="13615" x="5472113" y="2393950"/>
          <p14:tracePt t="13630" x="5143500" y="2393950"/>
          <p14:tracePt t="13646" x="4630738" y="2357438"/>
          <p14:tracePt t="13665" x="3992563" y="2284413"/>
          <p14:tracePt t="13685" x="3508375" y="2211388"/>
          <p14:tracePt t="13701" x="3133725" y="2165350"/>
          <p14:tracePt t="13713" x="2868613" y="2101850"/>
          <p14:tracePt t="13731" x="2438400" y="2019300"/>
          <p14:tracePt t="13745" x="2238375" y="1955800"/>
          <p14:tracePt t="13762" x="2109788" y="1873250"/>
          <p14:tracePt t="13779" x="1982788" y="1800225"/>
          <p14:tracePt t="13795" x="1917700" y="1744663"/>
          <p14:tracePt t="13816" x="1854200" y="1681163"/>
          <p14:tracePt t="13829" x="1836738" y="1654175"/>
          <p14:tracePt t="13847" x="1817688" y="1598613"/>
          <p14:tracePt t="13867" x="1817688" y="1552575"/>
          <p14:tracePt t="13883" x="1817688" y="1516063"/>
          <p14:tracePt t="13895" x="1827213" y="1489075"/>
          <p14:tracePt t="13916" x="1827213" y="1471613"/>
          <p14:tracePt t="13928" x="1836738" y="1462088"/>
          <p14:tracePt t="13948" x="1844675" y="1452563"/>
          <p14:tracePt t="13964" x="1873250" y="1443038"/>
          <p14:tracePt t="13984" x="1900238" y="1435100"/>
          <p14:tracePt t="13996" x="1927225" y="1435100"/>
          <p14:tracePt t="14014" x="1946275" y="1435100"/>
          <p14:tracePt t="14015" x="1963738" y="1435100"/>
          <p14:tracePt t="14029" x="1990725" y="1435100"/>
          <p14:tracePt t="14048" x="2046288" y="1443038"/>
          <p14:tracePt t="14049" x="2073275" y="1443038"/>
          <p14:tracePt t="14067" x="2155825" y="1452563"/>
          <p14:tracePt t="14078" x="2238375" y="1462088"/>
          <p14:tracePt t="14097" x="2347913" y="1462088"/>
          <p14:tracePt t="14116" x="2411413" y="1471613"/>
          <p14:tracePt t="14129" x="2484438" y="1489075"/>
          <p14:tracePt t="14148" x="2584450" y="1525588"/>
          <p14:tracePt t="14161" x="2667000" y="1571625"/>
          <p14:tracePt t="14182" x="2786063" y="1608138"/>
          <p14:tracePt t="14194" x="2859088" y="1625600"/>
          <p14:tracePt t="14211" x="2922588" y="1654175"/>
          <p14:tracePt t="14229" x="2995613" y="1681163"/>
          <p14:tracePt t="14245" x="3060700" y="1698625"/>
          <p14:tracePt t="14263" x="3160713" y="1727200"/>
          <p14:tracePt t="14279" x="3243263" y="1744663"/>
          <p14:tracePt t="14296" x="3370263" y="1781175"/>
          <p14:tracePt t="14312" x="3425825" y="1800225"/>
          <p14:tracePt t="14334" x="3516313" y="1844675"/>
          <p14:tracePt t="14346" x="3571875" y="1873250"/>
          <p14:tracePt t="14366" x="3662363" y="1919288"/>
          <p14:tracePt t="14377" x="3708400" y="1936750"/>
          <p14:tracePt t="14394" x="3744913" y="1955800"/>
          <p14:tracePt t="14411" x="3763963" y="1963738"/>
          <p14:tracePt t="18136" x="3836988" y="1963738"/>
          <p14:tracePt t="18140" x="3919538" y="1955800"/>
          <p14:tracePt t="18149" x="4010025" y="1955800"/>
          <p14:tracePt t="18170" x="4256088" y="1963738"/>
          <p14:tracePt t="18185" x="4394200" y="1973263"/>
          <p14:tracePt t="18204" x="4586288" y="2000250"/>
          <p14:tracePt t="18216" x="4703763" y="2036763"/>
          <p14:tracePt t="18232" x="4841875" y="2065338"/>
          <p14:tracePt t="18248" x="5005388" y="2138363"/>
          <p14:tracePt t="18264" x="5243513" y="2238375"/>
          <p14:tracePt t="18281" x="5370513" y="2284413"/>
          <p14:tracePt t="18299" x="5664200" y="2328863"/>
          <p14:tracePt t="18314" x="5929313" y="2328863"/>
          <p14:tracePt t="18332" x="6457950" y="2247900"/>
          <p14:tracePt t="18347" x="6732588" y="2211388"/>
          <p14:tracePt t="18364" x="6988175" y="2182813"/>
          <p14:tracePt t="18366" x="7097713" y="2155825"/>
          <p14:tracePt t="18381" x="7289800" y="2128838"/>
          <p14:tracePt t="18398" x="7416800" y="2101850"/>
          <p14:tracePt t="18400" x="7462838" y="2092325"/>
          <p14:tracePt t="18416" x="7564438" y="2073275"/>
          <p14:tracePt t="18433" x="7608888" y="2065338"/>
          <p14:tracePt t="18434" x="7637463" y="2065338"/>
          <p14:tracePt t="18452" x="7654925" y="2055813"/>
          <p14:tracePt t="18464" x="7673975" y="2055813"/>
          <p14:tracePt t="18482" x="7691438" y="2055813"/>
          <p14:tracePt t="18497" x="7710488" y="2055813"/>
          <p14:tracePt t="18529" x="7718425" y="2065338"/>
          <p14:tracePt t="18544" x="7727950" y="2065338"/>
          <p14:tracePt t="18557" x="7727950" y="2073275"/>
          <p14:tracePt t="18563" x="7737475" y="2092325"/>
          <p14:tracePt t="18580" x="7754938" y="2109788"/>
          <p14:tracePt t="18598" x="7800975" y="2211388"/>
          <p14:tracePt t="18614" x="7827963" y="2284413"/>
          <p14:tracePt t="18638" x="7864475" y="2411413"/>
          <p14:tracePt t="18646" x="7864475" y="2439988"/>
          <p14:tracePt t="18665" x="7874000" y="2557463"/>
          <p14:tracePt t="18684" x="7874000" y="2630488"/>
          <p14:tracePt t="18686" x="7864475" y="2667000"/>
          <p14:tracePt t="18700" x="7847013" y="2759075"/>
          <p14:tracePt t="18713" x="7800975" y="2832100"/>
          <p14:tracePt t="18729" x="7727950" y="2914650"/>
          <p14:tracePt t="18747" x="7591425" y="3024188"/>
          <p14:tracePt t="18762" x="7508875" y="3097213"/>
          <p14:tracePt t="18784" x="7445375" y="3170238"/>
          <p14:tracePt t="18796" x="7399338" y="3206750"/>
          <p14:tracePt t="18814" x="7353300" y="3243263"/>
          <p14:tracePt t="18815" x="7343775" y="3260725"/>
          <p14:tracePt t="18829" x="7299325" y="3289300"/>
          <p14:tracePt t="18847" x="7270750" y="3306763"/>
          <p14:tracePt t="18849" x="7253288" y="3325813"/>
          <p14:tracePt t="18863" x="7216775" y="3352800"/>
          <p14:tracePt t="18879" x="7197725" y="3362325"/>
          <p14:tracePt t="18898" x="7161213" y="3389313"/>
          <p14:tracePt t="18913" x="7143750" y="3389313"/>
          <p14:tracePt t="19703" x="7197725" y="3335338"/>
          <p14:tracePt t="19711" x="7262813" y="3270250"/>
          <p14:tracePt t="19714" x="7335838" y="3187700"/>
          <p14:tracePt t="19728" x="7462838" y="3041650"/>
          <p14:tracePt t="19744" x="7572375" y="2932113"/>
          <p14:tracePt t="19762" x="7691438" y="2768600"/>
          <p14:tracePt t="19778" x="7737475" y="2630488"/>
          <p14:tracePt t="19794" x="7737475" y="2493963"/>
          <p14:tracePt t="19811" x="7710488" y="2393950"/>
          <p14:tracePt t="19828" x="7627938" y="2228850"/>
          <p14:tracePt t="19844" x="7564438" y="2165350"/>
          <p14:tracePt t="19861" x="7518400" y="2128838"/>
          <p14:tracePt t="19862" x="7481888" y="2119313"/>
          <p14:tracePt t="19878" x="7408863" y="2109788"/>
          <p14:tracePt t="19892" x="7326313" y="2109788"/>
          <p14:tracePt t="19910" x="7262813" y="2146300"/>
          <p14:tracePt t="19926" x="7234238" y="2165350"/>
          <p14:tracePt t="19942" x="7216775" y="2174875"/>
          <p14:tracePt t="19959" x="7216775" y="2211388"/>
          <p14:tracePt t="19977" x="7226300" y="2228850"/>
          <p14:tracePt t="19978" x="7243763" y="2247900"/>
          <p14:tracePt t="19993" x="7299325" y="2274888"/>
          <p14:tracePt t="20011" x="7408863" y="2284413"/>
          <p14:tracePt t="20028" x="7572375" y="2292350"/>
          <p14:tracePt t="20044" x="7664450" y="2284413"/>
          <p14:tracePt t="20061" x="7754938" y="2255838"/>
          <p14:tracePt t="20076" x="7783513" y="2219325"/>
          <p14:tracePt t="20094" x="7810500" y="2192338"/>
          <p14:tracePt t="20094" x="7820025" y="2165350"/>
          <p14:tracePt t="20111" x="7827963" y="2101850"/>
          <p14:tracePt t="20125" x="7820025" y="2028825"/>
          <p14:tracePt t="20144" x="7754938" y="1955800"/>
          <p14:tracePt t="20163" x="7681913" y="1927225"/>
          <p14:tracePt t="20176" x="7600950" y="1927225"/>
          <p14:tracePt t="20191" x="7508875" y="1982788"/>
          <p14:tracePt t="20209" x="7435850" y="2028825"/>
          <p14:tracePt t="20211" x="7389813" y="2073275"/>
          <p14:tracePt t="20224" x="7335838" y="2138363"/>
          <p14:tracePt t="20243" x="7299325" y="2201863"/>
          <p14:tracePt t="20259" x="7299325" y="2228850"/>
          <p14:tracePt t="20276" x="7299325" y="2265363"/>
          <p14:tracePt t="20292" x="7343775" y="2301875"/>
          <p14:tracePt t="20309" x="7399338" y="2320925"/>
          <p14:tracePt t="20326" x="7499350" y="2338388"/>
          <p14:tracePt t="20342" x="7572375" y="2338388"/>
          <p14:tracePt t="20358" x="7627938" y="2338388"/>
          <p14:tracePt t="20359" x="7645400" y="2328863"/>
          <p14:tracePt t="20374" x="7691438" y="2301875"/>
          <p14:tracePt t="20391" x="7710488" y="2265363"/>
          <p14:tracePt t="20407" x="7718425" y="2192338"/>
          <p14:tracePt t="20424" x="7710488" y="2146300"/>
          <p14:tracePt t="20442" x="7673975" y="2128838"/>
          <p14:tracePt t="20458" x="7654925" y="2119313"/>
          <p14:tracePt t="20474" x="7627938" y="2119313"/>
          <p14:tracePt t="20475" x="7608888" y="2119313"/>
          <p14:tracePt t="20491" x="7572375" y="2155825"/>
          <p14:tracePt t="20510" x="7526338" y="2201863"/>
          <p14:tracePt t="20526" x="7499350" y="2228850"/>
          <p14:tracePt t="22675" x="7362825" y="2238375"/>
          <p14:tracePt t="22682" x="7097713" y="2274888"/>
          <p14:tracePt t="22687" x="6742113" y="2311400"/>
          <p14:tracePt t="22705" x="5937250" y="2403475"/>
          <p14:tracePt t="22719" x="5170488" y="2484438"/>
          <p14:tracePt t="22738" x="4219575" y="2520950"/>
          <p14:tracePt t="22750" x="3735388" y="2493963"/>
          <p14:tracePt t="22769" x="3197225" y="2384425"/>
          <p14:tracePt t="22785" x="2895600" y="2292350"/>
          <p14:tracePt t="22800" x="2649538" y="2192338"/>
          <p14:tracePt t="22817" x="2284413" y="2019300"/>
          <p14:tracePt t="22835" x="2046288" y="1882775"/>
          <p14:tracePt t="22838" x="1927225" y="1800225"/>
          <p14:tracePt t="22849" x="1817688" y="1727200"/>
          <p14:tracePt t="22851" x="1717675" y="1654175"/>
          <p14:tracePt t="22867" x="1552575" y="1535113"/>
          <p14:tracePt t="22884" x="1397000" y="1425575"/>
          <p14:tracePt t="26364" x="1397000" y="1435100"/>
          <p14:tracePt t="26372" x="1406525" y="1471613"/>
          <p14:tracePt t="26378" x="1416050" y="1489075"/>
          <p14:tracePt t="26391" x="1433513" y="1544638"/>
          <p14:tracePt t="26392" x="1433513" y="1608138"/>
          <p14:tracePt t="26405" x="1443038" y="1763713"/>
          <p14:tracePt t="26421" x="1443038" y="1946275"/>
          <p14:tracePt t="26438" x="1416050" y="2201863"/>
          <p14:tracePt t="26440" x="1406525" y="2328863"/>
          <p14:tracePt t="26454" x="1379538" y="2493963"/>
          <p14:tracePt t="26472" x="1370013" y="2649538"/>
          <p14:tracePt t="26488" x="1352550" y="2841625"/>
          <p14:tracePt t="26509" x="1352550" y="2978150"/>
          <p14:tracePt t="26522" x="1352550" y="3024188"/>
          <p14:tracePt t="26538" x="1352550" y="3060700"/>
          <p14:tracePt t="26556" x="1360488" y="3070225"/>
          <p14:tracePt t="27331" x="1360488" y="3097213"/>
          <p14:tracePt t="27338" x="1343025" y="3133725"/>
          <p14:tracePt t="27343" x="1316038" y="3187700"/>
          <p14:tracePt t="27354" x="1296988" y="3224213"/>
          <p14:tracePt t="27372" x="1187450" y="3408363"/>
          <p14:tracePt t="27387" x="1077913" y="3571875"/>
          <p14:tracePt t="27403" x="968375" y="3736975"/>
          <p14:tracePt t="27405" x="931863" y="3810000"/>
          <p14:tracePt t="27419" x="858838" y="3900488"/>
          <p14:tracePt t="27435" x="812800" y="3973513"/>
          <p14:tracePt t="27452" x="712788" y="4083050"/>
          <p14:tracePt t="27468" x="649288" y="4175125"/>
          <p14:tracePt t="27484" x="566738" y="4267200"/>
          <p14:tracePt t="27501" x="465138" y="4384675"/>
          <p14:tracePt t="27518" x="411163" y="4449763"/>
          <p14:tracePt t="27535" x="355600" y="4522788"/>
          <p14:tracePt t="27551" x="311150" y="4576763"/>
          <p14:tracePt t="27570" x="228600" y="4722813"/>
          <p14:tracePt t="27587" x="155575" y="4914900"/>
          <p14:tracePt t="27589" x="109538" y="5014913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24355" y="847344"/>
            <a:ext cx="5442204" cy="35463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48064" y="847344"/>
            <a:ext cx="3826764" cy="32125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22044" y="4780889"/>
            <a:ext cx="260921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5" dirty="0">
                <a:latin typeface="Arial"/>
                <a:cs typeface="Arial"/>
                <a:hlinkClick r:id="rId7"/>
              </a:rPr>
              <a:t>http://www.nrel.gov/docs/fy13osti/56487.pdf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50" spc="-5" dirty="0">
                <a:latin typeface="Arial"/>
                <a:cs typeface="Arial"/>
                <a:hlinkClick r:id="rId8"/>
              </a:rPr>
              <a:t>http://www.nrel.gov/docs/fy04osti/35489.pdf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9307" y="336042"/>
            <a:ext cx="37382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Environmental</a:t>
            </a:r>
            <a:r>
              <a:rPr spc="-25" dirty="0"/>
              <a:t> </a:t>
            </a:r>
            <a:r>
              <a:rPr spc="-5" dirty="0"/>
              <a:t>Impact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042E88A-4ED4-4C5E-8F54-59E59431569D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29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57AA055-5787-3FB1-4CE5-84B78E8A6D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07"/>
    </mc:Choice>
    <mc:Fallback xmlns="">
      <p:transition spd="slow" advTm="138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</p:bldLst>
  </p:timing>
  <p:extLst>
    <p:ext uri="{3A86A75C-4F4B-4683-9AE1-C65F6400EC91}">
      <p14:laserTraceLst xmlns:p14="http://schemas.microsoft.com/office/powerpoint/2010/main">
        <p14:tracePtLst>
          <p14:tracePt t="528" x="365125" y="4951413"/>
          <p14:tracePt t="541" x="457200" y="4824413"/>
          <p14:tracePt t="542" x="539750" y="4722813"/>
          <p14:tracePt t="559" x="685800" y="4540250"/>
          <p14:tracePt t="572" x="831850" y="4384675"/>
          <p14:tracePt t="590" x="1077913" y="4129088"/>
          <p14:tracePt t="609" x="1206500" y="3983038"/>
          <p14:tracePt t="610" x="1279525" y="3919538"/>
          <p14:tracePt t="620" x="1333500" y="3846513"/>
          <p14:tracePt t="638" x="1543050" y="3635375"/>
          <p14:tracePt t="654" x="1690688" y="3489325"/>
          <p14:tracePt t="671" x="1708150" y="3471863"/>
          <p14:tracePt t="5872" x="1781175" y="3444875"/>
          <p14:tracePt t="5878" x="1909763" y="3379788"/>
          <p14:tracePt t="5887" x="2092325" y="3289300"/>
          <p14:tracePt t="5907" x="2886075" y="2676525"/>
          <p14:tracePt t="5920" x="3352800" y="2274888"/>
          <p14:tracePt t="5937" x="3698875" y="1873250"/>
          <p14:tracePt t="5954" x="4156075" y="1462088"/>
          <p14:tracePt t="5971" x="4338638" y="1296988"/>
          <p14:tracePt t="5975" x="4394200" y="1223963"/>
          <p14:tracePt t="5987" x="4484688" y="1141413"/>
          <p14:tracePt t="6006" x="4503738" y="1104900"/>
          <p14:tracePt t="6008" x="4513263" y="1087438"/>
          <p14:tracePt t="6023" x="4521200" y="1077913"/>
          <p14:tracePt t="6041" x="4521200" y="1068388"/>
          <p14:tracePt t="6056" x="4503738" y="1068388"/>
          <p14:tracePt t="6071" x="4440238" y="1060450"/>
          <p14:tracePt t="6089" x="4265613" y="1014413"/>
          <p14:tracePt t="6105" x="4119563" y="977900"/>
          <p14:tracePt t="6121" x="3992563" y="912813"/>
          <p14:tracePt t="6123" x="3937000" y="904875"/>
          <p14:tracePt t="6138" x="3827463" y="885825"/>
          <p14:tracePt t="6155" x="3698875" y="885825"/>
          <p14:tracePt t="6172" x="3489325" y="968375"/>
          <p14:tracePt t="6187" x="3352800" y="1041400"/>
          <p14:tracePt t="6206" x="3114675" y="1233488"/>
          <p14:tracePt t="6222" x="2941638" y="1370013"/>
          <p14:tracePt t="6239" x="2749550" y="1516063"/>
          <p14:tracePt t="6253" x="2667000" y="1589088"/>
          <p14:tracePt t="6271" x="2613025" y="1644650"/>
          <p14:tracePt t="6289" x="2557463" y="1681163"/>
          <p14:tracePt t="6304" x="2557463" y="1690688"/>
          <p14:tracePt t="6321" x="2547938" y="1690688"/>
          <p14:tracePt t="7215" x="2493963" y="1690688"/>
          <p14:tracePt t="7219" x="2430463" y="1717675"/>
          <p14:tracePt t="7234" x="2274888" y="1727200"/>
          <p14:tracePt t="7249" x="2128838" y="1735138"/>
          <p14:tracePt t="7266" x="1927225" y="1735138"/>
          <p14:tracePt t="7283" x="1800225" y="1717675"/>
          <p14:tracePt t="7299" x="1735138" y="1708150"/>
          <p14:tracePt t="7300" x="1698625" y="1708150"/>
          <p14:tracePt t="7316" x="1644650" y="1698625"/>
          <p14:tracePt t="7335" x="1589088" y="1681163"/>
          <p14:tracePt t="7354" x="1571625" y="1681163"/>
          <p14:tracePt t="7355" x="1562100" y="1671638"/>
          <p14:tracePt t="7377" x="1552575" y="1671638"/>
          <p14:tracePt t="7385" x="1543050" y="1662113"/>
          <p14:tracePt t="7403" x="1535113" y="1662113"/>
          <p14:tracePt t="7422" x="1525588" y="1662113"/>
          <p14:tracePt t="7437" x="1516063" y="1662113"/>
          <p14:tracePt t="7451" x="1506538" y="1671638"/>
          <p14:tracePt t="7470" x="1489075" y="1717675"/>
          <p14:tracePt t="7472" x="1479550" y="1744663"/>
          <p14:tracePt t="7483" x="1479550" y="1790700"/>
          <p14:tracePt t="7485" x="1470025" y="1817688"/>
          <p14:tracePt t="7499" x="1489075" y="1946275"/>
          <p14:tracePt t="7515" x="1516063" y="2046288"/>
          <p14:tracePt t="7532" x="1608138" y="2138363"/>
          <p14:tracePt t="7548" x="1727200" y="2165350"/>
          <p14:tracePt t="7570" x="1990725" y="2155825"/>
          <p14:tracePt t="7582" x="2238375" y="2065338"/>
          <p14:tracePt t="7601" x="2722563" y="1844675"/>
          <p14:tracePt t="7615" x="2922588" y="1717675"/>
          <p14:tracePt t="7634" x="3151188" y="1589088"/>
          <p14:tracePt t="7653" x="3233738" y="1544638"/>
          <p14:tracePt t="7654" x="3252788" y="1508125"/>
          <p14:tracePt t="7670" x="3289300" y="1416050"/>
          <p14:tracePt t="7683" x="3297238" y="1279525"/>
          <p14:tracePt t="7702" x="3297238" y="1104900"/>
          <p14:tracePt t="7703" x="3279775" y="1041400"/>
          <p14:tracePt t="7715" x="3260725" y="987425"/>
          <p14:tracePt t="7715" x="3224213" y="950913"/>
          <p14:tracePt t="7731" x="3141663" y="868363"/>
          <p14:tracePt t="7748" x="2995613" y="822325"/>
          <p14:tracePt t="7764" x="2695575" y="812800"/>
          <p14:tracePt t="7781" x="2438400" y="876300"/>
          <p14:tracePt t="7798" x="2136775" y="1023938"/>
          <p14:tracePt t="7815" x="1963738" y="1150938"/>
          <p14:tracePt t="7832" x="1754188" y="1406525"/>
          <p14:tracePt t="7850" x="1644650" y="1562100"/>
          <p14:tracePt t="7866" x="1589088" y="1717675"/>
          <p14:tracePt t="7883" x="1579563" y="1808163"/>
          <p14:tracePt t="7898" x="1589088" y="1882775"/>
          <p14:tracePt t="7900" x="1598613" y="1919288"/>
          <p14:tracePt t="7915" x="1625600" y="1955800"/>
          <p14:tracePt t="7931" x="1662113" y="2000250"/>
          <p14:tracePt t="7948" x="1735138" y="2073275"/>
          <p14:tracePt t="7965" x="1817688" y="2138363"/>
          <p14:tracePt t="7981" x="1917700" y="2274888"/>
          <p14:tracePt t="7997" x="1973263" y="2384425"/>
          <p14:tracePt t="8014" x="2019300" y="2457450"/>
          <p14:tracePt t="8015" x="2027238" y="2503488"/>
          <p14:tracePt t="8031" x="2073275" y="2613025"/>
          <p14:tracePt t="8047" x="2092325" y="2749550"/>
          <p14:tracePt t="8049" x="2109788" y="2851150"/>
          <p14:tracePt t="8064" x="2119313" y="3033713"/>
          <p14:tracePt t="8085" x="2119313" y="3170238"/>
          <p14:tracePt t="8086" x="2119313" y="3252788"/>
          <p14:tracePt t="8097" x="2100263" y="3435350"/>
          <p14:tracePt t="8116" x="2082800" y="3571875"/>
          <p14:tracePt t="8117" x="2073275" y="3627438"/>
          <p14:tracePt t="8132" x="2063750" y="3671888"/>
          <p14:tracePt t="8149" x="2055813" y="3708400"/>
          <p14:tracePt t="8163" x="2046288" y="3708400"/>
          <p14:tracePt t="8180" x="2046288" y="3727450"/>
          <p14:tracePt t="8199" x="2046288" y="3717925"/>
          <p14:tracePt t="8217" x="2046288" y="3671888"/>
          <p14:tracePt t="8230" x="2036763" y="3554413"/>
          <p14:tracePt t="8250" x="1990725" y="3325813"/>
          <p14:tracePt t="8263" x="1946275" y="3170238"/>
          <p14:tracePt t="8281" x="1873250" y="2997200"/>
          <p14:tracePt t="8296" x="1817688" y="2951163"/>
          <p14:tracePt t="8313" x="1754188" y="2914650"/>
          <p14:tracePt t="8330" x="1644650" y="2905125"/>
          <p14:tracePt t="8346" x="1571625" y="2941638"/>
          <p14:tracePt t="8363" x="1462088" y="3051175"/>
          <p14:tracePt t="8382" x="1406525" y="3133725"/>
          <p14:tracePt t="8383" x="1379538" y="3187700"/>
          <p14:tracePt t="8397" x="1352550" y="3289300"/>
          <p14:tracePt t="8415" x="1343025" y="3398838"/>
          <p14:tracePt t="8431" x="1343025" y="3544888"/>
          <p14:tracePt t="8447" x="1370013" y="3617913"/>
          <p14:tracePt t="8463" x="1406525" y="3654425"/>
          <p14:tracePt t="8465" x="1406525" y="3663950"/>
          <p14:tracePt t="8481" x="1462088" y="3681413"/>
          <p14:tracePt t="8501" x="1543050" y="3681413"/>
          <p14:tracePt t="8514" x="1644650" y="3654425"/>
          <p14:tracePt t="8531" x="1735138" y="3598863"/>
          <p14:tracePt t="8532" x="1771650" y="3571875"/>
          <p14:tracePt t="8548" x="1854200" y="3508375"/>
          <p14:tracePt t="8562" x="1909763" y="3462338"/>
          <p14:tracePt t="8582" x="1954213" y="3398838"/>
          <p14:tracePt t="8596" x="1982788" y="3371850"/>
          <p14:tracePt t="8615" x="2000250" y="3325813"/>
          <p14:tracePt t="8628" x="2000250" y="3298825"/>
          <p14:tracePt t="8645" x="2000250" y="3260725"/>
          <p14:tracePt t="8664" x="2000250" y="3233738"/>
          <p14:tracePt t="8679" x="2000250" y="3216275"/>
          <p14:tracePt t="8696" x="1990725" y="3206750"/>
          <p14:tracePt t="8715" x="1990725" y="3197225"/>
          <p14:tracePt t="8730" x="1990725" y="3187700"/>
          <p14:tracePt t="8750" x="1990725" y="3179763"/>
          <p14:tracePt t="8771" x="1990725" y="3170238"/>
          <p14:tracePt t="8866" x="1990725" y="3160713"/>
          <p14:tracePt t="8880" x="1990725" y="3151188"/>
          <p14:tracePt t="14741" x="1973263" y="3160713"/>
          <p14:tracePt t="14747" x="1936750" y="3187700"/>
          <p14:tracePt t="14760" x="1890713" y="3216275"/>
          <p14:tracePt t="14761" x="1836738" y="3252788"/>
          <p14:tracePt t="14777" x="1744663" y="3325813"/>
          <p14:tracePt t="14794" x="1654175" y="3371850"/>
          <p14:tracePt t="14795" x="1625600" y="3389313"/>
          <p14:tracePt t="14810" x="1579563" y="3425825"/>
          <p14:tracePt t="14827" x="1543050" y="3452813"/>
          <p14:tracePt t="14844" x="1498600" y="3498850"/>
          <p14:tracePt t="14860" x="1470025" y="3525838"/>
          <p14:tracePt t="14876" x="1462088" y="3562350"/>
          <p14:tracePt t="14877" x="1462088" y="3571875"/>
          <p14:tracePt t="14894" x="1452563" y="3617913"/>
          <p14:tracePt t="14909" x="1452563" y="3663950"/>
          <p14:tracePt t="14925" x="1470025" y="3746500"/>
          <p14:tracePt t="14942" x="1498600" y="3800475"/>
          <p14:tracePt t="14960" x="1562100" y="3856038"/>
          <p14:tracePt t="14976" x="1589088" y="3892550"/>
          <p14:tracePt t="14993" x="1635125" y="3919538"/>
          <p14:tracePt t="15010" x="1662113" y="3919538"/>
          <p14:tracePt t="15030" x="1671638" y="3937000"/>
          <p14:tracePt t="15043" x="1690688" y="3937000"/>
          <p14:tracePt t="15060" x="1698625" y="3946525"/>
          <p14:tracePt t="15061" x="1708150" y="3946525"/>
          <p14:tracePt t="15094" x="1717675" y="3946525"/>
          <p14:tracePt t="15109" x="1727200" y="3946525"/>
          <p14:tracePt t="15129" x="1735138" y="3946525"/>
          <p14:tracePt t="15544" x="1735138" y="3937000"/>
          <p14:tracePt t="15565" x="1735138" y="3929063"/>
          <p14:tracePt t="15578" x="1735138" y="3919538"/>
          <p14:tracePt t="15586" x="1727200" y="3900488"/>
          <p14:tracePt t="15591" x="1708150" y="3883025"/>
          <p14:tracePt t="15606" x="1681163" y="3819525"/>
          <p14:tracePt t="15623" x="1635125" y="3754438"/>
          <p14:tracePt t="15640" x="1598613" y="3690938"/>
          <p14:tracePt t="15657" x="1579563" y="3627438"/>
          <p14:tracePt t="15673" x="1543050" y="3535363"/>
          <p14:tracePt t="15689" x="1535113" y="3462338"/>
          <p14:tracePt t="15706" x="1535113" y="3343275"/>
          <p14:tracePt t="15708" x="1535113" y="3260725"/>
          <p14:tracePt t="15726" x="1562100" y="3106738"/>
          <p14:tracePt t="15739" x="1598613" y="2895600"/>
          <p14:tracePt t="15761" x="1654175" y="2759075"/>
          <p14:tracePt t="15762" x="1662113" y="2740025"/>
          <p14:tracePt t="15773" x="1671638" y="2732088"/>
          <p14:tracePt t="15793" x="1698625" y="2695575"/>
          <p14:tracePt t="15807" x="1717675" y="2695575"/>
          <p14:tracePt t="15823" x="1763713" y="2703513"/>
          <p14:tracePt t="15844" x="1854200" y="2786063"/>
          <p14:tracePt t="15855" x="1900238" y="2859088"/>
          <p14:tracePt t="15872" x="2027238" y="3114675"/>
          <p14:tracePt t="15888" x="2109788" y="3352800"/>
          <p14:tracePt t="15906" x="2201863" y="3671888"/>
          <p14:tracePt t="15921" x="2211388" y="3836988"/>
          <p14:tracePt t="15940" x="2211388" y="4102100"/>
          <p14:tracePt t="15955" x="2174875" y="4221163"/>
          <p14:tracePt t="15972" x="2146300" y="4275138"/>
          <p14:tracePt t="15974" x="2128838" y="4294188"/>
          <p14:tracePt t="15988" x="2100263" y="4330700"/>
          <p14:tracePt t="16008" x="2046288" y="4348163"/>
          <p14:tracePt t="16023" x="2027238" y="4348163"/>
          <p14:tracePt t="16039" x="1990725" y="4348163"/>
          <p14:tracePt t="16055" x="1936750" y="4340225"/>
          <p14:tracePt t="16071" x="1900238" y="4311650"/>
          <p14:tracePt t="16088" x="1863725" y="4275138"/>
          <p14:tracePt t="16088" x="1836738" y="4248150"/>
          <p14:tracePt t="16104" x="1817688" y="4211638"/>
          <p14:tracePt t="16121" x="1790700" y="4165600"/>
          <p14:tracePt t="16123" x="1771650" y="4148138"/>
          <p14:tracePt t="16138" x="1754188" y="4111625"/>
          <p14:tracePt t="16159" x="1744663" y="4065588"/>
          <p14:tracePt t="16171" x="1744663" y="4046538"/>
          <p14:tracePt t="16188" x="1744663" y="4019550"/>
          <p14:tracePt t="16205" x="1744663" y="3983038"/>
          <p14:tracePt t="16223" x="1771650" y="3956050"/>
          <p14:tracePt t="16225" x="1790700" y="3946525"/>
          <p14:tracePt t="16238" x="1817688" y="3929063"/>
          <p14:tracePt t="16254" x="1863725" y="3910013"/>
          <p14:tracePt t="16273" x="1936750" y="3900488"/>
          <p14:tracePt t="16287" x="1982788" y="3900488"/>
          <p14:tracePt t="16304" x="2027238" y="3900488"/>
          <p14:tracePt t="16322" x="2109788" y="3919538"/>
          <p14:tracePt t="16338" x="2146300" y="3937000"/>
          <p14:tracePt t="16356" x="2201863" y="3973513"/>
          <p14:tracePt t="16371" x="2228850" y="4019550"/>
          <p14:tracePt t="16391" x="2265363" y="4092575"/>
          <p14:tracePt t="16404" x="2265363" y="4148138"/>
          <p14:tracePt t="16423" x="2255838" y="4221163"/>
          <p14:tracePt t="16438" x="2228850" y="4248150"/>
          <p14:tracePt t="16454" x="2211388" y="4267200"/>
          <p14:tracePt t="16473" x="2165350" y="4284663"/>
          <p14:tracePt t="16478" x="2136775" y="4284663"/>
          <p14:tracePt t="16486" x="2119313" y="4284663"/>
          <p14:tracePt t="16504" x="2046288" y="4257675"/>
          <p14:tracePt t="16520" x="2009775" y="4230688"/>
          <p14:tracePt t="16542" x="1917700" y="4148138"/>
          <p14:tracePt t="16554" x="1854200" y="4065588"/>
          <p14:tracePt t="16574" x="1808163" y="4002088"/>
          <p14:tracePt t="16588" x="1781175" y="3973513"/>
          <p14:tracePt t="16606" x="1763713" y="3946525"/>
          <p14:tracePt t="16606" x="1763713" y="3929063"/>
          <p14:tracePt t="16620" x="1744663" y="3873500"/>
          <p14:tracePt t="16642" x="1735138" y="3819525"/>
          <p14:tracePt t="18486" x="1817688" y="3819525"/>
          <p14:tracePt t="18492" x="1946275" y="3819525"/>
          <p14:tracePt t="18499" x="2063750" y="3836988"/>
          <p14:tracePt t="18513" x="2238375" y="3873500"/>
          <p14:tracePt t="18530" x="2384425" y="3929063"/>
          <p14:tracePt t="18547" x="2547938" y="4019550"/>
          <p14:tracePt t="18563" x="2603500" y="4092575"/>
          <p14:tracePt t="18582" x="2649538" y="4211638"/>
          <p14:tracePt t="18596" x="2667000" y="4284663"/>
          <p14:tracePt t="18616" x="2657475" y="4376738"/>
          <p14:tracePt t="18631" x="2613025" y="4457700"/>
          <p14:tracePt t="18648" x="2511425" y="4513263"/>
          <p14:tracePt t="18649" x="2466975" y="4549775"/>
          <p14:tracePt t="18664" x="2320925" y="4576763"/>
          <p14:tracePt t="18681" x="2136775" y="4595813"/>
          <p14:tracePt t="18698" x="1900238" y="4595813"/>
          <p14:tracePt t="18714" x="1790700" y="4567238"/>
          <p14:tracePt t="18731" x="1662113" y="4522788"/>
          <p14:tracePt t="18747" x="1598613" y="4486275"/>
          <p14:tracePt t="18768" x="1516063" y="4413250"/>
          <p14:tracePt t="18781" x="1498600" y="4384675"/>
          <p14:tracePt t="18802" x="1470025" y="4348163"/>
          <p14:tracePt t="18813" x="1462088" y="4330700"/>
          <p14:tracePt t="18831" x="1462088" y="4311650"/>
          <p14:tracePt t="18849" x="1489075" y="4257675"/>
          <p14:tracePt t="18862" x="1535113" y="4202113"/>
          <p14:tracePt t="18882" x="1625600" y="4111625"/>
          <p14:tracePt t="18896" x="1698625" y="4046538"/>
          <p14:tracePt t="18915" x="1790700" y="4010025"/>
          <p14:tracePt t="18930" x="1854200" y="3992563"/>
          <p14:tracePt t="18946" x="1909763" y="3983038"/>
          <p14:tracePt t="18963" x="1982788" y="3983038"/>
          <p14:tracePt t="18982" x="2019300" y="3992563"/>
          <p14:tracePt t="18983" x="2027238" y="4002088"/>
          <p14:tracePt t="18997" x="2046288" y="4019550"/>
          <p14:tracePt t="19017" x="2055813" y="4029075"/>
          <p14:tracePt t="19018" x="2063750" y="4046538"/>
          <p14:tracePt t="19030" x="2073275" y="4046538"/>
          <p14:tracePt t="19031" x="2073275" y="4056063"/>
          <p14:tracePt t="19047" x="2073275" y="4075113"/>
          <p14:tracePt t="19061" x="2073275" y="4102100"/>
          <p14:tracePt t="19079" x="2073275" y="4138613"/>
          <p14:tracePt t="19094" x="2055813" y="4165600"/>
          <p14:tracePt t="19113" x="2027238" y="4202113"/>
          <p14:tracePt t="19128" x="2000250" y="4211638"/>
          <p14:tracePt t="19144" x="1973263" y="4230688"/>
          <p14:tracePt t="19163" x="1954213" y="4238625"/>
          <p14:tracePt t="19179" x="1936750" y="4238625"/>
          <p14:tracePt t="19180" x="1927225" y="4238625"/>
          <p14:tracePt t="19199" x="1917700" y="4238625"/>
          <p14:tracePt t="19200" x="1909763" y="4238625"/>
          <p14:tracePt t="19215" x="1900238" y="4238625"/>
          <p14:tracePt t="19233" x="1890713" y="4238625"/>
          <p14:tracePt t="19245" x="1881188" y="4238625"/>
          <p14:tracePt t="19263" x="1873250" y="4238625"/>
          <p14:tracePt t="19618" x="1836738" y="4238625"/>
          <p14:tracePt t="19622" x="1781175" y="4221163"/>
          <p14:tracePt t="19629" x="1735138" y="4202113"/>
          <p14:tracePt t="19643" x="1598613" y="4156075"/>
          <p14:tracePt t="19665" x="1397000" y="4065588"/>
          <p14:tracePt t="19677" x="1316038" y="4002088"/>
          <p14:tracePt t="19694" x="1250950" y="3929063"/>
          <p14:tracePt t="19711" x="1196975" y="3873500"/>
          <p14:tracePt t="19728" x="1169988" y="3836988"/>
          <p14:tracePt t="19743" x="1150938" y="3819525"/>
          <p14:tracePt t="19745" x="1150938" y="3800475"/>
          <p14:tracePt t="19761" x="1141413" y="3783013"/>
          <p14:tracePt t="19778" x="1133475" y="3763963"/>
          <p14:tracePt t="19779" x="1133475" y="3754438"/>
          <p14:tracePt t="19794" x="1133475" y="3746500"/>
          <p14:tracePt t="19809" x="1133475" y="3717925"/>
          <p14:tracePt t="19827" x="1133475" y="3690938"/>
          <p14:tracePt t="19842" x="1141413" y="3690938"/>
          <p14:tracePt t="19861" x="1150938" y="3671888"/>
          <p14:tracePt t="19875" x="1160463" y="3671888"/>
          <p14:tracePt t="19892" x="1196975" y="3671888"/>
          <p14:tracePt t="19909" x="1243013" y="3681413"/>
          <p14:tracePt t="19925" x="1287463" y="3727450"/>
          <p14:tracePt t="19944" x="1370013" y="3819525"/>
          <p14:tracePt t="19961" x="1470025" y="3929063"/>
          <p14:tracePt t="19978" x="1598613" y="4065588"/>
          <p14:tracePt t="19994" x="1698625" y="4165600"/>
          <p14:tracePt t="20012" x="1817688" y="4275138"/>
          <p14:tracePt t="20025" x="1900238" y="4340225"/>
          <p14:tracePt t="20042" x="1973263" y="4357688"/>
          <p14:tracePt t="20058" x="2063750" y="4394200"/>
          <p14:tracePt t="20075" x="2128838" y="4413250"/>
          <p14:tracePt t="20092" x="2201863" y="4421188"/>
          <p14:tracePt t="20108" x="2265363" y="4421188"/>
          <p14:tracePt t="20125" x="2338388" y="4413250"/>
          <p14:tracePt t="20126" x="2374900" y="4403725"/>
          <p14:tracePt t="20141" x="2438400" y="4376738"/>
          <p14:tracePt t="20158" x="2511425" y="4348163"/>
          <p14:tracePt t="20174" x="2603500" y="4267200"/>
          <p14:tracePt t="20191" x="2649538" y="4230688"/>
          <p14:tracePt t="20208" x="2703513" y="4175125"/>
          <p14:tracePt t="20227" x="2732088" y="4156075"/>
          <p14:tracePt t="20228" x="2740025" y="4138613"/>
          <p14:tracePt t="20242" x="2768600" y="4111625"/>
          <p14:tracePt t="20259" x="2786063" y="4083050"/>
          <p14:tracePt t="20274" x="2786063" y="4029075"/>
          <p14:tracePt t="20275" x="2786063" y="3992563"/>
          <p14:tracePt t="20291" x="2776538" y="3919538"/>
          <p14:tracePt t="20307" x="2740025" y="3836988"/>
          <p14:tracePt t="20324" x="2713038" y="3746500"/>
          <p14:tracePt t="20341" x="2667000" y="3681413"/>
          <p14:tracePt t="20358" x="2547938" y="3571875"/>
          <p14:tracePt t="20376" x="2430463" y="3471863"/>
          <p14:tracePt t="20393" x="2201863" y="3325813"/>
          <p14:tracePt t="20407" x="2073275" y="3260725"/>
          <p14:tracePt t="20424" x="1936750" y="3224213"/>
          <p14:tracePt t="20426" x="1863725" y="3224213"/>
          <p14:tracePt t="20441" x="1690688" y="3197225"/>
          <p14:tracePt t="20459" x="1535113" y="3197225"/>
          <p14:tracePt t="20460" x="1462088" y="3197225"/>
          <p14:tracePt t="20476" x="1323975" y="3197225"/>
          <p14:tracePt t="20492" x="1206500" y="3197225"/>
          <p14:tracePt t="20511" x="1058863" y="3216275"/>
          <p14:tracePt t="20523" x="985838" y="3243263"/>
          <p14:tracePt t="20540" x="931863" y="3289300"/>
          <p14:tracePt t="20541" x="885825" y="3325813"/>
          <p14:tracePt t="20557" x="812800" y="3371850"/>
          <p14:tracePt t="20573" x="758825" y="3425825"/>
          <p14:tracePt t="20590" x="693738" y="3481388"/>
          <p14:tracePt t="20607" x="666750" y="3508375"/>
          <p14:tracePt t="20623" x="630238" y="3554413"/>
          <p14:tracePt t="20639" x="603250" y="3598863"/>
          <p14:tracePt t="20658" x="566738" y="3671888"/>
          <p14:tracePt t="20673" x="547688" y="3717925"/>
          <p14:tracePt t="20692" x="547688" y="3790950"/>
          <p14:tracePt t="20708" x="557213" y="3827463"/>
          <p14:tracePt t="20725" x="603250" y="3892550"/>
          <p14:tracePt t="20739" x="666750" y="3946525"/>
          <p14:tracePt t="20758" x="776288" y="4029075"/>
          <p14:tracePt t="20775" x="958850" y="4129088"/>
          <p14:tracePt t="20791" x="1123950" y="4184650"/>
          <p14:tracePt t="20811" x="1389063" y="4238625"/>
          <p14:tracePt t="20824" x="1535113" y="4248150"/>
          <p14:tracePt t="20844" x="1808163" y="4248150"/>
          <p14:tracePt t="20857" x="1990725" y="4248150"/>
          <p14:tracePt t="20874" x="2128838" y="4248150"/>
          <p14:tracePt t="20875" x="2174875" y="4248150"/>
          <p14:tracePt t="20894" x="2274888" y="4248150"/>
          <p14:tracePt t="20906" x="2365375" y="4248150"/>
          <p14:tracePt t="20925" x="2484438" y="4248150"/>
          <p14:tracePt t="20941" x="2540000" y="4238625"/>
          <p14:tracePt t="20960" x="2603500" y="4211638"/>
          <p14:tracePt t="20972" x="2630488" y="4184650"/>
          <p14:tracePt t="20988" x="2649538" y="4165600"/>
          <p14:tracePt t="21007" x="2676525" y="4148138"/>
          <p14:tracePt t="21023" x="2695575" y="4111625"/>
          <p14:tracePt t="21025" x="2713038" y="4102100"/>
          <p14:tracePt t="21042" x="2732088" y="4065588"/>
          <p14:tracePt t="21055" x="2732088" y="4038600"/>
          <p14:tracePt t="21074" x="2749550" y="3983038"/>
          <p14:tracePt t="21090" x="2759075" y="3937000"/>
          <p14:tracePt t="21108" x="2740025" y="3846513"/>
          <p14:tracePt t="21123" x="2713038" y="3783013"/>
          <p14:tracePt t="21139" x="2640013" y="3690938"/>
          <p14:tracePt t="21141" x="2593975" y="3635375"/>
          <p14:tracePt t="21156" x="2474913" y="3517900"/>
          <p14:tracePt t="21173" x="2365375" y="3444875"/>
          <p14:tracePt t="21174" x="2311400" y="3425825"/>
          <p14:tracePt t="21189" x="2238375" y="3389313"/>
          <p14:tracePt t="21204" x="2155825" y="3379788"/>
          <p14:tracePt t="21221" x="2055813" y="3398838"/>
          <p14:tracePt t="21222" x="1990725" y="3416300"/>
          <p14:tracePt t="21237" x="1836738" y="3462338"/>
          <p14:tracePt t="21257" x="1662113" y="3517900"/>
          <p14:tracePt t="21272" x="1608138" y="3544888"/>
          <p14:tracePt t="21290" x="1516063" y="3590925"/>
          <p14:tracePt t="21306" x="1470025" y="3627438"/>
          <p14:tracePt t="21322" x="1433513" y="3663950"/>
          <p14:tracePt t="21339" x="1379538" y="3717925"/>
          <p14:tracePt t="21357" x="1370013" y="3754438"/>
          <p14:tracePt t="21358" x="1360488" y="3783013"/>
          <p14:tracePt t="21372" x="1360488" y="3846513"/>
          <p14:tracePt t="21389" x="1370013" y="3910013"/>
          <p14:tracePt t="21406" x="1425575" y="4010025"/>
          <p14:tracePt t="21423" x="1462088" y="4065588"/>
          <p14:tracePt t="21437" x="1516063" y="4119563"/>
          <p14:tracePt t="21454" x="1608138" y="4165600"/>
          <p14:tracePt t="21470" x="1690688" y="4211638"/>
          <p14:tracePt t="21487" x="1844675" y="4248150"/>
          <p14:tracePt t="21504" x="1927225" y="4267200"/>
          <p14:tracePt t="21523" x="2027238" y="4284663"/>
          <p14:tracePt t="21537" x="2082800" y="4284663"/>
          <p14:tracePt t="21554" x="2155825" y="4284663"/>
          <p14:tracePt t="21571" x="2247900" y="4284663"/>
          <p14:tracePt t="21589" x="2292350" y="4267200"/>
          <p14:tracePt t="21590" x="2320925" y="4257675"/>
          <p14:tracePt t="21605" x="2365375" y="4248150"/>
          <p14:tracePt t="21621" x="2384425" y="4248150"/>
          <p14:tracePt t="21640" x="2401888" y="4230688"/>
          <p14:tracePt t="21653" x="2411413" y="4221163"/>
          <p14:tracePt t="21670" x="2420938" y="4202113"/>
          <p14:tracePt t="21671" x="2430463" y="4202113"/>
          <p14:tracePt t="21686" x="2438400" y="4192588"/>
          <p14:tracePt t="21703" x="2438400" y="4175125"/>
          <p14:tracePt t="21719" x="2438400" y="4102100"/>
          <p14:tracePt t="21736" x="2411413" y="4010025"/>
          <p14:tracePt t="21753" x="2338388" y="3883025"/>
          <p14:tracePt t="21770" x="2301875" y="3827463"/>
          <p14:tracePt t="21789" x="2247900" y="3773488"/>
          <p14:tracePt t="21803" x="2219325" y="3746500"/>
          <p14:tracePt t="21821" x="2174875" y="3717925"/>
          <p14:tracePt t="21821" x="2146300" y="3700463"/>
          <p14:tracePt t="21837" x="2100263" y="3671888"/>
          <p14:tracePt t="21855" x="2019300" y="3627438"/>
          <p14:tracePt t="21872" x="1973263" y="3617913"/>
          <p14:tracePt t="21891" x="1900238" y="3608388"/>
          <p14:tracePt t="21904" x="1863725" y="3608388"/>
          <p14:tracePt t="21920" x="1827213" y="3627438"/>
          <p14:tracePt t="21935" x="1790700" y="3644900"/>
          <p14:tracePt t="21937" x="1771650" y="3663950"/>
          <p14:tracePt t="21952" x="1754188" y="3681413"/>
          <p14:tracePt t="21969" x="1727200" y="3727450"/>
          <p14:tracePt t="21985" x="1708150" y="3800475"/>
          <p14:tracePt t="22003" x="1698625" y="3846513"/>
          <p14:tracePt t="22022" x="1708150" y="3919538"/>
          <p14:tracePt t="22040" x="1744663" y="3973513"/>
          <p14:tracePt t="22053" x="1790700" y="4019550"/>
          <p14:tracePt t="22070" x="1854200" y="4056063"/>
          <p14:tracePt t="22088" x="1954213" y="4083050"/>
          <p14:tracePt t="22104" x="2019300" y="4102100"/>
          <p14:tracePt t="22119" x="2082800" y="4111625"/>
          <p14:tracePt t="22120" x="2109788" y="4111625"/>
          <p14:tracePt t="22138" x="2165350" y="4119563"/>
          <p14:tracePt t="22151" x="2201863" y="4119563"/>
          <p14:tracePt t="22168" x="2247900" y="4119563"/>
          <p14:tracePt t="22185" x="2284413" y="4119563"/>
          <p14:tracePt t="22202" x="2320925" y="4111625"/>
          <p14:tracePt t="22218" x="2338388" y="4111625"/>
          <p14:tracePt t="22234" x="2347913" y="4102100"/>
          <p14:tracePt t="22255" x="2365375" y="4046538"/>
          <p14:tracePt t="22257" x="2365375" y="4019550"/>
          <p14:tracePt t="22267" x="2365375" y="3992563"/>
          <p14:tracePt t="22284" x="2320925" y="3910013"/>
          <p14:tracePt t="22303" x="2284413" y="3863975"/>
          <p14:tracePt t="22304" x="2265363" y="3846513"/>
          <p14:tracePt t="22322" x="2219325" y="3810000"/>
          <p14:tracePt t="22339" x="2146300" y="3783013"/>
          <p14:tracePt t="22352" x="2092325" y="3783013"/>
          <p14:tracePt t="22367" x="2046288" y="3783013"/>
          <p14:tracePt t="22384" x="2000250" y="3810000"/>
          <p14:tracePt t="22400" x="1936750" y="3856038"/>
          <p14:tracePt t="22417" x="1909763" y="3883025"/>
          <p14:tracePt t="22434" x="1881188" y="3937000"/>
          <p14:tracePt t="22451" x="1863725" y="3965575"/>
          <p14:tracePt t="22471" x="1854200" y="4010025"/>
          <p14:tracePt t="22484" x="1854200" y="4019550"/>
          <p14:tracePt t="22502" x="1854200" y="4046538"/>
          <p14:tracePt t="22517" x="1854200" y="4056063"/>
          <p14:tracePt t="22534" x="1854200" y="4083050"/>
          <p14:tracePt t="22551" x="1873250" y="4119563"/>
          <p14:tracePt t="22569" x="1909763" y="4148138"/>
          <p14:tracePt t="22570" x="1917700" y="4165600"/>
          <p14:tracePt t="22585" x="1963738" y="4202113"/>
          <p14:tracePt t="22601" x="2000250" y="4230688"/>
          <p14:tracePt t="22618" x="2073275" y="4257675"/>
          <p14:tracePt t="22633" x="2109788" y="4275138"/>
          <p14:tracePt t="22650" x="2136775" y="4284663"/>
          <p14:tracePt t="22652" x="2155825" y="4284663"/>
          <p14:tracePt t="22667" x="2174875" y="4284663"/>
          <p14:tracePt t="22683" x="2192338" y="4284663"/>
          <p14:tracePt t="22702" x="2211388" y="4284663"/>
          <p14:tracePt t="22721" x="2238375" y="4284663"/>
          <p14:tracePt t="22736" x="2265363" y="4275138"/>
          <p14:tracePt t="22755" x="2320925" y="4238625"/>
          <p14:tracePt t="22766" x="2338388" y="4221163"/>
          <p14:tracePt t="22767" x="2357438" y="4202113"/>
          <p14:tracePt t="22784" x="2384425" y="4175125"/>
          <p14:tracePt t="22803" x="2401888" y="4138613"/>
          <p14:tracePt t="22820" x="2411413" y="4111625"/>
          <p14:tracePt t="22836" x="2411413" y="4065588"/>
          <p14:tracePt t="22849" x="2411413" y="4038600"/>
          <p14:tracePt t="22866" x="2411413" y="3992563"/>
          <p14:tracePt t="22885" x="2393950" y="3946525"/>
          <p14:tracePt t="22900" x="2365375" y="3910013"/>
          <p14:tracePt t="22919" x="2311400" y="3873500"/>
          <p14:tracePt t="22933" x="2284413" y="3863975"/>
          <p14:tracePt t="22951" x="2228850" y="3863975"/>
          <p14:tracePt t="22966" x="2201863" y="3863975"/>
          <p14:tracePt t="22988" x="2155825" y="3892550"/>
          <p14:tracePt t="22999" x="2109788" y="3937000"/>
          <p14:tracePt t="23017" x="2082800" y="3973513"/>
          <p14:tracePt t="23036" x="2046288" y="4038600"/>
          <p14:tracePt t="23049" x="2019300" y="4075113"/>
          <p14:tracePt t="23065" x="1990725" y="4111625"/>
          <p14:tracePt t="23066" x="1982788" y="4119563"/>
          <p14:tracePt t="23082" x="1982788" y="4156075"/>
          <p14:tracePt t="23101" x="1973263" y="4211638"/>
          <p14:tracePt t="23115" x="1973263" y="4248150"/>
          <p14:tracePt t="23135" x="1982788" y="4294188"/>
          <p14:tracePt t="23150" x="2000250" y="4321175"/>
          <p14:tracePt t="23166" x="2027238" y="4348163"/>
          <p14:tracePt t="23182" x="2092325" y="4376738"/>
          <p14:tracePt t="23199" x="2136775" y="4376738"/>
          <p14:tracePt t="23216" x="2201863" y="4376738"/>
          <p14:tracePt t="23217" x="2228850" y="4376738"/>
          <p14:tracePt t="23233" x="2274888" y="4357688"/>
          <p14:tracePt t="23253" x="2320925" y="4321175"/>
          <p14:tracePt t="23267" x="2347913" y="4311650"/>
          <p14:tracePt t="23281" x="2374900" y="4275138"/>
          <p14:tracePt t="23299" x="2401888" y="4238625"/>
          <p14:tracePt t="23314" x="2420938" y="4202113"/>
          <p14:tracePt t="23331" x="2430463" y="4156075"/>
          <p14:tracePt t="23332" x="2430463" y="4138613"/>
          <p14:tracePt t="23348" x="2438400" y="4092575"/>
          <p14:tracePt t="23365" x="2447925" y="4065588"/>
          <p14:tracePt t="23366" x="2447925" y="4056063"/>
          <p14:tracePt t="23383" x="2447925" y="4046538"/>
          <p14:tracePt t="23399" x="2447925" y="4029075"/>
          <p14:tracePt t="23416" x="2447925" y="4019550"/>
          <p14:tracePt t="23432" x="2447925" y="4010025"/>
          <p14:tracePt t="23462" x="2447925" y="4002088"/>
          <p14:tracePt t="23478" x="2447925" y="3992563"/>
          <p14:tracePt t="23557" x="2447925" y="4002088"/>
          <p14:tracePt t="23577" x="2447925" y="4010025"/>
          <p14:tracePt t="23585" x="2457450" y="4019550"/>
          <p14:tracePt t="23597" x="2466975" y="4019550"/>
          <p14:tracePt t="23611" x="2474913" y="4019550"/>
          <p14:tracePt t="23618" x="2474913" y="4029075"/>
          <p14:tracePt t="23638" x="2484438" y="4029075"/>
          <p14:tracePt t="23647" x="2493963" y="4029075"/>
          <p14:tracePt t="23666" x="2520950" y="4010025"/>
          <p14:tracePt t="23681" x="2540000" y="3983038"/>
          <p14:tracePt t="23702" x="2584450" y="3873500"/>
          <p14:tracePt t="23718" x="2593975" y="3773488"/>
          <p14:tracePt t="23735" x="2584450" y="3644900"/>
          <p14:tracePt t="23747" x="2557463" y="3544888"/>
          <p14:tracePt t="23763" x="2503488" y="3452813"/>
          <p14:tracePt t="23780" x="2430463" y="3389313"/>
          <p14:tracePt t="23796" x="2255838" y="3325813"/>
          <p14:tracePt t="23813" x="2119313" y="3325813"/>
          <p14:tracePt t="23829" x="1946275" y="3416300"/>
          <p14:tracePt t="23846" x="1863725" y="3471863"/>
          <p14:tracePt t="23864" x="1763713" y="3598863"/>
          <p14:tracePt t="23885" x="1698625" y="3727450"/>
          <p14:tracePt t="23898" x="1654175" y="3810000"/>
          <p14:tracePt t="23919" x="1625600" y="3937000"/>
          <p14:tracePt t="23931" x="1625600" y="3965575"/>
          <p14:tracePt t="23932" x="1625600" y="4002088"/>
          <p14:tracePt t="23946" x="1644650" y="4056063"/>
          <p14:tracePt t="23964" x="1681163" y="4092575"/>
          <p14:tracePt t="23965" x="1690688" y="4111625"/>
          <p14:tracePt t="23981" x="1735138" y="4148138"/>
          <p14:tracePt t="23996" x="1800225" y="4165600"/>
          <p14:tracePt t="24012" x="1936750" y="4175125"/>
          <p14:tracePt t="24029" x="2036763" y="4165600"/>
          <p14:tracePt t="24045" x="2119313" y="4138613"/>
          <p14:tracePt t="24046" x="2146300" y="4138613"/>
          <p14:tracePt t="24062" x="2192338" y="4111625"/>
          <p14:tracePt t="24079" x="2219325" y="4075113"/>
          <p14:tracePt t="24095" x="2247900" y="4002088"/>
          <p14:tracePt t="24112" x="2247900" y="3929063"/>
          <p14:tracePt t="24129" x="2182813" y="3819525"/>
          <p14:tracePt t="24147" x="2136775" y="3763963"/>
          <p14:tracePt t="24164" x="2082800" y="3736975"/>
          <p14:tracePt t="24178" x="2027238" y="3727450"/>
          <p14:tracePt t="24195" x="1973263" y="3736975"/>
          <p14:tracePt t="24197" x="1946275" y="3746500"/>
          <p14:tracePt t="24212" x="1881188" y="3783013"/>
          <p14:tracePt t="24227" x="1800225" y="3892550"/>
          <p14:tracePt t="24245" x="1690688" y="4075113"/>
          <p14:tracePt t="24261" x="1654175" y="4156075"/>
          <p14:tracePt t="24280" x="1625600" y="4275138"/>
          <p14:tracePt t="24296" x="1625600" y="4357688"/>
          <p14:tracePt t="24313" x="1644650" y="4430713"/>
          <p14:tracePt t="24329" x="1671638" y="4467225"/>
          <p14:tracePt t="24347" x="1727200" y="4503738"/>
          <p14:tracePt t="24361" x="1790700" y="4522788"/>
          <p14:tracePt t="24381" x="1963738" y="4530725"/>
          <p14:tracePt t="24394" x="2092325" y="4494213"/>
          <p14:tracePt t="24416" x="2219325" y="4430713"/>
          <p14:tracePt t="24429" x="2255838" y="4394200"/>
          <p14:tracePt t="24446" x="2274888" y="4357688"/>
          <p14:tracePt t="24466" x="2301875" y="4321175"/>
          <p14:tracePt t="24478" x="2301875" y="4303713"/>
          <p14:tracePt t="24495" x="2301875" y="4284663"/>
          <p14:tracePt t="24496" x="2301875" y="4275138"/>
          <p14:tracePt t="24512" x="2301875" y="4257675"/>
          <p14:tracePt t="24528" x="2301875" y="4221163"/>
          <p14:tracePt t="24545" x="2284413" y="4138613"/>
          <p14:tracePt t="24563" x="2238375" y="4083050"/>
          <p14:tracePt t="24565" x="2219325" y="4056063"/>
          <p14:tracePt t="24582" x="2165350" y="4019550"/>
          <p14:tracePt t="24593" x="2128838" y="3992563"/>
          <p14:tracePt t="24610" x="2073275" y="3983038"/>
          <p14:tracePt t="24612" x="2055813" y="3983038"/>
          <p14:tracePt t="24627" x="2009775" y="3983038"/>
          <p14:tracePt t="24643" x="1990725" y="3992563"/>
          <p14:tracePt t="24661" x="1954213" y="4010025"/>
          <p14:tracePt t="24678" x="1936750" y="4038600"/>
          <p14:tracePt t="24679" x="1936750" y="4056063"/>
          <p14:tracePt t="24695" x="1927225" y="4083050"/>
          <p14:tracePt t="24711" x="1917700" y="4119563"/>
          <p14:tracePt t="24729" x="1927225" y="4165600"/>
          <p14:tracePt t="24744" x="1946275" y="4184650"/>
          <p14:tracePt t="24762" x="2009775" y="4230688"/>
          <p14:tracePt t="24778" x="2063750" y="4238625"/>
          <p14:tracePt t="24796" x="2146300" y="4257675"/>
          <p14:tracePt t="24810" x="2182813" y="4257675"/>
          <p14:tracePt t="24826" x="2211388" y="4257675"/>
          <p14:tracePt t="24844" x="2247900" y="4257675"/>
          <p14:tracePt t="24861" x="2274888" y="4248150"/>
          <p14:tracePt t="24878" x="2292350" y="4211638"/>
          <p14:tracePt t="24892" x="2320925" y="4165600"/>
          <p14:tracePt t="24909" x="2328863" y="4102100"/>
          <p14:tracePt t="24911" x="2328863" y="4065588"/>
          <p14:tracePt t="24925" x="2320925" y="3965575"/>
          <p14:tracePt t="24944" x="2284413" y="3892550"/>
          <p14:tracePt t="24961" x="2247900" y="3819525"/>
          <p14:tracePt t="24978" x="2201863" y="3790950"/>
          <p14:tracePt t="24979" x="2192338" y="3773488"/>
          <p14:tracePt t="24993" x="2165350" y="3763963"/>
          <p14:tracePt t="25011" x="2155825" y="3763963"/>
          <p14:tracePt t="25029" x="2128838" y="3754438"/>
          <p14:tracePt t="25044" x="2100263" y="3754438"/>
          <p14:tracePt t="25058" x="2082800" y="3763963"/>
          <p14:tracePt t="25075" x="2063750" y="3790950"/>
          <p14:tracePt t="25092" x="2055813" y="3819525"/>
          <p14:tracePt t="25109" x="2046288" y="3873500"/>
          <p14:tracePt t="25125" x="2055813" y="3900488"/>
          <p14:tracePt t="25142" x="2082800" y="3937000"/>
          <p14:tracePt t="25143" x="2100263" y="3956050"/>
          <p14:tracePt t="25159" x="2128838" y="3992563"/>
          <p14:tracePt t="25175" x="2174875" y="4019550"/>
          <p14:tracePt t="25178" x="2182813" y="4019550"/>
          <p14:tracePt t="25193" x="2219325" y="4046538"/>
          <p14:tracePt t="25209" x="2247900" y="4056063"/>
          <p14:tracePt t="25211" x="2265363" y="4056063"/>
          <p14:tracePt t="25228" x="2284413" y="4065588"/>
          <p14:tracePt t="25243" x="2301875" y="4065588"/>
          <p14:tracePt t="25260" x="2311400" y="4065588"/>
          <p14:tracePt t="25274" x="2320925" y="4065588"/>
          <p14:tracePt t="25300" x="2328863" y="4065588"/>
          <p14:tracePt t="25316" x="2338388" y="4065588"/>
          <p14:tracePt t="25335" x="2347913" y="4065588"/>
          <p14:tracePt t="25378" x="2347913" y="4075113"/>
          <p14:tracePt t="25384" x="2347913" y="4083050"/>
          <p14:tracePt t="25390" x="2347913" y="4092575"/>
          <p14:tracePt t="25411" x="2347913" y="4102100"/>
          <p14:tracePt t="25425" x="2347913" y="4111625"/>
          <p14:tracePt t="25447" x="2347913" y="4119563"/>
          <p14:tracePt t="25460" x="2347913" y="4129088"/>
          <p14:tracePt t="25476" x="2347913" y="4138613"/>
          <p14:tracePt t="25491" x="2347913" y="4148138"/>
          <p14:tracePt t="25508" x="2347913" y="4156075"/>
          <p14:tracePt t="25528" x="2365375" y="4184650"/>
          <p14:tracePt t="25543" x="2374900" y="4202113"/>
          <p14:tracePt t="25544" x="2384425" y="4202113"/>
          <p14:tracePt t="25559" x="2393950" y="4221163"/>
          <p14:tracePt t="25576" x="2393950" y="4230688"/>
          <p14:tracePt t="25592" x="2401888" y="4230688"/>
          <p14:tracePt t="25609" x="2411413" y="4230688"/>
          <p14:tracePt t="25627" x="2420938" y="4230688"/>
          <p14:tracePt t="25643" x="2438400" y="4230688"/>
          <p14:tracePt t="25659" x="2457450" y="4221163"/>
          <p14:tracePt t="25660" x="2466975" y="4211638"/>
          <p14:tracePt t="25680" x="2484438" y="4202113"/>
          <p14:tracePt t="25680" x="2493963" y="4192588"/>
          <p14:tracePt t="25690" x="2503488" y="4184650"/>
          <p14:tracePt t="25707" x="2511425" y="4184650"/>
          <p14:tracePt t="25709" x="2520950" y="4184650"/>
          <p14:tracePt t="25726" x="2520950" y="4175125"/>
          <p14:tracePt t="25740" x="2530475" y="4165600"/>
          <p14:tracePt t="25757" x="2540000" y="4165600"/>
          <p14:tracePt t="25775" x="2547938" y="4165600"/>
          <p14:tracePt t="25792" x="2557463" y="4165600"/>
          <p14:tracePt t="25853" x="2547938" y="4165600"/>
          <p14:tracePt t="25865" x="2530475" y="4165600"/>
          <p14:tracePt t="25873" x="2520950" y="4165600"/>
          <p14:tracePt t="25896" x="2447925" y="4165600"/>
          <p14:tracePt t="25906" x="2393950" y="4165600"/>
          <p14:tracePt t="25924" x="2347913" y="4165600"/>
          <p14:tracePt t="25926" x="2311400" y="4165600"/>
          <p14:tracePt t="25939" x="2228850" y="4165600"/>
          <p14:tracePt t="25956" x="2109788" y="4148138"/>
          <p14:tracePt t="25974" x="1917700" y="4138613"/>
          <p14:tracePt t="25990" x="1817688" y="4129088"/>
          <p14:tracePt t="26008" x="1727200" y="4129088"/>
          <p14:tracePt t="26023" x="1681163" y="4119563"/>
          <p14:tracePt t="26041" x="1644650" y="4119563"/>
          <p14:tracePt t="26042" x="1625600" y="4119563"/>
          <p14:tracePt t="26056" x="1608138" y="4119563"/>
          <p14:tracePt t="26076" x="1579563" y="4119563"/>
          <p14:tracePt t="26092" x="1571625" y="4119563"/>
          <p14:tracePt t="26107" x="1562100" y="4119563"/>
          <p14:tracePt t="26124" x="1543050" y="4119563"/>
          <p14:tracePt t="26143" x="1543050" y="4111625"/>
          <p14:tracePt t="26157" x="1535113" y="4111625"/>
          <p14:tracePt t="26172" x="1525588" y="4102100"/>
          <p14:tracePt t="26191" x="1516063" y="4102100"/>
          <p14:tracePt t="26206" x="1516063" y="4092575"/>
          <p14:tracePt t="26222" x="1516063" y="4065588"/>
          <p14:tracePt t="26240" x="1506538" y="4010025"/>
          <p14:tracePt t="26259" x="1506538" y="3937000"/>
          <p14:tracePt t="26274" x="1506538" y="3892550"/>
          <p14:tracePt t="26290" x="1516063" y="3846513"/>
          <p14:tracePt t="26306" x="1525588" y="3783013"/>
          <p14:tracePt t="26307" x="1525588" y="3746500"/>
          <p14:tracePt t="26322" x="1535113" y="3654425"/>
          <p14:tracePt t="26340" x="1535113" y="3489325"/>
          <p14:tracePt t="26341" x="1535113" y="3408363"/>
          <p14:tracePt t="26359" x="1535113" y="3325813"/>
          <p14:tracePt t="26371" x="1535113" y="3289300"/>
          <p14:tracePt t="26387" x="1535113" y="3260725"/>
          <p14:tracePt t="26388" x="1535113" y="3243263"/>
          <p14:tracePt t="26404" x="1525588" y="3233738"/>
          <p14:tracePt t="26420" x="1516063" y="3216275"/>
          <p14:tracePt t="26443" x="1516063" y="3206750"/>
          <p14:tracePt t="26457" x="1516063" y="3197225"/>
          <p14:tracePt t="26471" x="1506538" y="3197225"/>
          <p14:tracePt t="26487" x="1498600" y="3197225"/>
          <p14:tracePt t="26521" x="1489075" y="3206750"/>
          <p14:tracePt t="26534" x="1479550" y="3216275"/>
          <p14:tracePt t="26541" x="1479550" y="3233738"/>
          <p14:tracePt t="26556" x="1470025" y="3298825"/>
          <p14:tracePt t="26574" x="1470025" y="3462338"/>
          <p14:tracePt t="26587" x="1489075" y="3562350"/>
          <p14:tracePt t="26603" x="1525588" y="3617913"/>
          <p14:tracePt t="26620" x="1589088" y="3690938"/>
          <p14:tracePt t="26637" x="1654175" y="3727450"/>
          <p14:tracePt t="26656" x="1735138" y="3763963"/>
          <p14:tracePt t="26670" x="1808163" y="3763963"/>
          <p14:tracePt t="26691" x="1909763" y="3763963"/>
          <p14:tracePt t="26703" x="1954213" y="3736975"/>
          <p14:tracePt t="26724" x="2009775" y="3581400"/>
          <p14:tracePt t="26737" x="2009775" y="3416300"/>
          <p14:tracePt t="26754" x="2000250" y="3298825"/>
          <p14:tracePt t="26756" x="1990725" y="3270250"/>
          <p14:tracePt t="26773" x="1973263" y="3233738"/>
          <p14:tracePt t="26789" x="1946275" y="3206750"/>
          <p14:tracePt t="26790" x="1936750" y="3206750"/>
          <p14:tracePt t="26804" x="1900238" y="3206750"/>
          <p14:tracePt t="26820" x="1863725" y="3206750"/>
          <p14:tracePt t="26836" x="1836738" y="3233738"/>
          <p14:tracePt t="26838" x="1817688" y="3252788"/>
          <p14:tracePt t="26852" x="1754188" y="3343275"/>
          <p14:tracePt t="26874" x="1671638" y="3581400"/>
          <p14:tracePt t="26880" x="1662113" y="3644900"/>
          <p14:tracePt t="26885" x="1654175" y="3708400"/>
          <p14:tracePt t="26904" x="1644650" y="3836988"/>
          <p14:tracePt t="26919" x="1635125" y="3983038"/>
          <p14:tracePt t="26936" x="1635125" y="4046538"/>
          <p14:tracePt t="26954" x="1644650" y="4119563"/>
          <p14:tracePt t="26969" x="1654175" y="4165600"/>
          <p14:tracePt t="26986" x="1671638" y="4202113"/>
          <p14:tracePt t="27008" x="1708150" y="4284663"/>
          <p14:tracePt t="27020" x="1708150" y="4311650"/>
          <p14:tracePt t="27041" x="1735138" y="4376738"/>
          <p14:tracePt t="27056" x="1763713" y="4476750"/>
          <p14:tracePt t="27069" x="1781175" y="4513263"/>
          <p14:tracePt t="27087" x="1781175" y="4530725"/>
          <p14:tracePt t="27102" x="1781175" y="4559300"/>
          <p14:tracePt t="27119" x="1781175" y="4567238"/>
          <p14:tracePt t="27136" x="1781175" y="4576763"/>
          <p14:tracePt t="27153" x="1781175" y="4586288"/>
          <p14:tracePt t="27169" x="1781175" y="4595813"/>
          <p14:tracePt t="27186" x="1781175" y="4603750"/>
          <p14:tracePt t="27232" x="1781175" y="4586288"/>
          <p14:tracePt t="27239" x="1781175" y="4576763"/>
          <p14:tracePt t="27246" x="1771650" y="4559300"/>
          <p14:tracePt t="27254" x="1771650" y="4522788"/>
          <p14:tracePt t="27269" x="1754188" y="4457700"/>
          <p14:tracePt t="27286" x="1744663" y="4357688"/>
          <p14:tracePt t="27288" x="1735138" y="4321175"/>
          <p14:tracePt t="27303" x="1727200" y="4267200"/>
          <p14:tracePt t="27323" x="1727200" y="4165600"/>
          <p14:tracePt t="27336" x="1727200" y="4129088"/>
          <p14:tracePt t="27354" x="1727200" y="4111625"/>
          <p14:tracePt t="27355" x="1727200" y="4092575"/>
          <p14:tracePt t="27377" x="1727200" y="4083050"/>
          <p14:tracePt t="27387" x="1727200" y="4075113"/>
          <p14:tracePt t="27403" x="1727200" y="4065588"/>
          <p14:tracePt t="27420" x="1727200" y="4056063"/>
          <p14:tracePt t="27437" x="1727200" y="4046538"/>
          <p14:tracePt t="27467" x="1727200" y="4038600"/>
          <p14:tracePt t="27490" x="1727200" y="4029075"/>
          <p14:tracePt t="27491" x="1727200" y="4019550"/>
          <p14:tracePt t="27498" x="1727200" y="4010025"/>
          <p14:tracePt t="27505" x="1727200" y="4002088"/>
          <p14:tracePt t="27519" x="1735138" y="3956050"/>
          <p14:tracePt t="27534" x="1735138" y="3919538"/>
          <p14:tracePt t="27551" x="1735138" y="3883025"/>
          <p14:tracePt t="27552" x="1735138" y="3863975"/>
          <p14:tracePt t="27569" x="1735138" y="3846513"/>
          <p14:tracePt t="27589" x="1735138" y="3827463"/>
          <p14:tracePt t="27603" x="1735138" y="3810000"/>
          <p14:tracePt t="27618" x="1735138" y="3800475"/>
          <p14:tracePt t="27636" x="1708150" y="3790950"/>
          <p14:tracePt t="27652" x="1671638" y="3783013"/>
          <p14:tracePt t="27673" x="1589088" y="3783013"/>
          <p14:tracePt t="27685" x="1525588" y="3783013"/>
          <p14:tracePt t="27700" x="1470025" y="3790950"/>
          <p14:tracePt t="27720" x="1406525" y="3819525"/>
          <p14:tracePt t="27734" x="1370013" y="3846513"/>
          <p14:tracePt t="27751" x="1333500" y="3883025"/>
          <p14:tracePt t="27767" x="1316038" y="3900488"/>
          <p14:tracePt t="27790" x="1296988" y="3946525"/>
          <p14:tracePt t="27803" x="1287463" y="3973513"/>
          <p14:tracePt t="27805" x="1287463" y="3983038"/>
          <p14:tracePt t="27819" x="1287463" y="3992563"/>
          <p14:tracePt t="27835" x="1287463" y="4010025"/>
          <p14:tracePt t="27855" x="1306513" y="4038600"/>
          <p14:tracePt t="27867" x="1333500" y="4038600"/>
          <p14:tracePt t="27886" x="1397000" y="4056063"/>
          <p14:tracePt t="27901" x="1443038" y="4065588"/>
          <p14:tracePt t="27921" x="1516063" y="4065588"/>
          <p14:tracePt t="27933" x="1525588" y="4065588"/>
          <p14:tracePt t="27933" x="1552575" y="4065588"/>
          <p14:tracePt t="27953" x="1579563" y="4056063"/>
          <p14:tracePt t="27957" x="1589088" y="4056063"/>
          <p14:tracePt t="27965" x="1608138" y="4056063"/>
          <p14:tracePt t="27982" x="1625600" y="4056063"/>
          <p14:tracePt t="28000" x="1635125" y="4056063"/>
          <p14:tracePt t="28016" x="1654175" y="4056063"/>
          <p14:tracePt t="28045" x="1654175" y="4046538"/>
          <p14:tracePt t="28049" x="1662113" y="4046538"/>
          <p14:tracePt t="28066" x="1671638" y="4046538"/>
          <p14:tracePt t="29618" x="1662113" y="4046538"/>
          <p14:tracePt t="29650" x="1654175" y="4046538"/>
          <p14:tracePt t="29663" x="1644650" y="4046538"/>
          <p14:tracePt t="29738" x="1654175" y="4046538"/>
          <p14:tracePt t="29758" x="1662113" y="4046538"/>
          <p14:tracePt t="29765" x="1671638" y="4046538"/>
          <p14:tracePt t="29789" x="1681163" y="4046538"/>
          <p14:tracePt t="29799" x="1690688" y="4046538"/>
          <p14:tracePt t="29810" x="1698625" y="4046538"/>
          <p14:tracePt t="29827" x="1717675" y="4046538"/>
          <p14:tracePt t="29844" x="1727200" y="4046538"/>
          <p14:tracePt t="29863" x="1763713" y="4046538"/>
          <p14:tracePt t="29876" x="1781175" y="4046538"/>
          <p14:tracePt t="29894" x="1808163" y="4046538"/>
          <p14:tracePt t="29896" x="1817688" y="4046538"/>
          <p14:tracePt t="29912" x="1836738" y="4046538"/>
          <p14:tracePt t="29931" x="1863725" y="4046538"/>
          <p14:tracePt t="29947" x="1881188" y="4046538"/>
          <p14:tracePt t="29961" x="1890713" y="4046538"/>
          <p14:tracePt t="29979" x="1900238" y="4046538"/>
          <p14:tracePt t="29993" x="1909763" y="4046538"/>
          <p14:tracePt t="30012" x="1909763" y="4056063"/>
          <p14:tracePt t="30028" x="1909763" y="4065588"/>
          <p14:tracePt t="30045" x="1890713" y="4065588"/>
          <p14:tracePt t="30064" x="1863725" y="4075113"/>
          <p14:tracePt t="30077" x="1836738" y="4075113"/>
          <p14:tracePt t="30078" x="1817688" y="4075113"/>
          <p14:tracePt t="30093" x="1790700" y="4075113"/>
          <p14:tracePt t="30111" x="1763713" y="4065588"/>
          <p14:tracePt t="30112" x="1754188" y="4056063"/>
          <p14:tracePt t="30127" x="1735138" y="4038600"/>
          <p14:tracePt t="30143" x="1727200" y="4038600"/>
          <p14:tracePt t="30160" x="1717675" y="4029075"/>
          <p14:tracePt t="30176" x="1708150" y="4019550"/>
          <p14:tracePt t="30194" x="1698625" y="4010025"/>
          <p14:tracePt t="30212" x="1690688" y="4002088"/>
          <p14:tracePt t="30275" x="1681163" y="4002088"/>
          <p14:tracePt t="30310" x="1671638" y="4002088"/>
          <p14:tracePt t="30344" x="1671638" y="4010025"/>
          <p14:tracePt t="30352" x="1662113" y="4010025"/>
          <p14:tracePt t="30358" x="1644650" y="4010025"/>
          <p14:tracePt t="30375" x="1625600" y="4019550"/>
          <p14:tracePt t="30392" x="1589088" y="4029075"/>
          <p14:tracePt t="30408" x="1571625" y="4038600"/>
          <p14:tracePt t="30425" x="1543050" y="4038600"/>
          <p14:tracePt t="30441" x="1525588" y="4038600"/>
          <p14:tracePt t="30460" x="1516063" y="4038600"/>
          <p14:tracePt t="30476" x="1506538" y="4038600"/>
          <p14:tracePt t="30492" x="1498600" y="4038600"/>
          <p14:tracePt t="30513" x="1489075" y="4038600"/>
          <p14:tracePt t="30514" x="1479550" y="4038600"/>
          <p14:tracePt t="30584" x="1489075" y="4038600"/>
          <p14:tracePt t="30596" x="1498600" y="4038600"/>
          <p14:tracePt t="30624" x="1506538" y="4038600"/>
          <p14:tracePt t="30644" x="1516063" y="4038600"/>
          <p14:tracePt t="30670" x="1525588" y="4038600"/>
          <p14:tracePt t="30677" x="1535113" y="4038600"/>
          <p14:tracePt t="30685" x="1543050" y="4038600"/>
          <p14:tracePt t="30698" x="1552575" y="4038600"/>
          <p14:tracePt t="30709" x="1562100" y="4038600"/>
          <p14:tracePt t="30727" x="1589088" y="4038600"/>
          <p14:tracePt t="30742" x="1608138" y="4038600"/>
          <p14:tracePt t="30760" x="1635125" y="4038600"/>
          <p14:tracePt t="30776" x="1644650" y="4038600"/>
          <p14:tracePt t="30794" x="1681163" y="4038600"/>
          <p14:tracePt t="30808" x="1708150" y="4038600"/>
          <p14:tracePt t="30824" x="1763713" y="4046538"/>
          <p14:tracePt t="30840" x="1808163" y="4056063"/>
          <p14:tracePt t="30856" x="1836738" y="4056063"/>
          <p14:tracePt t="30873" x="1854200" y="4056063"/>
          <p14:tracePt t="30875" x="1873250" y="4056063"/>
          <p14:tracePt t="30890" x="1890713" y="4056063"/>
          <p14:tracePt t="30907" x="1900238" y="4056063"/>
          <p14:tracePt t="30923" x="1927225" y="4056063"/>
          <p14:tracePt t="30940" x="1936750" y="4056063"/>
          <p14:tracePt t="30962" x="1954213" y="4056063"/>
          <p14:tracePt t="30977" x="1963738" y="4056063"/>
          <p14:tracePt t="30991" x="1973263" y="4056063"/>
          <p14:tracePt t="31027" x="1982788" y="4046538"/>
          <p14:tracePt t="31032" x="1990725" y="4046538"/>
          <p14:tracePt t="31042" x="1990725" y="4038600"/>
          <p14:tracePt t="31056" x="2000250" y="4002088"/>
          <p14:tracePt t="31073" x="2009775" y="3956050"/>
          <p14:tracePt t="31089" x="2009775" y="3929063"/>
          <p14:tracePt t="31106" x="2009775" y="3892550"/>
          <p14:tracePt t="31122" x="2009775" y="3873500"/>
          <p14:tracePt t="31139" x="2009775" y="3863975"/>
          <p14:tracePt t="31140" x="2009775" y="3856038"/>
          <p14:tracePt t="31156" x="2009775" y="3846513"/>
          <p14:tracePt t="31172" x="1990725" y="3846513"/>
          <p14:tracePt t="31193" x="1963738" y="3846513"/>
          <p14:tracePt t="31208" x="1954213" y="3846513"/>
          <p14:tracePt t="31210" x="1936750" y="3846513"/>
          <p14:tracePt t="31223" x="1927225" y="3846513"/>
          <p14:tracePt t="31239" x="1909763" y="3856038"/>
          <p14:tracePt t="31256" x="1873250" y="3873500"/>
          <p14:tracePt t="31277" x="1844675" y="3892550"/>
          <p14:tracePt t="31291" x="1827213" y="3900488"/>
          <p14:tracePt t="31305" x="1808163" y="3910013"/>
          <p14:tracePt t="31324" x="1790700" y="3919538"/>
          <p14:tracePt t="31340" x="1781175" y="3929063"/>
          <p14:tracePt t="31356" x="1763713" y="3929063"/>
          <p14:tracePt t="31374" x="1754188" y="3937000"/>
          <p14:tracePt t="31388" x="1754188" y="3946525"/>
          <p14:tracePt t="31407" x="1744663" y="3956050"/>
          <p14:tracePt t="31424" x="1735138" y="3965575"/>
          <p14:tracePt t="31440" x="1735138" y="3983038"/>
          <p14:tracePt t="31441" x="1735138" y="3992563"/>
          <p14:tracePt t="31456" x="1727200" y="4010025"/>
          <p14:tracePt t="31472" x="1727200" y="4029075"/>
          <p14:tracePt t="31488" x="1727200" y="4038600"/>
          <p14:tracePt t="31506" x="1727200" y="4056063"/>
          <p14:tracePt t="31507" x="1727200" y="4065588"/>
          <p14:tracePt t="31523" x="1727200" y="4083050"/>
          <p14:tracePt t="31540" x="1727200" y="4102100"/>
          <p14:tracePt t="31557" x="1727200" y="4129088"/>
          <p14:tracePt t="31572" x="1727200" y="4138613"/>
          <p14:tracePt t="31590" x="1727200" y="4148138"/>
          <p14:tracePt t="31606" x="1727200" y="4165600"/>
          <p14:tracePt t="31624" x="1727200" y="4175125"/>
          <p14:tracePt t="31641" x="1717675" y="4175125"/>
          <p14:tracePt t="31656" x="1717675" y="4184650"/>
          <p14:tracePt t="31676" x="1698625" y="4184650"/>
          <p14:tracePt t="31687" x="1690688" y="4184650"/>
          <p14:tracePt t="31710" x="1662113" y="4184650"/>
          <p14:tracePt t="31723" x="1644650" y="4184650"/>
          <p14:tracePt t="31726" x="1635125" y="4184650"/>
          <p14:tracePt t="31737" x="1635125" y="4175125"/>
          <p14:tracePt t="31755" x="1617663" y="4165600"/>
          <p14:tracePt t="31772" x="1608138" y="4156075"/>
          <p14:tracePt t="31792" x="1598613" y="4156075"/>
          <p14:tracePt t="31808" x="1589088" y="4156075"/>
          <p14:tracePt t="31824" x="1589088" y="4148138"/>
          <p14:tracePt t="31903" x="1579563" y="4148138"/>
          <p14:tracePt t="31964" x="1579563" y="4138613"/>
          <p14:tracePt t="31972" x="1571625" y="4138613"/>
          <p14:tracePt t="32282" x="1571625" y="4129088"/>
          <p14:tracePt t="32295" x="1571625" y="4119563"/>
          <p14:tracePt t="32305" x="1589088" y="4111625"/>
          <p14:tracePt t="32311" x="1598613" y="4102100"/>
          <p14:tracePt t="32319" x="1617663" y="4092575"/>
          <p14:tracePt t="32337" x="1681163" y="4056063"/>
          <p14:tracePt t="32338" x="1708150" y="4038600"/>
          <p14:tracePt t="32355" x="1808163" y="4010025"/>
          <p14:tracePt t="32370" x="1963738" y="3973513"/>
          <p14:tracePt t="32390" x="2228850" y="3946525"/>
          <p14:tracePt t="32403" x="2393950" y="3937000"/>
          <p14:tracePt t="32418" x="2547938" y="3937000"/>
          <p14:tracePt t="32438" x="2713038" y="3965575"/>
          <p14:tracePt t="32452" x="2786063" y="3983038"/>
          <p14:tracePt t="32468" x="2878138" y="4002088"/>
          <p14:tracePt t="32485" x="2951163" y="4002088"/>
          <p14:tracePt t="32502" x="3014663" y="4019550"/>
          <p14:tracePt t="32518" x="3032125" y="4029075"/>
          <p14:tracePt t="32536" x="3051175" y="4029075"/>
          <p14:tracePt t="32553" x="3060700" y="4029075"/>
          <p14:tracePt t="32569" x="3060700" y="3992563"/>
          <p14:tracePt t="32586" x="3051175" y="3937000"/>
          <p14:tracePt t="32604" x="2978150" y="3810000"/>
          <p14:tracePt t="32619" x="2895600" y="3727450"/>
          <p14:tracePt t="32636" x="2776538" y="3671888"/>
          <p14:tracePt t="32652" x="2530475" y="3644900"/>
          <p14:tracePt t="32668" x="2401888" y="3663950"/>
          <p14:tracePt t="32685" x="2292350" y="3700463"/>
          <p14:tracePt t="32700" x="2247900" y="3727450"/>
          <p14:tracePt t="32717" x="2211388" y="3746500"/>
          <p14:tracePt t="32734" x="2165350" y="3800475"/>
          <p14:tracePt t="32751" x="2155825" y="3846513"/>
          <p14:tracePt t="32768" x="2155825" y="3900488"/>
          <p14:tracePt t="32784" x="2155825" y="3937000"/>
          <p14:tracePt t="32801" x="2228850" y="3983038"/>
          <p14:tracePt t="32819" x="2284413" y="4002088"/>
          <p14:tracePt t="32837" x="2365375" y="4002088"/>
          <p14:tracePt t="32852" x="2420938" y="3973513"/>
          <p14:tracePt t="32871" x="2493963" y="3892550"/>
          <p14:tracePt t="32889" x="2540000" y="3783013"/>
          <p14:tracePt t="32901" x="2547938" y="3700463"/>
          <p14:tracePt t="32917" x="2547938" y="3635375"/>
          <p14:tracePt t="32933" x="2520950" y="3617913"/>
          <p14:tracePt t="32951" x="2457450" y="3608388"/>
          <p14:tracePt t="32970" x="2384425" y="3627438"/>
          <p14:tracePt t="32975" x="2347913" y="3635375"/>
          <p14:tracePt t="32983" x="2328863" y="3644900"/>
          <p14:tracePt t="33000" x="2255838" y="3681413"/>
          <p14:tracePt t="33016" x="2238375" y="3700463"/>
          <p14:tracePt t="33034" x="2211388" y="3717925"/>
          <p14:tracePt t="33054" x="2201863" y="3727450"/>
          <p14:tracePt t="33068" x="2201863" y="3746500"/>
          <p14:tracePt t="33084" x="2201863" y="3754438"/>
          <p14:tracePt t="33102" x="2228850" y="3783013"/>
          <p14:tracePt t="33118" x="2265363" y="3790950"/>
          <p14:tracePt t="33137" x="2311400" y="3790950"/>
          <p14:tracePt t="33150" x="2347913" y="3773488"/>
          <p14:tracePt t="33168" x="2374900" y="3708400"/>
          <p14:tracePt t="33169" x="2401888" y="3663950"/>
          <p14:tracePt t="33183" x="2401888" y="3517900"/>
          <p14:tracePt t="33199" x="2401888" y="3408363"/>
          <p14:tracePt t="33216" x="2357438" y="3306763"/>
          <p14:tracePt t="33217" x="2320925" y="3252788"/>
          <p14:tracePt t="33232" x="2219325" y="3143250"/>
          <p14:tracePt t="33249" x="2073275" y="3051175"/>
          <p14:tracePt t="33250" x="1990725" y="3024188"/>
          <p14:tracePt t="33265" x="1854200" y="3005138"/>
          <p14:tracePt t="33282" x="1708150" y="3005138"/>
          <p14:tracePt t="33299" x="1552575" y="3078163"/>
          <p14:tracePt t="33315" x="1462088" y="3143250"/>
          <p14:tracePt t="33334" x="1379538" y="3224213"/>
          <p14:tracePt t="33350" x="1343025" y="3260725"/>
          <p14:tracePt t="33367" x="1306513" y="3335338"/>
          <p14:tracePt t="33384" x="1279525" y="3371850"/>
          <p14:tracePt t="33399" x="1270000" y="3416300"/>
          <p14:tracePt t="33400" x="1260475" y="3435350"/>
          <p14:tracePt t="33415" x="1250950" y="3471863"/>
          <p14:tracePt t="33431" x="1250950" y="3489325"/>
          <p14:tracePt t="33449" x="1243013" y="3498850"/>
          <p14:tracePt t="33465" x="1243013" y="3517900"/>
          <p14:tracePt t="33482" x="1243013" y="3544888"/>
          <p14:tracePt t="33498" x="1260475" y="3571875"/>
          <p14:tracePt t="33515" x="1287463" y="3608388"/>
          <p14:tracePt t="33532" x="1323975" y="3681413"/>
          <p14:tracePt t="33553" x="1370013" y="3746500"/>
          <p14:tracePt t="33565" x="1389063" y="3773488"/>
          <p14:tracePt t="33587" x="1425575" y="3819525"/>
          <p14:tracePt t="33599" x="1443038" y="3846513"/>
          <p14:tracePt t="33616" x="1470025" y="3892550"/>
          <p14:tracePt t="33633" x="1506538" y="3956050"/>
          <p14:tracePt t="33648" x="1516063" y="3983038"/>
          <p14:tracePt t="33667" x="1525588" y="4002088"/>
          <p14:tracePt t="33680" x="1535113" y="4019550"/>
          <p14:tracePt t="33698" x="1535113" y="4029075"/>
          <p14:tracePt t="33714" x="1535113" y="4038600"/>
          <p14:tracePt t="33730" x="1535113" y="4046538"/>
          <p14:tracePt t="33749" x="1543050" y="4046538"/>
          <p14:tracePt t="33768" x="1543050" y="4056063"/>
          <p14:tracePt t="33790" x="1552575" y="4065588"/>
          <p14:tracePt t="33823" x="1552575" y="4075113"/>
          <p14:tracePt t="33838" x="1562100" y="4083050"/>
          <p14:tracePt t="33844" x="1571625" y="4083050"/>
          <p14:tracePt t="33851" x="1579563" y="4083050"/>
          <p14:tracePt t="33870" x="1579563" y="4092575"/>
          <p14:tracePt t="33884" x="1589088" y="4102100"/>
          <p14:tracePt t="33898" x="1598613" y="4102100"/>
          <p14:tracePt t="33913" x="1598613" y="4111625"/>
          <p14:tracePt t="33939" x="1598613" y="4119563"/>
          <p14:tracePt t="33960" x="1598613" y="4129088"/>
          <p14:tracePt t="33972" x="1589088" y="4129088"/>
          <p14:tracePt t="33979" x="1579563" y="4129088"/>
          <p14:tracePt t="33997" x="1552575" y="4129088"/>
          <p14:tracePt t="34014" x="1498600" y="4129088"/>
          <p14:tracePt t="34034" x="1452563" y="4129088"/>
          <p14:tracePt t="34053" x="1433513" y="4129088"/>
          <p14:tracePt t="34063" x="1416050" y="4129088"/>
          <p14:tracePt t="34086" x="1406525" y="4129088"/>
          <p14:tracePt t="34096" x="1397000" y="4129088"/>
          <p14:tracePt t="34116" x="1389063" y="4129088"/>
          <p14:tracePt t="34131" x="1389063" y="4119563"/>
          <p14:tracePt t="34150" x="1389063" y="4111625"/>
          <p14:tracePt t="34168" x="1406525" y="4092575"/>
          <p14:tracePt t="34184" x="1470025" y="4075113"/>
          <p14:tracePt t="34198" x="1525588" y="4046538"/>
          <p14:tracePt t="34214" x="1562100" y="4038600"/>
          <p14:tracePt t="34236" x="1654175" y="4019550"/>
          <p14:tracePt t="34245" x="1708150" y="4019550"/>
          <p14:tracePt t="34264" x="1754188" y="4019550"/>
          <p14:tracePt t="34265" x="1781175" y="4019550"/>
          <p14:tracePt t="34281" x="1817688" y="4019550"/>
          <p14:tracePt t="34298" x="1854200" y="4019550"/>
          <p14:tracePt t="34314" x="1881188" y="4019550"/>
          <p14:tracePt t="34331" x="1890713" y="4019550"/>
          <p14:tracePt t="34347" x="1909763" y="4019550"/>
          <p14:tracePt t="34362" x="1917700" y="4019550"/>
          <p14:tracePt t="34379" x="1927225" y="4019550"/>
          <p14:tracePt t="34381" x="1936750" y="4019550"/>
          <p14:tracePt t="34399" x="1946275" y="4019550"/>
          <p14:tracePt t="34417" x="1963738" y="4019550"/>
          <p14:tracePt t="34435" x="1973263" y="4019550"/>
          <p14:tracePt t="34463" x="1982788" y="4019550"/>
          <p14:tracePt t="34479" x="1990725" y="4019550"/>
          <p14:tracePt t="35058" x="2000250" y="4029075"/>
          <p14:tracePt t="35062" x="2009775" y="4038600"/>
          <p14:tracePt t="35079" x="2036763" y="4038600"/>
          <p14:tracePt t="35096" x="2073275" y="4065588"/>
          <p14:tracePt t="35112" x="2092325" y="4075113"/>
          <p14:tracePt t="35126" x="2109788" y="4083050"/>
          <p14:tracePt t="35144" x="2128838" y="4092575"/>
          <p14:tracePt t="35159" x="2136775" y="4102100"/>
          <p14:tracePt t="35176" x="2146300" y="4111625"/>
          <p14:tracePt t="35177" x="2155825" y="4111625"/>
          <p14:tracePt t="35194" x="2155825" y="4119563"/>
          <p14:tracePt t="35211" x="2165350" y="4119563"/>
          <p14:tracePt t="35227" x="2174875" y="4129088"/>
          <p14:tracePt t="35242" x="2174875" y="4138613"/>
          <p14:tracePt t="35335" x="2182813" y="4138613"/>
          <p14:tracePt t="37032" x="2174875" y="4129088"/>
          <p14:tracePt t="37039" x="2146300" y="4102100"/>
          <p14:tracePt t="37056" x="2109788" y="4075113"/>
          <p14:tracePt t="37057" x="2092325" y="4056063"/>
          <p14:tracePt t="37070" x="2055813" y="4019550"/>
          <p14:tracePt t="37086" x="2036763" y="4002088"/>
          <p14:tracePt t="37104" x="2019300" y="3983038"/>
          <p14:tracePt t="37105" x="2009775" y="3973513"/>
          <p14:tracePt t="37120" x="2009775" y="3965575"/>
          <p14:tracePt t="37137" x="1990725" y="3946525"/>
          <p14:tracePt t="37138" x="1982788" y="3946525"/>
          <p14:tracePt t="37158" x="1973263" y="3937000"/>
          <p14:tracePt t="37172" x="1973263" y="3929063"/>
          <p14:tracePt t="37186" x="1963738" y="3929063"/>
          <p14:tracePt t="37203" x="1963738" y="3919538"/>
          <p14:tracePt t="37220" x="1954213" y="3919538"/>
          <p14:tracePt t="37945" x="1946275" y="3873500"/>
          <p14:tracePt t="37947" x="1936750" y="3827463"/>
          <p14:tracePt t="37955" x="1936750" y="3783013"/>
          <p14:tracePt t="37973" x="1917700" y="3708400"/>
          <p14:tracePt t="37976" x="1909763" y="3671888"/>
          <p14:tracePt t="37983" x="1900238" y="3635375"/>
          <p14:tracePt t="38001" x="1881188" y="3535363"/>
          <p14:tracePt t="38003" x="1873250" y="3489325"/>
          <p14:tracePt t="38018" x="1854200" y="3371850"/>
          <p14:tracePt t="38033" x="1836738" y="3289300"/>
          <p14:tracePt t="38051" x="1808163" y="3206750"/>
          <p14:tracePt t="38068" x="1800225" y="3160713"/>
          <p14:tracePt t="38085" x="1790700" y="3133725"/>
          <p14:tracePt t="38102" x="1781175" y="3114675"/>
          <p14:tracePt t="38118" x="1781175" y="3078163"/>
          <p14:tracePt t="38135" x="1771650" y="3060700"/>
          <p14:tracePt t="38155" x="1763713" y="3024188"/>
          <p14:tracePt t="38167" x="1754188" y="2997200"/>
          <p14:tracePt t="38185" x="1744663" y="2978150"/>
          <p14:tracePt t="38201" x="1744663" y="2941638"/>
          <p14:tracePt t="38218" x="1735138" y="2914650"/>
          <p14:tracePt t="38239" x="1727200" y="2868613"/>
          <p14:tracePt t="38250" x="1717675" y="2822575"/>
          <p14:tracePt t="38268" x="1698625" y="2749550"/>
          <p14:tracePt t="38269" x="1690688" y="2722563"/>
          <p14:tracePt t="38286" x="1671638" y="2593975"/>
          <p14:tracePt t="38289" x="1662113" y="2493963"/>
          <p14:tracePt t="38299" x="1635125" y="2430463"/>
          <p14:tracePt t="38316" x="1608138" y="2211388"/>
          <p14:tracePt t="38334" x="1571625" y="2138363"/>
          <p14:tracePt t="38351" x="1543050" y="2065338"/>
          <p14:tracePt t="38367" x="1525588" y="2055813"/>
          <p14:tracePt t="38384" x="1498600" y="2036763"/>
          <p14:tracePt t="38400" x="1489075" y="2036763"/>
          <p14:tracePt t="38419" x="1462088" y="2036763"/>
          <p14:tracePt t="38433" x="1452563" y="2036763"/>
          <p14:tracePt t="38450" x="1433513" y="2036763"/>
          <p14:tracePt t="38466" x="1425575" y="2036763"/>
          <p14:tracePt t="39017" x="1433513" y="2036763"/>
          <p14:tracePt t="39025" x="1462088" y="2055813"/>
          <p14:tracePt t="39030" x="1498600" y="2082800"/>
          <p14:tracePt t="39047" x="1552575" y="2128838"/>
          <p14:tracePt t="39069" x="1625600" y="2265363"/>
          <p14:tracePt t="39084" x="1654175" y="2374900"/>
          <p14:tracePt t="39086" x="1662113" y="2420938"/>
          <p14:tracePt t="39097" x="1671638" y="2466975"/>
          <p14:tracePt t="39113" x="1671638" y="2613025"/>
          <p14:tracePt t="39133" x="1662113" y="2732088"/>
          <p14:tracePt t="39148" x="1644650" y="2776538"/>
          <p14:tracePt t="39165" x="1635125" y="2814638"/>
          <p14:tracePt t="39166" x="1617663" y="2832100"/>
          <p14:tracePt t="39181" x="1589088" y="2868613"/>
          <p14:tracePt t="39198" x="1571625" y="2895600"/>
          <p14:tracePt t="39216" x="1525588" y="2914650"/>
          <p14:tracePt t="39229" x="1506538" y="2932113"/>
          <p14:tracePt t="39246" x="1498600" y="2932113"/>
          <p14:tracePt t="39263" x="1479550" y="2941638"/>
          <p14:tracePt t="39280" x="1470025" y="2951163"/>
          <p14:tracePt t="39304" x="1462088" y="2951163"/>
          <p14:tracePt t="39318" x="1452563" y="2951163"/>
          <p14:tracePt t="39426" x="1452563" y="2941638"/>
          <p14:tracePt t="39432" x="1452563" y="2924175"/>
          <p14:tracePt t="39446" x="1462088" y="2895600"/>
          <p14:tracePt t="39462" x="1470025" y="2859088"/>
          <p14:tracePt t="39479" x="1489075" y="2814638"/>
          <p14:tracePt t="39480" x="1498600" y="2805113"/>
          <p14:tracePt t="39495" x="1498600" y="2776538"/>
          <p14:tracePt t="39512" x="1516063" y="2759075"/>
          <p14:tracePt t="39531" x="1525588" y="2732088"/>
          <p14:tracePt t="39545" x="1535113" y="2713038"/>
          <p14:tracePt t="39562" x="1543050" y="2703513"/>
          <p14:tracePt t="39579" x="1552575" y="2695575"/>
          <p14:tracePt t="39602" x="1552575" y="2686050"/>
          <p14:tracePt t="39746" x="1552575" y="2676525"/>
          <p14:tracePt t="39761" x="1562100" y="2676525"/>
          <p14:tracePt t="39766" x="1562100" y="2667000"/>
          <p14:tracePt t="39780" x="1562100" y="2659063"/>
          <p14:tracePt t="39796" x="1571625" y="2649538"/>
          <p14:tracePt t="39816" x="1571625" y="2630488"/>
          <p14:tracePt t="39828" x="1571625" y="2622550"/>
          <p14:tracePt t="39849" x="1571625" y="2613025"/>
          <p14:tracePt t="39850" x="1571625" y="2603500"/>
          <p14:tracePt t="39861" x="1571625" y="2593975"/>
          <p14:tracePt t="39880" x="1571625" y="2586038"/>
          <p14:tracePt t="39910" x="1571625" y="2576513"/>
          <p14:tracePt t="39923" x="1571625" y="2566988"/>
          <p14:tracePt t="39948" x="1571625" y="2557463"/>
          <p14:tracePt t="40041" x="1571625" y="2549525"/>
          <p14:tracePt t="40046" x="1571625" y="2540000"/>
          <p14:tracePt t="40062" x="1552575" y="2520950"/>
          <p14:tracePt t="40079" x="1543050" y="2493963"/>
          <p14:tracePt t="40093" x="1525588" y="2447925"/>
          <p14:tracePt t="40094" x="1516063" y="2430463"/>
          <p14:tracePt t="40111" x="1498600" y="2393950"/>
          <p14:tracePt t="40127" x="1498600" y="2374900"/>
          <p14:tracePt t="40129" x="1498600" y="2366963"/>
          <p14:tracePt t="40143" x="1489075" y="2357438"/>
          <p14:tracePt t="40161" x="1479550" y="2347913"/>
          <p14:tracePt t="40163" x="1479550" y="2338388"/>
          <p14:tracePt t="40218" x="1489075" y="2357438"/>
          <p14:tracePt t="40223" x="1498600" y="2366963"/>
          <p14:tracePt t="40230" x="1498600" y="2384425"/>
          <p14:tracePt t="40245" x="1525588" y="2439988"/>
          <p14:tracePt t="40262" x="1543050" y="2493963"/>
          <p14:tracePt t="40278" x="1571625" y="2557463"/>
          <p14:tracePt t="40295" x="1571625" y="2593975"/>
          <p14:tracePt t="40310" x="1571625" y="2613025"/>
          <p14:tracePt t="40326" x="1571625" y="2622550"/>
          <p14:tracePt t="40342" x="1571625" y="2640013"/>
          <p14:tracePt t="40359" x="1571625" y="2649538"/>
          <p14:tracePt t="40376" x="1579563" y="2659063"/>
          <p14:tracePt t="40392" x="1579563" y="2667000"/>
          <p14:tracePt t="40420" x="1579563" y="2676525"/>
          <p14:tracePt t="40440" x="1579563" y="2686050"/>
          <p14:tracePt t="40468" x="1579563" y="2695575"/>
          <p14:tracePt t="40488" x="1579563" y="2703513"/>
          <p14:tracePt t="40505" x="1579563" y="2713038"/>
          <p14:tracePt t="40535" x="1579563" y="2722563"/>
          <p14:tracePt t="40542" x="1571625" y="2722563"/>
          <p14:tracePt t="40549" x="1571625" y="2732088"/>
          <p14:tracePt t="40559" x="1562100" y="2732088"/>
          <p14:tracePt t="40584" x="1552575" y="2740025"/>
          <p14:tracePt t="40597" x="1552575" y="2749550"/>
          <p14:tracePt t="40608" x="1543050" y="2749550"/>
          <p14:tracePt t="40625" x="1525588" y="2749550"/>
          <p14:tracePt t="40642" x="1516063" y="2749550"/>
          <p14:tracePt t="40660" x="1498600" y="2749550"/>
          <p14:tracePt t="40680" x="1498600" y="2740025"/>
          <p14:tracePt t="40696" x="1498600" y="2722563"/>
          <p14:tracePt t="40711" x="1498600" y="2695575"/>
          <p14:tracePt t="40730" x="1543050" y="2622550"/>
          <p14:tracePt t="40741" x="1579563" y="2566988"/>
          <p14:tracePt t="40758" x="1617663" y="2513013"/>
          <p14:tracePt t="40774" x="1681163" y="2457450"/>
          <p14:tracePt t="40791" x="1708150" y="2430463"/>
          <p14:tracePt t="40811" x="1735138" y="2430463"/>
          <p14:tracePt t="40816" x="1744663" y="2430463"/>
          <p14:tracePt t="40826" x="1754188" y="2430463"/>
          <p14:tracePt t="40843" x="1763713" y="2447925"/>
          <p14:tracePt t="40864" x="1771650" y="2476500"/>
          <p14:tracePt t="40874" x="1771650" y="2484438"/>
          <p14:tracePt t="40897" x="1771650" y="2557463"/>
          <p14:tracePt t="40907" x="1771650" y="2566988"/>
          <p14:tracePt t="40927" x="1754188" y="2613025"/>
          <p14:tracePt t="40941" x="1744663" y="2640013"/>
          <p14:tracePt t="40959" x="1727200" y="2686050"/>
          <p14:tracePt t="40976" x="1717675" y="2713038"/>
          <p14:tracePt t="40993" x="1690688" y="2740025"/>
          <p14:tracePt t="41009" x="1690688" y="2759075"/>
          <p14:tracePt t="41025" x="1690688" y="2768600"/>
          <p14:tracePt t="41026" x="1681163" y="2776538"/>
          <p14:tracePt t="41053" x="1681163" y="2786063"/>
          <p14:tracePt t="41074" x="1698625" y="2786063"/>
          <p14:tracePt t="41080" x="1708150" y="2786063"/>
          <p14:tracePt t="41092" x="1717675" y="2786063"/>
          <p14:tracePt t="41110" x="1763713" y="2786063"/>
          <p14:tracePt t="41124" x="1808163" y="2786063"/>
          <p14:tracePt t="41142" x="1873250" y="2786063"/>
          <p14:tracePt t="41156" x="1909763" y="2786063"/>
          <p14:tracePt t="41174" x="1946275" y="2786063"/>
          <p14:tracePt t="41175" x="1954213" y="2786063"/>
          <p14:tracePt t="41190" x="2000250" y="2795588"/>
          <p14:tracePt t="41207" x="2019300" y="2795588"/>
          <p14:tracePt t="41209" x="2027238" y="2795588"/>
          <p14:tracePt t="41225" x="2036763" y="2795588"/>
          <p14:tracePt t="41241" x="2046288" y="2795588"/>
          <p14:tracePt t="41259" x="2055813" y="2795588"/>
          <p14:tracePt t="41279" x="2073275" y="2795588"/>
          <p14:tracePt t="41325" x="2063750" y="2786063"/>
          <p14:tracePt t="41332" x="2055813" y="2786063"/>
          <p14:tracePt t="41340" x="2046288" y="2768600"/>
          <p14:tracePt t="41356" x="2019300" y="2759075"/>
          <p14:tracePt t="41374" x="1982788" y="2722563"/>
          <p14:tracePt t="41389" x="1963738" y="2713038"/>
          <p14:tracePt t="41406" x="1946275" y="2703513"/>
          <p14:tracePt t="41407" x="1927225" y="2695575"/>
          <p14:tracePt t="41422" x="1909763" y="2695575"/>
          <p14:tracePt t="41439" x="1890713" y="2695575"/>
          <p14:tracePt t="41456" x="1873250" y="2695575"/>
          <p14:tracePt t="41473" x="1844675" y="2695575"/>
          <p14:tracePt t="41490" x="1817688" y="2695575"/>
          <p14:tracePt t="41508" x="1808163" y="2695575"/>
          <p14:tracePt t="41509" x="1800225" y="2695575"/>
          <p14:tracePt t="42879" x="1817688" y="2776538"/>
          <p14:tracePt t="42884" x="1854200" y="2887663"/>
          <p14:tracePt t="42891" x="1909763" y="2987675"/>
          <p14:tracePt t="42902" x="1927225" y="3051175"/>
          <p14:tracePt t="42921" x="1982788" y="3206750"/>
          <p14:tracePt t="42935" x="2009775" y="3289300"/>
          <p14:tracePt t="42953" x="2027238" y="3352800"/>
          <p14:tracePt t="42967" x="2027238" y="3379788"/>
          <p14:tracePt t="42984" x="2027238" y="3389313"/>
          <p14:tracePt t="43001" x="2027238" y="3398838"/>
          <p14:tracePt t="43017" x="2027238" y="3408363"/>
          <p14:tracePt t="43034" x="2027238" y="3416300"/>
          <p14:tracePt t="43054" x="2027238" y="3425825"/>
          <p14:tracePt t="43185" x="2027238" y="3416300"/>
          <p14:tracePt t="43190" x="2019300" y="3416300"/>
          <p14:tracePt t="43201" x="2019300" y="3408363"/>
          <p14:tracePt t="43218" x="2019300" y="3398838"/>
          <p14:tracePt t="43237" x="2009775" y="3389313"/>
          <p14:tracePt t="43238" x="2000250" y="3389313"/>
          <p14:tracePt t="43265" x="2000250" y="3379788"/>
          <p14:tracePt t="45359" x="1990725" y="3379788"/>
          <p14:tracePt t="46883" x="2046288" y="3408363"/>
          <p14:tracePt t="46887" x="2136775" y="3452813"/>
          <p14:tracePt t="46894" x="2228850" y="3508375"/>
          <p14:tracePt t="46904" x="2328863" y="3554413"/>
          <p14:tracePt t="46921" x="2630488" y="3690938"/>
          <p14:tracePt t="46938" x="2868613" y="3746500"/>
          <p14:tracePt t="46956" x="3243263" y="3846513"/>
          <p14:tracePt t="46971" x="3489325" y="3883025"/>
          <p14:tracePt t="46989" x="3846513" y="3956050"/>
          <p14:tracePt t="47007" x="4037013" y="3973513"/>
          <p14:tracePt t="47023" x="4375150" y="3973513"/>
          <p14:tracePt t="47040" x="4594225" y="3965575"/>
          <p14:tracePt t="47057" x="4859338" y="3919538"/>
          <p14:tracePt t="47071" x="4987925" y="3900488"/>
          <p14:tracePt t="47087" x="5097463" y="3883025"/>
          <p14:tracePt t="47106" x="5187950" y="3846513"/>
          <p14:tracePt t="47120" x="5224463" y="3819525"/>
          <p14:tracePt t="47138" x="5253038" y="3810000"/>
          <p14:tracePt t="47139" x="5260975" y="3800475"/>
          <p14:tracePt t="47154" x="5280025" y="3763963"/>
          <p14:tracePt t="47171" x="5289550" y="3717925"/>
          <p14:tracePt t="47173" x="5289550" y="3681413"/>
          <p14:tracePt t="47187" x="5289550" y="3608388"/>
          <p14:tracePt t="47209" x="5233988" y="3452813"/>
          <p14:tracePt t="47221" x="5180013" y="3343275"/>
          <p14:tracePt t="47237" x="5114925" y="3252788"/>
          <p14:tracePt t="47256" x="5033963" y="3143250"/>
          <p14:tracePt t="47273" x="4960938" y="3097213"/>
          <p14:tracePt t="47291" x="4813300" y="3024188"/>
          <p14:tracePt t="47306" x="4686300" y="2997200"/>
          <p14:tracePt t="47320" x="4540250" y="2960688"/>
          <p14:tracePt t="47336" x="4367213" y="2960688"/>
          <p14:tracePt t="47353" x="4284663" y="2968625"/>
          <p14:tracePt t="47372" x="4192588" y="3005138"/>
          <p14:tracePt t="47387" x="4146550" y="3033713"/>
          <p14:tracePt t="47404" x="4083050" y="3097213"/>
          <p14:tracePt t="47420" x="4046538" y="3151188"/>
          <p14:tracePt t="47437" x="4037013" y="3224213"/>
          <p14:tracePt t="47439" x="4029075" y="3260725"/>
          <p14:tracePt t="47459" x="4029075" y="3444875"/>
          <p14:tracePt t="47469" x="4029075" y="3489325"/>
          <p14:tracePt t="47486" x="4056063" y="3654425"/>
          <p14:tracePt t="47503" x="4092575" y="3746500"/>
          <p14:tracePt t="47525" x="4165600" y="3863975"/>
          <p14:tracePt t="47537" x="4238625" y="3965575"/>
          <p14:tracePt t="47556" x="4384675" y="4119563"/>
          <p14:tracePt t="47569" x="4484688" y="4184650"/>
          <p14:tracePt t="47586" x="4576763" y="4248150"/>
          <p14:tracePt t="47604" x="4703763" y="4284663"/>
          <p14:tracePt t="47619" x="4786313" y="4294188"/>
          <p14:tracePt t="47636" x="4905375" y="4303713"/>
          <p14:tracePt t="47652" x="4960938" y="4303713"/>
          <p14:tracePt t="47672" x="5033963" y="4275138"/>
          <p14:tracePt t="47688" x="5078413" y="4238625"/>
          <p14:tracePt t="47702" x="5124450" y="4192588"/>
          <p14:tracePt t="47704" x="5143500" y="4148138"/>
          <p14:tracePt t="47721" x="5187950" y="4029075"/>
          <p14:tracePt t="47739" x="5243513" y="3800475"/>
          <p14:tracePt t="47752" x="5260975" y="3571875"/>
          <p14:tracePt t="47774" x="5270500" y="3352800"/>
          <p14:tracePt t="47785" x="5270500" y="3279775"/>
          <p14:tracePt t="47804" x="5253038" y="3216275"/>
          <p14:tracePt t="47821" x="5170488" y="3097213"/>
          <p14:tracePt t="47837" x="5078413" y="3024188"/>
          <p14:tracePt t="47856" x="4905375" y="2932113"/>
          <p14:tracePt t="47870" x="4786313" y="2905125"/>
          <p14:tracePt t="47886" x="4676775" y="2887663"/>
          <p14:tracePt t="47887" x="4622800" y="2887663"/>
          <p14:tracePt t="47903" x="4513263" y="2905125"/>
          <p14:tracePt t="47920" x="4375150" y="2951163"/>
          <p14:tracePt t="47921" x="4330700" y="2968625"/>
          <p14:tracePt t="47939" x="4256088" y="3005138"/>
          <p14:tracePt t="47952" x="4192588" y="3051175"/>
          <p14:tracePt t="47971" x="4119563" y="3114675"/>
          <p14:tracePt t="47984" x="4073525" y="3170238"/>
          <p14:tracePt t="48005" x="4029075" y="3252788"/>
          <p14:tracePt t="48018" x="3992563" y="3362325"/>
          <p14:tracePt t="48034" x="3956050" y="3489325"/>
          <p14:tracePt t="48052" x="3919538" y="3681413"/>
          <p14:tracePt t="48070" x="3919538" y="3763963"/>
          <p14:tracePt t="48070" x="3919538" y="3810000"/>
          <p14:tracePt t="48086" x="3927475" y="3919538"/>
          <p14:tracePt t="48103" x="3963988" y="4065588"/>
          <p14:tracePt t="48123" x="4037013" y="4238625"/>
          <p14:tracePt t="48136" x="4083050" y="4311650"/>
          <p14:tracePt t="48153" x="4183063" y="4413250"/>
          <p14:tracePt t="48169" x="4292600" y="4467225"/>
          <p14:tracePt t="48187" x="4457700" y="4513263"/>
          <p14:tracePt t="48202" x="4557713" y="4522788"/>
          <p14:tracePt t="48222" x="4732338" y="4530725"/>
          <p14:tracePt t="48234" x="4851400" y="4513263"/>
          <p14:tracePt t="48253" x="4951413" y="4494213"/>
          <p14:tracePt t="48267" x="5033963" y="4457700"/>
          <p14:tracePt t="48269" x="5060950" y="4440238"/>
          <p14:tracePt t="48284" x="5114925" y="4403725"/>
          <p14:tracePt t="48301" x="5180013" y="4348163"/>
          <p14:tracePt t="48303" x="5207000" y="4294188"/>
          <p14:tracePt t="48317" x="5297488" y="4175125"/>
          <p14:tracePt t="48335" x="5389563" y="4019550"/>
          <p14:tracePt t="48336" x="5426075" y="3965575"/>
          <p14:tracePt t="48351" x="5462588" y="3900488"/>
          <p14:tracePt t="48368" x="5481638" y="3856038"/>
          <p14:tracePt t="48386" x="5481638" y="3800475"/>
          <p14:tracePt t="48402" x="5435600" y="3700463"/>
          <p14:tracePt t="48419" x="5289550" y="3435350"/>
          <p14:tracePt t="48436" x="5180013" y="3298825"/>
          <p14:tracePt t="48450" x="5051425" y="3179763"/>
          <p14:tracePt t="48467" x="4859338" y="3014663"/>
          <p14:tracePt t="48485" x="4749800" y="2968625"/>
          <p14:tracePt t="48487" x="4695825" y="2932113"/>
          <p14:tracePt t="48500" x="4630738" y="2914650"/>
          <p14:tracePt t="48516" x="4530725" y="2905125"/>
          <p14:tracePt t="48533" x="4440238" y="2905125"/>
          <p14:tracePt t="48534" x="4384675" y="2905125"/>
          <p14:tracePt t="48549" x="4284663" y="2932113"/>
          <p14:tracePt t="48566" x="4211638" y="2968625"/>
          <p14:tracePt t="48568" x="4156075" y="2987675"/>
          <p14:tracePt t="48584" x="4092575" y="3051175"/>
          <p14:tracePt t="48601" x="4037013" y="3133725"/>
          <p14:tracePt t="48602" x="4000500" y="3170238"/>
          <p14:tracePt t="48617" x="3973513" y="3316288"/>
          <p14:tracePt t="48634" x="3937000" y="3462338"/>
          <p14:tracePt t="48652" x="3937000" y="3644900"/>
          <p14:tracePt t="48671" x="3946525" y="3836988"/>
          <p14:tracePt t="48683" x="3973513" y="3919538"/>
          <p14:tracePt t="48684" x="3992563" y="3983038"/>
          <p14:tracePt t="48699" x="4037013" y="4111625"/>
          <p14:tracePt t="48715" x="4092575" y="4202113"/>
          <p14:tracePt t="48732" x="4202113" y="4321175"/>
          <p14:tracePt t="48749" x="4284663" y="4384675"/>
          <p14:tracePt t="48766" x="4430713" y="4486275"/>
          <p14:tracePt t="48782" x="4503738" y="4522788"/>
          <p14:tracePt t="48800" x="4640263" y="4559300"/>
          <p14:tracePt t="48815" x="4722813" y="4559300"/>
          <p14:tracePt t="48837" x="4822825" y="4559300"/>
          <p14:tracePt t="48854" x="4895850" y="4549775"/>
          <p14:tracePt t="48867" x="4914900" y="4549775"/>
          <p14:tracePt t="48868" x="4932363" y="4540250"/>
          <p14:tracePt t="48884" x="4968875" y="4530725"/>
          <p14:tracePt t="48899" x="4987925" y="4530725"/>
          <p14:tracePt t="48916" x="5005388" y="4522788"/>
          <p14:tracePt t="48933" x="5024438" y="4513263"/>
          <p14:tracePt t="48949" x="5033963" y="4513263"/>
          <p14:tracePt t="48965" x="5041900" y="4503738"/>
          <p14:tracePt t="48981" x="5051425" y="4503738"/>
          <p14:tracePt t="49005" x="5060950" y="4503738"/>
          <p14:tracePt t="49042" x="5060950" y="4494213"/>
          <p14:tracePt t="49044" x="5060950" y="4486275"/>
          <p14:tracePt t="49058" x="5051425" y="4486275"/>
          <p14:tracePt t="49066" x="5051425" y="4467225"/>
          <p14:tracePt t="49082" x="5024438" y="4449763"/>
          <p14:tracePt t="49100" x="4987925" y="4413250"/>
          <p14:tracePt t="49118" x="4960938" y="4394200"/>
          <p14:tracePt t="49120" x="4941888" y="4384675"/>
          <p14:tracePt t="49133" x="4932363" y="4367213"/>
          <p14:tracePt t="49134" x="4914900" y="4348163"/>
          <p14:tracePt t="49153" x="4878388" y="4294188"/>
          <p14:tracePt t="49165" x="4859338" y="4275138"/>
          <p14:tracePt t="49180" x="4822825" y="4211638"/>
          <p14:tracePt t="49198" x="4805363" y="4175125"/>
          <p14:tracePt t="49215" x="4786313" y="4148138"/>
          <p14:tracePt t="49230" x="4776788" y="4138613"/>
          <p14:tracePt t="49251" x="4768850" y="4129088"/>
          <p14:tracePt t="49264" x="4768850" y="4119563"/>
          <p14:tracePt t="49281" x="4759325" y="4111625"/>
          <p14:tracePt t="49283" x="4749800" y="4102100"/>
          <p14:tracePt t="49318" x="4749800" y="4092575"/>
          <p14:tracePt t="49335" x="4749800" y="4083050"/>
          <p14:tracePt t="49408" x="4749800" y="4075113"/>
          <p14:tracePt t="49414" x="4740275" y="4065588"/>
          <p14:tracePt t="49430" x="4740275" y="4056063"/>
          <p14:tracePt t="49432" x="4740275" y="4046538"/>
          <p14:tracePt t="49448" x="4732338" y="4029075"/>
          <p14:tracePt t="49463" x="4713288" y="4002088"/>
          <p14:tracePt t="49481" x="4703763" y="3973513"/>
          <p14:tracePt t="49497" x="4686300" y="3946525"/>
          <p14:tracePt t="49513" x="4659313" y="3937000"/>
          <p14:tracePt t="49514" x="4640263" y="3929063"/>
          <p14:tracePt t="49530" x="4586288" y="3919538"/>
          <p14:tracePt t="49550" x="4503738" y="3919538"/>
          <p14:tracePt t="49565" x="4440238" y="3929063"/>
          <p14:tracePt t="49581" x="4411663" y="3946525"/>
          <p14:tracePt t="49582" x="4394200" y="3946525"/>
          <p14:tracePt t="49598" x="4375150" y="3946525"/>
          <p14:tracePt t="49613" x="4357688" y="3956050"/>
          <p14:tracePt t="49632" x="4338638" y="3973513"/>
          <p14:tracePt t="49648" x="4338638" y="3992563"/>
          <p14:tracePt t="49665" x="4367213" y="4038600"/>
          <p14:tracePt t="49683" x="4411663" y="4092575"/>
          <p14:tracePt t="49684" x="4430713" y="4119563"/>
          <p14:tracePt t="49695" x="4457700" y="4138613"/>
          <p14:tracePt t="49714" x="4567238" y="4221163"/>
          <p14:tracePt t="49731" x="4622800" y="4248150"/>
          <p14:tracePt t="49732" x="4649788" y="4267200"/>
          <p14:tracePt t="49748" x="4713288" y="4294188"/>
          <p14:tracePt t="49764" x="4759325" y="4303713"/>
          <p14:tracePt t="49781" x="4805363" y="4303713"/>
          <p14:tracePt t="49796" x="4822825" y="4303713"/>
          <p14:tracePt t="49812" x="4841875" y="4303713"/>
          <p14:tracePt t="49828" x="4851400" y="4303713"/>
          <p14:tracePt t="49846" x="4868863" y="4303713"/>
          <p14:tracePt t="49861" x="4887913" y="4267200"/>
          <p14:tracePt t="49880" x="4887913" y="4230688"/>
          <p14:tracePt t="49883" x="4887913" y="4221163"/>
          <p14:tracePt t="49897" x="4887913" y="4175125"/>
          <p14:tracePt t="49917" x="4868863" y="4111625"/>
          <p14:tracePt t="49931" x="4859338" y="4083050"/>
          <p14:tracePt t="49946" x="4832350" y="4046538"/>
          <p14:tracePt t="49968" x="4786313" y="4019550"/>
          <p14:tracePt t="49980" x="4740275" y="4002088"/>
          <p14:tracePt t="49997" x="4695825" y="3983038"/>
          <p14:tracePt t="49998" x="4667250" y="3983038"/>
          <p14:tracePt t="50012" x="4622800" y="3983038"/>
          <p14:tracePt t="50028" x="4576763" y="3983038"/>
          <p14:tracePt t="50049" x="4549775" y="3992563"/>
          <p14:tracePt t="50061" x="4540250" y="3992563"/>
          <p14:tracePt t="50078" x="4530725" y="4010025"/>
          <p14:tracePt t="50095" x="4530725" y="4029075"/>
          <p14:tracePt t="50111" x="4530725" y="4056063"/>
          <p14:tracePt t="50128" x="4530725" y="4092575"/>
          <p14:tracePt t="50147" x="4530725" y="4102100"/>
          <p14:tracePt t="50147" x="4530725" y="4111625"/>
          <p14:tracePt t="50163" x="4530725" y="4119563"/>
          <p14:tracePt t="50180" x="4530725" y="4138613"/>
          <p14:tracePt t="50181" x="4513263" y="4148138"/>
          <p14:tracePt t="50197" x="4411663" y="4184650"/>
          <p14:tracePt t="50215" x="4219575" y="4230688"/>
          <p14:tracePt t="50216" x="4083050" y="4257675"/>
          <p14:tracePt t="50229" x="3744913" y="4294188"/>
          <p14:tracePt t="50244" x="3406775" y="4340225"/>
          <p14:tracePt t="50264" x="2951163" y="4340225"/>
          <p14:tracePt t="50277" x="2703513" y="4321175"/>
          <p14:tracePt t="50294" x="2493963" y="4311650"/>
          <p14:tracePt t="50312" x="2228850" y="4267200"/>
          <p14:tracePt t="50330" x="2109788" y="4238625"/>
          <p14:tracePt t="50332" x="2082800" y="4238625"/>
          <p14:tracePt t="50344" x="2019300" y="4238625"/>
          <p14:tracePt t="50361" x="1963738" y="4230688"/>
          <p14:tracePt t="50383" x="1909763" y="4221163"/>
          <p14:tracePt t="50393" x="1890713" y="4221163"/>
          <p14:tracePt t="50413" x="1881188" y="4211638"/>
          <p14:tracePt t="50429" x="1873250" y="4202113"/>
          <p14:tracePt t="50462" x="1873250" y="4192588"/>
          <p14:tracePt t="50477" x="1873250" y="4184650"/>
          <p14:tracePt t="50480" x="1863725" y="4184650"/>
          <p14:tracePt t="50493" x="1863725" y="4175125"/>
          <p14:tracePt t="50494" x="1863725" y="4165600"/>
          <p14:tracePt t="50510" x="1854200" y="4119563"/>
          <p14:tracePt t="50527" x="1827213" y="4075113"/>
          <p14:tracePt t="50543" x="1781175" y="3973513"/>
          <p14:tracePt t="50560" x="1717675" y="3883025"/>
          <p14:tracePt t="50576" x="1598613" y="3773488"/>
          <p14:tracePt t="50592" x="1516063" y="3700463"/>
          <p14:tracePt t="50610" x="1379538" y="3654425"/>
          <p14:tracePt t="50626" x="1287463" y="3654425"/>
          <p14:tracePt t="50648" x="1177925" y="3654425"/>
          <p14:tracePt t="50659" x="1133475" y="3671888"/>
          <p14:tracePt t="50676" x="1104900" y="3681413"/>
          <p14:tracePt t="50693" x="1077913" y="3700463"/>
          <p14:tracePt t="50710" x="1068388" y="3717925"/>
          <p14:tracePt t="50726" x="1068388" y="3773488"/>
          <p14:tracePt t="50743" x="1104900" y="3827463"/>
          <p14:tracePt t="50760" x="1233488" y="3919538"/>
          <p14:tracePt t="50777" x="1343025" y="3956050"/>
          <p14:tracePt t="50794" x="1598613" y="3983038"/>
          <p14:tracePt t="50811" x="1754188" y="3983038"/>
          <p14:tracePt t="50826" x="1881188" y="3946525"/>
          <p14:tracePt t="50844" x="2019300" y="3900488"/>
          <p14:tracePt t="50860" x="2082800" y="3873500"/>
          <p14:tracePt t="50878" x="2119313" y="3856038"/>
          <p14:tracePt t="50894" x="2128838" y="3846513"/>
          <p14:tracePt t="50911" x="2128838" y="3810000"/>
          <p14:tracePt t="50925" x="2128838" y="3754438"/>
          <p14:tracePt t="50941" x="2082800" y="3700463"/>
          <p14:tracePt t="50960" x="1946275" y="3617913"/>
          <p14:tracePt t="50977" x="1800225" y="3590925"/>
          <p14:tracePt t="50992" x="1708150" y="3590925"/>
          <p14:tracePt t="51013" x="1579563" y="3635375"/>
          <p14:tracePt t="51031" x="1506538" y="3671888"/>
          <p14:tracePt t="51043" x="1452563" y="3717925"/>
          <p14:tracePt t="51060" x="1389063" y="3790950"/>
          <p14:tracePt t="51076" x="1370013" y="3846513"/>
          <p14:tracePt t="51094" x="1352550" y="3937000"/>
          <p14:tracePt t="51109" x="1352550" y="3992563"/>
          <p14:tracePt t="51124" x="1360488" y="4038600"/>
          <p14:tracePt t="51141" x="1406525" y="4102100"/>
          <p14:tracePt t="51157" x="1452563" y="4138613"/>
          <p14:tracePt t="51175" x="1598613" y="4175125"/>
          <p14:tracePt t="51190" x="1754188" y="4192588"/>
          <p14:tracePt t="51210" x="2046288" y="4175125"/>
          <p14:tracePt t="51224" x="2211388" y="4156075"/>
          <p14:tracePt t="51242" x="2320925" y="4119563"/>
          <p14:tracePt t="51244" x="2374900" y="4102100"/>
          <p14:tracePt t="51257" x="2447925" y="4065588"/>
          <p14:tracePt t="51275" x="2493963" y="4046538"/>
          <p14:tracePt t="51293" x="2530475" y="4019550"/>
          <p14:tracePt t="51308" x="2540000" y="3992563"/>
          <p14:tracePt t="51326" x="2530475" y="3929063"/>
          <p14:tracePt t="51343" x="2484438" y="3863975"/>
          <p14:tracePt t="51358" x="2393950" y="3773488"/>
          <p14:tracePt t="51359" x="2338388" y="3727450"/>
          <p14:tracePt t="51373" x="2228850" y="3663950"/>
          <p14:tracePt t="51392" x="2073275" y="3635375"/>
          <p14:tracePt t="51393" x="2009775" y="3635375"/>
          <p14:tracePt t="51406" x="1881188" y="3644900"/>
          <p14:tracePt t="51424" x="1781175" y="3663950"/>
          <p14:tracePt t="51441" x="1698625" y="3708400"/>
          <p14:tracePt t="51459" x="1635125" y="3754438"/>
          <p14:tracePt t="51476" x="1571625" y="3827463"/>
          <p14:tracePt t="51492" x="1535113" y="3883025"/>
          <p14:tracePt t="51508" x="1525588" y="3919538"/>
          <p14:tracePt t="51509" x="1525588" y="3946525"/>
          <p14:tracePt t="51525" x="1525588" y="3992563"/>
          <p14:tracePt t="51543" x="1525588" y="4029075"/>
          <p14:tracePt t="51544" x="1525588" y="4056063"/>
          <p14:tracePt t="51558" x="1562100" y="4102100"/>
          <p14:tracePt t="51573" x="1617663" y="4138613"/>
          <p14:tracePt t="51590" x="1735138" y="4175125"/>
          <p14:tracePt t="51606" x="1873250" y="4175125"/>
          <p14:tracePt t="51627" x="2046288" y="4156075"/>
          <p14:tracePt t="51639" x="2136775" y="4129088"/>
          <p14:tracePt t="51656" x="2182813" y="4092575"/>
          <p14:tracePt t="51673" x="2228850" y="4046538"/>
          <p14:tracePt t="51689" x="2238375" y="4002088"/>
          <p14:tracePt t="51708" x="2192338" y="3846513"/>
          <p14:tracePt t="51723" x="2119313" y="3736975"/>
          <p14:tracePt t="51741" x="1946275" y="3644900"/>
          <p14:tracePt t="51760" x="1827213" y="3608388"/>
          <p14:tracePt t="51762" x="1781175" y="3608388"/>
          <p14:tracePt t="51774" x="1717675" y="3608388"/>
          <p14:tracePt t="51791" x="1662113" y="3617913"/>
          <p14:tracePt t="51808" x="1598613" y="3635375"/>
          <p14:tracePt t="51824" x="1571625" y="3663950"/>
          <p14:tracePt t="51841" x="1543050" y="3681413"/>
          <p14:tracePt t="51856" x="1516063" y="3736975"/>
          <p14:tracePt t="51872" x="1516063" y="3763963"/>
          <p14:tracePt t="51889" x="1516063" y="3800475"/>
          <p14:tracePt t="51891" x="1525588" y="3810000"/>
          <p14:tracePt t="51905" x="1562100" y="3856038"/>
          <p14:tracePt t="51922" x="1635125" y="3892550"/>
          <p14:tracePt t="51938" x="1854200" y="3946525"/>
          <p14:tracePt t="51955" x="2073275" y="3973513"/>
          <p14:tracePt t="51972" x="2457450" y="3983038"/>
          <p14:tracePt t="51989" x="2732088" y="4002088"/>
          <p14:tracePt t="52009" x="3097213" y="4010025"/>
          <p14:tracePt t="52025" x="3352800" y="4019550"/>
          <p14:tracePt t="52026" x="3471863" y="4038600"/>
          <p14:tracePt t="52038" x="3562350" y="4038600"/>
          <p14:tracePt t="52039" x="3662363" y="4046538"/>
          <p14:tracePt t="52055" x="3854450" y="4056063"/>
          <p14:tracePt t="52071" x="4056063" y="4083050"/>
          <p14:tracePt t="52088" x="4265613" y="4138613"/>
          <p14:tracePt t="52104" x="4384675" y="4184650"/>
          <p14:tracePt t="52122" x="4567238" y="4257675"/>
          <p14:tracePt t="52138" x="4713288" y="4294188"/>
          <p14:tracePt t="52157" x="4841875" y="4321175"/>
          <p14:tracePt t="52172" x="4887913" y="4321175"/>
          <p14:tracePt t="52190" x="4978400" y="4321175"/>
          <p14:tracePt t="52206" x="5051425" y="4321175"/>
          <p14:tracePt t="52224" x="5151438" y="4330700"/>
          <p14:tracePt t="52237" x="5207000" y="4330700"/>
          <p14:tracePt t="52256" x="5243513" y="4330700"/>
          <p14:tracePt t="52257" x="5253038" y="4330700"/>
          <p14:tracePt t="52272" x="5260975" y="4330700"/>
          <p14:tracePt t="52289" x="5270500" y="4330700"/>
          <p14:tracePt t="52309" x="5289550" y="4330700"/>
          <p14:tracePt t="52323" x="5297488" y="4330700"/>
          <p14:tracePt t="52345" x="5307013" y="4330700"/>
          <p14:tracePt t="52360" x="5316538" y="4330700"/>
          <p14:tracePt t="52409" x="5297488" y="4330700"/>
          <p14:tracePt t="52413" x="5289550" y="4311650"/>
          <p14:tracePt t="52420" x="5260975" y="4303713"/>
          <p14:tracePt t="52439" x="5197475" y="4257675"/>
          <p14:tracePt t="52457" x="5060950" y="4165600"/>
          <p14:tracePt t="52470" x="4987925" y="4119563"/>
          <p14:tracePt t="52486" x="4941888" y="4083050"/>
          <p14:tracePt t="52504" x="4887913" y="4056063"/>
          <p14:tracePt t="52522" x="4868863" y="4038600"/>
          <p14:tracePt t="52523" x="4859338" y="4029075"/>
          <p14:tracePt t="52538" x="4841875" y="4029075"/>
          <p14:tracePt t="52556" x="4813300" y="4010025"/>
          <p14:tracePt t="52572" x="4805363" y="4002088"/>
          <p14:tracePt t="52588" x="4795838" y="4002088"/>
          <p14:tracePt t="52609" x="4786313" y="3992563"/>
          <p14:tracePt t="52621" x="4776788" y="3983038"/>
          <p14:tracePt t="52639" x="4768850" y="3983038"/>
          <p14:tracePt t="52668" x="4759325" y="3983038"/>
          <p14:tracePt t="52710" x="4749800" y="3983038"/>
          <p14:tracePt t="52730" x="4740275" y="3983038"/>
          <p14:tracePt t="52734" x="4732338" y="3983038"/>
          <p14:tracePt t="52741" x="4722813" y="3983038"/>
          <p14:tracePt t="52762" x="4713288" y="3983038"/>
          <p14:tracePt t="52780" x="4703763" y="3983038"/>
          <p14:tracePt t="52803" x="4695825" y="3983038"/>
          <p14:tracePt t="52816" x="4686300" y="3983038"/>
          <p14:tracePt t="52857" x="4686300" y="3992563"/>
          <p14:tracePt t="52863" x="4686300" y="4002088"/>
          <p14:tracePt t="52870" x="4686300" y="4010025"/>
          <p14:tracePt t="52888" x="4703763" y="4046538"/>
          <p14:tracePt t="52906" x="4722813" y="4102100"/>
          <p14:tracePt t="52922" x="4749800" y="4138613"/>
          <p14:tracePt t="52935" x="4768850" y="4165600"/>
          <p14:tracePt t="52952" x="4786313" y="4211638"/>
          <p14:tracePt t="52969" x="4805363" y="4221163"/>
          <p14:tracePt t="52986" x="4822825" y="4238625"/>
          <p14:tracePt t="53006" x="4841875" y="4248150"/>
          <p14:tracePt t="53019" x="4851400" y="4248150"/>
          <p14:tracePt t="53035" x="4878388" y="4248150"/>
          <p14:tracePt t="53053" x="4887913" y="4248150"/>
          <p14:tracePt t="53054" x="4905375" y="4248150"/>
          <p14:tracePt t="53074" x="4914900" y="4248150"/>
          <p14:tracePt t="53091" x="4924425" y="4248150"/>
          <p14:tracePt t="53105" x="4924425" y="4230688"/>
          <p14:tracePt t="53120" x="4924425" y="4175125"/>
          <p14:tracePt t="53136" x="4914900" y="4065588"/>
          <p14:tracePt t="53152" x="4887913" y="4019550"/>
          <p14:tracePt t="53168" x="4851400" y="3973513"/>
          <p14:tracePt t="53185" x="4786313" y="3929063"/>
          <p14:tracePt t="53205" x="4713288" y="3910013"/>
          <p14:tracePt t="53218" x="4667250" y="3900488"/>
          <p14:tracePt t="53234" x="4630738" y="3900488"/>
          <p14:tracePt t="53252" x="4586288" y="3900488"/>
          <p14:tracePt t="53271" x="4567238" y="3900488"/>
          <p14:tracePt t="53274" x="4549775" y="3900488"/>
          <p14:tracePt t="53286" x="4530725" y="3900488"/>
          <p14:tracePt t="53306" x="4494213" y="3919538"/>
          <p14:tracePt t="53319" x="4476750" y="3929063"/>
          <p14:tracePt t="53336" x="4457700" y="3946525"/>
          <p14:tracePt t="53353" x="4448175" y="3956050"/>
          <p14:tracePt t="53370" x="4440238" y="3973513"/>
          <p14:tracePt t="53385" x="4430713" y="4002088"/>
          <p14:tracePt t="53403" x="4430713" y="4038600"/>
          <p14:tracePt t="53417" x="4430713" y="4065588"/>
          <p14:tracePt t="53434" x="4440238" y="4092575"/>
          <p14:tracePt t="53435" x="4448175" y="4111625"/>
          <p14:tracePt t="53451" x="4476750" y="4156075"/>
          <p14:tracePt t="53467" x="4513263" y="4184650"/>
          <p14:tracePt t="53483" x="4613275" y="4248150"/>
          <p14:tracePt t="53500" x="4686300" y="4275138"/>
          <p14:tracePt t="53519" x="4786313" y="4303713"/>
          <p14:tracePt t="53534" x="4813300" y="4303713"/>
          <p14:tracePt t="53552" x="4868863" y="4311650"/>
          <p14:tracePt t="53567" x="4895850" y="4311650"/>
          <p14:tracePt t="53585" x="4924425" y="4311650"/>
          <p14:tracePt t="53602" x="4941888" y="4311650"/>
          <p14:tracePt t="53617" x="4951413" y="4311650"/>
          <p14:tracePt t="53633" x="4960938" y="4311650"/>
          <p14:tracePt t="53650" x="4968875" y="4311650"/>
          <p14:tracePt t="53667" x="4978400" y="4311650"/>
          <p14:tracePt t="53683" x="4978400" y="4303713"/>
          <p14:tracePt t="53701" x="4978400" y="4284663"/>
          <p14:tracePt t="53716" x="4978400" y="4257675"/>
          <p14:tracePt t="53732" x="4978400" y="4248150"/>
          <p14:tracePt t="53753" x="4968875" y="4221163"/>
          <p14:tracePt t="53757" x="4960938" y="4211638"/>
          <p14:tracePt t="53766" x="4951413" y="4202113"/>
          <p14:tracePt t="53783" x="4924425" y="4175125"/>
          <p14:tracePt t="53800" x="4905375" y="4148138"/>
          <p14:tracePt t="53803" x="4895850" y="4148138"/>
          <p14:tracePt t="53817" x="4868863" y="4119563"/>
          <p14:tracePt t="53834" x="4841875" y="4111625"/>
          <p14:tracePt t="53851" x="4795838" y="4083050"/>
          <p14:tracePt t="53865" x="4776788" y="4075113"/>
          <p14:tracePt t="53884" x="4740275" y="4065588"/>
          <p14:tracePt t="53901" x="4722813" y="4056063"/>
          <p14:tracePt t="53916" x="4713288" y="4046538"/>
          <p14:tracePt t="53934" x="4695825" y="4038600"/>
          <p14:tracePt t="53949" x="4686300" y="4038600"/>
          <p14:tracePt t="53969" x="4676775" y="4038600"/>
          <p14:tracePt t="53987" x="4667250" y="4038600"/>
          <p14:tracePt t="54000" x="4659313" y="4038600"/>
          <p14:tracePt t="54614" x="4667250" y="4038600"/>
          <p14:tracePt t="54634" x="4676775" y="4038600"/>
          <p14:tracePt t="54639" x="4686300" y="4038600"/>
          <p14:tracePt t="54647" x="4686300" y="4029075"/>
          <p14:tracePt t="54665" x="4703763" y="4010025"/>
          <p14:tracePt t="54682" x="4740275" y="3937000"/>
          <p14:tracePt t="54698" x="4759325" y="3819525"/>
          <p14:tracePt t="54714" x="4768850" y="3708400"/>
          <p14:tracePt t="54715" x="4768850" y="3663950"/>
          <p14:tracePt t="54735" x="4768850" y="3571875"/>
          <p14:tracePt t="54746" x="4768850" y="3544888"/>
          <p14:tracePt t="54765" x="4749800" y="3462338"/>
          <p14:tracePt t="54782" x="4732338" y="3408363"/>
          <p14:tracePt t="54783" x="4722813" y="3389313"/>
          <p14:tracePt t="54802" x="4703763" y="3343275"/>
          <p14:tracePt t="54812" x="4676775" y="3306763"/>
          <p14:tracePt t="54829" x="4667250" y="3279775"/>
          <p14:tracePt t="54830" x="4649788" y="3270250"/>
          <p14:tracePt t="54845" x="4622800" y="3252788"/>
          <p14:tracePt t="54862" x="4586288" y="3233738"/>
          <p14:tracePt t="54884" x="4521200" y="3233738"/>
          <p14:tracePt t="54897" x="4457700" y="3243263"/>
          <p14:tracePt t="54916" x="4375150" y="3298825"/>
          <p14:tracePt t="54931" x="4321175" y="3343275"/>
          <p14:tracePt t="54950" x="4275138" y="3389313"/>
          <p14:tracePt t="54963" x="4248150" y="3416300"/>
          <p14:tracePt t="54981" x="4238625" y="3462338"/>
          <p14:tracePt t="54997" x="4238625" y="3508375"/>
          <p14:tracePt t="55015" x="4265613" y="3571875"/>
          <p14:tracePt t="55028" x="4292600" y="3598863"/>
          <p14:tracePt t="55045" x="4330700" y="3654425"/>
          <p14:tracePt t="55063" x="4411663" y="3746500"/>
          <p14:tracePt t="55078" x="4476750" y="3800475"/>
          <p14:tracePt t="55099" x="4586288" y="3873500"/>
          <p14:tracePt t="55112" x="4659313" y="3910013"/>
          <p14:tracePt t="55129" x="4732338" y="3937000"/>
          <p14:tracePt t="55130" x="4759325" y="3946525"/>
          <p14:tracePt t="55146" x="4813300" y="3965575"/>
          <p14:tracePt t="55164" x="4887913" y="3973513"/>
          <p14:tracePt t="55180" x="4932363" y="3973513"/>
          <p14:tracePt t="55200" x="4987925" y="3973513"/>
          <p14:tracePt t="55216" x="5014913" y="3965575"/>
          <p14:tracePt t="55230" x="5033963" y="3956050"/>
          <p14:tracePt t="55247" x="5060950" y="3910013"/>
          <p14:tracePt t="55261" x="5060950" y="3856038"/>
          <p14:tracePt t="55278" x="5033963" y="3736975"/>
          <p14:tracePt t="55279" x="5024438" y="3690938"/>
          <p14:tracePt t="55294" x="4987925" y="3598863"/>
          <p14:tracePt t="55311" x="4941888" y="3544888"/>
          <p14:tracePt t="55328" x="4887913" y="3481388"/>
          <p14:tracePt t="55344" x="4851400" y="3444875"/>
          <p14:tracePt t="55362" x="4768850" y="3398838"/>
          <p14:tracePt t="55379" x="4695825" y="3362325"/>
          <p14:tracePt t="55394" x="4622800" y="3343275"/>
          <p14:tracePt t="55396" x="4603750" y="3325813"/>
          <p14:tracePt t="55413" x="4540250" y="3316288"/>
          <p14:tracePt t="55430" x="4484688" y="3306763"/>
          <p14:tracePt t="55449" x="4448175" y="3306763"/>
          <p14:tracePt t="55451" x="4421188" y="3306763"/>
          <p14:tracePt t="55461" x="4411663" y="3306763"/>
          <p14:tracePt t="55480" x="4338638" y="3343275"/>
          <p14:tracePt t="55494" x="4311650" y="3352800"/>
          <p14:tracePt t="55511" x="4265613" y="3389313"/>
          <p14:tracePt t="55528" x="4238625" y="3408363"/>
          <p14:tracePt t="55543" x="4229100" y="3425825"/>
          <p14:tracePt t="55560" x="4211638" y="3452813"/>
          <p14:tracePt t="55577" x="4211638" y="3481388"/>
          <p14:tracePt t="55593" x="4202113" y="3517900"/>
          <p14:tracePt t="55614" x="4202113" y="3554413"/>
          <p14:tracePt t="55616" x="4202113" y="3562350"/>
          <p14:tracePt t="55630" x="4202113" y="3598863"/>
          <p14:tracePt t="55644" x="4211638" y="3644900"/>
          <p14:tracePt t="55662" x="4238625" y="3717925"/>
          <p14:tracePt t="55679" x="4275138" y="3754438"/>
          <p14:tracePt t="55693" x="4302125" y="3790950"/>
          <p14:tracePt t="55713" x="4375150" y="3827463"/>
          <p14:tracePt t="55726" x="4421188" y="3846513"/>
          <p14:tracePt t="55744" x="4521200" y="3873500"/>
          <p14:tracePt t="55760" x="4603750" y="3883025"/>
          <p14:tracePt t="55778" x="4703763" y="3883025"/>
          <p14:tracePt t="55792" x="4776788" y="3883025"/>
          <p14:tracePt t="55809" x="4841875" y="3873500"/>
          <p14:tracePt t="55811" x="4859338" y="3863975"/>
          <p14:tracePt t="55827" x="4895850" y="3856038"/>
          <p14:tracePt t="55843" x="4914900" y="3846513"/>
          <p14:tracePt t="55844" x="4932363" y="3836988"/>
          <p14:tracePt t="55859" x="4951413" y="3819525"/>
          <p14:tracePt t="55876" x="4960938" y="3773488"/>
          <p14:tracePt t="55893" x="4978400" y="3690938"/>
          <p14:tracePt t="55914" x="4978400" y="3590925"/>
          <p14:tracePt t="55927" x="4960938" y="3544888"/>
          <p14:tracePt t="55943" x="4951413" y="3508375"/>
          <p14:tracePt t="55961" x="4905375" y="3435350"/>
          <p14:tracePt t="55978" x="4851400" y="3389313"/>
          <p14:tracePt t="55993" x="4813300" y="3343275"/>
          <p14:tracePt t="55994" x="4786313" y="3325813"/>
          <p14:tracePt t="56010" x="4722813" y="3289300"/>
          <p14:tracePt t="56031" x="4640263" y="3270250"/>
          <p14:tracePt t="56043" x="4576763" y="3270250"/>
          <p14:tracePt t="56058" x="4521200" y="3270250"/>
          <p14:tracePt t="56077" x="4448175" y="3289300"/>
          <p14:tracePt t="56096" x="4403725" y="3316288"/>
          <p14:tracePt t="56097" x="4375150" y="3335338"/>
          <p14:tracePt t="56112" x="4348163" y="3352800"/>
          <p14:tracePt t="56127" x="4311650" y="3389313"/>
          <p14:tracePt t="56145" x="4292600" y="3435350"/>
          <p14:tracePt t="56159" x="4275138" y="3481388"/>
          <p14:tracePt t="56175" x="4275138" y="3525838"/>
          <p14:tracePt t="56193" x="4275138" y="3608388"/>
          <p14:tracePt t="56214" x="4302125" y="3681413"/>
          <p14:tracePt t="56230" x="4321175" y="3736975"/>
          <p14:tracePt t="56241" x="4367213" y="3790950"/>
          <p14:tracePt t="56261" x="4421188" y="3846513"/>
          <p14:tracePt t="56276" x="4467225" y="3892550"/>
          <p14:tracePt t="56293" x="4521200" y="3919538"/>
          <p14:tracePt t="56294" x="4549775" y="3946525"/>
          <p14:tracePt t="56310" x="4603750" y="3973513"/>
          <p14:tracePt t="56330" x="4713288" y="4010025"/>
          <p14:tracePt t="56341" x="4768850" y="4029075"/>
          <p14:tracePt t="56359" x="4805363" y="4038600"/>
          <p14:tracePt t="56375" x="4859338" y="4038600"/>
          <p14:tracePt t="56392" x="4895850" y="4038600"/>
          <p14:tracePt t="56407" x="4941888" y="4029075"/>
          <p14:tracePt t="56426" x="5014913" y="3973513"/>
          <p14:tracePt t="56441" x="5078413" y="3946525"/>
          <p14:tracePt t="56460" x="5133975" y="3892550"/>
          <p14:tracePt t="56475" x="5170488" y="3856038"/>
          <p14:tracePt t="56492" x="5197475" y="3763963"/>
          <p14:tracePt t="56509" x="5197475" y="3681413"/>
          <p14:tracePt t="56526" x="5124450" y="3517900"/>
          <p14:tracePt t="56544" x="5060950" y="3435350"/>
          <p14:tracePt t="56545" x="5033963" y="3398838"/>
          <p14:tracePt t="56558" x="4987925" y="3352800"/>
          <p14:tracePt t="56559" x="4960938" y="3325813"/>
          <p14:tracePt t="56573" x="4887913" y="3279775"/>
          <p14:tracePt t="56593" x="4822825" y="3260725"/>
          <p14:tracePt t="56594" x="4795838" y="3252788"/>
          <p14:tracePt t="56609" x="4713288" y="3252788"/>
          <p14:tracePt t="56624" x="4649788" y="3260725"/>
          <p14:tracePt t="56642" x="4567238" y="3298825"/>
          <p14:tracePt t="56656" x="4503738" y="3335338"/>
          <p14:tracePt t="56673" x="4448175" y="3389313"/>
          <p14:tracePt t="56690" x="4384675" y="3481388"/>
          <p14:tracePt t="56706" x="4348163" y="3544888"/>
          <p14:tracePt t="56725" x="4321175" y="3627438"/>
          <p14:tracePt t="56741" x="4321175" y="3663950"/>
          <p14:tracePt t="56759" x="4321175" y="3700463"/>
          <p14:tracePt t="56777" x="4321175" y="3708400"/>
          <p14:tracePt t="56792" x="4330700" y="3708400"/>
          <p14:tracePt t="58340" x="4321175" y="3708400"/>
          <p14:tracePt t="58343" x="4311650" y="3690938"/>
          <p14:tracePt t="58353" x="4292600" y="3681413"/>
          <p14:tracePt t="58368" x="4284663" y="3671888"/>
          <p14:tracePt t="58388" x="4265613" y="3663950"/>
          <p14:tracePt t="58401" x="4256088" y="3644900"/>
          <p14:tracePt t="58418" x="4229100" y="3627438"/>
          <p14:tracePt t="58434" x="4202113" y="3617913"/>
          <p14:tracePt t="58452" x="4165600" y="3571875"/>
          <p14:tracePt t="58468" x="4119563" y="3517900"/>
          <p14:tracePt t="58484" x="4056063" y="3452813"/>
          <p14:tracePt t="58485" x="4037013" y="3425825"/>
          <p14:tracePt t="58500" x="4000500" y="3362325"/>
          <p14:tracePt t="58518" x="3956050" y="3298825"/>
          <p14:tracePt t="58534" x="3873500" y="3151188"/>
          <p14:tracePt t="58551" x="3810000" y="3051175"/>
          <p14:tracePt t="58569" x="3698875" y="2914650"/>
          <p14:tracePt t="58584" x="3644900" y="2851150"/>
          <p14:tracePt t="58601" x="3589338" y="2795588"/>
          <p14:tracePt t="58602" x="3571875" y="2768600"/>
          <p14:tracePt t="58616" x="3544888" y="2713038"/>
          <p14:tracePt t="58634" x="3516313" y="2676525"/>
          <p14:tracePt t="58635" x="3508375" y="2649538"/>
          <p14:tracePt t="58650" x="3479800" y="2630488"/>
          <p14:tracePt t="58667" x="3471863" y="2603500"/>
          <p14:tracePt t="58684" x="3452813" y="2576513"/>
          <p14:tracePt t="58700" x="3443288" y="2566988"/>
          <p14:tracePt t="58718" x="3425825" y="2549525"/>
          <p14:tracePt t="58736" x="3416300" y="2540000"/>
          <p14:tracePt t="58752" x="3406775" y="2520950"/>
          <p14:tracePt t="58772" x="3389313" y="2513013"/>
          <p14:tracePt t="58773" x="3379788" y="2503488"/>
          <p14:tracePt t="58786" x="3370263" y="2493963"/>
          <p14:tracePt t="58800" x="3343275" y="2476500"/>
          <p14:tracePt t="58818" x="3316288" y="2457450"/>
          <p14:tracePt t="58819" x="3297238" y="2439988"/>
          <p14:tracePt t="58834" x="3270250" y="2420938"/>
          <p14:tracePt t="58852" x="3224213" y="2393950"/>
          <p14:tracePt t="58853" x="3206750" y="2393950"/>
          <p14:tracePt t="58866" x="3151188" y="2357438"/>
          <p14:tracePt t="58885" x="3087688" y="2311400"/>
          <p14:tracePt t="58900" x="3041650" y="2255838"/>
          <p14:tracePt t="58901" x="3032125" y="2228850"/>
          <p14:tracePt t="58916" x="2995613" y="2192338"/>
          <p14:tracePt t="58934" x="2968625" y="2146300"/>
          <p14:tracePt t="58949" x="2951163" y="2119313"/>
          <p14:tracePt t="58968" x="2951163" y="2109788"/>
          <p14:tracePt t="58968" x="2941638" y="2109788"/>
          <p14:tracePt t="58985" x="2941638" y="2092325"/>
          <p14:tracePt t="59011" x="2941638" y="2082800"/>
          <p14:tracePt t="59023" x="2941638" y="2073275"/>
          <p14:tracePt t="59132" x="2941638" y="2082800"/>
          <p14:tracePt t="59147" x="2951163" y="2082800"/>
          <p14:tracePt t="59152" x="2959100" y="2082800"/>
          <p14:tracePt t="59168" x="3024188" y="2092325"/>
          <p14:tracePt t="59183" x="3087688" y="2109788"/>
          <p14:tracePt t="59201" x="3224213" y="2119313"/>
          <p14:tracePt t="59216" x="3306763" y="2128838"/>
          <p14:tracePt t="59231" x="3389313" y="2128838"/>
          <p14:tracePt t="59250" x="3535363" y="2128838"/>
          <p14:tracePt t="59265" x="3662363" y="2128838"/>
          <p14:tracePt t="59282" x="3836988" y="2138363"/>
          <p14:tracePt t="59298" x="3927475" y="2138363"/>
          <p14:tracePt t="59315" x="4029075" y="2165350"/>
          <p14:tracePt t="59316" x="4073525" y="2165350"/>
          <p14:tracePt t="59331" x="4192588" y="2192338"/>
          <p14:tracePt t="59349" x="4321175" y="2228850"/>
          <p14:tracePt t="59351" x="4357688" y="2238375"/>
          <p14:tracePt t="59365" x="4430713" y="2255838"/>
          <p14:tracePt t="59386" x="4503738" y="2284413"/>
          <p14:tracePt t="59399" x="4521200" y="2292350"/>
          <p14:tracePt t="59417" x="4549775" y="2292350"/>
          <p14:tracePt t="59433" x="4567238" y="2301875"/>
          <p14:tracePt t="59449" x="4576763" y="2311400"/>
          <p14:tracePt t="59479" x="4586288" y="2311400"/>
          <p14:tracePt t="59494" x="4594225" y="2311400"/>
          <p14:tracePt t="60059" x="4695825" y="2292350"/>
          <p14:tracePt t="60066" x="4851400" y="2255838"/>
          <p14:tracePt t="60072" x="5024438" y="2228850"/>
          <p14:tracePt t="60087" x="5187950" y="2228850"/>
          <p14:tracePt t="60100" x="5334000" y="2228850"/>
          <p14:tracePt t="60104" x="5489575" y="2228850"/>
          <p14:tracePt t="60112" x="5581650" y="2247900"/>
          <p14:tracePt t="60135" x="5946775" y="2338388"/>
          <p14:tracePt t="60146" x="6002338" y="2357438"/>
          <p14:tracePt t="60166" x="6119813" y="2420938"/>
          <p14:tracePt t="60179" x="6165850" y="2457450"/>
          <p14:tracePt t="60196" x="6238875" y="2513013"/>
          <p14:tracePt t="60211" x="6275388" y="2530475"/>
          <p14:tracePt t="60230" x="6302375" y="2549525"/>
          <p14:tracePt t="60245" x="6321425" y="2549525"/>
          <p14:tracePt t="60262" x="6321425" y="2557463"/>
          <p14:tracePt t="60263" x="6330950" y="2557463"/>
          <p14:tracePt t="60288" x="6338888" y="2557463"/>
          <p14:tracePt t="60315" x="6348413" y="2557463"/>
          <p14:tracePt t="60335" x="6357938" y="2557463"/>
          <p14:tracePt t="60407" x="6348413" y="2557463"/>
          <p14:tracePt t="60413" x="6338888" y="2557463"/>
          <p14:tracePt t="60422" x="6321425" y="2549525"/>
          <p14:tracePt t="60429" x="6302375" y="2540000"/>
          <p14:tracePt t="60445" x="6248400" y="2530475"/>
          <p14:tracePt t="60463" x="6046788" y="2520950"/>
          <p14:tracePt t="60480" x="5846763" y="2513013"/>
          <p14:tracePt t="60499" x="5581650" y="2484438"/>
          <p14:tracePt t="60510" x="5472113" y="2476500"/>
          <p14:tracePt t="60531" x="5270500" y="2476500"/>
          <p14:tracePt t="60548" x="5087938" y="2476500"/>
          <p14:tracePt t="60567" x="4722813" y="2476500"/>
          <p14:tracePt t="60578" x="4448175" y="2476500"/>
          <p14:tracePt t="60597" x="4129088" y="2466975"/>
          <p14:tracePt t="60613" x="3910013" y="2439988"/>
          <p14:tracePt t="60630" x="3735388" y="2430463"/>
          <p14:tracePt t="60631" x="3662363" y="2430463"/>
          <p14:tracePt t="60645" x="3562350" y="2430463"/>
          <p14:tracePt t="60660" x="3435350" y="2420938"/>
          <p14:tracePt t="60679" x="3316288" y="2411413"/>
          <p14:tracePt t="60695" x="3233738" y="2393950"/>
          <p14:tracePt t="60712" x="3178175" y="2374900"/>
          <p14:tracePt t="60713" x="3151188" y="2374900"/>
          <p14:tracePt t="60731" x="3114675" y="2357438"/>
          <p14:tracePt t="60744" x="3087688" y="2347913"/>
          <p14:tracePt t="60762" x="3068638" y="2347913"/>
          <p14:tracePt t="60779" x="3060700" y="2338388"/>
          <p14:tracePt t="60798" x="3032125" y="2328863"/>
          <p14:tracePt t="60815" x="3005138" y="2320925"/>
          <p14:tracePt t="60829" x="2995613" y="2320925"/>
          <p14:tracePt t="60846" x="2987675" y="2320925"/>
          <p14:tracePt t="60862" x="2978150" y="2320925"/>
          <p14:tracePt t="60863" x="2978150" y="2311400"/>
          <p14:tracePt t="60876" x="2978150" y="2301875"/>
          <p14:tracePt t="60934" x="2987675" y="2301875"/>
          <p14:tracePt t="60937" x="2995613" y="2301875"/>
          <p14:tracePt t="60944" x="3005138" y="2301875"/>
          <p14:tracePt t="60961" x="3032125" y="2311400"/>
          <p14:tracePt t="60977" x="3068638" y="2311400"/>
          <p14:tracePt t="60978" x="3078163" y="2311400"/>
          <p14:tracePt t="60993" x="3124200" y="2311400"/>
          <p14:tracePt t="61011" x="3178175" y="2328863"/>
          <p14:tracePt t="61012" x="3206750" y="2338388"/>
          <p14:tracePt t="61029" x="3289300" y="2366963"/>
          <p14:tracePt t="61043" x="3379788" y="2384425"/>
          <p14:tracePt t="61062" x="3525838" y="2420938"/>
          <p14:tracePt t="61076" x="3625850" y="2439988"/>
          <p14:tracePt t="61094" x="3773488" y="2439988"/>
          <p14:tracePt t="61109" x="3846513" y="2439988"/>
          <p14:tracePt t="61126" x="3919538" y="2439988"/>
          <p14:tracePt t="61142" x="4010025" y="2439988"/>
          <p14:tracePt t="61158" x="4092575" y="2430463"/>
          <p14:tracePt t="61178" x="4265613" y="2411413"/>
          <p14:tracePt t="61197" x="4375150" y="2411413"/>
          <p14:tracePt t="61209" x="4421188" y="2411413"/>
          <p14:tracePt t="61226" x="4467225" y="2403475"/>
          <p14:tracePt t="61247" x="4513263" y="2403475"/>
          <p14:tracePt t="61260" x="4549775" y="2403475"/>
          <p14:tracePt t="61277" x="4586288" y="2393950"/>
          <p14:tracePt t="61292" x="4630738" y="2384425"/>
          <p14:tracePt t="61309" x="4667250" y="2374900"/>
          <p14:tracePt t="61326" x="4713288" y="2366963"/>
          <p14:tracePt t="61341" x="4740275" y="2366963"/>
          <p14:tracePt t="61358" x="4759325" y="2357438"/>
          <p14:tracePt t="61359" x="4768850" y="2357438"/>
          <p14:tracePt t="61375" x="4786313" y="2357438"/>
          <p14:tracePt t="61392" x="4805363" y="2357438"/>
          <p14:tracePt t="61408" x="4813300" y="2357438"/>
          <p14:tracePt t="61425" x="4832350" y="2357438"/>
          <p14:tracePt t="61441" x="4841875" y="2357438"/>
          <p14:tracePt t="61460" x="4859338" y="2357438"/>
          <p14:tracePt t="61476" x="4878388" y="2357438"/>
          <p14:tracePt t="61502" x="4887913" y="2357438"/>
          <p14:tracePt t="61516" x="4895850" y="2357438"/>
          <p14:tracePt t="61529" x="4905375" y="2357438"/>
          <p14:tracePt t="63462" x="4878388" y="2357438"/>
          <p14:tracePt t="63469" x="4832350" y="2374900"/>
          <p14:tracePt t="63475" x="4749800" y="2393950"/>
          <p14:tracePt t="63484" x="4649788" y="2420938"/>
          <p14:tracePt t="63501" x="4421188" y="2484438"/>
          <p14:tracePt t="63503" x="4284663" y="2503488"/>
          <p14:tracePt t="63518" x="4019550" y="2540000"/>
          <p14:tracePt t="63538" x="3681413" y="2540000"/>
          <p14:tracePt t="63551" x="3452813" y="2513013"/>
          <p14:tracePt t="63570" x="3270250" y="2484438"/>
          <p14:tracePt t="63570" x="3187700" y="2466975"/>
          <p14:tracePt t="63586" x="3032125" y="2447925"/>
          <p14:tracePt t="63601" x="2932113" y="2430463"/>
          <p14:tracePt t="63619" x="2805113" y="2374900"/>
          <p14:tracePt t="63636" x="2732088" y="2347913"/>
          <p14:tracePt t="63652" x="2657475" y="2320925"/>
          <p14:tracePt t="63653" x="2630488" y="2301875"/>
          <p14:tracePt t="63669" x="2566988" y="2274888"/>
          <p14:tracePt t="63686" x="2484438" y="2238375"/>
          <p14:tracePt t="63686" x="2466975" y="2228850"/>
          <p14:tracePt t="63702" x="2411413" y="2219325"/>
          <p14:tracePt t="63717" x="2365375" y="2201863"/>
          <p14:tracePt t="63734" x="2320925" y="2182813"/>
          <p14:tracePt t="63750" x="2301875" y="2174875"/>
          <p14:tracePt t="63768" x="2284413" y="2165350"/>
          <p14:tracePt t="63784" x="2265363" y="2155825"/>
          <p14:tracePt t="63800" x="2265363" y="2146300"/>
          <p14:tracePt t="63817" x="2292350" y="2146300"/>
          <p14:tracePt t="63834" x="2374900" y="2138363"/>
          <p14:tracePt t="63850" x="2620963" y="2138363"/>
          <p14:tracePt t="63866" x="2859088" y="2165350"/>
          <p14:tracePt t="63885" x="3206750" y="2201863"/>
          <p14:tracePt t="63901" x="3398838" y="2238375"/>
          <p14:tracePt t="63919" x="3681413" y="2320925"/>
          <p14:tracePt t="63934" x="3846513" y="2366963"/>
          <p14:tracePt t="63952" x="3973513" y="2393950"/>
          <p14:tracePt t="63953" x="4019550" y="2411413"/>
          <p14:tracePt t="63966" x="4110038" y="2439988"/>
          <p14:tracePt t="63985" x="4192588" y="2439988"/>
          <p14:tracePt t="63985" x="4248150" y="2439988"/>
          <p14:tracePt t="63999" x="4348163" y="2466975"/>
          <p14:tracePt t="64017" x="4440238" y="2476500"/>
          <p14:tracePt t="64034" x="4530725" y="2484438"/>
          <p14:tracePt t="64049" x="4576763" y="2484438"/>
          <p14:tracePt t="64066" x="4630738" y="2493963"/>
          <p14:tracePt t="64083" x="4713288" y="2503488"/>
          <p14:tracePt t="64101" x="4768850" y="2503488"/>
          <p14:tracePt t="64101" x="4805363" y="2503488"/>
          <p14:tracePt t="64116" x="4841875" y="2513013"/>
          <p14:tracePt t="64137" x="4914900" y="2513013"/>
          <p14:tracePt t="64153" x="4968875" y="2513013"/>
          <p14:tracePt t="64167" x="5005388" y="2513013"/>
          <p14:tracePt t="64184" x="5070475" y="2503488"/>
          <p14:tracePt t="64201" x="5133975" y="2493963"/>
          <p14:tracePt t="64217" x="5243513" y="2476500"/>
          <p14:tracePt t="64234" x="5370513" y="2457450"/>
          <p14:tracePt t="64254" x="5499100" y="2457450"/>
          <p14:tracePt t="64266" x="5591175" y="2457450"/>
          <p14:tracePt t="64282" x="5691188" y="2466975"/>
          <p14:tracePt t="64300" x="5791200" y="2484438"/>
          <p14:tracePt t="64316" x="5818188" y="2484438"/>
          <p14:tracePt t="64331" x="5827713" y="2484438"/>
          <p14:tracePt t="64353" x="5810250" y="2484438"/>
          <p14:tracePt t="64369" x="5773738" y="2484438"/>
          <p14:tracePt t="64388" x="5599113" y="2484438"/>
          <p14:tracePt t="64399" x="5481638" y="2484438"/>
          <p14:tracePt t="64417" x="4987925" y="2457450"/>
          <p14:tracePt t="64433" x="4513263" y="2384425"/>
          <p14:tracePt t="64451" x="4010025" y="2182813"/>
          <p14:tracePt t="64466" x="3735388" y="2055813"/>
          <p14:tracePt t="64485" x="3462338" y="1927225"/>
          <p14:tracePt t="64498" x="3343275" y="1873250"/>
          <p14:tracePt t="64514" x="3252788" y="1827213"/>
          <p14:tracePt t="64531" x="3160713" y="1781175"/>
          <p14:tracePt t="64553" x="3060700" y="1727200"/>
          <p14:tracePt t="64564" x="2995613" y="1690688"/>
          <p14:tracePt t="64586" x="2886075" y="1644650"/>
          <p14:tracePt t="64597" x="2849563" y="1635125"/>
          <p14:tracePt t="64599" x="2813050" y="1625600"/>
          <p14:tracePt t="64619" x="2649538" y="1598613"/>
          <p14:tracePt t="64633" x="2566988" y="1581150"/>
          <p14:tracePt t="64648" x="2466975" y="1562100"/>
          <p14:tracePt t="64667" x="2384425" y="1544638"/>
          <p14:tracePt t="64683" x="2320925" y="1544638"/>
          <p14:tracePt t="64698" x="2265363" y="1552575"/>
          <p14:tracePt t="64715" x="2174875" y="1598613"/>
          <p14:tracePt t="64731" x="2119313" y="1662113"/>
          <p14:tracePt t="64747" x="2055813" y="1763713"/>
          <p14:tracePt t="64749" x="2036763" y="1800225"/>
          <p14:tracePt t="64764" x="2009775" y="1873250"/>
          <p14:tracePt t="64781" x="2000250" y="1963738"/>
          <p14:tracePt t="64782" x="2000250" y="2000250"/>
          <p14:tracePt t="64799" x="2000250" y="2109788"/>
          <p14:tracePt t="64814" x="2027238" y="2192338"/>
          <p14:tracePt t="64831" x="2109788" y="2311400"/>
          <p14:tracePt t="64847" x="2174875" y="2366963"/>
          <p14:tracePt t="64868" x="2301875" y="2447925"/>
          <p14:tracePt t="64882" x="2420938" y="2493963"/>
          <p14:tracePt t="64899" x="2649538" y="2576513"/>
          <p14:tracePt t="64916" x="2813050" y="2603500"/>
          <p14:tracePt t="64930" x="2968625" y="2630488"/>
          <p14:tracePt t="64947" x="3243263" y="2640013"/>
          <p14:tracePt t="64963" x="3370263" y="2630488"/>
          <p14:tracePt t="64980" x="3508375" y="2603500"/>
          <p14:tracePt t="64999" x="3589338" y="2557463"/>
          <p14:tracePt t="65001" x="3644900" y="2540000"/>
          <p14:tracePt t="65012" x="3681413" y="2520950"/>
          <p14:tracePt t="65013" x="3735388" y="2484438"/>
          <p14:tracePt t="65030" x="3817938" y="2439988"/>
          <p14:tracePt t="65051" x="3900488" y="2366963"/>
          <p14:tracePt t="65054" x="3919538" y="2328863"/>
          <p14:tracePt t="65062" x="3927475" y="2301875"/>
          <p14:tracePt t="65080" x="3956050" y="2182813"/>
          <p14:tracePt t="65082" x="3956050" y="2119313"/>
          <p14:tracePt t="65096" x="3910013" y="1955800"/>
          <p14:tracePt t="65118" x="3763963" y="1735138"/>
          <p14:tracePt t="65134" x="3671888" y="1608138"/>
          <p14:tracePt t="65146" x="3608388" y="1544638"/>
          <p14:tracePt t="65164" x="3508375" y="1489075"/>
          <p14:tracePt t="65181" x="3425825" y="1479550"/>
          <p14:tracePt t="65198" x="3233738" y="1508125"/>
          <p14:tracePt t="65214" x="3114675" y="1544638"/>
          <p14:tracePt t="65231" x="2968625" y="1654175"/>
          <p14:tracePt t="65231" x="2878138" y="1717675"/>
          <p14:tracePt t="65246" x="2759075" y="1827213"/>
          <p14:tracePt t="65268" x="2603500" y="1992313"/>
          <p14:tracePt t="65280" x="2530475" y="2101850"/>
          <p14:tracePt t="65297" x="2493963" y="2192338"/>
          <p14:tracePt t="65318" x="2447925" y="2301875"/>
          <p14:tracePt t="65319" x="2438400" y="2347913"/>
          <p14:tracePt t="65328" x="2438400" y="2393950"/>
          <p14:tracePt t="65348" x="2438400" y="2540000"/>
          <p14:tracePt t="65362" x="2466975" y="2640013"/>
          <p14:tracePt t="65380" x="2520950" y="2732088"/>
          <p14:tracePt t="65382" x="2547938" y="2776538"/>
          <p14:tracePt t="65396" x="2613025" y="2832100"/>
          <p14:tracePt t="65413" x="2703513" y="2878138"/>
          <p14:tracePt t="65431" x="2868613" y="2924175"/>
          <p14:tracePt t="65447" x="2987675" y="2932113"/>
          <p14:tracePt t="65462" x="3124200" y="2941638"/>
          <p14:tracePt t="65463" x="3206750" y="2941638"/>
          <p14:tracePt t="65480" x="3333750" y="2914650"/>
          <p14:tracePt t="65496" x="3443288" y="2878138"/>
          <p14:tracePt t="65513" x="3635375" y="2749550"/>
          <p14:tracePt t="65529" x="3754438" y="2593975"/>
          <p14:tracePt t="65545" x="3836988" y="2411413"/>
          <p14:tracePt t="65563" x="3836988" y="2301875"/>
          <p14:tracePt t="65583" x="3773488" y="2109788"/>
          <p14:tracePt t="65594" x="3681413" y="1955800"/>
          <p14:tracePt t="65611" x="3571875" y="1827213"/>
          <p14:tracePt t="65628" x="3316288" y="1635125"/>
          <p14:tracePt t="65646" x="3041650" y="1516063"/>
          <p14:tracePt t="65664" x="2914650" y="1498600"/>
          <p14:tracePt t="65683" x="2740025" y="1516063"/>
          <p14:tracePt t="65697" x="2630488" y="1571625"/>
          <p14:tracePt t="65712" x="2520950" y="1662113"/>
          <p14:tracePt t="65730" x="2401888" y="1790700"/>
          <p14:tracePt t="65745" x="2357438" y="1882775"/>
          <p14:tracePt t="65762" x="2311400" y="2000250"/>
          <p14:tracePt t="65763" x="2311400" y="2065338"/>
          <p14:tracePt t="65778" x="2301875" y="2165350"/>
          <p14:tracePt t="65796" x="2301875" y="2284413"/>
          <p14:tracePt t="65797" x="2311400" y="2347913"/>
          <p14:tracePt t="65811" x="2357438" y="2466975"/>
          <p14:tracePt t="65829" x="2411413" y="2557463"/>
          <p14:tracePt t="65844" x="2511425" y="2667000"/>
          <p14:tracePt t="65861" x="2640013" y="2722563"/>
          <p14:tracePt t="65879" x="2832100" y="2768600"/>
          <p14:tracePt t="65893" x="2968625" y="2768600"/>
          <p14:tracePt t="65910" x="3124200" y="2759075"/>
          <p14:tracePt t="65926" x="3289300" y="2713038"/>
          <p14:tracePt t="65945" x="3370263" y="2659063"/>
          <p14:tracePt t="65946" x="3389313" y="2640013"/>
          <p14:tracePt t="65960" x="3443288" y="2557463"/>
          <p14:tracePt t="65978" x="3479800" y="2484438"/>
          <p14:tracePt t="65995" x="3498850" y="2338388"/>
          <p14:tracePt t="66015" x="3443288" y="2101850"/>
          <p14:tracePt t="66027" x="3406775" y="2000250"/>
          <p14:tracePt t="66029" x="3352800" y="1900238"/>
          <p14:tracePt t="66044" x="3252788" y="1763713"/>
          <p14:tracePt t="66061" x="3170238" y="1681163"/>
          <p14:tracePt t="66062" x="3133725" y="1654175"/>
          <p14:tracePt t="66076" x="3068638" y="1617663"/>
          <p14:tracePt t="66093" x="3005138" y="1598613"/>
          <p14:tracePt t="66110" x="2905125" y="1598613"/>
          <p14:tracePt t="66126" x="2832100" y="1617663"/>
          <p14:tracePt t="66142" x="2759075" y="1671638"/>
          <p14:tracePt t="66144" x="2713038" y="1708150"/>
          <p14:tracePt t="66159" x="2613025" y="1817688"/>
          <p14:tracePt t="66178" x="2547938" y="1936750"/>
          <p14:tracePt t="66179" x="2530475" y="1992313"/>
          <p14:tracePt t="66194" x="2493963" y="2092325"/>
          <p14:tracePt t="66211" x="2484438" y="2211388"/>
          <p14:tracePt t="66228" x="2511425" y="2292350"/>
          <p14:tracePt t="66243" x="2566988" y="2384425"/>
          <p14:tracePt t="66263" x="2732088" y="2493963"/>
          <p14:tracePt t="66277" x="2895600" y="2549525"/>
          <p14:tracePt t="66292" x="3097213" y="2576513"/>
          <p14:tracePt t="66293" x="3197225" y="2576513"/>
          <p14:tracePt t="66308" x="3370263" y="2566988"/>
          <p14:tracePt t="66325" x="3489325" y="2540000"/>
          <p14:tracePt t="66342" x="3690938" y="2439988"/>
          <p14:tracePt t="66362" x="3827463" y="2328863"/>
          <p14:tracePt t="66377" x="3873500" y="2274888"/>
          <p14:tracePt t="66391" x="3890963" y="2201863"/>
          <p14:tracePt t="66411" x="3873500" y="2036763"/>
          <p14:tracePt t="66429" x="3744913" y="1808163"/>
          <p14:tracePt t="66441" x="3690938" y="1735138"/>
          <p14:tracePt t="66443" x="3625850" y="1708150"/>
          <p14:tracePt t="66460" x="3498850" y="1635125"/>
          <p14:tracePt t="66480" x="3279775" y="1608138"/>
          <p14:tracePt t="66494" x="3124200" y="1644650"/>
          <p14:tracePt t="66512" x="2905125" y="1754188"/>
          <p14:tracePt t="66525" x="2805113" y="1863725"/>
          <p14:tracePt t="66545" x="2713038" y="1992313"/>
          <p14:tracePt t="66546" x="2676525" y="2073275"/>
          <p14:tracePt t="66557" x="2667000" y="2119313"/>
          <p14:tracePt t="66558" x="2649538" y="2174875"/>
          <p14:tracePt t="66574" x="2640013" y="2284413"/>
          <p14:tracePt t="66591" x="2640013" y="2393950"/>
          <p14:tracePt t="66593" x="2640013" y="2439988"/>
          <p14:tracePt t="66607" x="2649538" y="2520950"/>
          <p14:tracePt t="66625" x="2695575" y="2586038"/>
          <p14:tracePt t="66641" x="2786063" y="2659063"/>
          <p14:tracePt t="66664" x="2951163" y="2703513"/>
          <p14:tracePt t="66675" x="3087688" y="2703513"/>
          <p14:tracePt t="66696" x="3297238" y="2659063"/>
          <p14:tracePt t="66710" x="3379788" y="2603500"/>
          <p14:tracePt t="66726" x="3452813" y="2549525"/>
          <p14:tracePt t="66745" x="3535363" y="2430463"/>
          <p14:tracePt t="66750" x="3552825" y="2374900"/>
          <p14:tracePt t="66757" x="3562350" y="2347913"/>
          <p14:tracePt t="66774" x="3562350" y="2238375"/>
          <p14:tracePt t="66791" x="3489325" y="1982788"/>
          <p14:tracePt t="66807" x="3398838" y="1827213"/>
          <p14:tracePt t="66824" x="3206750" y="1681163"/>
          <p14:tracePt t="66840" x="3060700" y="1644650"/>
          <p14:tracePt t="66859" x="2849563" y="1644650"/>
          <p14:tracePt t="66875" x="2740025" y="1681163"/>
          <p14:tracePt t="66893" x="2603500" y="1771650"/>
          <p14:tracePt t="66908" x="2520950" y="1854200"/>
          <p14:tracePt t="66925" x="2447925" y="1946275"/>
          <p14:tracePt t="66942" x="2365375" y="2073275"/>
          <p14:tracePt t="66958" x="2347913" y="2192338"/>
          <p14:tracePt t="66976" x="2347913" y="2320925"/>
          <p14:tracePt t="66990" x="2357438" y="2393950"/>
          <p14:tracePt t="67010" x="2393950" y="2457450"/>
          <p14:tracePt t="67025" x="2438400" y="2493963"/>
          <p14:tracePt t="67043" x="2557463" y="2503488"/>
          <p14:tracePt t="67058" x="2695575" y="2520950"/>
          <p14:tracePt t="67075" x="2849563" y="2513013"/>
          <p14:tracePt t="67091" x="3105150" y="2439988"/>
          <p14:tracePt t="67108" x="3224213" y="2393950"/>
          <p14:tracePt t="67125" x="3316288" y="2328863"/>
          <p14:tracePt t="67141" x="3370263" y="2292350"/>
          <p14:tracePt t="67161" x="3416300" y="2247900"/>
          <p14:tracePt t="67172" x="3435350" y="2228850"/>
          <p14:tracePt t="67189" x="3443288" y="2211388"/>
          <p14:tracePt t="67206" x="3443288" y="2182813"/>
          <p14:tracePt t="67222" x="3443288" y="2165350"/>
          <p14:tracePt t="67242" x="3416300" y="2119313"/>
          <p14:tracePt t="67258" x="3370263" y="2073275"/>
          <p14:tracePt t="67273" x="3297238" y="1973263"/>
          <p14:tracePt t="67293" x="3224213" y="1890713"/>
          <p14:tracePt t="67294" x="3197225" y="1854200"/>
          <p14:tracePt t="67306" x="3151188" y="1808163"/>
          <p14:tracePt t="67307" x="3114675" y="1771650"/>
          <p14:tracePt t="67323" x="3032125" y="1708150"/>
          <p14:tracePt t="67340" x="2968625" y="1662113"/>
          <p14:tracePt t="67357" x="2859088" y="1625600"/>
          <p14:tracePt t="67373" x="2786063" y="1625600"/>
          <p14:tracePt t="67392" x="2649538" y="1671638"/>
          <p14:tracePt t="67406" x="2566988" y="1727200"/>
          <p14:tracePt t="67422" x="2493963" y="1800225"/>
          <p14:tracePt t="67423" x="2466975" y="1836738"/>
          <p14:tracePt t="67440" x="2420938" y="1919288"/>
          <p14:tracePt t="67455" x="2374900" y="2000250"/>
          <p14:tracePt t="67476" x="2338388" y="2138363"/>
          <p14:tracePt t="67489" x="2338388" y="2292350"/>
          <p14:tracePt t="67507" x="2357438" y="2530475"/>
          <p14:tracePt t="67523" x="2411413" y="2649538"/>
          <p14:tracePt t="67543" x="2493963" y="2795588"/>
          <p14:tracePt t="67556" x="2566988" y="2887663"/>
          <p14:tracePt t="67573" x="2686050" y="3005138"/>
          <p14:tracePt t="67589" x="2768600" y="3070225"/>
          <p14:tracePt t="67606" x="2886075" y="3124200"/>
          <p14:tracePt t="67607" x="2951163" y="3160713"/>
          <p14:tracePt t="67622" x="3124200" y="3187700"/>
          <p14:tracePt t="67644" x="3316288" y="3197225"/>
          <p14:tracePt t="67654" x="3379788" y="3197225"/>
          <p14:tracePt t="67655" x="3443288" y="3179763"/>
          <p14:tracePt t="67671" x="3589338" y="3133725"/>
          <p14:tracePt t="67688" x="3790950" y="3024188"/>
          <p14:tracePt t="67704" x="3873500" y="2960688"/>
          <p14:tracePt t="67721" x="3919538" y="2932113"/>
          <p14:tracePt t="67737" x="3956050" y="2878138"/>
          <p14:tracePt t="67756" x="3963988" y="2859088"/>
          <p14:tracePt t="67757" x="3973513" y="2841625"/>
          <p14:tracePt t="67772" x="3973513" y="2805113"/>
          <p14:tracePt t="67789" x="3956050" y="2676525"/>
          <p14:tracePt t="67807" x="3735388" y="2284413"/>
          <p14:tracePt t="67822" x="3589338" y="2092325"/>
          <p14:tracePt t="67842" x="3406775" y="1882775"/>
          <p14:tracePt t="67856" x="3306763" y="1771650"/>
          <p14:tracePt t="67872" x="3170238" y="1698625"/>
          <p14:tracePt t="67873" x="3105150" y="1662113"/>
          <p14:tracePt t="67890" x="2987675" y="1617663"/>
          <p14:tracePt t="67903" x="2868613" y="1598613"/>
          <p14:tracePt t="67920" x="2749550" y="1608138"/>
          <p14:tracePt t="67937" x="2649538" y="1662113"/>
          <p14:tracePt t="67954" x="2511425" y="1771650"/>
          <p14:tracePt t="67970" x="2438400" y="1854200"/>
          <p14:tracePt t="67991" x="2357438" y="1963738"/>
          <p14:tracePt t="68005" x="2320925" y="2028825"/>
          <p14:tracePt t="68022" x="2274888" y="2228850"/>
          <p14:tracePt t="68042" x="2274888" y="2411413"/>
          <p14:tracePt t="68044" x="2274888" y="2493963"/>
          <p14:tracePt t="68054" x="2292350" y="2586038"/>
          <p14:tracePt t="68072" x="2357438" y="2795588"/>
          <p14:tracePt t="68086" x="2420938" y="2895600"/>
          <p14:tracePt t="68103" x="2493963" y="2968625"/>
          <p14:tracePt t="68104" x="2520950" y="2997200"/>
          <p14:tracePt t="68120" x="2593975" y="3070225"/>
          <p14:tracePt t="68136" x="2686050" y="3106738"/>
          <p14:tracePt t="68153" x="2841625" y="3160713"/>
          <p14:tracePt t="68169" x="2941638" y="3179763"/>
          <p14:tracePt t="68186" x="3078163" y="3179763"/>
          <p14:tracePt t="68203" x="3151188" y="3179763"/>
          <p14:tracePt t="68220" x="3233738" y="3179763"/>
          <p14:tracePt t="68240" x="3306763" y="3170238"/>
          <p14:tracePt t="68242" x="3325813" y="3170238"/>
          <p14:tracePt t="68252" x="3352800" y="3170238"/>
          <p14:tracePt t="68269" x="3425825" y="3160713"/>
          <p14:tracePt t="68291" x="3471863" y="3151188"/>
          <p14:tracePt t="68304" x="3498850" y="3151188"/>
          <p14:tracePt t="68324" x="3516313" y="3143250"/>
          <p14:tracePt t="68336" x="3525838" y="3143250"/>
          <p14:tracePt t="68352" x="3544888" y="3133725"/>
          <p14:tracePt t="68370" x="3552825" y="3133725"/>
          <p14:tracePt t="68385" x="3562350" y="3133725"/>
          <p14:tracePt t="68419" x="3571875" y="3133725"/>
          <p14:tracePt t="68438" x="3581400" y="3133725"/>
          <p14:tracePt t="68451" x="3589338" y="3133725"/>
          <p14:tracePt t="68478" x="3598863" y="3124200"/>
          <p14:tracePt t="68485" x="3598863" y="3114675"/>
          <p14:tracePt t="68492" x="3598863" y="3106738"/>
          <p14:tracePt t="68502" x="3608388" y="3087688"/>
          <p14:tracePt t="68519" x="3617913" y="3024188"/>
          <p14:tracePt t="68521" x="3617913" y="3005138"/>
          <p14:tracePt t="68535" x="3625850" y="2924175"/>
          <p14:tracePt t="68556" x="3608388" y="2713038"/>
          <p14:tracePt t="68570" x="3571875" y="2513013"/>
          <p14:tracePt t="68586" x="3525838" y="2328863"/>
          <p14:tracePt t="68588" x="3508375" y="2247900"/>
          <p14:tracePt t="68604" x="3462338" y="2101850"/>
          <p14:tracePt t="68618" x="3416300" y="1927225"/>
          <p14:tracePt t="68638" x="3362325" y="1717675"/>
          <p14:tracePt t="68652" x="3325813" y="1625600"/>
          <p14:tracePt t="68673" x="3279775" y="1525588"/>
          <p14:tracePt t="68686" x="3252788" y="1452563"/>
          <p14:tracePt t="68703" x="3197225" y="1352550"/>
          <p14:tracePt t="68718" x="3178175" y="1306513"/>
          <p14:tracePt t="68736" x="3141663" y="1270000"/>
          <p14:tracePt t="68737" x="3124200" y="1260475"/>
          <p14:tracePt t="68750" x="3068638" y="1243013"/>
          <p14:tracePt t="68772" x="2941638" y="1287463"/>
          <p14:tracePt t="68785" x="2849563" y="1333500"/>
          <p14:tracePt t="68801" x="2768600" y="1416050"/>
          <p14:tracePt t="68820" x="2640013" y="1544638"/>
          <p14:tracePt t="68836" x="2566988" y="1654175"/>
          <p14:tracePt t="68853" x="2457450" y="1854200"/>
          <p14:tracePt t="68868" x="2411413" y="1955800"/>
          <p14:tracePt t="68890" x="2393950" y="2101850"/>
          <p14:tracePt t="68902" x="2393950" y="2211388"/>
          <p14:tracePt t="68919" x="2393950" y="2328863"/>
          <p14:tracePt t="68935" x="2447925" y="2476500"/>
          <p14:tracePt t="68952" x="2474913" y="2540000"/>
          <p14:tracePt t="68967" x="2511425" y="2586038"/>
          <p14:tracePt t="68985" x="2593975" y="2640013"/>
          <p14:tracePt t="69001" x="2695575" y="2676525"/>
          <p14:tracePt t="69017" x="2859088" y="2703513"/>
          <p14:tracePt t="69033" x="2922588" y="2713038"/>
          <p14:tracePt t="69051" x="3024188" y="2713038"/>
          <p14:tracePt t="69068" x="3114675" y="2695575"/>
          <p14:tracePt t="69085" x="3297238" y="2649538"/>
          <p14:tracePt t="69102" x="3398838" y="2622550"/>
          <p14:tracePt t="69118" x="3462338" y="2593975"/>
          <p14:tracePt t="69119" x="3479800" y="2576513"/>
          <p14:tracePt t="69134" x="3516313" y="2549525"/>
          <p14:tracePt t="69150" x="3552825" y="2484438"/>
          <p14:tracePt t="69166" x="3589338" y="2384425"/>
          <p14:tracePt t="69183" x="3608388" y="2311400"/>
          <p14:tracePt t="69200" x="3617913" y="2174875"/>
          <p14:tracePt t="69216" x="3617913" y="2019300"/>
          <p14:tracePt t="69232" x="3571875" y="1827213"/>
          <p14:tracePt t="69250" x="3462338" y="1598613"/>
          <p14:tracePt t="69266" x="3398838" y="1462088"/>
          <p14:tracePt t="69282" x="3325813" y="1333500"/>
          <p14:tracePt t="69299" x="3289300" y="1279525"/>
          <p14:tracePt t="69322" x="3214688" y="1243013"/>
          <p14:tracePt t="69332" x="3187700" y="1243013"/>
          <p14:tracePt t="69354" x="3078163" y="1270000"/>
          <p14:tracePt t="69367" x="2968625" y="1333500"/>
          <p14:tracePt t="69384" x="2822575" y="1452563"/>
          <p14:tracePt t="69399" x="2740025" y="1516063"/>
          <p14:tracePt t="69415" x="2667000" y="1598613"/>
          <p14:tracePt t="69432" x="2576513" y="1727200"/>
          <p14:tracePt t="69448" x="2540000" y="1827213"/>
          <p14:tracePt t="69467" x="2493963" y="1973263"/>
          <p14:tracePt t="69484" x="2484438" y="2065338"/>
          <p14:tracePt t="69503" x="2484438" y="2192338"/>
          <p14:tracePt t="69518" x="2503488" y="2274888"/>
          <p14:tracePt t="69532" x="2547938" y="2366963"/>
          <p14:tracePt t="69534" x="2566988" y="2393950"/>
          <p14:tracePt t="69554" x="2667000" y="2493963"/>
          <p14:tracePt t="69565" x="2713038" y="2520950"/>
          <p14:tracePt t="69582" x="2868613" y="2576513"/>
          <p14:tracePt t="69603" x="3024188" y="2613025"/>
          <p14:tracePt t="69620" x="3151188" y="2630488"/>
          <p14:tracePt t="69634" x="3306763" y="2640013"/>
          <p14:tracePt t="69650" x="3471863" y="2640013"/>
          <p14:tracePt t="69667" x="3535363" y="2622550"/>
          <p14:tracePt t="69682" x="3589338" y="2603500"/>
          <p14:tracePt t="69700" x="3654425" y="2557463"/>
          <p14:tracePt t="69719" x="3727450" y="2439988"/>
          <p14:tracePt t="69735" x="3735388" y="2311400"/>
          <p14:tracePt t="69749" x="3735388" y="2201863"/>
          <p14:tracePt t="69771" x="3644900" y="1900238"/>
          <p14:tracePt t="69781" x="3608388" y="1800225"/>
          <p14:tracePt t="69800" x="3479800" y="1571625"/>
          <p14:tracePt t="69814" x="3389313" y="1443038"/>
          <p14:tracePt t="69832" x="3297238" y="1333500"/>
          <p14:tracePt t="69834" x="3260725" y="1296988"/>
          <p14:tracePt t="69848" x="3178175" y="1223963"/>
          <p14:tracePt t="69867" x="3114675" y="1196975"/>
          <p14:tracePt t="69867" x="3078163" y="1187450"/>
          <p14:tracePt t="69883" x="2995613" y="1196975"/>
          <p14:tracePt t="69897" x="2878138" y="1250950"/>
          <p14:tracePt t="69915" x="2686050" y="1360488"/>
          <p14:tracePt t="69932" x="2576513" y="1452563"/>
          <p14:tracePt t="69950" x="2457450" y="1617663"/>
          <p14:tracePt t="69965" x="2411413" y="1744663"/>
          <p14:tracePt t="69983" x="2384425" y="1890713"/>
          <p14:tracePt t="69983" x="2384425" y="1936750"/>
          <p14:tracePt t="70003" x="2384425" y="2019300"/>
          <p14:tracePt t="70004" x="2384425" y="2065338"/>
          <p14:tracePt t="70015" x="2393950" y="2119313"/>
          <p14:tracePt t="70031" x="2447925" y="2247900"/>
          <p14:tracePt t="70047" x="2520950" y="2311400"/>
          <p14:tracePt t="70064" x="2613025" y="2366963"/>
          <p14:tracePt t="70065" x="2657475" y="2384425"/>
          <p14:tracePt t="70080" x="2759075" y="2393950"/>
          <p14:tracePt t="70097" x="2849563" y="2393950"/>
          <p14:tracePt t="70113" x="3060700" y="2338388"/>
          <p14:tracePt t="70132" x="3270250" y="2219325"/>
          <p14:tracePt t="70147" x="3333750" y="2174875"/>
          <p14:tracePt t="70164" x="3362325" y="2146300"/>
          <p14:tracePt t="70182" x="3389313" y="2082800"/>
          <p14:tracePt t="70199" x="3398838" y="2028825"/>
          <p14:tracePt t="70215" x="3352800" y="1817688"/>
          <p14:tracePt t="70231" x="3270250" y="1654175"/>
          <p14:tracePt t="70246" x="3197225" y="1544638"/>
          <p14:tracePt t="70264" x="3124200" y="1452563"/>
          <p14:tracePt t="70279" x="3068638" y="1416050"/>
          <p14:tracePt t="70298" x="2959100" y="1379538"/>
          <p14:tracePt t="70312" x="2878138" y="1379538"/>
          <p14:tracePt t="70328" x="2795588" y="1397000"/>
          <p14:tracePt t="70329" x="2740025" y="1416050"/>
          <p14:tracePt t="70346" x="2630488" y="1489075"/>
          <p14:tracePt t="70362" x="2547938" y="1598613"/>
          <p14:tracePt t="70385" x="2447925" y="1827213"/>
          <p14:tracePt t="70396" x="2438400" y="1854200"/>
          <p14:tracePt t="70415" x="2438400" y="1955800"/>
          <p14:tracePt t="70431" x="2457450" y="2028825"/>
          <p14:tracePt t="70432" x="2493963" y="2073275"/>
          <p14:tracePt t="70448" x="2566988" y="2182813"/>
          <p14:tracePt t="70462" x="2676525" y="2301875"/>
          <p14:tracePt t="70480" x="2859088" y="2420938"/>
          <p14:tracePt t="70495" x="2978150" y="2476500"/>
          <p14:tracePt t="70512" x="3087688" y="2493963"/>
          <p14:tracePt t="70528" x="3260725" y="2493963"/>
          <p14:tracePt t="70545" x="3343275" y="2484438"/>
          <p14:tracePt t="70562" x="3435350" y="2420938"/>
          <p14:tracePt t="70578" x="3479800" y="2366963"/>
          <p14:tracePt t="70600" x="3516313" y="2274888"/>
          <p14:tracePt t="70612" x="3525838" y="2201863"/>
          <p14:tracePt t="70631" x="3516313" y="2082800"/>
          <p14:tracePt t="70646" x="3471863" y="1955800"/>
          <p14:tracePt t="70662" x="3389313" y="1817688"/>
          <p14:tracePt t="70664" x="3352800" y="1754188"/>
          <p14:tracePt t="70685" x="3214688" y="1608138"/>
          <p14:tracePt t="70695" x="3187700" y="1589088"/>
          <p14:tracePt t="70711" x="3097213" y="1525588"/>
          <p14:tracePt t="70728" x="3041650" y="1525588"/>
          <p14:tracePt t="70744" x="2959100" y="1525588"/>
          <p14:tracePt t="70745" x="2905125" y="1544638"/>
          <p14:tracePt t="70761" x="2805113" y="1608138"/>
          <p14:tracePt t="70777" x="2703513" y="1690688"/>
          <p14:tracePt t="70794" x="2620963" y="1771650"/>
          <p14:tracePt t="70810" x="2593975" y="1827213"/>
          <p14:tracePt t="70827" x="2576513" y="1873250"/>
          <p14:tracePt t="70844" x="2576513" y="1890713"/>
          <p14:tracePt t="70860" x="2584450" y="1927225"/>
          <p14:tracePt t="70877" x="2593975" y="1936750"/>
          <p14:tracePt t="70894" x="2620963" y="1955800"/>
          <p14:tracePt t="70895" x="2630488" y="1963738"/>
          <p14:tracePt t="70910" x="2667000" y="1982788"/>
          <p14:tracePt t="70927" x="2703513" y="2000250"/>
          <p14:tracePt t="70945" x="2759075" y="2046288"/>
          <p14:tracePt t="70960" x="2795588" y="2065338"/>
          <p14:tracePt t="70977" x="2841625" y="2119313"/>
          <p14:tracePt t="70993" x="2886075" y="2155825"/>
          <p14:tracePt t="71010" x="2932113" y="2211388"/>
          <p14:tracePt t="71027" x="2959100" y="2228850"/>
          <p14:tracePt t="71044" x="2987675" y="2247900"/>
          <p14:tracePt t="71045" x="2995613" y="2247900"/>
          <p14:tracePt t="71060" x="3024188" y="2255838"/>
          <p14:tracePt t="71080" x="3060700" y="2255838"/>
          <p14:tracePt t="71093" x="3087688" y="2255838"/>
          <p14:tracePt t="71110" x="3124200" y="2255838"/>
          <p14:tracePt t="71128" x="3170238" y="2228850"/>
          <p14:tracePt t="71143" x="3197225" y="2211388"/>
          <p14:tracePt t="71161" x="3243263" y="2165350"/>
          <p14:tracePt t="71178" x="3252788" y="2146300"/>
          <p14:tracePt t="71196" x="3270250" y="2119313"/>
          <p14:tracePt t="71209" x="3270250" y="2109788"/>
          <p14:tracePt t="71226" x="3279775" y="2101850"/>
          <p14:tracePt t="71243" x="3297238" y="2082800"/>
          <p14:tracePt t="71271" x="3297238" y="2073275"/>
          <p14:tracePt t="71283" x="3297238" y="2065338"/>
          <p14:tracePt t="71503" x="3306763" y="2065338"/>
          <p14:tracePt t="71507" x="3325813" y="2065338"/>
          <p14:tracePt t="71514" x="3343275" y="2065338"/>
          <p14:tracePt t="71527" x="3370263" y="2065338"/>
          <p14:tracePt t="71528" x="3398838" y="2065338"/>
          <p14:tracePt t="71543" x="3443288" y="2073275"/>
          <p14:tracePt t="71563" x="3498850" y="2092325"/>
          <p14:tracePt t="71577" x="3552825" y="2101850"/>
          <p14:tracePt t="71592" x="3598863" y="2119313"/>
          <p14:tracePt t="71612" x="3681413" y="2146300"/>
          <p14:tracePt t="71626" x="3735388" y="2165350"/>
          <p14:tracePt t="71647" x="3836988" y="2211388"/>
          <p14:tracePt t="71662" x="3900488" y="2238375"/>
          <p14:tracePt t="71675" x="3983038" y="2255838"/>
          <p14:tracePt t="71693" x="4083050" y="2301875"/>
          <p14:tracePt t="71708" x="4138613" y="2320925"/>
          <p14:tracePt t="71726" x="4211638" y="2347913"/>
          <p14:tracePt t="71742" x="4284663" y="2366963"/>
          <p14:tracePt t="71760" x="4384675" y="2374900"/>
          <p14:tracePt t="71776" x="4467225" y="2374900"/>
          <p14:tracePt t="71792" x="4540250" y="2374900"/>
          <p14:tracePt t="71793" x="4567238" y="2374900"/>
          <p14:tracePt t="71809" x="4622800" y="2366963"/>
          <p14:tracePt t="71827" x="4667250" y="2347913"/>
          <p14:tracePt t="71827" x="4695825" y="2328863"/>
          <p14:tracePt t="71843" x="4749800" y="2292350"/>
          <p14:tracePt t="71859" x="4795838" y="2265363"/>
          <p14:tracePt t="71876" x="4859338" y="2211388"/>
          <p14:tracePt t="71897" x="4895850" y="2182813"/>
          <p14:tracePt t="71907" x="4905375" y="2174875"/>
          <p14:tracePt t="71924" x="4924425" y="2146300"/>
          <p14:tracePt t="71941" x="4932363" y="2138363"/>
          <p14:tracePt t="71958" x="4941888" y="2128838"/>
          <p14:tracePt t="71976" x="4941888" y="2109788"/>
          <p14:tracePt t="71991" x="4932363" y="2073275"/>
          <p14:tracePt t="72009" x="4895850" y="2028825"/>
          <p14:tracePt t="72026" x="4822825" y="1936750"/>
          <p14:tracePt t="72042" x="4768850" y="1873250"/>
          <p14:tracePt t="72059" x="4713288" y="1808163"/>
          <p14:tracePt t="72075" x="4667250" y="1781175"/>
          <p14:tracePt t="72091" x="4630738" y="1754188"/>
          <p14:tracePt t="72107" x="4557713" y="1735138"/>
          <p14:tracePt t="72125" x="4521200" y="1735138"/>
          <p14:tracePt t="72143" x="4457700" y="1735138"/>
          <p14:tracePt t="72156" x="4430713" y="1754188"/>
          <p14:tracePt t="72176" x="4394200" y="1771650"/>
          <p14:tracePt t="72190" x="4367213" y="1800225"/>
          <p14:tracePt t="72207" x="4348163" y="1827213"/>
          <p14:tracePt t="72225" x="4321175" y="1882775"/>
          <p14:tracePt t="72240" x="4311650" y="1909763"/>
          <p14:tracePt t="72258" x="4311650" y="1973263"/>
          <p14:tracePt t="72274" x="4311650" y="2000250"/>
          <p14:tracePt t="72292" x="4348163" y="2065338"/>
          <p14:tracePt t="72309" x="4384675" y="2101850"/>
          <p14:tracePt t="72326" x="4448175" y="2165350"/>
          <p14:tracePt t="72340" x="4503738" y="2201863"/>
          <p14:tracePt t="72357" x="4549775" y="2219325"/>
          <p14:tracePt t="72359" x="4576763" y="2228850"/>
          <p14:tracePt t="72372" x="4622800" y="2238375"/>
          <p14:tracePt t="72389" x="4676775" y="2238375"/>
          <p14:tracePt t="72407" x="4732338" y="2238375"/>
          <p14:tracePt t="72422" x="4768850" y="2219325"/>
          <p14:tracePt t="72439" x="4805363" y="2192338"/>
          <p14:tracePt t="72441" x="4813300" y="2174875"/>
          <p14:tracePt t="72456" x="4832350" y="2155825"/>
          <p14:tracePt t="72478" x="4851400" y="2101850"/>
          <p14:tracePt t="72489" x="4841875" y="2065338"/>
          <p14:tracePt t="72512" x="4795838" y="1973263"/>
          <p14:tracePt t="72524" x="4740275" y="1873250"/>
          <p14:tracePt t="72541" x="4649788" y="1781175"/>
          <p14:tracePt t="72543" x="4594225" y="1744663"/>
          <p14:tracePt t="72559" x="4494213" y="1681163"/>
          <p14:tracePt t="72574" x="4394200" y="1654175"/>
          <p14:tracePt t="72590" x="4284663" y="1635125"/>
          <p14:tracePt t="72605" x="4238625" y="1635125"/>
          <p14:tracePt t="72622" x="4202113" y="1644650"/>
          <p14:tracePt t="72638" x="4156075" y="1662113"/>
          <p14:tracePt t="72659" x="4138613" y="1708150"/>
          <p14:tracePt t="72675" x="4129088" y="1763713"/>
          <p14:tracePt t="72680" x="4129088" y="1781175"/>
          <p14:tracePt t="72688" x="4129088" y="1817688"/>
          <p14:tracePt t="72706" x="4156075" y="1890713"/>
          <p14:tracePt t="72721" x="4183063" y="1936750"/>
          <p14:tracePt t="72738" x="4219575" y="1973263"/>
          <p14:tracePt t="72740" x="4238625" y="1982788"/>
          <p14:tracePt t="72756" x="4256088" y="2000250"/>
          <p14:tracePt t="72775" x="4302125" y="2009775"/>
          <p14:tracePt t="72790" x="4321175" y="2009775"/>
          <p14:tracePt t="72804" x="4357688" y="1992313"/>
          <p14:tracePt t="72822" x="4411663" y="1955800"/>
          <p14:tracePt t="72838" x="4448175" y="1919288"/>
          <p14:tracePt t="72855" x="4467225" y="1863725"/>
          <p14:tracePt t="72856" x="4476750" y="1844675"/>
          <p14:tracePt t="72871" x="4494213" y="1800225"/>
          <p14:tracePt t="72887" x="4494213" y="1763713"/>
          <p14:tracePt t="72905" x="4484688" y="1698625"/>
          <p14:tracePt t="72922" x="4467225" y="1662113"/>
          <p14:tracePt t="72923" x="4440238" y="1635125"/>
          <p14:tracePt t="72937" x="4394200" y="1608138"/>
          <p14:tracePt t="72956" x="4330700" y="1581150"/>
          <p14:tracePt t="72957" x="4302125" y="1571625"/>
          <p14:tracePt t="72971" x="4229100" y="1571625"/>
          <p14:tracePt t="72989" x="4146550" y="1598613"/>
          <p14:tracePt t="73007" x="4019550" y="1690688"/>
          <p14:tracePt t="73021" x="3973513" y="1754188"/>
          <p14:tracePt t="73039" x="3937000" y="1836738"/>
          <p14:tracePt t="73055" x="3937000" y="1882775"/>
          <p14:tracePt t="73073" x="3937000" y="1927225"/>
          <p14:tracePt t="73073" x="3956050" y="1946275"/>
          <p14:tracePt t="73089" x="3992563" y="2009775"/>
          <p14:tracePt t="73106" x="4037013" y="2065338"/>
          <p14:tracePt t="73122" x="4129088" y="2138363"/>
          <p14:tracePt t="73136" x="4229100" y="2192338"/>
          <p14:tracePt t="73156" x="4394200" y="2211388"/>
          <p14:tracePt t="73175" x="4503738" y="2211388"/>
          <p14:tracePt t="73188" x="4513263" y="2211388"/>
          <p14:tracePt t="73189" x="4530725" y="2211388"/>
          <p14:tracePt t="73204" x="4549775" y="2201863"/>
          <p14:tracePt t="73220" x="4557713" y="2201863"/>
          <p14:tracePt t="73237" x="4567238" y="2201863"/>
          <p14:tracePt t="73253" x="4576763" y="2201863"/>
          <p14:tracePt t="73312" x="4567238" y="2201863"/>
          <p14:tracePt t="73318" x="4557713" y="2201863"/>
          <p14:tracePt t="73325" x="4549775" y="2201863"/>
          <p14:tracePt t="73740" x="4613275" y="2192338"/>
          <p14:tracePt t="73750" x="4732338" y="2174875"/>
          <p14:tracePt t="73757" x="4859338" y="2146300"/>
          <p14:tracePt t="73768" x="5114925" y="2109788"/>
          <p14:tracePt t="73785" x="5334000" y="2082800"/>
          <p14:tracePt t="73803" x="5672138" y="2073275"/>
          <p14:tracePt t="73824" x="5937250" y="2092325"/>
          <p14:tracePt t="73837" x="6065838" y="2128838"/>
          <p14:tracePt t="73853" x="6184900" y="2174875"/>
          <p14:tracePt t="73869" x="6302375" y="2219325"/>
          <p14:tracePt t="73870" x="6357938" y="2247900"/>
          <p14:tracePt t="73886" x="6430963" y="2284413"/>
          <p14:tracePt t="73901" x="6494463" y="2320925"/>
          <p14:tracePt t="73919" x="6559550" y="2384425"/>
          <p14:tracePt t="73934" x="6596063" y="2430463"/>
          <p14:tracePt t="73951" x="6632575" y="2493963"/>
          <p14:tracePt t="73952" x="6650038" y="2520950"/>
          <p14:tracePt t="73967" x="6669088" y="2566988"/>
          <p14:tracePt t="73984" x="6669088" y="2603500"/>
          <p14:tracePt t="73985" x="6677025" y="2622550"/>
          <p14:tracePt t="74004" x="6686550" y="2640013"/>
          <p14:tracePt t="74018" x="6686550" y="2659063"/>
          <p14:tracePt t="74038" x="6686550" y="2686050"/>
          <p14:tracePt t="74055" x="6686550" y="2722563"/>
          <p14:tracePt t="74072" x="6686550" y="2749550"/>
          <p14:tracePt t="74086" x="6677025" y="2776538"/>
          <p14:tracePt t="74103" x="6677025" y="2805113"/>
          <p14:tracePt t="74117" x="6669088" y="2822575"/>
          <p14:tracePt t="74135" x="6650038" y="2841625"/>
          <p14:tracePt t="74136" x="6650038" y="2851150"/>
          <p14:tracePt t="74150" x="6632575" y="2868613"/>
          <p14:tracePt t="74171" x="6604000" y="2905125"/>
          <p14:tracePt t="74183" x="6559550" y="2932113"/>
          <p14:tracePt t="74200" x="6523038" y="2960688"/>
          <p14:tracePt t="74218" x="6457950" y="2968625"/>
          <p14:tracePt t="74233" x="6411913" y="2978150"/>
          <p14:tracePt t="74250" x="6375400" y="2978150"/>
          <p14:tracePt t="74266" x="6348413" y="2978150"/>
          <p14:tracePt t="74283" x="6338888" y="2978150"/>
          <p14:tracePt t="74302" x="6321425" y="2968625"/>
          <p14:tracePt t="74323" x="6294438" y="2960688"/>
          <p14:tracePt t="74336" x="6294438" y="2951163"/>
          <p14:tracePt t="74349" x="6275388" y="2941638"/>
          <p14:tracePt t="74367" x="6265863" y="2932113"/>
          <p14:tracePt t="74382" x="6265863" y="2914650"/>
          <p14:tracePt t="74399" x="6257925" y="2905125"/>
          <p14:tracePt t="74416" x="6248400" y="2878138"/>
          <p14:tracePt t="74432" x="6238875" y="2841625"/>
          <p14:tracePt t="74451" x="6238875" y="2759075"/>
          <p14:tracePt t="74467" x="6221413" y="2722563"/>
          <p14:tracePt t="74485" x="6175375" y="2676525"/>
          <p14:tracePt t="74500" x="6119813" y="2667000"/>
          <p14:tracePt t="74519" x="6002338" y="2659063"/>
          <p14:tracePt t="74532" x="5946775" y="2659063"/>
          <p14:tracePt t="74552" x="5883275" y="2686050"/>
          <p14:tracePt t="74565" x="5846763" y="2695575"/>
          <p14:tracePt t="74583" x="5818188" y="2722563"/>
          <p14:tracePt t="74600" x="5773738" y="2749550"/>
          <p14:tracePt t="74619" x="5754688" y="2776538"/>
          <p14:tracePt t="74634" x="5745163" y="2795588"/>
          <p14:tracePt t="74650" x="5745163" y="2814638"/>
          <p14:tracePt t="74667" x="5773738" y="2841625"/>
          <p14:tracePt t="74682" x="5810250" y="2868613"/>
          <p14:tracePt t="74701" x="5946775" y="2895600"/>
          <p14:tracePt t="74716" x="6075363" y="2895600"/>
          <p14:tracePt t="74734" x="6229350" y="2868613"/>
          <p14:tracePt t="74735" x="6311900" y="2851150"/>
          <p14:tracePt t="74750" x="6457950" y="2814638"/>
          <p14:tracePt t="74767" x="6567488" y="2786063"/>
          <p14:tracePt t="74781" x="6650038" y="2749550"/>
          <p14:tracePt t="74782" x="6669088" y="2740025"/>
          <p14:tracePt t="74798" x="6696075" y="2732088"/>
          <p14:tracePt t="74815" x="6696075" y="2713038"/>
          <p14:tracePt t="74816" x="6705600" y="2695575"/>
          <p14:tracePt t="74831" x="6705600" y="2659063"/>
          <p14:tracePt t="74848" x="6677025" y="2603500"/>
          <p14:tracePt t="74866" x="6586538" y="2530475"/>
          <p14:tracePt t="74882" x="6486525" y="2513013"/>
          <p14:tracePt t="74900" x="6338888" y="2513013"/>
          <p14:tracePt t="74916" x="6229350" y="2530475"/>
          <p14:tracePt t="74932" x="6138863" y="2566988"/>
          <p14:tracePt t="74933" x="6102350" y="2586038"/>
          <p14:tracePt t="74949" x="6038850" y="2613025"/>
          <p14:tracePt t="74967" x="6002338" y="2640013"/>
          <p14:tracePt t="74982" x="5983288" y="2649538"/>
          <p14:tracePt t="74999" x="5965825" y="2676525"/>
          <p14:tracePt t="75016" x="5965825" y="2703513"/>
          <p14:tracePt t="75030" x="5965825" y="2713038"/>
          <p14:tracePt t="75049" x="5983288" y="2740025"/>
          <p14:tracePt t="75064" x="6038850" y="2759075"/>
          <p14:tracePt t="75081" x="6119813" y="2776538"/>
          <p14:tracePt t="75098" x="6184900" y="2776538"/>
          <p14:tracePt t="75116" x="6257925" y="2776538"/>
          <p14:tracePt t="75133" x="6284913" y="2768600"/>
          <p14:tracePt t="75148" x="6294438" y="2768600"/>
          <p14:tracePt t="75149" x="6302375" y="2759075"/>
          <p14:tracePt t="75164" x="6321425" y="2759075"/>
          <p14:tracePt t="75183" x="6330950" y="2759075"/>
          <p14:tracePt t="75204" x="6338888" y="2759075"/>
          <p14:tracePt t="75232" x="6348413" y="2759075"/>
          <p14:tracePt t="86368" x="6348413" y="2686050"/>
          <p14:tracePt t="86375" x="6348413" y="2576513"/>
          <p14:tracePt t="86383" x="6348413" y="2420938"/>
          <p14:tracePt t="86394" x="6367463" y="2274888"/>
          <p14:tracePt t="86397" x="6421438" y="2109788"/>
          <p14:tracePt t="86412" x="6567488" y="1808163"/>
          <p14:tracePt t="86432" x="6942138" y="1296988"/>
          <p14:tracePt t="86444" x="7234238" y="1014413"/>
          <p14:tracePt t="86460" x="7535863" y="776288"/>
          <p14:tracePt t="86478" x="7993063" y="511175"/>
          <p14:tracePt t="86493" x="8239125" y="438150"/>
          <p14:tracePt t="86510" x="8440738" y="411163"/>
          <p14:tracePt t="86512" x="8513763" y="411163"/>
          <p14:tracePt t="86527" x="8650288" y="447675"/>
          <p14:tracePt t="86544" x="8742363" y="520700"/>
          <p14:tracePt t="86562" x="8851900" y="685800"/>
          <p14:tracePt t="86577" x="8897938" y="831850"/>
          <p14:tracePt t="86579" x="8905875" y="895350"/>
          <p14:tracePt t="86593" x="8915400" y="1050925"/>
          <p14:tracePt t="86610" x="8915400" y="1187450"/>
          <p14:tracePt t="86630" x="8851900" y="1343025"/>
          <p14:tracePt t="86643" x="8815388" y="1389063"/>
          <p14:tracePt t="86661" x="8769350" y="1416050"/>
          <p14:tracePt t="86679" x="8732838" y="1416050"/>
          <p14:tracePt t="86695" x="8650288" y="1397000"/>
          <p14:tracePt t="86712" x="8567738" y="1360488"/>
          <p14:tracePt t="86728" x="8458200" y="1316038"/>
          <p14:tracePt t="86729" x="8404225" y="1287463"/>
          <p14:tracePt t="86745" x="8285163" y="1243013"/>
          <p14:tracePt t="86761" x="8166100" y="1196975"/>
          <p14:tracePt t="86781" x="8056563" y="1169988"/>
          <p14:tracePt t="86793" x="8002588" y="1169988"/>
          <p14:tracePt t="86812" x="7956550" y="1169988"/>
          <p14:tracePt t="86826" x="7920038" y="1169988"/>
          <p14:tracePt t="86842" x="7910513" y="1177925"/>
          <p14:tracePt t="86864" x="7900988" y="1177925"/>
          <p14:tracePt t="87542" x="7874000" y="1177925"/>
          <p14:tracePt t="87547" x="7837488" y="1177925"/>
          <p14:tracePt t="87557" x="7820025" y="1177925"/>
          <p14:tracePt t="87575" x="7710488" y="1177925"/>
          <p14:tracePt t="87592" x="7645400" y="1169988"/>
          <p14:tracePt t="87592" x="7581900" y="1169988"/>
          <p14:tracePt t="87608" x="7472363" y="1169988"/>
          <p14:tracePt t="87625" x="7389813" y="1169988"/>
          <p14:tracePt t="87643" x="7307263" y="1169988"/>
          <p14:tracePt t="87659" x="7262813" y="1169988"/>
          <p14:tracePt t="87674" x="7207250" y="1169988"/>
          <p14:tracePt t="87675" x="7197725" y="1169988"/>
          <p14:tracePt t="87695" x="7153275" y="1177925"/>
          <p14:tracePt t="87706" x="7124700" y="1187450"/>
          <p14:tracePt t="87723" x="7088188" y="1196975"/>
          <p14:tracePt t="87742" x="7070725" y="1196975"/>
          <p14:tracePt t="87743" x="7061200" y="1196975"/>
          <p14:tracePt t="87757" x="7051675" y="1196975"/>
          <p14:tracePt t="87774" x="7034213" y="1196975"/>
          <p14:tracePt t="87808" x="7024688" y="1196975"/>
          <p14:tracePt t="87818" x="7015163" y="1196975"/>
          <p14:tracePt t="88282" x="7024688" y="1196975"/>
          <p14:tracePt t="88290" x="7043738" y="1206500"/>
          <p14:tracePt t="88295" x="7070725" y="1223963"/>
          <p14:tracePt t="88307" x="7097713" y="1243013"/>
          <p14:tracePt t="88321" x="7153275" y="1270000"/>
          <p14:tracePt t="88322" x="7180263" y="1296988"/>
          <p14:tracePt t="88340" x="7289800" y="1370013"/>
          <p14:tracePt t="88357" x="7353300" y="1425575"/>
          <p14:tracePt t="88357" x="7380288" y="1452563"/>
          <p14:tracePt t="88373" x="7453313" y="1525588"/>
          <p14:tracePt t="88389" x="7508875" y="1598613"/>
          <p14:tracePt t="88405" x="7572375" y="1690688"/>
          <p14:tracePt t="88421" x="7591425" y="1727200"/>
          <p14:tracePt t="88437" x="7600950" y="1744663"/>
          <p14:tracePt t="88439" x="7600950" y="1763713"/>
          <p14:tracePt t="88454" x="7608888" y="1771650"/>
          <p14:tracePt t="88471" x="7618413" y="1790700"/>
          <p14:tracePt t="88491" x="7627938" y="1790700"/>
          <p14:tracePt t="88495" x="7627938" y="1800225"/>
          <p14:tracePt t="88514" x="7627938" y="1808163"/>
          <p14:tracePt t="88561" x="7618413" y="1808163"/>
          <p14:tracePt t="88567" x="7608888" y="1808163"/>
          <p14:tracePt t="88575" x="7581900" y="1808163"/>
          <p14:tracePt t="88592" x="7526338" y="1808163"/>
          <p14:tracePt t="88603" x="7462838" y="1808163"/>
          <p14:tracePt t="88620" x="7408863" y="1790700"/>
          <p14:tracePt t="88636" x="7343775" y="1754188"/>
          <p14:tracePt t="88653" x="7316788" y="1735138"/>
          <p14:tracePt t="88671" x="7270750" y="1708150"/>
          <p14:tracePt t="88687" x="7234238" y="1681163"/>
          <p14:tracePt t="88704" x="7189788" y="1654175"/>
          <p14:tracePt t="88723" x="7161213" y="1625600"/>
          <p14:tracePt t="88736" x="7143750" y="1617663"/>
          <p14:tracePt t="88753" x="7097713" y="1571625"/>
          <p14:tracePt t="88770" x="7061200" y="1544638"/>
          <p14:tracePt t="88772" x="7034213" y="1535113"/>
          <p14:tracePt t="88788" x="7007225" y="1508125"/>
          <p14:tracePt t="88808" x="6961188" y="1452563"/>
          <p14:tracePt t="88820" x="6924675" y="1416050"/>
          <p14:tracePt t="88837" x="6888163" y="1370013"/>
          <p14:tracePt t="88853" x="6851650" y="1306513"/>
          <p14:tracePt t="88854" x="6832600" y="1270000"/>
          <p14:tracePt t="88869" x="6805613" y="1206500"/>
          <p14:tracePt t="88886" x="6778625" y="1141413"/>
          <p14:tracePt t="88902" x="6705600" y="1023938"/>
          <p14:tracePt t="88919" x="6640513" y="912813"/>
          <p14:tracePt t="88936" x="6577013" y="795338"/>
          <p14:tracePt t="88952" x="6530975" y="730250"/>
          <p14:tracePt t="88970" x="6486525" y="676275"/>
          <p14:tracePt t="88986" x="6448425" y="649288"/>
          <p14:tracePt t="89008" x="6375400" y="620713"/>
          <p14:tracePt t="89019" x="6321425" y="612775"/>
          <p14:tracePt t="89037" x="6257925" y="593725"/>
          <p14:tracePt t="89054" x="6192838" y="593725"/>
          <p14:tracePt t="89070" x="6138863" y="612775"/>
          <p14:tracePt t="89090" x="6038850" y="657225"/>
          <p14:tracePt t="89103" x="5992813" y="685800"/>
          <p14:tracePt t="89121" x="5937250" y="739775"/>
          <p14:tracePt t="89137" x="5910263" y="758825"/>
          <p14:tracePt t="89154" x="5891213" y="795338"/>
          <p14:tracePt t="89173" x="5883275" y="822325"/>
          <p14:tracePt t="89175" x="5883275" y="831850"/>
          <p14:tracePt t="89186" x="5883275" y="839788"/>
          <p14:tracePt t="89187" x="5883275" y="858838"/>
          <p14:tracePt t="89202" x="5883275" y="885825"/>
          <p14:tracePt t="89220" x="5891213" y="904875"/>
          <p14:tracePt t="89221" x="5891213" y="922338"/>
          <p14:tracePt t="89236" x="5919788" y="950913"/>
          <p14:tracePt t="89255" x="5992813" y="995363"/>
          <p14:tracePt t="89269" x="6056313" y="1014413"/>
          <p14:tracePt t="89284" x="6129338" y="1041400"/>
          <p14:tracePt t="89306" x="6229350" y="1050925"/>
          <p14:tracePt t="89318" x="6302375" y="1050925"/>
          <p14:tracePt t="89337" x="6384925" y="1050925"/>
          <p14:tracePt t="89337" x="6430963" y="1041400"/>
          <p14:tracePt t="89352" x="6503988" y="1023938"/>
          <p14:tracePt t="89370" x="6550025" y="1004888"/>
          <p14:tracePt t="89386" x="6623050" y="958850"/>
          <p14:tracePt t="89407" x="6669088" y="922338"/>
          <p14:tracePt t="89418" x="6677025" y="912813"/>
          <p14:tracePt t="89420" x="6686550" y="904875"/>
          <p14:tracePt t="89436" x="6705600" y="858838"/>
          <p14:tracePt t="89451" x="6713538" y="812800"/>
          <p14:tracePt t="89453" x="6713538" y="776288"/>
          <p14:tracePt t="89472" x="6696075" y="712788"/>
          <p14:tracePt t="89484" x="6669088" y="666750"/>
          <p14:tracePt t="89500" x="6632575" y="612775"/>
          <p14:tracePt t="89517" x="6604000" y="593725"/>
          <p14:tracePt t="89534" x="6523038" y="576263"/>
          <p14:tracePt t="89550" x="6430963" y="576263"/>
          <p14:tracePt t="89567" x="6330950" y="603250"/>
          <p14:tracePt t="89585" x="6202363" y="685800"/>
          <p14:tracePt t="89602" x="6102350" y="758825"/>
          <p14:tracePt t="89603" x="6065838" y="803275"/>
          <p14:tracePt t="89617" x="6010275" y="876300"/>
          <p14:tracePt t="89636" x="5965825" y="941388"/>
          <p14:tracePt t="89636" x="5956300" y="977900"/>
          <p14:tracePt t="89655" x="5929313" y="1031875"/>
          <p14:tracePt t="89667" x="5929313" y="1077913"/>
          <p14:tracePt t="89686" x="5929313" y="1141413"/>
          <p14:tracePt t="89701" x="5946775" y="1187450"/>
          <p14:tracePt t="89720" x="6019800" y="1233488"/>
          <p14:tracePt t="89733" x="6102350" y="1270000"/>
          <p14:tracePt t="89750" x="6221413" y="1306513"/>
          <p14:tracePt t="89766" x="6367463" y="1316038"/>
          <p14:tracePt t="89783" x="6467475" y="1316038"/>
          <p14:tracePt t="89801" x="6623050" y="1287463"/>
          <p14:tracePt t="89816" x="6723063" y="1250950"/>
          <p14:tracePt t="89835" x="6869113" y="1187450"/>
          <p14:tracePt t="89850" x="6915150" y="1160463"/>
          <p14:tracePt t="89869" x="6969125" y="1087438"/>
          <p14:tracePt t="89884" x="6978650" y="1041400"/>
          <p14:tracePt t="89902" x="6978650" y="987425"/>
          <p14:tracePt t="89902" x="6969125" y="958850"/>
          <p14:tracePt t="89916" x="6932613" y="885825"/>
          <p14:tracePt t="89939" x="6823075" y="785813"/>
          <p14:tracePt t="89950" x="6732588" y="730250"/>
          <p14:tracePt t="89966" x="6632575" y="712788"/>
          <p14:tracePt t="89982" x="6550025" y="712788"/>
          <p14:tracePt t="89983" x="6503988" y="712788"/>
          <p14:tracePt t="89999" x="6430963" y="730250"/>
          <p14:tracePt t="90016" x="6338888" y="766763"/>
          <p14:tracePt t="90018" x="6321425" y="795338"/>
          <p14:tracePt t="90032" x="6238875" y="858838"/>
          <p14:tracePt t="90054" x="6156325" y="922338"/>
          <p14:tracePt t="90065" x="6119813" y="977900"/>
          <p14:tracePt t="90082" x="6111875" y="1031875"/>
          <p14:tracePt t="90101" x="6092825" y="1114425"/>
          <p14:tracePt t="90117" x="6092825" y="1150938"/>
          <p14:tracePt t="90134" x="6119813" y="1214438"/>
          <p14:tracePt t="90150" x="6165850" y="1260475"/>
          <p14:tracePt t="90165" x="6229350" y="1279525"/>
          <p14:tracePt t="90181" x="6348413" y="1296988"/>
          <p14:tracePt t="90199" x="6440488" y="1296988"/>
          <p14:tracePt t="90216" x="6559550" y="1260475"/>
          <p14:tracePt t="90231" x="6623050" y="1250950"/>
          <p14:tracePt t="90248" x="6659563" y="1223963"/>
          <p14:tracePt t="90249" x="6677025" y="1214438"/>
          <p14:tracePt t="90265" x="6705600" y="1196975"/>
          <p14:tracePt t="90282" x="6723063" y="1150938"/>
          <p14:tracePt t="90283" x="6732588" y="1133475"/>
          <p14:tracePt t="90299" x="6742113" y="1050925"/>
          <p14:tracePt t="90314" x="6732588" y="950913"/>
          <p14:tracePt t="90331" x="6669088" y="839788"/>
          <p14:tracePt t="90348" x="6613525" y="795338"/>
          <p14:tracePt t="90367" x="6530975" y="776288"/>
          <p14:tracePt t="90382" x="6457950" y="776288"/>
          <p14:tracePt t="90400" x="6367463" y="812800"/>
          <p14:tracePt t="90414" x="6302375" y="858838"/>
          <p14:tracePt t="90431" x="6265863" y="912813"/>
          <p14:tracePt t="90447" x="6202363" y="1068388"/>
          <p14:tracePt t="90464" x="6184900" y="1160463"/>
          <p14:tracePt t="90481" x="6184900" y="1270000"/>
          <p14:tracePt t="90497" x="6202363" y="1306513"/>
          <p14:tracePt t="90515" x="6248400" y="1352550"/>
          <p14:tracePt t="90530" x="6284913" y="1360488"/>
          <p14:tracePt t="90553" x="6357938" y="1370013"/>
          <p14:tracePt t="90564" x="6411913" y="1370013"/>
          <p14:tracePt t="90584" x="6486525" y="1352550"/>
          <p14:tracePt t="90597" x="6523038" y="1323975"/>
          <p14:tracePt t="90615" x="6577013" y="1279525"/>
          <p14:tracePt t="90634" x="6640513" y="1196975"/>
          <p14:tracePt t="90653" x="6669088" y="1123950"/>
          <p14:tracePt t="90665" x="6669088" y="1068388"/>
          <p14:tracePt t="90682" x="6669088" y="1004888"/>
          <p14:tracePt t="90699" x="6623050" y="912813"/>
          <p14:tracePt t="90715" x="6586538" y="868363"/>
          <p14:tracePt t="90732" x="6550025" y="839788"/>
          <p14:tracePt t="90732" x="6540500" y="822325"/>
          <p14:tracePt t="90748" x="6503988" y="822325"/>
          <p14:tracePt t="90765" x="6477000" y="822325"/>
          <p14:tracePt t="90782" x="6440488" y="822325"/>
          <p14:tracePt t="90797" x="6430963" y="839788"/>
          <p14:tracePt t="90815" x="6394450" y="876300"/>
          <p14:tracePt t="90831" x="6375400" y="904875"/>
          <p14:tracePt t="90847" x="6367463" y="958850"/>
          <p14:tracePt t="90848" x="6367463" y="977900"/>
          <p14:tracePt t="90863" x="6367463" y="1023938"/>
          <p14:tracePt t="90881" x="6403975" y="1060450"/>
          <p14:tracePt t="90882" x="6411913" y="1068388"/>
          <p14:tracePt t="90898" x="6457950" y="1096963"/>
          <p14:tracePt t="90913" x="6494463" y="1096963"/>
          <p14:tracePt t="90931" x="6550025" y="1096963"/>
          <p14:tracePt t="90947" x="6586538" y="1087438"/>
          <p14:tracePt t="90965" x="6659563" y="1031875"/>
          <p14:tracePt t="90981" x="6686550" y="1004888"/>
          <p14:tracePt t="90998" x="6723063" y="950913"/>
          <p14:tracePt t="91014" x="6732588" y="895350"/>
          <p14:tracePt t="91032" x="6732588" y="831850"/>
          <p14:tracePt t="91032" x="6723063" y="803275"/>
          <p14:tracePt t="91046" x="6696075" y="739775"/>
          <p14:tracePt t="91064" x="6659563" y="693738"/>
          <p14:tracePt t="91080" x="6604000" y="639763"/>
          <p14:tracePt t="91095" x="6586538" y="620713"/>
          <p14:tracePt t="91112" x="6550025" y="620713"/>
          <p14:tracePt t="91129" x="6494463" y="639763"/>
          <p14:tracePt t="91147" x="6457950" y="676275"/>
          <p14:tracePt t="91147" x="6440488" y="712788"/>
          <p14:tracePt t="91163" x="6403975" y="749300"/>
          <p14:tracePt t="91182" x="6357938" y="849313"/>
          <p14:tracePt t="91196" x="6338888" y="922338"/>
          <p14:tracePt t="91216" x="6338888" y="1004888"/>
          <p14:tracePt t="91231" x="6357938" y="1041400"/>
          <p14:tracePt t="91248" x="6384925" y="1077913"/>
          <p14:tracePt t="91261" x="6440488" y="1096963"/>
          <p14:tracePt t="91278" x="6523038" y="1104900"/>
          <p14:tracePt t="91299" x="6577013" y="1104900"/>
          <p14:tracePt t="91311" x="6604000" y="1087438"/>
          <p14:tracePt t="91332" x="6632575" y="1068388"/>
          <p14:tracePt t="91333" x="6650038" y="1060450"/>
          <p14:tracePt t="91345" x="6677025" y="1031875"/>
          <p14:tracePt t="91365" x="6713538" y="987425"/>
          <p14:tracePt t="91367" x="6723063" y="958850"/>
          <p14:tracePt t="91377" x="6732588" y="931863"/>
          <p14:tracePt t="91400" x="6742113" y="758825"/>
          <p14:tracePt t="91412" x="6732588" y="712788"/>
          <p14:tracePt t="91413" x="6713538" y="666750"/>
          <p14:tracePt t="91430" x="6686550" y="639763"/>
          <p14:tracePt t="91445" x="6659563" y="620713"/>
          <p14:tracePt t="91466" x="6596063" y="639763"/>
          <p14:tracePt t="91481" x="6486525" y="722313"/>
          <p14:tracePt t="91499" x="6403975" y="795338"/>
          <p14:tracePt t="91511" x="6348413" y="876300"/>
          <p14:tracePt t="91527" x="6311900" y="941388"/>
          <p14:tracePt t="91529" x="6284913" y="977900"/>
          <p14:tracePt t="91544" x="6265863" y="1050925"/>
          <p14:tracePt t="91560" x="6248400" y="1114425"/>
          <p14:tracePt t="91577" x="6248400" y="1177925"/>
          <p14:tracePt t="91594" x="6248400" y="1206500"/>
          <p14:tracePt t="91612" x="6257925" y="1223963"/>
          <p14:tracePt t="91631" x="6284913" y="1250950"/>
          <p14:tracePt t="91633" x="6302375" y="1250950"/>
          <p14:tracePt t="91644" x="6357938" y="1260475"/>
          <p14:tracePt t="91661" x="6430963" y="1250950"/>
          <p14:tracePt t="91683" x="6577013" y="1169988"/>
          <p14:tracePt t="91693" x="6659563" y="1104900"/>
          <p14:tracePt t="91711" x="6732588" y="1014413"/>
          <p14:tracePt t="91727" x="6786563" y="912813"/>
          <p14:tracePt t="91743" x="6815138" y="839788"/>
          <p14:tracePt t="91761" x="6815138" y="749300"/>
          <p14:tracePt t="91777" x="6805613" y="693738"/>
          <p14:tracePt t="91793" x="6769100" y="649288"/>
          <p14:tracePt t="91810" x="6732588" y="603250"/>
          <p14:tracePt t="91827" x="6705600" y="593725"/>
          <p14:tracePt t="91829" x="6669088" y="593725"/>
          <p14:tracePt t="91843" x="6604000" y="593725"/>
          <p14:tracePt t="91859" x="6513513" y="649288"/>
          <p14:tracePt t="91881" x="6375400" y="766763"/>
          <p14:tracePt t="91894" x="6330950" y="831850"/>
          <p14:tracePt t="91911" x="6284913" y="895350"/>
          <p14:tracePt t="91928" x="6265863" y="922338"/>
          <p14:tracePt t="91943" x="6265863" y="958850"/>
          <p14:tracePt t="91945" x="6265863" y="968375"/>
          <p14:tracePt t="91961" x="6265863" y="1004888"/>
          <p14:tracePt t="91976" x="6294438" y="1023938"/>
          <p14:tracePt t="91996" x="6357938" y="1050925"/>
          <p14:tracePt t="92014" x="6430963" y="1068388"/>
          <p14:tracePt t="92027" x="6477000" y="1068388"/>
          <p14:tracePt t="92045" x="6523038" y="1060450"/>
          <p14:tracePt t="92046" x="6530975" y="1060450"/>
          <p14:tracePt t="92061" x="6559550" y="1041400"/>
          <p14:tracePt t="92076" x="6577013" y="1031875"/>
          <p14:tracePt t="92093" x="6586538" y="1014413"/>
          <p14:tracePt t="92095" x="6596063" y="1014413"/>
          <p14:tracePt t="92109" x="6613525" y="987425"/>
          <p14:tracePt t="92126" x="6623050" y="968375"/>
          <p14:tracePt t="92141" x="6623050" y="922338"/>
          <p14:tracePt t="92165" x="6596063" y="885825"/>
          <p14:tracePt t="92177" x="6577013" y="868363"/>
          <p14:tracePt t="92192" x="6540500" y="858838"/>
          <p14:tracePt t="92209" x="6503988" y="849313"/>
          <p14:tracePt t="92225" x="6467475" y="849313"/>
          <p14:tracePt t="92242" x="6440488" y="849313"/>
          <p14:tracePt t="92258" x="6421438" y="868363"/>
          <p14:tracePt t="92277" x="6403975" y="885825"/>
          <p14:tracePt t="92277" x="6394450" y="895350"/>
          <p14:tracePt t="92293" x="6384925" y="912813"/>
          <p14:tracePt t="92310" x="6384925" y="941388"/>
          <p14:tracePt t="92329" x="6375400" y="987425"/>
          <p14:tracePt t="92343" x="6375400" y="1004888"/>
          <p14:tracePt t="92364" x="6375400" y="1031875"/>
          <p14:tracePt t="92374" x="6375400" y="1041400"/>
          <p14:tracePt t="92395" x="6384925" y="1068388"/>
          <p14:tracePt t="92411" x="6394450" y="1096963"/>
          <p14:tracePt t="92426" x="6411913" y="1104900"/>
          <p14:tracePt t="92441" x="6440488" y="1114425"/>
          <p14:tracePt t="92458" x="6448425" y="1123950"/>
          <p14:tracePt t="92477" x="6467475" y="1141413"/>
          <p14:tracePt t="92491" x="6486525" y="1160463"/>
          <p14:tracePt t="92512" x="6513513" y="1187450"/>
          <p14:tracePt t="92529" x="6530975" y="1206500"/>
          <p14:tracePt t="92530" x="6540500" y="1214438"/>
          <p14:tracePt t="92544" x="6540500" y="1233488"/>
          <p14:tracePt t="92560" x="6559550" y="1250950"/>
          <p14:tracePt t="92576" x="6577013" y="1287463"/>
          <p14:tracePt t="92591" x="6586538" y="1323975"/>
          <p14:tracePt t="92611" x="6596063" y="1352550"/>
          <p14:tracePt t="92612" x="6604000" y="1360488"/>
          <p14:tracePt t="92626" x="6604000" y="1406525"/>
          <p14:tracePt t="92640" x="6604000" y="1435100"/>
          <p14:tracePt t="92657" x="6604000" y="1462088"/>
          <p14:tracePt t="92673" x="6586538" y="1525588"/>
          <p14:tracePt t="92690" x="6550025" y="1571625"/>
          <p14:tracePt t="92709" x="6477000" y="1644650"/>
          <p14:tracePt t="92725" x="6411913" y="1654175"/>
          <p14:tracePt t="92744" x="6311900" y="1662113"/>
          <p14:tracePt t="92758" x="6202363" y="1662113"/>
          <p14:tracePt t="92775" x="6019800" y="1644650"/>
          <p14:tracePt t="92794" x="5929313" y="1635125"/>
          <p14:tracePt t="92796" x="5883275" y="1625600"/>
          <p14:tracePt t="92812" x="5818188" y="1617663"/>
          <p14:tracePt t="92825" x="5773738" y="1617663"/>
          <p14:tracePt t="92841" x="5727700" y="1598613"/>
          <p14:tracePt t="92842" x="5718175" y="1598613"/>
          <p14:tracePt t="92861" x="5691188" y="1589088"/>
          <p14:tracePt t="92873" x="5654675" y="1581150"/>
          <p14:tracePt t="92891" x="5627688" y="1581150"/>
          <p14:tracePt t="92906" x="5618163" y="1571625"/>
          <p14:tracePt t="92928" x="5599113" y="1562100"/>
          <p14:tracePt t="92939" x="5581650" y="1562100"/>
          <p14:tracePt t="92960" x="5572125" y="1552575"/>
          <p14:tracePt t="92972" x="5562600" y="1544638"/>
          <p14:tracePt t="92991" x="5554663" y="1544638"/>
          <p14:tracePt t="93007" x="5545138" y="1544638"/>
          <p14:tracePt t="93026" x="5545138" y="1535113"/>
          <p14:tracePt t="93124" x="5545138" y="1525588"/>
          <p14:tracePt t="93159" x="5545138" y="1516063"/>
          <p14:tracePt t="93646" x="5581650" y="1516063"/>
          <p14:tracePt t="93652" x="5599113" y="1516063"/>
          <p14:tracePt t="93659" x="5627688" y="1516063"/>
          <p14:tracePt t="93670" x="5645150" y="1516063"/>
          <p14:tracePt t="93687" x="5718175" y="1516063"/>
          <p14:tracePt t="93707" x="5773738" y="1516063"/>
          <p14:tracePt t="93711" x="5781675" y="1516063"/>
          <p14:tracePt t="93715" x="5810250" y="1516063"/>
          <p14:tracePt t="93720" x="5818188" y="1516063"/>
          <p14:tracePt t="93737" x="5854700" y="1516063"/>
          <p14:tracePt t="93754" x="5883275" y="1516063"/>
          <p14:tracePt t="93756" x="5891213" y="1516063"/>
          <p14:tracePt t="93772" x="5900738" y="1516063"/>
          <p14:tracePt t="93788" x="5919788" y="1516063"/>
          <p14:tracePt t="93805" x="5937250" y="1516063"/>
          <p14:tracePt t="93824" x="5956300" y="1525588"/>
          <p14:tracePt t="93843" x="5965825" y="1525588"/>
          <p14:tracePt t="93853" x="5973763" y="1525588"/>
          <p14:tracePt t="93871" x="5992813" y="1525588"/>
          <p14:tracePt t="93886" x="6010275" y="1525588"/>
          <p14:tracePt t="93905" x="6029325" y="1525588"/>
          <p14:tracePt t="93923" x="6046788" y="1525588"/>
          <p14:tracePt t="93928" x="6056313" y="1525588"/>
          <p14:tracePt t="93939" x="6065838" y="1525588"/>
          <p14:tracePt t="93953" x="6092825" y="1525588"/>
          <p14:tracePt t="93976" x="6148388" y="1516063"/>
          <p14:tracePt t="93985" x="6175375" y="1508125"/>
          <p14:tracePt t="93986" x="6202363" y="1508125"/>
          <p14:tracePt t="94008" x="6275388" y="1498600"/>
          <p14:tracePt t="94021" x="6348413" y="1489075"/>
          <p14:tracePt t="94040" x="6411913" y="1479550"/>
          <p14:tracePt t="94040" x="6440488" y="1471613"/>
          <p14:tracePt t="94057" x="6503988" y="1471613"/>
          <p14:tracePt t="94072" x="6577013" y="1471613"/>
          <p14:tracePt t="94074" x="6613525" y="1471613"/>
          <p14:tracePt t="94085" x="6632575" y="1471613"/>
          <p14:tracePt t="94102" x="6742113" y="1479550"/>
          <p14:tracePt t="94119" x="6805613" y="1498600"/>
          <p14:tracePt t="94135" x="6932613" y="1535113"/>
          <p14:tracePt t="94152" x="7007225" y="1562100"/>
          <p14:tracePt t="94171" x="7116763" y="1608138"/>
          <p14:tracePt t="94185" x="7189788" y="1635125"/>
          <p14:tracePt t="94202" x="7234238" y="1662113"/>
          <p14:tracePt t="94203" x="7262813" y="1681163"/>
          <p14:tracePt t="94219" x="7316788" y="1698625"/>
          <p14:tracePt t="94235" x="7343775" y="1708150"/>
          <p14:tracePt t="94237" x="7353300" y="1717675"/>
          <p14:tracePt t="94252" x="7372350" y="1727200"/>
          <p14:tracePt t="94268" x="7389813" y="1727200"/>
          <p14:tracePt t="94289" x="7399338" y="1735138"/>
          <p14:tracePt t="94307" x="7408863" y="1744663"/>
          <p14:tracePt t="94328" x="7416800" y="1744663"/>
          <p14:tracePt t="94339" x="7426325" y="1744663"/>
          <p14:tracePt t="94360" x="7435850" y="1744663"/>
          <p14:tracePt t="94652" x="7416800" y="1744663"/>
          <p14:tracePt t="94659" x="7380288" y="1744663"/>
          <p14:tracePt t="94667" x="7362825" y="1744663"/>
          <p14:tracePt t="94684" x="7289800" y="1735138"/>
          <p14:tracePt t="94701" x="7107238" y="1735138"/>
          <p14:tracePt t="94722" x="6978650" y="1735138"/>
          <p14:tracePt t="94727" x="6851650" y="1735138"/>
          <p14:tracePt t="94734" x="6805613" y="1735138"/>
          <p14:tracePt t="94754" x="6723063" y="1744663"/>
          <p14:tracePt t="94758" x="6677025" y="1744663"/>
          <p14:tracePt t="94766" x="6640513" y="1754188"/>
          <p14:tracePt t="94788" x="6550025" y="1754188"/>
          <p14:tracePt t="94789" x="6523038" y="1754188"/>
          <p14:tracePt t="94805" x="6477000" y="1763713"/>
          <p14:tracePt t="94819" x="6430963" y="1763713"/>
          <p14:tracePt t="94834" x="6384925" y="1763713"/>
          <p14:tracePt t="94853" x="6321425" y="1781175"/>
          <p14:tracePt t="94866" x="6284913" y="1790700"/>
          <p14:tracePt t="94884" x="6238875" y="1800225"/>
          <p14:tracePt t="94900" x="6211888" y="1808163"/>
          <p14:tracePt t="94918" x="6156325" y="1827213"/>
          <p14:tracePt t="94938" x="6129338" y="1836738"/>
          <p14:tracePt t="94939" x="6111875" y="1836738"/>
          <p14:tracePt t="94951" x="6102350" y="1844675"/>
          <p14:tracePt t="94952" x="6083300" y="1844675"/>
          <p14:tracePt t="94968" x="6056313" y="1854200"/>
          <p14:tracePt t="94985" x="6029325" y="1854200"/>
          <p14:tracePt t="94985" x="6010275" y="1863725"/>
          <p14:tracePt t="95001" x="5983288" y="1873250"/>
          <p14:tracePt t="95018" x="5946775" y="1882775"/>
          <p14:tracePt t="95038" x="5910263" y="1890713"/>
          <p14:tracePt t="95049" x="5883275" y="1890713"/>
          <p14:tracePt t="95066" x="5854700" y="1900238"/>
          <p14:tracePt t="95083" x="5818188" y="1909763"/>
          <p14:tracePt t="95101" x="5800725" y="1919288"/>
          <p14:tracePt t="95118" x="5764213" y="1927225"/>
          <p14:tracePt t="95134" x="5745163" y="1936750"/>
          <p14:tracePt t="95151" x="5708650" y="1946275"/>
          <p14:tracePt t="95167" x="5691188" y="1955800"/>
          <p14:tracePt t="95188" x="5664200" y="1955800"/>
          <p14:tracePt t="95201" x="5645150" y="1963738"/>
          <p14:tracePt t="95217" x="5635625" y="1973263"/>
          <p14:tracePt t="95218" x="5627688" y="1973263"/>
          <p14:tracePt t="95235" x="5618163" y="1982788"/>
          <p14:tracePt t="95250" x="5599113" y="1992313"/>
          <p14:tracePt t="95268" x="5572125" y="2009775"/>
          <p14:tracePt t="95281" x="5554663" y="2019300"/>
          <p14:tracePt t="95298" x="5535613" y="2028825"/>
          <p14:tracePt t="95315" x="5518150" y="2028825"/>
          <p14:tracePt t="95332" x="5518150" y="2036763"/>
          <p14:tracePt t="95350" x="5489575" y="2046288"/>
          <p14:tracePt t="95367" x="5489575" y="2055813"/>
          <p14:tracePt t="95384" x="5481638" y="2055813"/>
          <p14:tracePt t="95400" x="5472113" y="2055813"/>
          <p14:tracePt t="95508" x="5481638" y="2055813"/>
          <p14:tracePt t="95512" x="5489575" y="2055813"/>
          <p14:tracePt t="95519" x="5499100" y="2055813"/>
          <p14:tracePt t="95530" x="5508625" y="2055813"/>
          <p14:tracePt t="95547" x="5562600" y="2055813"/>
          <p14:tracePt t="95564" x="5618163" y="2065338"/>
          <p14:tracePt t="95581" x="5691188" y="2073275"/>
          <p14:tracePt t="95598" x="5754688" y="2082800"/>
          <p14:tracePt t="95600" x="5791200" y="2082800"/>
          <p14:tracePt t="95615" x="5873750" y="2092325"/>
          <p14:tracePt t="95635" x="6056313" y="2101850"/>
          <p14:tracePt t="95651" x="6184900" y="2101850"/>
          <p14:tracePt t="95666" x="6338888" y="2092325"/>
          <p14:tracePt t="95680" x="6503988" y="2082800"/>
          <p14:tracePt t="95700" x="6723063" y="2073275"/>
          <p14:tracePt t="95716" x="6896100" y="2073275"/>
          <p14:tracePt t="95734" x="7007225" y="2073275"/>
          <p14:tracePt t="95747" x="7116763" y="2082800"/>
          <p14:tracePt t="95763" x="7262813" y="2092325"/>
          <p14:tracePt t="95780" x="7316788" y="2101850"/>
          <p14:tracePt t="95797" x="7399338" y="2109788"/>
          <p14:tracePt t="95813" x="7435850" y="2119313"/>
          <p14:tracePt t="95831" x="7508875" y="2138363"/>
          <p14:tracePt t="95848" x="7554913" y="2146300"/>
          <p14:tracePt t="95866" x="7627938" y="2155825"/>
          <p14:tracePt t="95885" x="7673975" y="2165350"/>
          <p14:tracePt t="95899" x="7691438" y="2165350"/>
          <p14:tracePt t="95915" x="7700963" y="2165350"/>
          <p14:tracePt t="95933" x="7718425" y="2165350"/>
          <p14:tracePt t="95948" x="7737475" y="2165350"/>
          <p14:tracePt t="95963" x="7747000" y="2165350"/>
          <p14:tracePt t="95979" x="7754938" y="2165350"/>
          <p14:tracePt t="95996" x="7764463" y="2165350"/>
          <p14:tracePt t="96014" x="7773988" y="2165350"/>
          <p14:tracePt t="96030" x="7783513" y="2165350"/>
          <p14:tracePt t="96061" x="7791450" y="2165350"/>
          <p14:tracePt t="96661" x="7864475" y="2165350"/>
          <p14:tracePt t="96668" x="7966075" y="2138363"/>
          <p14:tracePt t="96679" x="8056563" y="2119313"/>
          <p14:tracePt t="96697" x="8321675" y="2082800"/>
          <p14:tracePt t="96711" x="8450263" y="2073275"/>
          <p14:tracePt t="96729" x="8577263" y="2065338"/>
          <p14:tracePt t="96746" x="8650288" y="2065338"/>
          <p14:tracePt t="96763" x="8742363" y="2065338"/>
          <p14:tracePt t="96781" x="8805863" y="2065338"/>
          <p14:tracePt t="96796" x="8861425" y="2065338"/>
          <p14:tracePt t="96797" x="8888413" y="2065338"/>
          <p14:tracePt t="96813" x="8934450" y="2065338"/>
          <p14:tracePt t="96830" x="8961438" y="2065338"/>
          <p14:tracePt t="96830" x="8970963" y="2065338"/>
          <p14:tracePt t="96845" x="8978900" y="2065338"/>
          <p14:tracePt t="96861" x="8988425" y="2065338"/>
          <p14:tracePt t="96879" x="8997950" y="2065338"/>
          <p14:tracePt t="96897" x="9007475" y="2065338"/>
          <p14:tracePt t="96910" x="9007475" y="2055813"/>
          <p14:tracePt t="96928" x="8988425" y="2000250"/>
          <p14:tracePt t="96950" x="8878888" y="1873250"/>
          <p14:tracePt t="96961" x="8796338" y="1790700"/>
          <p14:tracePt t="96979" x="8732838" y="1708150"/>
          <p14:tracePt t="96980" x="8686800" y="1681163"/>
          <p14:tracePt t="96995" x="8650288" y="1635125"/>
          <p14:tracePt t="97011" x="8613775" y="1608138"/>
          <p14:tracePt t="97031" x="8586788" y="1589088"/>
          <p14:tracePt t="97048" x="8577263" y="1581150"/>
          <p14:tracePt t="97062" x="8567738" y="1581150"/>
          <p14:tracePt t="97063" x="8559800" y="1571625"/>
          <p14:tracePt t="97077" x="8550275" y="1571625"/>
          <p14:tracePt t="97093" x="8550275" y="1562100"/>
          <p14:tracePt t="97109" x="8531225" y="1552575"/>
          <p14:tracePt t="97132" x="8523288" y="1552575"/>
          <p14:tracePt t="97145" x="8513763" y="1552575"/>
          <p14:tracePt t="97159" x="8513763" y="1544638"/>
          <p14:tracePt t="97178" x="8504238" y="1544638"/>
          <p14:tracePt t="97193" x="8504238" y="1535113"/>
          <p14:tracePt t="97268" x="8504238" y="1525588"/>
          <p14:tracePt t="97296" x="8504238" y="1516063"/>
          <p14:tracePt t="97344" x="8513763" y="1508125"/>
          <p14:tracePt t="97351" x="8523288" y="1498600"/>
          <p14:tracePt t="97371" x="8540750" y="1498600"/>
          <p14:tracePt t="97376" x="8550275" y="1498600"/>
          <p14:tracePt t="97396" x="8567738" y="1498600"/>
          <p14:tracePt t="97398" x="8577263" y="1498600"/>
          <p14:tracePt t="97411" x="8604250" y="1498600"/>
          <p14:tracePt t="97425" x="8632825" y="1508125"/>
          <p14:tracePt t="97448" x="8678863" y="1516063"/>
          <p14:tracePt t="97460" x="8715375" y="1544638"/>
          <p14:tracePt t="97477" x="8742363" y="1562100"/>
          <p14:tracePt t="97478" x="8759825" y="1571625"/>
          <p14:tracePt t="97493" x="8778875" y="1608138"/>
          <p14:tracePt t="97509" x="8805863" y="1617663"/>
          <p14:tracePt t="97524" x="8824913" y="1654175"/>
          <p14:tracePt t="97526" x="8824913" y="1662113"/>
          <p14:tracePt t="97544" x="8824913" y="1690688"/>
          <p14:tracePt t="97557" x="8824913" y="1717675"/>
          <p14:tracePt t="97574" x="8824913" y="1735138"/>
          <p14:tracePt t="97591" x="8815388" y="1754188"/>
          <p14:tracePt t="97609" x="8788400" y="1781175"/>
          <p14:tracePt t="97626" x="8759825" y="1781175"/>
          <p14:tracePt t="97648" x="8732838" y="1781175"/>
          <p14:tracePt t="97657" x="8723313" y="1781175"/>
          <p14:tracePt t="97681" x="8696325" y="1781175"/>
          <p14:tracePt t="97691" x="8686800" y="1771650"/>
          <p14:tracePt t="97711" x="8659813" y="1763713"/>
          <p14:tracePt t="97726" x="8659813" y="1744663"/>
          <p14:tracePt t="97743" x="8642350" y="1735138"/>
          <p14:tracePt t="97762" x="8623300" y="1717675"/>
          <p14:tracePt t="97775" x="8613775" y="1690688"/>
          <p14:tracePt t="97793" x="8604250" y="1671638"/>
          <p14:tracePt t="97812" x="8596313" y="1635125"/>
          <p14:tracePt t="97826" x="8596313" y="1625600"/>
          <p14:tracePt t="97842" x="8586788" y="1608138"/>
          <p14:tracePt t="97859" x="8586788" y="1598613"/>
          <p14:tracePt t="97860" x="8586788" y="1589088"/>
          <p14:tracePt t="97876" x="8586788" y="1581150"/>
          <p14:tracePt t="97893" x="8586788" y="1562100"/>
          <p14:tracePt t="97914" x="8586788" y="1552575"/>
          <p14:tracePt t="97928" x="8586788" y="1544638"/>
          <p14:tracePt t="98283" x="8577263" y="1544638"/>
          <p14:tracePt t="98288" x="8567738" y="1544638"/>
          <p14:tracePt t="98295" x="8567738" y="1535113"/>
          <p14:tracePt t="98307" x="8567738" y="1525588"/>
          <p14:tracePt t="98324" x="8550275" y="1516063"/>
          <p14:tracePt t="98341" x="8540750" y="1508125"/>
          <p14:tracePt t="98357" x="8540750" y="1498600"/>
          <p14:tracePt t="98421" x="8540750" y="1516063"/>
          <p14:tracePt t="98442" x="8540750" y="1535113"/>
          <p14:tracePt t="98452" x="8550275" y="1544638"/>
          <p14:tracePt t="98459" x="8550275" y="1552575"/>
          <p14:tracePt t="98472" x="8559800" y="1571625"/>
          <p14:tracePt t="98488" x="8559800" y="1589088"/>
          <p14:tracePt t="98507" x="8559800" y="1598613"/>
          <p14:tracePt t="98523" x="8559800" y="1608138"/>
          <p14:tracePt t="98540" x="8559800" y="1625600"/>
          <p14:tracePt t="98540" x="8559800" y="1635125"/>
          <p14:tracePt t="98556" x="8559800" y="1644650"/>
          <p14:tracePt t="98577" x="8559800" y="1662113"/>
          <p14:tracePt t="98588" x="8559800" y="1681163"/>
          <p14:tracePt t="98627" x="8559800" y="1690688"/>
          <p14:tracePt t="98639" x="8559800" y="1698625"/>
          <p14:tracePt t="98656" x="8559800" y="1708150"/>
          <p14:tracePt t="99028" x="8531225" y="1698625"/>
          <p14:tracePt t="99030" x="8477250" y="1654175"/>
          <p14:tracePt t="99037" x="8450263" y="1625600"/>
          <p14:tracePt t="99056" x="8394700" y="1571625"/>
          <p14:tracePt t="99075" x="8321675" y="1525588"/>
          <p14:tracePt t="99092" x="8202613" y="1479550"/>
          <p14:tracePt t="99093" x="8102600" y="1443038"/>
          <p14:tracePt t="99108" x="7810500" y="1370013"/>
          <p14:tracePt t="99122" x="7564438" y="1352550"/>
          <p14:tracePt t="99136" x="7389813" y="1352550"/>
          <p14:tracePt t="99153" x="7280275" y="1352550"/>
          <p14:tracePt t="99169" x="7234238" y="1352550"/>
          <p14:tracePt t="99187" x="7189788" y="1352550"/>
          <p14:tracePt t="99202" x="7180263" y="1352550"/>
          <p14:tracePt t="99241" x="7180263" y="1360488"/>
          <p14:tracePt t="99248" x="7180263" y="1370013"/>
          <p14:tracePt t="99256" x="7189788" y="1379538"/>
          <p14:tracePt t="99271" x="7226300" y="1416050"/>
          <p14:tracePt t="99287" x="7280275" y="1471613"/>
          <p14:tracePt t="99305" x="7508875" y="1571625"/>
          <p14:tracePt t="99320" x="7727950" y="1644650"/>
          <p14:tracePt t="99338" x="8075613" y="1735138"/>
          <p14:tracePt t="99352" x="8340725" y="1771650"/>
          <p14:tracePt t="99368" x="8567738" y="1808163"/>
          <p14:tracePt t="99385" x="8842375" y="1854200"/>
          <p14:tracePt t="99402" x="8970963" y="1882775"/>
          <p14:tracePt t="99420" x="9051925" y="1900238"/>
          <p14:tracePt t="99435" x="9107488" y="1919288"/>
          <p14:tracePt t="99568" x="9124950" y="1992313"/>
          <p14:tracePt t="99574" x="9107488" y="1992313"/>
          <p14:tracePt t="99586" x="9097963" y="1992313"/>
          <p14:tracePt t="99605" x="9051925" y="1973263"/>
          <p14:tracePt t="99618" x="9024938" y="1936750"/>
          <p14:tracePt t="99634" x="8978900" y="1890713"/>
          <p14:tracePt t="99651" x="8934450" y="1763713"/>
          <p14:tracePt t="99667" x="8905875" y="1690688"/>
          <p14:tracePt t="99684" x="8878888" y="1589088"/>
          <p14:tracePt t="99704" x="8861425" y="1544638"/>
          <p14:tracePt t="99707" x="8851900" y="1516063"/>
          <p14:tracePt t="99723" x="8842375" y="1489075"/>
          <p14:tracePt t="99734" x="8824913" y="1452563"/>
          <p14:tracePt t="99750" x="8815388" y="1425575"/>
          <p14:tracePt t="99767" x="8778875" y="1379538"/>
          <p14:tracePt t="99784" x="8751888" y="1360488"/>
          <p14:tracePt t="99801" x="8696325" y="1323975"/>
          <p14:tracePt t="99819" x="8650288" y="1316038"/>
          <p14:tracePt t="99820" x="8632825" y="1316038"/>
          <p14:tracePt t="99835" x="8596313" y="1306513"/>
          <p14:tracePt t="99850" x="8550275" y="1306513"/>
          <p14:tracePt t="99867" x="8504238" y="1306513"/>
          <p14:tracePt t="99883" x="8477250" y="1316038"/>
          <p14:tracePt t="99900" x="8458200" y="1333500"/>
          <p14:tracePt t="99919" x="8440738" y="1343025"/>
          <p14:tracePt t="99935" x="8404225" y="1397000"/>
          <p14:tracePt t="99952" x="8367713" y="1462088"/>
          <p14:tracePt t="99969" x="8340725" y="1525588"/>
          <p14:tracePt t="99970" x="8331200" y="1552575"/>
          <p14:tracePt t="99986" x="8294688" y="1598613"/>
          <p14:tracePt t="100001" x="8294688" y="1625600"/>
          <p14:tracePt t="100019" x="8294688" y="1635125"/>
          <p14:tracePt t="101229" x="8248650" y="1671638"/>
          <p14:tracePt t="101235" x="8175625" y="1727200"/>
          <p14:tracePt t="101253" x="8010525" y="1863725"/>
          <p14:tracePt t="101255" x="7937500" y="1919288"/>
          <p14:tracePt t="101262" x="7883525" y="1963738"/>
          <p14:tracePt t="101281" x="7800975" y="2036763"/>
          <p14:tracePt t="101283" x="7783513" y="2046288"/>
          <p14:tracePt t="101298" x="7764463" y="2073275"/>
          <p14:tracePt t="101313" x="7754938" y="2082800"/>
          <p14:tracePt t="101328" x="7747000" y="2082800"/>
          <p14:tracePt t="101345" x="7737475" y="2082800"/>
          <p14:tracePt t="101424" x="7747000" y="2082800"/>
          <p14:tracePt t="101433" x="7764463" y="2082800"/>
          <p14:tracePt t="101447" x="7791450" y="2082800"/>
          <p14:tracePt t="101453" x="7800975" y="2082800"/>
          <p14:tracePt t="101463" x="7837488" y="2082800"/>
          <p14:tracePt t="101481" x="7900988" y="2092325"/>
          <p14:tracePt t="101498" x="7956550" y="2092325"/>
          <p14:tracePt t="101513" x="7993063" y="2109788"/>
          <p14:tracePt t="101515" x="8020050" y="2119313"/>
          <p14:tracePt t="101533" x="8056563" y="2155825"/>
          <p14:tracePt t="101544" x="8093075" y="2211388"/>
          <p14:tracePt t="101562" x="8148638" y="2366963"/>
          <p14:tracePt t="101581" x="8166100" y="2439988"/>
          <p14:tracePt t="101584" x="8166100" y="2457450"/>
          <p14:tracePt t="101594" x="8166100" y="2484438"/>
          <p14:tracePt t="101612" x="8158163" y="2530475"/>
          <p14:tracePt t="101628" x="8129588" y="2557463"/>
          <p14:tracePt t="101630" x="8121650" y="2557463"/>
          <p14:tracePt t="101645" x="8102600" y="2566988"/>
          <p14:tracePt t="101662" x="8047038" y="2576513"/>
          <p14:tracePt t="101679" x="7983538" y="2586038"/>
          <p14:tracePt t="101694" x="7937500" y="2576513"/>
          <p14:tracePt t="101713" x="7883525" y="2549525"/>
          <p14:tracePt t="101728" x="7847013" y="2530475"/>
          <p14:tracePt t="101744" x="7827963" y="2493963"/>
          <p14:tracePt t="101746" x="7827963" y="2484438"/>
          <p14:tracePt t="101760" x="7820025" y="2457450"/>
          <p14:tracePt t="101777" x="7810500" y="2439988"/>
          <p14:tracePt t="101794" x="7820025" y="2393950"/>
          <p14:tracePt t="101811" x="7847013" y="2347913"/>
          <p14:tracePt t="101831" x="7947025" y="2255838"/>
          <p14:tracePt t="101844" x="8085138" y="2174875"/>
          <p14:tracePt t="101861" x="8285163" y="2092325"/>
          <p14:tracePt t="101877" x="8413750" y="2065338"/>
          <p14:tracePt t="101895" x="8550275" y="2065338"/>
          <p14:tracePt t="101897" x="8596313" y="2065338"/>
          <p14:tracePt t="101911" x="8659813" y="2065338"/>
          <p14:tracePt t="101930" x="8715375" y="2082800"/>
          <p14:tracePt t="101943" x="8723313" y="2092325"/>
          <p14:tracePt t="101961" x="8732838" y="2101850"/>
          <p14:tracePt t="101977" x="8723313" y="2109788"/>
          <p14:tracePt t="101993" x="8705850" y="2138363"/>
          <p14:tracePt t="102010" x="8632825" y="2155825"/>
          <p14:tracePt t="102027" x="8531225" y="2174875"/>
          <p14:tracePt t="102047" x="8358188" y="2201863"/>
          <p14:tracePt t="102061" x="8258175" y="2228850"/>
          <p14:tracePt t="102076" x="8166100" y="2255838"/>
          <p14:tracePt t="102093" x="8047038" y="2284413"/>
          <p14:tracePt t="102116" x="7983538" y="2292350"/>
          <p14:tracePt t="102127" x="7956550" y="2301875"/>
          <p14:tracePt t="102145" x="7929563" y="2311400"/>
          <p14:tracePt t="102161" x="7900988" y="2311400"/>
          <p14:tracePt t="102179" x="7883525" y="2311400"/>
          <p14:tracePt t="102194" x="7874000" y="2311400"/>
          <p14:tracePt t="102210" x="7856538" y="2311400"/>
          <p14:tracePt t="102241" x="7847013" y="2311400"/>
          <p14:tracePt t="102251" x="7837488" y="2311400"/>
          <p14:tracePt t="102262" x="7837488" y="2301875"/>
          <p14:tracePt t="102281" x="7837488" y="2292350"/>
          <p14:tracePt t="102294" x="7856538" y="2265363"/>
          <p14:tracePt t="102310" x="7900988" y="2238375"/>
          <p14:tracePt t="102326" x="8029575" y="2165350"/>
          <p14:tracePt t="102343" x="8194675" y="2092325"/>
          <p14:tracePt t="102361" x="8467725" y="1955800"/>
          <p14:tracePt t="102376" x="8632825" y="1873250"/>
          <p14:tracePt t="102392" x="8751888" y="1827213"/>
          <p14:tracePt t="102408" x="8824913" y="1790700"/>
          <p14:tracePt t="102426" x="8832850" y="1781175"/>
          <p14:tracePt t="102428" x="8842375" y="1781175"/>
          <p14:tracePt t="102442" x="8842375" y="1771650"/>
          <p14:tracePt t="102460" x="8842375" y="1754188"/>
          <p14:tracePt t="102461" x="8842375" y="1744663"/>
          <p14:tracePt t="102477" x="8824913" y="1727200"/>
          <p14:tracePt t="102493" x="8815388" y="1708150"/>
          <p14:tracePt t="102494" x="8788400" y="1708150"/>
          <p14:tracePt t="102510" x="8742363" y="1708150"/>
          <p14:tracePt t="102527" x="8669338" y="1727200"/>
          <p14:tracePt t="102528" x="8613775" y="1771650"/>
          <p14:tracePt t="102543" x="8486775" y="1873250"/>
          <p14:tracePt t="102561" x="8377238" y="2000250"/>
          <p14:tracePt t="102578" x="8231188" y="2138363"/>
          <p14:tracePt t="102592" x="8194675" y="2182813"/>
          <p14:tracePt t="102609" x="8158163" y="2219325"/>
          <p14:tracePt t="102611" x="8139113" y="2228850"/>
          <p14:tracePt t="102625" x="8129588" y="2247900"/>
          <p14:tracePt t="102642" x="8121650" y="2265363"/>
          <p14:tracePt t="103277" x="8075613" y="2320925"/>
          <p14:tracePt t="103284" x="8002588" y="2366963"/>
          <p14:tracePt t="103291" x="7947025" y="2420938"/>
          <p14:tracePt t="103307" x="7820025" y="2493963"/>
          <p14:tracePt t="103323" x="7718425" y="2549525"/>
          <p14:tracePt t="103339" x="7545388" y="2622550"/>
          <p14:tracePt t="103356" x="7426325" y="2686050"/>
          <p14:tracePt t="103373" x="7280275" y="2786063"/>
          <p14:tracePt t="103389" x="7216775" y="2841625"/>
          <p14:tracePt t="103407" x="7124700" y="2905125"/>
          <p14:tracePt t="103422" x="7080250" y="2941638"/>
          <p14:tracePt t="103439" x="7051675" y="2960688"/>
          <p14:tracePt t="103440" x="7043738" y="2968625"/>
          <p14:tracePt t="103455" x="7034213" y="2978150"/>
          <p14:tracePt t="103473" x="7024688" y="2978150"/>
          <p14:tracePt t="103475" x="7024688" y="2987675"/>
          <p14:tracePt t="103489" x="7015163" y="2987675"/>
          <p14:tracePt t="103509" x="7015163" y="2997200"/>
          <p14:tracePt t="103523" x="7015163" y="3014663"/>
          <p14:tracePt t="103540" x="7024688" y="3041650"/>
          <p14:tracePt t="103558" x="7088188" y="3133725"/>
          <p14:tracePt t="103573" x="7143750" y="3216275"/>
          <p14:tracePt t="103590" x="7226300" y="3371850"/>
          <p14:tracePt t="103607" x="7270750" y="3462338"/>
          <p14:tracePt t="103624" x="7316788" y="3554413"/>
          <p14:tracePt t="103640" x="7353300" y="3608388"/>
          <p14:tracePt t="103657" x="7389813" y="3671888"/>
          <p14:tracePt t="103658" x="7399338" y="3700463"/>
          <p14:tracePt t="103677" x="7435850" y="3754438"/>
          <p14:tracePt t="103688" x="7462838" y="3810000"/>
          <p14:tracePt t="103710" x="7489825" y="3856038"/>
          <p14:tracePt t="103721" x="7508875" y="3900488"/>
          <p14:tracePt t="103741" x="7554913" y="3956050"/>
          <p14:tracePt t="103755" x="7572375" y="3983038"/>
          <p14:tracePt t="103773" x="7591425" y="4019550"/>
          <p14:tracePt t="103774" x="7608888" y="4038600"/>
          <p14:tracePt t="103788" x="7618413" y="4056063"/>
          <p14:tracePt t="103806" x="7627938" y="4075113"/>
          <p14:tracePt t="103823" x="7654925" y="4138613"/>
          <p14:tracePt t="103838" x="7673975" y="4211638"/>
          <p14:tracePt t="103856" x="7700963" y="4348163"/>
          <p14:tracePt t="103872" x="7710488" y="4421188"/>
          <p14:tracePt t="103889" x="7718425" y="4486275"/>
          <p14:tracePt t="103890" x="7727950" y="4494213"/>
          <p14:tracePt t="103906" x="7727950" y="4540250"/>
          <p14:tracePt t="103922" x="7727950" y="4567238"/>
          <p14:tracePt t="103938" x="7727950" y="4622800"/>
          <p14:tracePt t="103954" x="7727950" y="4649788"/>
          <p14:tracePt t="103971" x="7727950" y="4678363"/>
          <p14:tracePt t="103987" x="7727950" y="4686300"/>
          <p14:tracePt t="105101" x="7700963" y="4686300"/>
          <p14:tracePt t="105108" x="7673975" y="4686300"/>
          <p14:tracePt t="105118" x="7637463" y="4686300"/>
          <p14:tracePt t="105133" x="7564438" y="4686300"/>
          <p14:tracePt t="105150" x="7435850" y="4678363"/>
          <p14:tracePt t="105167" x="7362825" y="4668838"/>
          <p14:tracePt t="105184" x="7280275" y="4659313"/>
          <p14:tracePt t="105200" x="7234238" y="4649788"/>
          <p14:tracePt t="105217" x="7189788" y="4622800"/>
          <p14:tracePt t="105233" x="7153275" y="4603750"/>
          <p14:tracePt t="105250" x="7134225" y="4595813"/>
          <p14:tracePt t="105251" x="7116763" y="4576763"/>
          <p14:tracePt t="105266" x="7107238" y="4559300"/>
          <p14:tracePt t="105288" x="7080250" y="4530725"/>
          <p14:tracePt t="105304" x="7070725" y="4522788"/>
          <p14:tracePt t="105319" x="7061200" y="4513263"/>
          <p14:tracePt t="105320" x="7061200" y="4503738"/>
          <p14:tracePt t="105334" x="7051675" y="4494213"/>
          <p14:tracePt t="105353" x="7043738" y="4486275"/>
          <p14:tracePt t="105374" x="7043738" y="4476750"/>
          <p14:tracePt t="105477" x="7034213" y="4476750"/>
          <p14:tracePt t="105566" x="7034213" y="4467225"/>
          <p14:tracePt t="105602" x="7024688" y="4457700"/>
          <p14:tracePt t="105605" x="7015163" y="4457700"/>
          <p14:tracePt t="105617" x="7007225" y="4449763"/>
          <p14:tracePt t="105635" x="6951663" y="4440238"/>
          <p14:tracePt t="105649" x="6905625" y="4430713"/>
          <p14:tracePt t="105667" x="6832600" y="4421188"/>
          <p14:tracePt t="105687" x="6742113" y="4403725"/>
          <p14:tracePt t="105698" x="6705600" y="4394200"/>
          <p14:tracePt t="105714" x="6540500" y="4348163"/>
          <p14:tracePt t="105734" x="6421438" y="4321175"/>
          <p14:tracePt t="105735" x="6375400" y="4303713"/>
          <p14:tracePt t="105748" x="6302375" y="4284663"/>
          <p14:tracePt t="105767" x="6238875" y="4267200"/>
          <p14:tracePt t="105784" x="6148388" y="4257675"/>
          <p14:tracePt t="105799" x="6092825" y="4248150"/>
          <p14:tracePt t="105818" x="5983288" y="4230688"/>
          <p14:tracePt t="105831" x="5929313" y="4221163"/>
          <p14:tracePt t="105848" x="5864225" y="4221163"/>
          <p14:tracePt t="105850" x="5846763" y="4211638"/>
          <p14:tracePt t="105866" x="5781675" y="4202113"/>
          <p14:tracePt t="105881" x="5737225" y="4202113"/>
          <p14:tracePt t="105900" x="5681663" y="4192588"/>
          <p14:tracePt t="105915" x="5654675" y="4192588"/>
          <p14:tracePt t="105936" x="5627688" y="4184650"/>
          <p14:tracePt t="105949" x="5599113" y="4165600"/>
          <p14:tracePt t="105965" x="5581650" y="4165600"/>
          <p14:tracePt t="105966" x="5581650" y="4156075"/>
          <p14:tracePt t="105983" x="5562600" y="4148138"/>
          <p14:tracePt t="106002" x="5535613" y="4119563"/>
          <p14:tracePt t="106015" x="5518150" y="4111625"/>
          <p14:tracePt t="106031" x="5499100" y="4102100"/>
          <p14:tracePt t="106050" x="5489575" y="4083050"/>
          <p14:tracePt t="106063" x="5481638" y="4075113"/>
          <p14:tracePt t="108982" x="5526088" y="4075113"/>
          <p14:tracePt t="108988" x="5591175" y="4065588"/>
          <p14:tracePt t="108995" x="5654675" y="4065588"/>
          <p14:tracePt t="109004" x="5727700" y="4065588"/>
          <p14:tracePt t="109023" x="5937250" y="4092575"/>
          <p14:tracePt t="109039" x="6065838" y="4129088"/>
          <p14:tracePt t="109057" x="6184900" y="4165600"/>
          <p14:tracePt t="109072" x="6238875" y="4184650"/>
          <p14:tracePt t="109089" x="6284913" y="4202113"/>
          <p14:tracePt t="109090" x="6302375" y="4211638"/>
          <p14:tracePt t="109106" x="6348413" y="4221163"/>
          <p14:tracePt t="109127" x="6394450" y="4238625"/>
          <p14:tracePt t="109139" x="6411913" y="4248150"/>
          <p14:tracePt t="109156" x="6421438" y="4257675"/>
          <p14:tracePt t="109173" x="6440488" y="4257675"/>
          <p14:tracePt t="109189" x="6448425" y="4257675"/>
          <p14:tracePt t="109207" x="6457950" y="4257675"/>
          <p14:tracePt t="109228" x="6467475" y="4257675"/>
          <p14:tracePt t="109623" x="6503988" y="4238625"/>
          <p14:tracePt t="109628" x="6559550" y="4202113"/>
          <p14:tracePt t="109637" x="6596063" y="4184650"/>
          <p14:tracePt t="109657" x="6723063" y="4129088"/>
          <p14:tracePt t="109671" x="6805613" y="4102100"/>
          <p14:tracePt t="109687" x="6869113" y="4075113"/>
          <p14:tracePt t="109702" x="6932613" y="4065588"/>
          <p14:tracePt t="109703" x="6951663" y="4056063"/>
          <p14:tracePt t="109718" x="7015163" y="4038600"/>
          <p14:tracePt t="109735" x="7061200" y="4029075"/>
          <p14:tracePt t="109752" x="7124700" y="4002088"/>
          <p14:tracePt t="109769" x="7161213" y="4002088"/>
          <p14:tracePt t="109785" x="7197725" y="3992563"/>
          <p14:tracePt t="109804" x="7216775" y="3983038"/>
          <p14:tracePt t="109804" x="7226300" y="3983038"/>
          <p14:tracePt t="109820" x="7243763" y="3983038"/>
          <p14:tracePt t="109837" x="7253288" y="3983038"/>
          <p14:tracePt t="109854" x="7270750" y="3983038"/>
          <p14:tracePt t="109880" x="7280275" y="3983038"/>
          <p14:tracePt t="109894" x="7289800" y="3983038"/>
          <p14:tracePt t="109907" x="7299325" y="3973513"/>
          <p14:tracePt t="109995" x="7307263" y="3973513"/>
          <p14:tracePt t="110012" x="7316788" y="3973513"/>
          <p14:tracePt t="110038" x="7326313" y="3973513"/>
          <p14:tracePt t="110044" x="7335838" y="3973513"/>
          <p14:tracePt t="110051" x="7343775" y="3973513"/>
          <p14:tracePt t="110069" x="7353300" y="3973513"/>
          <p14:tracePt t="110089" x="7362825" y="3973513"/>
          <p14:tracePt t="110104" x="7380288" y="3973513"/>
          <p14:tracePt t="110120" x="7389813" y="3973513"/>
          <p14:tracePt t="110147" x="7399338" y="3973513"/>
          <p14:tracePt t="110153" x="7408863" y="3973513"/>
          <p14:tracePt t="110173" x="7416800" y="3973513"/>
          <p14:tracePt t="110184" x="7426325" y="3973513"/>
          <p14:tracePt t="112018" x="7489825" y="3956050"/>
          <p14:tracePt t="112024" x="7591425" y="3946525"/>
          <p14:tracePt t="112032" x="7700963" y="3946525"/>
          <p14:tracePt t="112045" x="7993063" y="3992563"/>
          <p14:tracePt t="112061" x="8385175" y="4192588"/>
          <p14:tracePt t="112078" x="8805863" y="4503738"/>
          <p14:tracePt t="112079" x="8942388" y="4632325"/>
          <p14:tracePt t="112094" x="9088438" y="4759325"/>
          <p14:tracePt t="112111" x="9134475" y="4814888"/>
          <p14:tracePt t="112235" x="9117013" y="4860925"/>
          <p14:tracePt t="112244" x="9097963" y="4860925"/>
          <p14:tracePt t="112263" x="9051925" y="4860925"/>
          <p14:tracePt t="112278" x="9015413" y="4860925"/>
          <p14:tracePt t="112293" x="8988425" y="4851400"/>
          <p14:tracePt t="112310" x="8951913" y="4832350"/>
          <p14:tracePt t="112327" x="8934450" y="4824413"/>
          <p14:tracePt t="112344" x="8897938" y="4787900"/>
          <p14:tracePt t="112360" x="8878888" y="4751388"/>
          <p14:tracePt t="112377" x="8851900" y="4705350"/>
          <p14:tracePt t="112378" x="8842375" y="4686300"/>
          <p14:tracePt t="112393" x="8824913" y="4649788"/>
          <p14:tracePt t="112410" x="8805863" y="4613275"/>
          <p14:tracePt t="112428" x="8805863" y="4595813"/>
          <p14:tracePt t="112444" x="8796338" y="4586288"/>
          <p14:tracePt t="112446" x="8796338" y="4576763"/>
          <p14:tracePt t="112461" x="8796338" y="4567238"/>
          <p14:tracePt t="112478" x="8796338" y="4549775"/>
          <p14:tracePt t="113127" x="8796338" y="4503738"/>
          <p14:tracePt t="113135" x="8796338" y="4467225"/>
          <p14:tracePt t="113141" x="8796338" y="4440238"/>
          <p14:tracePt t="113157" x="8796338" y="4384675"/>
          <p14:tracePt t="113182" x="8796338" y="4267200"/>
          <p14:tracePt t="113191" x="8796338" y="4238625"/>
          <p14:tracePt t="113212" x="8796338" y="4148138"/>
          <p14:tracePt t="113225" x="8778875" y="4075113"/>
          <p14:tracePt t="113243" x="8759825" y="3992563"/>
          <p14:tracePt t="113257" x="8732838" y="3937000"/>
          <p14:tracePt t="113274" x="8723313" y="3910013"/>
          <p14:tracePt t="113291" x="8705850" y="3856038"/>
          <p14:tracePt t="113307" x="8686800" y="3836988"/>
          <p14:tracePt t="113325" x="8678863" y="3810000"/>
          <p14:tracePt t="113345" x="8669338" y="3810000"/>
          <p14:tracePt t="113346" x="8669338" y="3800475"/>
          <p14:tracePt t="113362" x="8659813" y="3790950"/>
          <p14:tracePt t="113374" x="8659813" y="3783013"/>
          <p14:tracePt t="113392" x="8650288" y="3783013"/>
          <p14:tracePt t="113410" x="8650288" y="3773488"/>
          <p14:tracePt t="113427" x="8650288" y="3763963"/>
          <p14:tracePt t="113551" x="8650288" y="3773488"/>
          <p14:tracePt t="113563" x="8650288" y="3783013"/>
          <p14:tracePt t="113576" x="8659813" y="3790950"/>
          <p14:tracePt t="113583" x="8659813" y="3800475"/>
          <p14:tracePt t="113589" x="8669338" y="3800475"/>
          <p14:tracePt t="113612" x="8686800" y="3819525"/>
          <p14:tracePt t="113625" x="8696325" y="3827463"/>
          <p14:tracePt t="113642" x="8696325" y="3836988"/>
          <p14:tracePt t="113659" x="8705850" y="3856038"/>
          <p14:tracePt t="113673" x="8705850" y="3873500"/>
          <p14:tracePt t="113693" x="8696325" y="3910013"/>
          <p14:tracePt t="113706" x="8659813" y="3946525"/>
          <p14:tracePt t="113722" x="8531225" y="4002088"/>
          <p14:tracePt t="113741" x="8185150" y="4065588"/>
          <p14:tracePt t="113757" x="7910513" y="4092575"/>
          <p14:tracePt t="113774" x="7608888" y="4119563"/>
          <p14:tracePt t="113789" x="7416800" y="4138613"/>
          <p14:tracePt t="113811" x="7170738" y="4202113"/>
          <p14:tracePt t="113823" x="7034213" y="4230688"/>
          <p14:tracePt t="113841" x="6932613" y="4248150"/>
          <p14:tracePt t="113842" x="6896100" y="4267200"/>
          <p14:tracePt t="113859" x="6832600" y="4284663"/>
          <p14:tracePt t="113874" x="6786563" y="4303713"/>
          <p14:tracePt t="113895" x="6750050" y="4321175"/>
          <p14:tracePt t="113905" x="6742113" y="4330700"/>
          <p14:tracePt t="115322" x="6842125" y="4184650"/>
          <p14:tracePt t="115326" x="7051675" y="3900488"/>
          <p14:tracePt t="115334" x="7243763" y="3671888"/>
          <p14:tracePt t="115351" x="7581900" y="3243263"/>
          <p14:tracePt t="115367" x="7937500" y="2868613"/>
          <p14:tracePt t="115383" x="8121650" y="2695575"/>
          <p14:tracePt t="115403" x="8377238" y="2447925"/>
          <p14:tracePt t="115419" x="8486775" y="2338388"/>
          <p14:tracePt t="115436" x="8623300" y="2192338"/>
          <p14:tracePt t="115452" x="8669338" y="2146300"/>
          <p14:tracePt t="115472" x="8723313" y="2028825"/>
          <p14:tracePt t="115484" x="8732838" y="1919288"/>
          <p14:tracePt t="115505" x="8715375" y="1717675"/>
          <p14:tracePt t="115518" x="8669338" y="1544638"/>
          <p14:tracePt t="115534" x="8586788" y="1389063"/>
          <p14:tracePt t="115552" x="8486775" y="1214438"/>
          <p14:tracePt t="115566" x="8431213" y="1133475"/>
          <p14:tracePt t="115588" x="8331200" y="1050925"/>
          <p14:tracePt t="115601" x="8275638" y="1014413"/>
          <p14:tracePt t="115618" x="8202613" y="995363"/>
          <p14:tracePt t="115619" x="8158163" y="995363"/>
          <p14:tracePt t="115634" x="8039100" y="1041400"/>
          <p14:tracePt t="115654" x="7864475" y="1141413"/>
          <p14:tracePt t="115666" x="7783513" y="1223963"/>
          <p14:tracePt t="115684" x="7710488" y="1306513"/>
          <p14:tracePt t="115700" x="7673975" y="1379538"/>
          <p14:tracePt t="115701" x="7664450" y="1416050"/>
          <p14:tracePt t="115717" x="7645400" y="1479550"/>
          <p14:tracePt t="115737" x="7637463" y="1562100"/>
          <p14:tracePt t="115755" x="7654925" y="1617663"/>
          <p14:tracePt t="115767" x="7691438" y="1671638"/>
          <p14:tracePt t="115782" x="7737475" y="1717675"/>
          <p14:tracePt t="115783" x="7791450" y="1735138"/>
          <p14:tracePt t="115801" x="7910513" y="1781175"/>
          <p14:tracePt t="115803" x="7983538" y="1790700"/>
          <p14:tracePt t="115815" x="8047038" y="1800225"/>
          <p14:tracePt t="115817" x="8148638" y="1808163"/>
          <p14:tracePt t="115832" x="8294688" y="1808163"/>
          <p14:tracePt t="115850" x="8467725" y="1808163"/>
          <p14:tracePt t="115866" x="8567738" y="1808163"/>
          <p14:tracePt t="115884" x="8715375" y="1790700"/>
          <p14:tracePt t="115900" x="8759825" y="1771650"/>
          <p14:tracePt t="115917" x="8788400" y="1763713"/>
          <p14:tracePt t="115918" x="8788400" y="1754188"/>
          <p14:tracePt t="115934" x="8788400" y="1708150"/>
          <p14:tracePt t="115950" x="8696325" y="1598613"/>
          <p14:tracePt t="115969" x="8458200" y="1389063"/>
          <p14:tracePt t="115981" x="8294688" y="1306513"/>
          <p14:tracePt t="115998" x="8175625" y="1270000"/>
          <p14:tracePt t="116014" x="8047038" y="1270000"/>
          <p14:tracePt t="116031" x="7974013" y="1296988"/>
          <p14:tracePt t="116048" x="7874000" y="1379538"/>
          <p14:tracePt t="116065" x="7827963" y="1443038"/>
          <p14:tracePt t="116085" x="7791450" y="1581150"/>
          <p14:tracePt t="116102" x="7783513" y="1735138"/>
          <p14:tracePt t="116117" x="7800975" y="1817688"/>
          <p14:tracePt t="116132" x="7827963" y="1882775"/>
          <p14:tracePt t="116150" x="7893050" y="1936750"/>
          <p14:tracePt t="116166" x="7937500" y="1963738"/>
          <p14:tracePt t="116184" x="8047038" y="1973263"/>
          <p14:tracePt t="116198" x="8121650" y="1973263"/>
          <p14:tracePt t="116215" x="8185150" y="1946275"/>
          <p14:tracePt t="116232" x="8239125" y="1909763"/>
          <p14:tracePt t="116247" x="8258175" y="1890713"/>
          <p14:tracePt t="116264" x="8267700" y="1844675"/>
          <p14:tracePt t="116265" x="8267700" y="1827213"/>
          <p14:tracePt t="116281" x="8258175" y="1771650"/>
          <p14:tracePt t="116297" x="8221663" y="1727200"/>
          <p14:tracePt t="116314" x="8175625" y="1671638"/>
          <p14:tracePt t="116331" x="8139113" y="1662113"/>
          <p14:tracePt t="116348" x="8056563" y="1662113"/>
          <p14:tracePt t="116367" x="8020050" y="1690688"/>
          <p14:tracePt t="116368" x="8002588" y="1708150"/>
          <p14:tracePt t="116383" x="7966075" y="1754188"/>
          <p14:tracePt t="116400" x="7947025" y="1800225"/>
          <p14:tracePt t="116417" x="7937500" y="1827213"/>
          <p14:tracePt t="118941" x="7910513" y="1836738"/>
          <p14:tracePt t="118948" x="7874000" y="1844675"/>
          <p14:tracePt t="118958" x="7837488" y="1873250"/>
          <p14:tracePt t="118972" x="7718425" y="1936750"/>
          <p14:tracePt t="118991" x="7581900" y="2036763"/>
          <p14:tracePt t="119007" x="7499350" y="2101850"/>
          <p14:tracePt t="119024" x="7399338" y="2182813"/>
          <p14:tracePt t="119039" x="7307263" y="2238375"/>
          <p14:tracePt t="119059" x="7207250" y="2301875"/>
          <p14:tracePt t="119072" x="7143750" y="2338388"/>
          <p14:tracePt t="119090" x="7088188" y="2357438"/>
          <p14:tracePt t="119091" x="7070725" y="2357438"/>
          <p14:tracePt t="119109" x="7043738" y="2366963"/>
          <p14:tracePt t="119125" x="7015163" y="2384425"/>
          <p14:tracePt t="119140" x="6997700" y="2384425"/>
          <p14:tracePt t="119154" x="6978650" y="2384425"/>
          <p14:tracePt t="119176" x="6942138" y="2411413"/>
          <p14:tracePt t="119188" x="6896100" y="2420938"/>
          <p14:tracePt t="119210" x="6851650" y="2439988"/>
          <p14:tracePt t="119221" x="6815138" y="2466975"/>
          <p14:tracePt t="119238" x="6769100" y="2493963"/>
          <p14:tracePt t="119256" x="6686550" y="2540000"/>
          <p14:tracePt t="119276" x="6596063" y="2603500"/>
          <p14:tracePt t="119289" x="6530975" y="2640013"/>
          <p14:tracePt t="119306" x="6486525" y="2676525"/>
          <p14:tracePt t="119325" x="6403975" y="2732088"/>
          <p14:tracePt t="119339" x="6348413" y="2768600"/>
          <p14:tracePt t="119356" x="6294438" y="2814638"/>
          <p14:tracePt t="119375" x="6265863" y="2832100"/>
          <p14:tracePt t="119387" x="6229350" y="2859088"/>
          <p14:tracePt t="119404" x="6202363" y="2878138"/>
          <p14:tracePt t="119421" x="6192838" y="2887663"/>
          <p14:tracePt t="119437" x="6175375" y="2895600"/>
          <p14:tracePt t="119454" x="6165850" y="2895600"/>
          <p14:tracePt t="119471" x="6156325" y="2905125"/>
          <p14:tracePt t="119472" x="6156325" y="2914650"/>
          <p14:tracePt t="119487" x="6148388" y="2914650"/>
          <p14:tracePt t="119548" x="6148388" y="2905125"/>
          <p14:tracePt t="119560" x="6156325" y="2905125"/>
          <p14:tracePt t="119568" x="6165850" y="2895600"/>
          <p14:tracePt t="119574" x="6175375" y="2887663"/>
          <p14:tracePt t="119589" x="6192838" y="2878138"/>
          <p14:tracePt t="119603" x="6229350" y="2859088"/>
          <p14:tracePt t="119621" x="6275388" y="2822575"/>
          <p14:tracePt t="119636" x="6311900" y="2805113"/>
          <p14:tracePt t="119653" x="6357938" y="2776538"/>
          <p14:tracePt t="119670" x="6430963" y="2740025"/>
          <p14:tracePt t="119686" x="6486525" y="2713038"/>
          <p14:tracePt t="119704" x="6586538" y="2667000"/>
          <p14:tracePt t="119719" x="6640513" y="2640013"/>
          <p14:tracePt t="119737" x="6713538" y="2593975"/>
          <p14:tracePt t="119753" x="6742113" y="2576513"/>
          <p14:tracePt t="119774" x="6769100" y="2549525"/>
          <p14:tracePt t="119787" x="6786563" y="2549525"/>
          <p14:tracePt t="119806" x="6805613" y="2530475"/>
          <p14:tracePt t="119821" x="6815138" y="2520950"/>
          <p14:tracePt t="119836" x="6832600" y="2520950"/>
          <p14:tracePt t="119853" x="6842125" y="2513013"/>
          <p14:tracePt t="119869" x="6859588" y="2503488"/>
          <p14:tracePt t="119886" x="6869113" y="2503488"/>
          <p14:tracePt t="119887" x="6878638" y="2503488"/>
          <p14:tracePt t="119902" x="6888163" y="2493963"/>
          <p14:tracePt t="119919" x="6905625" y="2484438"/>
          <p14:tracePt t="119936" x="6924675" y="2476500"/>
          <p14:tracePt t="119952" x="6932613" y="2476500"/>
          <p14:tracePt t="119973" x="6951663" y="2466975"/>
          <p14:tracePt t="119978" x="6961188" y="2457450"/>
          <p14:tracePt t="119985" x="6969125" y="2457450"/>
          <p14:tracePt t="120009" x="6978650" y="2447925"/>
          <p14:tracePt t="120023" x="6988175" y="2447925"/>
          <p14:tracePt t="120051" x="6988175" y="2439988"/>
          <p14:tracePt t="120094" x="6988175" y="2430463"/>
          <p14:tracePt t="120126" x="6969125" y="2420938"/>
          <p14:tracePt t="120132" x="6951663" y="2420938"/>
          <p14:tracePt t="120139" x="6915150" y="2420938"/>
          <p14:tracePt t="120154" x="6832600" y="2420938"/>
          <p14:tracePt t="120169" x="6705600" y="2466975"/>
          <p14:tracePt t="120187" x="6503988" y="2557463"/>
          <p14:tracePt t="120202" x="6375400" y="2640013"/>
          <p14:tracePt t="120220" x="6229350" y="2759075"/>
          <p14:tracePt t="120236" x="6148388" y="2822575"/>
          <p14:tracePt t="120257" x="6083300" y="2895600"/>
          <p14:tracePt t="120272" x="6038850" y="2924175"/>
          <p14:tracePt t="120275" x="6029325" y="2941638"/>
          <p14:tracePt t="120284" x="6010275" y="2960688"/>
          <p14:tracePt t="120303" x="5973763" y="2987675"/>
          <p14:tracePt t="120318" x="5956300" y="3014663"/>
          <p14:tracePt t="120338" x="5937250" y="3024188"/>
          <p14:tracePt t="120352" x="5929313" y="3033713"/>
          <p14:tracePt t="120370" x="5919788" y="3033713"/>
          <p14:tracePt t="120386" x="5910263" y="3041650"/>
          <p14:tracePt t="120428" x="5919788" y="3041650"/>
          <p14:tracePt t="120433" x="5937250" y="3041650"/>
          <p14:tracePt t="120438" x="5965825" y="3024188"/>
          <p14:tracePt t="120456" x="6038850" y="2978150"/>
          <p14:tracePt t="120468" x="6202363" y="2878138"/>
          <p14:tracePt t="120487" x="6486525" y="2722563"/>
          <p14:tracePt t="120503" x="6659563" y="2640013"/>
          <p14:tracePt t="120517" x="6796088" y="2586038"/>
          <p14:tracePt t="120536" x="6924675" y="2520950"/>
          <p14:tracePt t="120551" x="6969125" y="2503488"/>
          <p14:tracePt t="120572" x="7024688" y="2484438"/>
          <p14:tracePt t="120586" x="7043738" y="2476500"/>
          <p14:tracePt t="120603" x="7051675" y="2466975"/>
          <p14:tracePt t="120643" x="7034213" y="2476500"/>
          <p14:tracePt t="120649" x="7007225" y="2484438"/>
          <p14:tracePt t="120656" x="6961188" y="2503488"/>
          <p14:tracePt t="120668" x="6896100" y="2540000"/>
          <p14:tracePt t="120670" x="6769100" y="2586038"/>
          <p14:tracePt t="120689" x="6559550" y="2667000"/>
          <p14:tracePt t="120700" x="6367463" y="2759075"/>
          <p14:tracePt t="120720" x="6184900" y="2841625"/>
          <p14:tracePt t="120734" x="6092825" y="2895600"/>
          <p14:tracePt t="120752" x="6010275" y="2941638"/>
          <p14:tracePt t="120768" x="5983288" y="2968625"/>
          <p14:tracePt t="120786" x="5946775" y="2997200"/>
          <p14:tracePt t="120800" x="5929313" y="3005138"/>
          <p14:tracePt t="120816" x="5919788" y="3014663"/>
          <p14:tracePt t="120892" x="5929313" y="3014663"/>
          <p14:tracePt t="120894" x="5929313" y="3005138"/>
          <p14:tracePt t="120901" x="5937250" y="3005138"/>
          <p14:tracePt t="120922" x="5946775" y="3005138"/>
          <p14:tracePt t="120936" x="5956300" y="2997200"/>
          <p14:tracePt t="120949" x="5973763" y="2987675"/>
          <p14:tracePt t="120971" x="6010275" y="2978150"/>
          <p14:tracePt t="120982" x="6046788" y="2960688"/>
          <p14:tracePt t="121000" x="6102350" y="2924175"/>
          <p14:tracePt t="121015" x="6175375" y="2887663"/>
          <p14:tracePt t="121031" x="6321425" y="2805113"/>
          <p14:tracePt t="121049" x="6440488" y="2740025"/>
          <p14:tracePt t="121065" x="6613525" y="2676525"/>
          <p14:tracePt t="121083" x="6686550" y="2659063"/>
          <p14:tracePt t="121085" x="6723063" y="2649538"/>
          <p14:tracePt t="121100" x="6769100" y="2649538"/>
          <p14:tracePt t="121117" x="6805613" y="2649538"/>
          <p14:tracePt t="121136" x="6859588" y="2667000"/>
          <p14:tracePt t="121151" x="6896100" y="2686050"/>
          <p14:tracePt t="121167" x="6932613" y="2713038"/>
          <p14:tracePt t="121184" x="6942138" y="2722563"/>
          <p14:tracePt t="121198" x="6961188" y="2732088"/>
          <p14:tracePt t="121215" x="6961188" y="2749550"/>
          <p14:tracePt t="121232" x="6969125" y="2759075"/>
          <p14:tracePt t="121250" x="6978650" y="2759075"/>
          <p14:tracePt t="121264" x="6988175" y="2768600"/>
          <p14:tracePt t="121326" x="6997700" y="2749550"/>
          <p14:tracePt t="121331" x="6997700" y="2732088"/>
          <p14:tracePt t="121337" x="7007225" y="2713038"/>
          <p14:tracePt t="121347" x="7015163" y="2695575"/>
          <p14:tracePt t="121367" x="7043738" y="2630488"/>
          <p14:tracePt t="121386" x="7061200" y="2593975"/>
          <p14:tracePt t="121400" x="7070725" y="2576513"/>
          <p14:tracePt t="121414" x="7070725" y="2566988"/>
          <p14:tracePt t="121433" x="7080250" y="2557463"/>
          <p14:tracePt t="121448" x="7088188" y="2549525"/>
          <p14:tracePt t="121464" x="7097713" y="2549525"/>
          <p14:tracePt t="121480" x="7107238" y="2549525"/>
          <p14:tracePt t="121497" x="7116763" y="2549525"/>
          <p14:tracePt t="121525" x="7124700" y="2549525"/>
          <p14:tracePt t="121535" x="7134225" y="2549525"/>
          <p14:tracePt t="121650" x="7134225" y="2540000"/>
          <p14:tracePt t="121657" x="7134225" y="2530475"/>
          <p14:tracePt t="121680" x="7134225" y="2520950"/>
          <p14:tracePt t="121691" x="7134225" y="2513013"/>
          <p14:tracePt t="121712" x="7134225" y="2503488"/>
          <p14:tracePt t="121779" x="7134225" y="2493963"/>
          <p14:tracePt t="121977" x="7107238" y="2476500"/>
          <p14:tracePt t="121984" x="7051675" y="2476500"/>
          <p14:tracePt t="121995" x="6988175" y="2476500"/>
          <p14:tracePt t="122012" x="6696075" y="2603500"/>
          <p14:tracePt t="122029" x="6530975" y="2686050"/>
          <p14:tracePt t="122045" x="6348413" y="2814638"/>
          <p14:tracePt t="122066" x="6238875" y="2914650"/>
          <p14:tracePt t="122068" x="6202363" y="2960688"/>
          <p14:tracePt t="122084" x="6111875" y="3051175"/>
          <p14:tracePt t="122096" x="6046788" y="3124200"/>
          <p14:tracePt t="122117" x="5992813" y="3179763"/>
          <p14:tracePt t="122129" x="5983288" y="3206750"/>
          <p14:tracePt t="122151" x="5965825" y="3206750"/>
          <p14:tracePt t="122166" x="5965825" y="3216275"/>
          <p14:tracePt t="122170" x="5965825" y="3224213"/>
          <p14:tracePt t="122174" x="5956300" y="3224213"/>
          <p14:tracePt t="122216" x="5965825" y="3216275"/>
          <p14:tracePt t="122222" x="5973763" y="3206750"/>
          <p14:tracePt t="122228" x="5992813" y="3187700"/>
          <p14:tracePt t="122250" x="6083300" y="3106738"/>
          <p14:tracePt t="122261" x="6111875" y="3078163"/>
          <p14:tracePt t="122262" x="6148388" y="3041650"/>
          <p14:tracePt t="122278" x="6248400" y="2951163"/>
          <p14:tracePt t="122300" x="6411913" y="2814638"/>
          <p14:tracePt t="122305" x="6477000" y="2768600"/>
          <p14:tracePt t="122313" x="6530975" y="2732088"/>
          <p14:tracePt t="122328" x="6623050" y="2667000"/>
          <p14:tracePt t="122346" x="6750050" y="2603500"/>
          <p14:tracePt t="122363" x="6815138" y="2586038"/>
          <p14:tracePt t="122383" x="6859588" y="2566988"/>
          <p14:tracePt t="122396" x="6878638" y="2557463"/>
          <p14:tracePt t="122412" x="6896100" y="2557463"/>
          <p14:tracePt t="122433" x="6915150" y="2557463"/>
          <p14:tracePt t="122453" x="6924675" y="2557463"/>
          <p14:tracePt t="122502" x="6924675" y="2566988"/>
          <p14:tracePt t="122508" x="6915150" y="2566988"/>
          <p14:tracePt t="122514" x="6905625" y="2576513"/>
          <p14:tracePt t="122529" x="6905625" y="2593975"/>
          <p14:tracePt t="122545" x="6878638" y="2593975"/>
          <p14:tracePt t="122563" x="6869113" y="2622550"/>
          <p14:tracePt t="122579" x="6859588" y="2630488"/>
          <p14:tracePt t="122596" x="6842125" y="2640013"/>
          <p14:tracePt t="122613" x="6832600" y="2649538"/>
          <p14:tracePt t="122627" x="6823075" y="2649538"/>
          <p14:tracePt t="122644" x="6815138" y="2667000"/>
          <p14:tracePt t="122682" x="6805613" y="2667000"/>
          <p14:tracePt t="123906" x="6742113" y="2713038"/>
          <p14:tracePt t="123910" x="6659563" y="2786063"/>
          <p14:tracePt t="123924" x="6486525" y="2932113"/>
          <p14:tracePt t="123939" x="6330950" y="3078163"/>
          <p14:tracePt t="123960" x="6119813" y="3260725"/>
          <p14:tracePt t="123975" x="5965825" y="3408363"/>
          <p14:tracePt t="123990" x="5791200" y="3544888"/>
          <p14:tracePt t="124009" x="5645150" y="3671888"/>
          <p14:tracePt t="124023" x="5562600" y="3727450"/>
          <p14:tracePt t="124041" x="5472113" y="3790950"/>
          <p14:tracePt t="124057" x="5435600" y="3819525"/>
          <p14:tracePt t="124073" x="5416550" y="3827463"/>
          <p14:tracePt t="124090" x="5408613" y="3827463"/>
          <p14:tracePt t="126377" x="5435600" y="3827463"/>
          <p14:tracePt t="126381" x="5499100" y="3836988"/>
          <p14:tracePt t="126388" x="5562600" y="3856038"/>
          <p14:tracePt t="126400" x="5645150" y="3873500"/>
          <p14:tracePt t="126401" x="5708650" y="3892550"/>
          <p14:tracePt t="126417" x="5846763" y="3937000"/>
          <p14:tracePt t="126432" x="5946775" y="3983038"/>
          <p14:tracePt t="126450" x="6119813" y="4056063"/>
          <p14:tracePt t="126466" x="6221413" y="4129088"/>
          <p14:tracePt t="126483" x="6330950" y="4221163"/>
          <p14:tracePt t="126483" x="6394450" y="4275138"/>
          <p14:tracePt t="126498" x="6503988" y="4384675"/>
          <p14:tracePt t="126516" x="6623050" y="4476750"/>
          <p14:tracePt t="126517" x="6696075" y="4522788"/>
          <p14:tracePt t="126530" x="6786563" y="4595813"/>
          <p14:tracePt t="126548" x="6869113" y="4632325"/>
          <p14:tracePt t="126565" x="6942138" y="4659313"/>
          <p14:tracePt t="136928" x="6832600" y="4622800"/>
          <p14:tracePt t="136932" x="6623050" y="4530725"/>
          <p14:tracePt t="136948" x="6075363" y="4321175"/>
          <p14:tracePt t="136964" x="5572125" y="4175125"/>
          <p14:tracePt t="136982" x="4914900" y="3983038"/>
          <p14:tracePt t="136999" x="4586288" y="3873500"/>
          <p14:tracePt t="137000" x="4411663" y="3836988"/>
          <p14:tracePt t="137015" x="4019550" y="3746500"/>
          <p14:tracePt t="137036" x="3452813" y="3635375"/>
          <p14:tracePt t="137047" x="3252788" y="3608388"/>
          <p14:tracePt t="137049" x="3078163" y="3598863"/>
          <p14:tracePt t="137066" x="2759075" y="3554413"/>
          <p14:tracePt t="137082" x="2520950" y="3554413"/>
          <p14:tracePt t="137083" x="2430463" y="3554413"/>
          <p14:tracePt t="137101" x="2328863" y="3571875"/>
          <p14:tracePt t="137115" x="2284413" y="3571875"/>
          <p14:tracePt t="137116" x="2265363" y="3571875"/>
          <p14:tracePt t="137132" x="2238375" y="3590925"/>
          <p14:tracePt t="137149" x="2211388" y="3617913"/>
          <p14:tracePt t="137165" x="2092325" y="3827463"/>
          <p14:tracePt t="137182" x="1963738" y="4083050"/>
          <p14:tracePt t="137198" x="1690688" y="4586288"/>
          <p14:tracePt t="137218" x="1270000" y="50434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82723" y="4253890"/>
            <a:ext cx="5852160" cy="84836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80"/>
              </a:spcBef>
            </a:pPr>
            <a:r>
              <a:rPr sz="1800" b="1" spc="-30" dirty="0">
                <a:latin typeface="Arial"/>
                <a:cs typeface="Arial"/>
              </a:rPr>
              <a:t>Total </a:t>
            </a:r>
            <a:r>
              <a:rPr sz="1800" b="1" spc="-5" dirty="0">
                <a:latin typeface="Arial"/>
                <a:cs typeface="Arial"/>
              </a:rPr>
              <a:t>solar energy </a:t>
            </a:r>
            <a:r>
              <a:rPr sz="1800" b="1" spc="-10" dirty="0">
                <a:latin typeface="Arial"/>
                <a:cs typeface="Arial"/>
              </a:rPr>
              <a:t>received </a:t>
            </a:r>
            <a:r>
              <a:rPr sz="1800" b="1" dirty="0">
                <a:latin typeface="Arial"/>
                <a:cs typeface="Arial"/>
              </a:rPr>
              <a:t>by </a:t>
            </a:r>
            <a:r>
              <a:rPr sz="1800" b="1" spc="-5" dirty="0">
                <a:latin typeface="Arial"/>
                <a:cs typeface="Arial"/>
              </a:rPr>
              <a:t>earth </a:t>
            </a:r>
            <a:r>
              <a:rPr sz="1800" b="1" dirty="0">
                <a:latin typeface="Arial"/>
                <a:cs typeface="Arial"/>
              </a:rPr>
              <a:t>~ </a:t>
            </a:r>
            <a:r>
              <a:rPr sz="1800" b="1" spc="-5" dirty="0">
                <a:latin typeface="Arial"/>
                <a:cs typeface="Arial"/>
              </a:rPr>
              <a:t>10</a:t>
            </a:r>
            <a:r>
              <a:rPr sz="1800" b="1" spc="-7" baseline="25462" dirty="0">
                <a:latin typeface="Arial"/>
                <a:cs typeface="Arial"/>
              </a:rPr>
              <a:t>9</a:t>
            </a:r>
            <a:r>
              <a:rPr sz="1800" b="1" spc="390" baseline="25462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TWh</a:t>
            </a:r>
            <a:endParaRPr sz="1800" dirty="0">
              <a:latin typeface="Arial"/>
              <a:cs typeface="Arial"/>
            </a:endParaRPr>
          </a:p>
          <a:p>
            <a:pPr marL="2105025">
              <a:lnSpc>
                <a:spcPct val="100000"/>
              </a:lnSpc>
              <a:spcBef>
                <a:spcPts val="1080"/>
              </a:spcBef>
            </a:pPr>
            <a:r>
              <a:rPr sz="1800" b="1" spc="-30" dirty="0">
                <a:latin typeface="Arial"/>
                <a:cs typeface="Arial"/>
              </a:rPr>
              <a:t>Total </a:t>
            </a:r>
            <a:r>
              <a:rPr sz="1800" b="1" spc="-5" dirty="0">
                <a:latin typeface="Arial"/>
                <a:cs typeface="Arial"/>
              </a:rPr>
              <a:t>energy consumed </a:t>
            </a:r>
            <a:r>
              <a:rPr sz="1800" b="1" dirty="0">
                <a:latin typeface="Arial"/>
                <a:cs typeface="Arial"/>
              </a:rPr>
              <a:t>~ </a:t>
            </a:r>
            <a:r>
              <a:rPr sz="1800" b="1" spc="-5" dirty="0">
                <a:latin typeface="Arial"/>
                <a:cs typeface="Arial"/>
              </a:rPr>
              <a:t>10</a:t>
            </a:r>
            <a:r>
              <a:rPr sz="1800" b="1" spc="-7" baseline="25462" dirty="0">
                <a:latin typeface="Arial"/>
                <a:cs typeface="Arial"/>
              </a:rPr>
              <a:t>5</a:t>
            </a:r>
            <a:r>
              <a:rPr sz="1800" b="1" spc="284" baseline="25462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TWh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2439" y="46431"/>
            <a:ext cx="39916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The </a:t>
            </a:r>
            <a:r>
              <a:rPr spc="-5" dirty="0"/>
              <a:t>Solar Energy</a:t>
            </a:r>
            <a:r>
              <a:rPr spc="-20" dirty="0"/>
              <a:t> </a:t>
            </a:r>
            <a:r>
              <a:rPr spc="-10" dirty="0"/>
              <a:t>Cycle</a:t>
            </a:r>
          </a:p>
        </p:txBody>
      </p:sp>
      <p:sp>
        <p:nvSpPr>
          <p:cNvPr id="4" name="object 4"/>
          <p:cNvSpPr/>
          <p:nvPr/>
        </p:nvSpPr>
        <p:spPr>
          <a:xfrm>
            <a:off x="1932432" y="556259"/>
            <a:ext cx="5279136" cy="38145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1E2C838-E55A-4B0F-87D5-0AC51A44DBC7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3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679CFD3-2CAB-E3E1-DB27-3BC8E06BC0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05"/>
    </mc:Choice>
    <mc:Fallback xmlns="">
      <p:transition spd="slow" advTm="80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17" x="8824913" y="1525588"/>
          <p14:tracePt t="2324" x="8596313" y="1352550"/>
          <p14:tracePt t="2339" x="8304213" y="1150938"/>
          <p14:tracePt t="2354" x="8093075" y="1023938"/>
          <p14:tracePt t="2371" x="7874000" y="912813"/>
          <p14:tracePt t="2389" x="7554913" y="712788"/>
          <p14:tracePt t="2410" x="7234238" y="493713"/>
          <p14:tracePt t="2422" x="7080250" y="355600"/>
          <p14:tracePt t="2439" x="6969125" y="255588"/>
          <p14:tracePt t="2440" x="6942138" y="201613"/>
          <p14:tracePt t="2457" x="6896100" y="155575"/>
          <p14:tracePt t="2473" x="6878638" y="109538"/>
          <p14:tracePt t="2489" x="6878638" y="100013"/>
          <p14:tracePt t="2504" x="6878638" y="92075"/>
          <p14:tracePt t="3157" x="6786563" y="82550"/>
          <p14:tracePt t="3161" x="6669088" y="73025"/>
          <p14:tracePt t="3168" x="6513513" y="73025"/>
          <p14:tracePt t="3190" x="5800725" y="128588"/>
          <p14:tracePt t="3207" x="4978400" y="311150"/>
          <p14:tracePt t="3208" x="4667250" y="401638"/>
          <p14:tracePt t="3220" x="4357688" y="474663"/>
          <p14:tracePt t="3237" x="3827463" y="639763"/>
          <p14:tracePt t="3253" x="3617913" y="703263"/>
          <p14:tracePt t="3273" x="3333750" y="758825"/>
          <p14:tracePt t="3287" x="3233738" y="758825"/>
          <p14:tracePt t="3306" x="3160713" y="758825"/>
          <p14:tracePt t="3320" x="3141663" y="758825"/>
          <p14:tracePt t="3742" x="3114675" y="758825"/>
          <p14:tracePt t="3745" x="3078163" y="758825"/>
          <p14:tracePt t="3752" x="3032125" y="766763"/>
          <p14:tracePt t="3768" x="2951163" y="776288"/>
          <p14:tracePt t="3789" x="2768600" y="803275"/>
          <p14:tracePt t="3803" x="2657475" y="812800"/>
          <p14:tracePt t="3818" x="2576513" y="831850"/>
          <p14:tracePt t="3835" x="2493963" y="839788"/>
          <p14:tracePt t="3849" x="2466975" y="849313"/>
          <p14:tracePt t="3866" x="2447925" y="849313"/>
          <p14:tracePt t="3882" x="2430463" y="849313"/>
          <p14:tracePt t="3900" x="2420938" y="849313"/>
          <p14:tracePt t="3916" x="2411413" y="849313"/>
          <p14:tracePt t="4039" x="2401888" y="849313"/>
          <p14:tracePt t="4053" x="2393950" y="849313"/>
          <p14:tracePt t="4070" x="2384425" y="849313"/>
          <p14:tracePt t="4072" x="2357438" y="858838"/>
          <p14:tracePt t="4084" x="2338388" y="858838"/>
          <p14:tracePt t="4103" x="2228850" y="868363"/>
          <p14:tracePt t="4115" x="2174875" y="876300"/>
          <p14:tracePt t="4132" x="2109788" y="885825"/>
          <p14:tracePt t="4134" x="2092325" y="885825"/>
          <p14:tracePt t="4149" x="2027238" y="895350"/>
          <p14:tracePt t="4165" x="1973263" y="912813"/>
          <p14:tracePt t="4182" x="1881188" y="941388"/>
          <p14:tracePt t="4198" x="1854200" y="958850"/>
          <p14:tracePt t="4217" x="1836738" y="958850"/>
          <p14:tracePt t="4234" x="1817688" y="968375"/>
          <p14:tracePt t="4250" x="1808163" y="968375"/>
          <p14:tracePt t="4266" x="1800225" y="968375"/>
          <p14:tracePt t="6113" x="1836738" y="977900"/>
          <p14:tracePt t="6119" x="1900238" y="995363"/>
          <p14:tracePt t="6127" x="1982788" y="1031875"/>
          <p14:tracePt t="6144" x="2146300" y="1087438"/>
          <p14:tracePt t="6160" x="2274888" y="1141413"/>
          <p14:tracePt t="6161" x="2328863" y="1160463"/>
          <p14:tracePt t="6175" x="2420938" y="1206500"/>
          <p14:tracePt t="6193" x="2493963" y="1243013"/>
          <p14:tracePt t="6195" x="2530475" y="1260475"/>
          <p14:tracePt t="6209" x="2603500" y="1296988"/>
          <p14:tracePt t="6225" x="2657475" y="1323975"/>
          <p14:tracePt t="6243" x="2722563" y="1360488"/>
          <p14:tracePt t="6259" x="2740025" y="1379538"/>
          <p14:tracePt t="6279" x="2768600" y="1389063"/>
          <p14:tracePt t="6292" x="2768600" y="1397000"/>
          <p14:tracePt t="6308" x="2768600" y="1406525"/>
          <p14:tracePt t="6310" x="2776538" y="1406525"/>
          <p14:tracePt t="6330" x="2776538" y="1416050"/>
          <p14:tracePt t="6331" x="2786063" y="1416050"/>
          <p14:tracePt t="6437" x="2795588" y="1416050"/>
          <p14:tracePt t="6834" x="2732088" y="1416050"/>
          <p14:tracePt t="6841" x="2620963" y="1435100"/>
          <p14:tracePt t="6847" x="2520950" y="1443038"/>
          <p14:tracePt t="6857" x="2430463" y="1462088"/>
          <p14:tracePt t="6876" x="2247900" y="1471613"/>
          <p14:tracePt t="6891" x="2182813" y="1479550"/>
          <p14:tracePt t="6909" x="2128838" y="1479550"/>
          <p14:tracePt t="6925" x="2109788" y="1479550"/>
          <p14:tracePt t="6941" x="2100263" y="1479550"/>
          <p14:tracePt t="6961" x="2082800" y="1479550"/>
          <p14:tracePt t="6976" x="2073275" y="1479550"/>
          <p14:tracePt t="6997" x="2073275" y="1489075"/>
          <p14:tracePt t="7014" x="2073275" y="1498600"/>
          <p14:tracePt t="7024" x="2082800" y="1508125"/>
          <p14:tracePt t="7040" x="2100263" y="1535113"/>
          <p14:tracePt t="7056" x="2155825" y="1581150"/>
          <p14:tracePt t="7073" x="2255838" y="1644650"/>
          <p14:tracePt t="7090" x="2320925" y="1681163"/>
          <p14:tracePt t="7093" x="2347913" y="1690688"/>
          <p14:tracePt t="7107" x="2393950" y="1717675"/>
          <p14:tracePt t="7124" x="2430463" y="1735138"/>
          <p14:tracePt t="7140" x="2474913" y="1754188"/>
          <p14:tracePt t="7157" x="2520950" y="1763713"/>
          <p14:tracePt t="7178" x="2593975" y="1763713"/>
          <p14:tracePt t="7190" x="2640013" y="1763713"/>
          <p14:tracePt t="7208" x="2667000" y="1763713"/>
          <p14:tracePt t="7208" x="2676525" y="1763713"/>
          <p14:tracePt t="7223" x="2676525" y="1754188"/>
          <p14:tracePt t="7239" x="2695575" y="1754188"/>
          <p14:tracePt t="7256" x="2703513" y="1754188"/>
          <p14:tracePt t="7276" x="2713038" y="1754188"/>
          <p14:tracePt t="7290" x="2722563" y="1754188"/>
          <p14:tracePt t="7734" x="2722563" y="1763713"/>
          <p14:tracePt t="7738" x="2722563" y="1800225"/>
          <p14:tracePt t="7754" x="2722563" y="1873250"/>
          <p14:tracePt t="7770" x="2703513" y="1955800"/>
          <p14:tracePt t="7787" x="2686050" y="2046288"/>
          <p14:tracePt t="7804" x="2676525" y="2082800"/>
          <p14:tracePt t="7821" x="2667000" y="2119313"/>
          <p14:tracePt t="7841" x="2667000" y="2128838"/>
          <p14:tracePt t="7854" x="2667000" y="2138363"/>
          <p14:tracePt t="7870" x="2667000" y="2146300"/>
          <p14:tracePt t="7887" x="2667000" y="2155825"/>
          <p14:tracePt t="7905" x="2667000" y="2165350"/>
          <p14:tracePt t="7925" x="2657475" y="2165350"/>
          <p14:tracePt t="7940" x="2657475" y="2174875"/>
          <p14:tracePt t="7957" x="2649538" y="2174875"/>
          <p14:tracePt t="7970" x="2649538" y="2182813"/>
          <p14:tracePt t="8012" x="2649538" y="2192338"/>
          <p14:tracePt t="8017" x="2640013" y="2192338"/>
          <p14:tracePt t="8025" x="2630488" y="2192338"/>
          <p14:tracePt t="8036" x="2620963" y="2201863"/>
          <p14:tracePt t="8052" x="2576513" y="2211388"/>
          <p14:tracePt t="8070" x="2547938" y="2219325"/>
          <p14:tracePt t="8086" x="2511425" y="2228850"/>
          <p14:tracePt t="8103" x="2503488" y="2238375"/>
          <p14:tracePt t="8120" x="2484438" y="2247900"/>
          <p14:tracePt t="8136" x="2474913" y="2247900"/>
          <p14:tracePt t="8154" x="2457450" y="2247900"/>
          <p14:tracePt t="8174" x="2447925" y="2247900"/>
          <p14:tracePt t="8187" x="2438400" y="2247900"/>
          <p14:tracePt t="8205" x="2430463" y="2247900"/>
          <p14:tracePt t="9796" x="2357438" y="2247900"/>
          <p14:tracePt t="9799" x="2292350" y="2228850"/>
          <p14:tracePt t="9814" x="2192338" y="2211388"/>
          <p14:tracePt t="9830" x="2119313" y="2192338"/>
          <p14:tracePt t="9847" x="2046288" y="2174875"/>
          <p14:tracePt t="9867" x="2009775" y="2165350"/>
          <p14:tracePt t="9867" x="2000250" y="2165350"/>
          <p14:tracePt t="9882" x="1973263" y="2155825"/>
          <p14:tracePt t="9899" x="1954213" y="2146300"/>
          <p14:tracePt t="9915" x="1936750" y="2138363"/>
          <p14:tracePt t="9932" x="1927225" y="2138363"/>
          <p14:tracePt t="9957" x="1917700" y="2138363"/>
          <p14:tracePt t="9971" x="1909763" y="2138363"/>
          <p14:tracePt t="9984" x="1900238" y="2138363"/>
          <p14:tracePt t="10021" x="1900238" y="2128838"/>
          <p14:tracePt t="10058" x="1900238" y="2119313"/>
          <p14:tracePt t="11334" x="1963738" y="2109788"/>
          <p14:tracePt t="11338" x="2063750" y="2082800"/>
          <p14:tracePt t="11344" x="2174875" y="2055813"/>
          <p14:tracePt t="11365" x="2511425" y="2065338"/>
          <p14:tracePt t="11378" x="2667000" y="2119313"/>
          <p14:tracePt t="11379" x="2859088" y="2174875"/>
          <p14:tracePt t="11394" x="3141663" y="2366963"/>
          <p14:tracePt t="11413" x="3516313" y="2676525"/>
          <p14:tracePt t="11431" x="3690938" y="2832100"/>
          <p14:tracePt t="11443" x="3781425" y="2924175"/>
          <p14:tracePt t="11462" x="3854450" y="3060700"/>
          <p14:tracePt t="11475" x="3900488" y="3233738"/>
          <p14:tracePt t="11492" x="3900488" y="3416300"/>
          <p14:tracePt t="11508" x="3883025" y="3598863"/>
          <p14:tracePt t="11525" x="3854450" y="3671888"/>
          <p14:tracePt t="11543" x="3773488" y="3754438"/>
          <p14:tracePt t="11558" x="3681413" y="3790950"/>
          <p14:tracePt t="11578" x="3598863" y="3836988"/>
          <p14:tracePt t="11592" x="3544888" y="3856038"/>
          <p14:tracePt t="11614" x="3508375" y="3856038"/>
          <p14:tracePt t="11626" x="3471863" y="3856038"/>
          <p14:tracePt t="11643" x="3425825" y="3846513"/>
          <p14:tracePt t="11663" x="3379788" y="3810000"/>
          <p14:tracePt t="11681" x="3306763" y="3754438"/>
          <p14:tracePt t="11691" x="3289300" y="3727450"/>
          <p14:tracePt t="11712" x="3260725" y="3700463"/>
          <p14:tracePt t="11725" x="3252788" y="3700463"/>
          <p14:tracePt t="11727" x="3252788" y="3690938"/>
          <p14:tracePt t="11740" x="3243263" y="3681413"/>
          <p14:tracePt t="11757" x="3243263" y="3671888"/>
          <p14:tracePt t="11778" x="3233738" y="3663950"/>
          <p14:tracePt t="11794" x="3233738" y="3654425"/>
          <p14:tracePt t="11817" x="3233738" y="3644900"/>
          <p14:tracePt t="11837" x="3233738" y="3635375"/>
          <p14:tracePt t="12364" x="3233738" y="3644900"/>
          <p14:tracePt t="12371" x="3233738" y="3654425"/>
          <p14:tracePt t="12385" x="3233738" y="3663950"/>
          <p14:tracePt t="12401" x="3233738" y="3681413"/>
          <p14:tracePt t="12412" x="3243263" y="3700463"/>
          <p14:tracePt t="12424" x="3243263" y="3708400"/>
          <p14:tracePt t="12443" x="3260725" y="3754438"/>
          <p14:tracePt t="12454" x="3270250" y="3773488"/>
          <p14:tracePt t="12473" x="3279775" y="3790950"/>
          <p14:tracePt t="12474" x="3279775" y="3800475"/>
          <p14:tracePt t="12488" x="3279775" y="3810000"/>
          <p14:tracePt t="12505" x="3289300" y="3819525"/>
          <p14:tracePt t="12521" x="3297238" y="3836988"/>
          <p14:tracePt t="12538" x="3316288" y="3846513"/>
          <p14:tracePt t="12558" x="3325813" y="3856038"/>
          <p14:tracePt t="12572" x="3343275" y="3863975"/>
          <p14:tracePt t="12594" x="3379788" y="3883025"/>
          <p14:tracePt t="12611" x="3452813" y="3900488"/>
          <p14:tracePt t="12621" x="3479800" y="3910013"/>
          <p14:tracePt t="12643" x="3544888" y="3937000"/>
          <p14:tracePt t="12644" x="3552825" y="3937000"/>
          <p14:tracePt t="12655" x="3562350" y="3937000"/>
          <p14:tracePt t="12676" x="3598863" y="3946525"/>
          <p14:tracePt t="12688" x="3617913" y="3956050"/>
          <p14:tracePt t="12705" x="3654425" y="3965575"/>
          <p14:tracePt t="12721" x="3690938" y="3965575"/>
          <p14:tracePt t="12738" x="3717925" y="3965575"/>
          <p14:tracePt t="12739" x="3727450" y="3965575"/>
          <p14:tracePt t="12754" x="3754438" y="3965575"/>
          <p14:tracePt t="12771" x="3781425" y="3965575"/>
          <p14:tracePt t="12788" x="3846513" y="3965575"/>
          <p14:tracePt t="12804" x="3900488" y="3965575"/>
          <p14:tracePt t="12821" x="3973513" y="3965575"/>
          <p14:tracePt t="12838" x="4010025" y="3956050"/>
          <p14:tracePt t="12860" x="4037013" y="3946525"/>
          <p14:tracePt t="12870" x="4046538" y="3946525"/>
          <p14:tracePt t="12889" x="4073525" y="3946525"/>
          <p14:tracePt t="12909" x="4083050" y="3946525"/>
          <p14:tracePt t="12923" x="4092575" y="3946525"/>
          <p14:tracePt t="12950" x="4102100" y="3946525"/>
          <p14:tracePt t="12971" x="4110038" y="3937000"/>
          <p14:tracePt t="13007" x="4110038" y="3929063"/>
          <p14:tracePt t="13010" x="4110038" y="3919538"/>
          <p14:tracePt t="13020" x="4092575" y="3910013"/>
          <p14:tracePt t="13039" x="4046538" y="3846513"/>
          <p14:tracePt t="13056" x="3992563" y="3810000"/>
          <p14:tracePt t="13075" x="3919538" y="3736975"/>
          <p14:tracePt t="13086" x="3863975" y="3700463"/>
          <p14:tracePt t="13104" x="3800475" y="3663950"/>
          <p14:tracePt t="13106" x="3763963" y="3635375"/>
          <p14:tracePt t="13122" x="3644900" y="3581400"/>
          <p14:tracePt t="13136" x="3544888" y="3554413"/>
          <p14:tracePt t="13154" x="3435350" y="3508375"/>
          <p14:tracePt t="13172" x="3389313" y="3481388"/>
          <p14:tracePt t="13187" x="3362325" y="3471863"/>
          <p14:tracePt t="13188" x="3352800" y="3471863"/>
          <p14:tracePt t="13204" x="3333750" y="3471863"/>
          <p14:tracePt t="13224" x="3289300" y="3471863"/>
          <p14:tracePt t="13242" x="3233738" y="3498850"/>
          <p14:tracePt t="13253" x="3206750" y="3508375"/>
          <p14:tracePt t="13272" x="3151188" y="3544888"/>
          <p14:tracePt t="13289" x="3114675" y="3590925"/>
          <p14:tracePt t="13290" x="3097213" y="3617913"/>
          <p14:tracePt t="13308" x="3078163" y="3654425"/>
          <p14:tracePt t="13319" x="3060700" y="3681413"/>
          <p14:tracePt t="13336" x="3041650" y="3708400"/>
          <p14:tracePt t="13337" x="3041650" y="3717925"/>
          <p14:tracePt t="13352" x="3041650" y="3736975"/>
          <p14:tracePt t="13369" x="3032125" y="3746500"/>
          <p14:tracePt t="13385" x="3032125" y="3773488"/>
          <p14:tracePt t="13403" x="3032125" y="3790950"/>
          <p14:tracePt t="13421" x="3032125" y="3810000"/>
          <p14:tracePt t="13435" x="3051175" y="3810000"/>
          <p14:tracePt t="13455" x="3068638" y="3836988"/>
          <p14:tracePt t="13473" x="3097213" y="3836988"/>
          <p14:tracePt t="13474" x="3114675" y="3846513"/>
          <p14:tracePt t="13488" x="3141663" y="3863975"/>
          <p14:tracePt t="13503" x="3197225" y="3873500"/>
          <p14:tracePt t="13523" x="3279775" y="3892550"/>
          <p14:tracePt t="13537" x="3352800" y="3900488"/>
          <p14:tracePt t="13552" x="3406775" y="3910013"/>
          <p14:tracePt t="13571" x="3508375" y="3919538"/>
          <p14:tracePt t="13584" x="3571875" y="3929063"/>
          <p14:tracePt t="13603" x="3662363" y="3946525"/>
          <p14:tracePt t="13618" x="3744913" y="3956050"/>
          <p14:tracePt t="13636" x="3817938" y="3965575"/>
          <p14:tracePt t="13638" x="3836988" y="3965575"/>
          <p14:tracePt t="13656" x="3890963" y="3973513"/>
          <p14:tracePt t="13658" x="3910013" y="3983038"/>
          <p14:tracePt t="13668" x="3919538" y="3983038"/>
          <p14:tracePt t="13671" x="3937000" y="3983038"/>
          <p14:tracePt t="13685" x="3946525" y="3983038"/>
          <p14:tracePt t="13704" x="3963988" y="3983038"/>
          <p14:tracePt t="13719" x="3983038" y="3983038"/>
          <p14:tracePt t="13737" x="3992563" y="3983038"/>
          <p14:tracePt t="13754" x="4010025" y="3983038"/>
          <p14:tracePt t="15461" x="3973513" y="3956050"/>
          <p14:tracePt t="15469" x="3919538" y="3910013"/>
          <p14:tracePt t="15479" x="3863975" y="3863975"/>
          <p14:tracePt t="15481" x="3810000" y="3819525"/>
          <p14:tracePt t="15495" x="3727450" y="3746500"/>
          <p14:tracePt t="15514" x="3671888" y="3700463"/>
          <p14:tracePt t="15515" x="3654425" y="3671888"/>
          <p14:tracePt t="15532" x="3617913" y="3635375"/>
          <p14:tracePt t="15550" x="3552825" y="3590925"/>
          <p14:tracePt t="15562" x="3516313" y="3554413"/>
          <p14:tracePt t="15579" x="3489325" y="3525838"/>
          <p14:tracePt t="15595" x="3462338" y="3498850"/>
          <p14:tracePt t="15597" x="3443288" y="3481388"/>
          <p14:tracePt t="15611" x="3425825" y="3462338"/>
          <p14:tracePt t="15628" x="3406775" y="3425825"/>
          <p14:tracePt t="15645" x="3379788" y="3389313"/>
          <p14:tracePt t="15662" x="3370263" y="3371850"/>
          <p14:tracePt t="15679" x="3352800" y="3335338"/>
          <p14:tracePt t="15695" x="3343275" y="3316288"/>
          <p14:tracePt t="15712" x="3333750" y="3289300"/>
          <p14:tracePt t="15729" x="3325813" y="3260725"/>
          <p14:tracePt t="15750" x="3316288" y="3224213"/>
          <p14:tracePt t="15767" x="3306763" y="3206750"/>
          <p14:tracePt t="15768" x="3306763" y="3187700"/>
          <p14:tracePt t="15782" x="3289300" y="3160713"/>
          <p14:tracePt t="15797" x="3279775" y="3124200"/>
          <p14:tracePt t="15811" x="3252788" y="3070225"/>
          <p14:tracePt t="15829" x="3206750" y="2951163"/>
          <p14:tracePt t="15845" x="3178175" y="2851150"/>
          <p14:tracePt t="15862" x="3124200" y="2695575"/>
          <p14:tracePt t="15877" x="3097213" y="2593975"/>
          <p14:tracePt t="15898" x="3078163" y="2503488"/>
          <p14:tracePt t="15904" x="3068638" y="2476500"/>
          <p14:tracePt t="15910" x="3068638" y="2466975"/>
          <p14:tracePt t="15927" x="3068638" y="2430463"/>
          <p14:tracePt t="15945" x="3068638" y="2393950"/>
          <p14:tracePt t="15962" x="3068638" y="2347913"/>
          <p14:tracePt t="15963" x="3068638" y="2328863"/>
          <p14:tracePt t="15982" x="3068638" y="2274888"/>
          <p14:tracePt t="15993" x="3078163" y="2238375"/>
          <p14:tracePt t="16014" x="3087688" y="2201863"/>
          <p14:tracePt t="16031" x="3097213" y="2182813"/>
          <p14:tracePt t="16043" x="3097213" y="2174875"/>
          <p14:tracePt t="16061" x="3105150" y="2165350"/>
          <p14:tracePt t="16355" x="3114675" y="2101850"/>
          <p14:tracePt t="16361" x="3133725" y="2036763"/>
          <p14:tracePt t="16375" x="3178175" y="1946275"/>
          <p14:tracePt t="16394" x="3224213" y="1854200"/>
          <p14:tracePt t="16411" x="3260725" y="1790700"/>
          <p14:tracePt t="16429" x="3289300" y="1735138"/>
          <p14:tracePt t="16442" x="3306763" y="1690688"/>
          <p14:tracePt t="16464" x="3325813" y="1644650"/>
          <p14:tracePt t="16477" x="3343275" y="1625600"/>
          <p14:tracePt t="16499" x="3352800" y="1608138"/>
          <p14:tracePt t="16508" x="3362325" y="1571625"/>
          <p14:tracePt t="16528" x="3379788" y="1544638"/>
          <p14:tracePt t="16529" x="3389313" y="1525588"/>
          <p14:tracePt t="16546" x="3398838" y="1498600"/>
          <p14:tracePt t="16558" x="3435350" y="1435100"/>
          <p14:tracePt t="16578" x="3462338" y="1360488"/>
          <p14:tracePt t="16593" x="3479800" y="1316038"/>
          <p14:tracePt t="16611" x="3489325" y="1287463"/>
          <p14:tracePt t="16627" x="3498850" y="1279525"/>
          <p14:tracePt t="16643" x="3508375" y="1260475"/>
          <p14:tracePt t="16644" x="3516313" y="1243013"/>
          <p14:tracePt t="16660" x="3552825" y="1177925"/>
          <p14:tracePt t="16677" x="3581400" y="1114425"/>
          <p14:tracePt t="16678" x="3589338" y="1087438"/>
          <p14:tracePt t="16693" x="3617913" y="1050925"/>
          <p14:tracePt t="16710" x="3635375" y="1031875"/>
          <p14:tracePt t="16729" x="3635375" y="1004888"/>
          <p14:tracePt t="16744" x="3644900" y="995363"/>
          <p14:tracePt t="16761" x="3654425" y="987425"/>
          <p14:tracePt t="16780" x="3654425" y="977900"/>
          <p14:tracePt t="16815" x="3644900" y="987425"/>
          <p14:tracePt t="16822" x="3625850" y="1014413"/>
          <p14:tracePt t="16828" x="3608388" y="1050925"/>
          <p14:tracePt t="16843" x="3552825" y="1196975"/>
          <p14:tracePt t="16862" x="3489325" y="1406525"/>
          <p14:tracePt t="16876" x="3462338" y="1471613"/>
          <p14:tracePt t="16893" x="3435350" y="1535113"/>
          <p14:tracePt t="16912" x="3398838" y="1671638"/>
          <p14:tracePt t="16931" x="3362325" y="1844675"/>
          <p14:tracePt t="16941" x="3362325" y="1890713"/>
          <p14:tracePt t="16959" x="3343275" y="1973263"/>
          <p14:tracePt t="16977" x="3343275" y="1982788"/>
          <p14:tracePt t="16978" x="3343275" y="1992313"/>
          <p14:tracePt t="17011" x="3343275" y="2000250"/>
          <p14:tracePt t="17025" x="3343275" y="2009775"/>
          <p14:tracePt t="18428" x="3343275" y="2000250"/>
          <p14:tracePt t="18441" x="3343275" y="1982788"/>
          <p14:tracePt t="18450" x="3343275" y="1963738"/>
          <p14:tracePt t="18457" x="3352800" y="1963738"/>
          <p14:tracePt t="18470" x="3362325" y="1946275"/>
          <p14:tracePt t="18489" x="3379788" y="1919288"/>
          <p14:tracePt t="18503" x="3389313" y="1890713"/>
          <p14:tracePt t="18519" x="3406775" y="1882775"/>
          <p14:tracePt t="18537" x="3435350" y="1854200"/>
          <p14:tracePt t="18552" x="3443288" y="1827213"/>
          <p14:tracePt t="18574" x="3462338" y="1808163"/>
          <p14:tracePt t="18585" x="3471863" y="1800225"/>
          <p14:tracePt t="18602" x="3471863" y="1781175"/>
          <p14:tracePt t="18604" x="3479800" y="1781175"/>
          <p14:tracePt t="18618" x="3489325" y="1763713"/>
          <p14:tracePt t="18636" x="3489325" y="1744663"/>
          <p14:tracePt t="18638" x="3489325" y="1735138"/>
          <p14:tracePt t="18652" x="3498850" y="1717675"/>
          <p14:tracePt t="18669" x="3516313" y="1690688"/>
          <p14:tracePt t="18672" x="3525838" y="1671638"/>
          <p14:tracePt t="18688" x="3535363" y="1635125"/>
          <p14:tracePt t="18707" x="3552825" y="1571625"/>
          <p14:tracePt t="18720" x="3562350" y="1544638"/>
          <p14:tracePt t="18734" x="3571875" y="1525588"/>
          <p14:tracePt t="18751" x="3581400" y="1498600"/>
          <p14:tracePt t="18768" x="3581400" y="1479550"/>
          <p14:tracePt t="18788" x="3581400" y="1471613"/>
          <p14:tracePt t="18801" x="3581400" y="1462088"/>
          <p14:tracePt t="18822" x="3581400" y="1452563"/>
          <p14:tracePt t="19637" x="3571875" y="1479550"/>
          <p14:tracePt t="19645" x="3552825" y="1525588"/>
          <p14:tracePt t="19652" x="3535363" y="1571625"/>
          <p14:tracePt t="19666" x="3516313" y="1617663"/>
          <p14:tracePt t="19682" x="3508375" y="1644650"/>
          <p14:tracePt t="19699" x="3498850" y="1681163"/>
          <p14:tracePt t="19717" x="3489325" y="1708150"/>
          <p14:tracePt t="19737" x="3471863" y="1790700"/>
          <p14:tracePt t="19750" x="3462338" y="1854200"/>
          <p14:tracePt t="19766" x="3452813" y="1909763"/>
          <p14:tracePt t="19767" x="3452813" y="1936750"/>
          <p14:tracePt t="19783" x="3443288" y="2000250"/>
          <p14:tracePt t="19799" x="3435350" y="2055813"/>
          <p14:tracePt t="19817" x="3425825" y="2155825"/>
          <p14:tracePt t="19832" x="3416300" y="2219325"/>
          <p14:tracePt t="19850" x="3398838" y="2311400"/>
          <p14:tracePt t="19864" x="3398838" y="2347913"/>
          <p14:tracePt t="19881" x="3389313" y="2393950"/>
          <p14:tracePt t="19898" x="3379788" y="2466975"/>
          <p14:tracePt t="19919" x="3370263" y="2566988"/>
          <p14:tracePt t="19930" x="3343275" y="2740025"/>
          <p14:tracePt t="19953" x="3297238" y="2978150"/>
          <p14:tracePt t="19964" x="3279775" y="3124200"/>
          <p14:tracePt t="19984" x="3260725" y="3197225"/>
          <p14:tracePt t="19985" x="3260725" y="3224213"/>
          <p14:tracePt t="20000" x="3252788" y="3252788"/>
          <p14:tracePt t="20015" x="3252788" y="3260725"/>
          <p14:tracePt t="20035" x="3252788" y="3279775"/>
          <p14:tracePt t="20053" x="3252788" y="3289300"/>
          <p14:tracePt t="20087" x="3252788" y="3298825"/>
          <p14:tracePt t="20101" x="3252788" y="3306763"/>
          <p14:tracePt t="20134" x="3252788" y="3316288"/>
          <p14:tracePt t="20148" x="3252788" y="3325813"/>
          <p14:tracePt t="20161" x="3252788" y="3335338"/>
          <p14:tracePt t="20246" x="3260725" y="3335338"/>
          <p14:tracePt t="20251" x="3270250" y="3325813"/>
          <p14:tracePt t="20265" x="3289300" y="3306763"/>
          <p14:tracePt t="20283" x="3316288" y="3279775"/>
          <p14:tracePt t="20284" x="3325813" y="3260725"/>
          <p14:tracePt t="20299" x="3362325" y="3233738"/>
          <p14:tracePt t="20313" x="3389313" y="3187700"/>
          <p14:tracePt t="20332" x="3443288" y="3124200"/>
          <p14:tracePt t="20349" x="3479800" y="3078163"/>
          <p14:tracePt t="20366" x="3525838" y="3014663"/>
          <p14:tracePt t="20381" x="3552825" y="2951163"/>
          <p14:tracePt t="20397" x="3589338" y="2887663"/>
          <p14:tracePt t="20416" x="3654425" y="2776538"/>
          <p14:tracePt t="20429" x="3698875" y="2667000"/>
          <p14:tracePt t="20449" x="3773488" y="2530475"/>
          <p14:tracePt t="20462" x="3810000" y="2420938"/>
          <p14:tracePt t="20479" x="3854450" y="2320925"/>
          <p14:tracePt t="20481" x="3863975" y="2274888"/>
          <p14:tracePt t="20498" x="3883025" y="2182813"/>
          <p14:tracePt t="20512" x="3890963" y="2128838"/>
          <p14:tracePt t="20531" x="3910013" y="2046288"/>
          <p14:tracePt t="20548" x="3919538" y="1992313"/>
          <p14:tracePt t="20568" x="3927475" y="1919288"/>
          <p14:tracePt t="20581" x="3927475" y="1873250"/>
          <p14:tracePt t="20600" x="3946525" y="1763713"/>
          <p14:tracePt t="20614" x="3973513" y="1654175"/>
          <p14:tracePt t="20631" x="3992563" y="1489075"/>
          <p14:tracePt t="20647" x="4000500" y="1425575"/>
          <p14:tracePt t="20664" x="4010025" y="1379538"/>
          <p14:tracePt t="20665" x="4019550" y="1352550"/>
          <p14:tracePt t="20681" x="4019550" y="1316038"/>
          <p14:tracePt t="20695" x="4019550" y="1279525"/>
          <p14:tracePt t="20713" x="4037013" y="1214438"/>
          <p14:tracePt t="20728" x="4037013" y="1169988"/>
          <p14:tracePt t="20745" x="4046538" y="1150938"/>
          <p14:tracePt t="20762" x="4046538" y="1123950"/>
          <p14:tracePt t="20780" x="4046538" y="1104900"/>
          <p14:tracePt t="20797" x="4046538" y="1096963"/>
          <p14:tracePt t="20813" x="4046538" y="1077913"/>
          <p14:tracePt t="20814" x="4037013" y="1077913"/>
          <p14:tracePt t="20830" x="4029075" y="1077913"/>
          <p14:tracePt t="20846" x="4019550" y="1077913"/>
          <p14:tracePt t="20864" x="4000500" y="1077913"/>
          <p14:tracePt t="20879" x="3992563" y="1077913"/>
          <p14:tracePt t="20897" x="3963988" y="1077913"/>
          <p14:tracePt t="20913" x="3946525" y="1087438"/>
          <p14:tracePt t="20927" x="3910013" y="1104900"/>
          <p14:tracePt t="20946" x="3846513" y="1160463"/>
          <p14:tracePt t="20961" x="3790950" y="1223963"/>
          <p14:tracePt t="20978" x="3708400" y="1333500"/>
          <p14:tracePt t="20995" x="3681413" y="1389063"/>
          <p14:tracePt t="21012" x="3644900" y="1443038"/>
          <p14:tracePt t="21028" x="3635375" y="1462088"/>
          <p14:tracePt t="21047" x="3617913" y="1516063"/>
          <p14:tracePt t="21062" x="3562350" y="1635125"/>
          <p14:tracePt t="21083" x="3452813" y="1890713"/>
          <p14:tracePt t="21096" x="3398838" y="2019300"/>
          <p14:tracePt t="21116" x="3362325" y="2119313"/>
          <p14:tracePt t="21130" x="3352800" y="2155825"/>
          <p14:tracePt t="21144" x="3333750" y="2192338"/>
          <p14:tracePt t="21161" x="3325813" y="2255838"/>
          <p14:tracePt t="21162" x="3316288" y="2284413"/>
          <p14:tracePt t="21177" x="3297238" y="2384425"/>
          <p14:tracePt t="21194" x="3279775" y="2503488"/>
          <p14:tracePt t="21210" x="3260725" y="2593975"/>
          <p14:tracePt t="21228" x="3252788" y="2649538"/>
          <p14:tracePt t="21244" x="3252788" y="2676525"/>
          <p14:tracePt t="21260" x="3252788" y="2713038"/>
          <p14:tracePt t="21281" x="3252788" y="2749550"/>
          <p14:tracePt t="21299" x="3252788" y="2786063"/>
          <p14:tracePt t="21310" x="3252788" y="2795588"/>
          <p14:tracePt t="21311" x="3252788" y="2805113"/>
          <p14:tracePt t="21328" x="3260725" y="2822575"/>
          <p14:tracePt t="21346" x="3270250" y="2841625"/>
          <p14:tracePt t="21361" x="3289300" y="2851150"/>
          <p14:tracePt t="21377" x="3297238" y="2859088"/>
          <p14:tracePt t="21394" x="3316288" y="2868613"/>
          <p14:tracePt t="21410" x="3325813" y="2878138"/>
          <p14:tracePt t="21427" x="3343275" y="2878138"/>
          <p14:tracePt t="21447" x="3352800" y="2878138"/>
          <p14:tracePt t="21449" x="3362325" y="2878138"/>
          <p14:tracePt t="21461" x="3370263" y="2878138"/>
          <p14:tracePt t="21476" x="3389313" y="2878138"/>
          <p14:tracePt t="21493" x="3398838" y="2878138"/>
          <p14:tracePt t="21509" x="3425825" y="2878138"/>
          <p14:tracePt t="21530" x="3443288" y="2878138"/>
          <p14:tracePt t="21533" x="3462338" y="2878138"/>
          <p14:tracePt t="21543" x="3479800" y="2859088"/>
          <p14:tracePt t="21561" x="3489325" y="2851150"/>
          <p14:tracePt t="21576" x="3535363" y="2822575"/>
          <p14:tracePt t="21592" x="3571875" y="2786063"/>
          <p14:tracePt t="21610" x="3608388" y="2749550"/>
          <p14:tracePt t="21611" x="3617913" y="2740025"/>
          <p14:tracePt t="21625" x="3654425" y="2695575"/>
          <p14:tracePt t="21647" x="3717925" y="2630488"/>
          <p14:tracePt t="21659" x="3744913" y="2576513"/>
          <p14:tracePt t="21678" x="3800475" y="2503488"/>
          <p14:tracePt t="21679" x="3827463" y="2447925"/>
          <p14:tracePt t="21694" x="3873500" y="2347913"/>
          <p14:tracePt t="21713" x="3910013" y="2255838"/>
          <p14:tracePt t="21728" x="3937000" y="2211388"/>
          <p14:tracePt t="21744" x="3956050" y="2174875"/>
          <p14:tracePt t="21761" x="3992563" y="2065338"/>
          <p14:tracePt t="21776" x="4029075" y="1890713"/>
          <p14:tracePt t="21794" x="4073525" y="1608138"/>
          <p14:tracePt t="21808" x="4083050" y="1479550"/>
          <p14:tracePt t="21827" x="4092575" y="1389063"/>
          <p14:tracePt t="21828" x="4092575" y="1360488"/>
          <p14:tracePt t="21844" x="4092575" y="1296988"/>
          <p14:tracePt t="21859" x="4092575" y="1260475"/>
          <p14:tracePt t="21878" x="4092575" y="1214438"/>
          <p14:tracePt t="21893" x="4092575" y="1196975"/>
          <p14:tracePt t="21909" x="4092575" y="1187450"/>
          <p14:tracePt t="21910" x="4092575" y="1169988"/>
          <p14:tracePt t="21929" x="4083050" y="1160463"/>
          <p14:tracePt t="21942" x="4083050" y="1150938"/>
          <p14:tracePt t="21958" x="4073525" y="1141413"/>
          <p14:tracePt t="21977" x="4065588" y="1133475"/>
          <p14:tracePt t="21978" x="4056063" y="1133475"/>
          <p14:tracePt t="21996" x="4046538" y="1133475"/>
          <p14:tracePt t="22009" x="4037013" y="1133475"/>
          <p14:tracePt t="22026" x="4019550" y="1133475"/>
          <p14:tracePt t="22042" x="4000500" y="1133475"/>
          <p14:tracePt t="22057" x="3973513" y="1141413"/>
          <p14:tracePt t="22074" x="3919538" y="1214438"/>
          <p14:tracePt t="22092" x="3854450" y="1287463"/>
          <p14:tracePt t="22093" x="3827463" y="1316038"/>
          <p14:tracePt t="22110" x="3773488" y="1406525"/>
          <p14:tracePt t="22124" x="3708400" y="1489075"/>
          <p14:tracePt t="22141" x="3608388" y="1662113"/>
          <p14:tracePt t="22158" x="3562350" y="1771650"/>
          <p14:tracePt t="22179" x="3498850" y="1909763"/>
          <p14:tracePt t="22190" x="3479800" y="1963738"/>
          <p14:tracePt t="22210" x="3471863" y="2009775"/>
          <p14:tracePt t="22230" x="3443288" y="2055813"/>
          <p14:tracePt t="22241" x="3435350" y="2073275"/>
          <p14:tracePt t="22261" x="3425825" y="2119313"/>
          <p14:tracePt t="22276" x="3425825" y="2155825"/>
          <p14:tracePt t="22277" x="3425825" y="2165350"/>
          <p14:tracePt t="22290" x="3425825" y="2182813"/>
          <p14:tracePt t="22291" x="3425825" y="2192338"/>
          <p14:tracePt t="22307" x="3425825" y="2219325"/>
          <p14:tracePt t="22326" x="3425825" y="2247900"/>
          <p14:tracePt t="22340" x="3425825" y="2255838"/>
          <p14:tracePt t="22359" x="3425825" y="2274888"/>
          <p14:tracePt t="22374" x="3425825" y="2292350"/>
          <p14:tracePt t="25233" x="3435350" y="2292350"/>
          <p14:tracePt t="25236" x="3479800" y="2284413"/>
          <p14:tracePt t="25249" x="3544888" y="2255838"/>
          <p14:tracePt t="25250" x="3598863" y="2247900"/>
          <p14:tracePt t="25265" x="3717925" y="2201863"/>
          <p14:tracePt t="25286" x="3836988" y="2165350"/>
          <p14:tracePt t="25302" x="3910013" y="2155825"/>
          <p14:tracePt t="25315" x="3973513" y="2146300"/>
          <p14:tracePt t="25332" x="4083050" y="2146300"/>
          <p14:tracePt t="25347" x="4146550" y="2146300"/>
          <p14:tracePt t="25363" x="4219575" y="2165350"/>
          <p14:tracePt t="25380" x="4311650" y="2211388"/>
          <p14:tracePt t="25397" x="4338638" y="2247900"/>
          <p14:tracePt t="25414" x="4394200" y="2292350"/>
          <p14:tracePt t="25430" x="4411663" y="2347913"/>
          <p14:tracePt t="25448" x="4448175" y="2466975"/>
          <p14:tracePt t="25463" x="4467225" y="2576513"/>
          <p14:tracePt t="25480" x="4467225" y="2667000"/>
          <p14:tracePt t="25481" x="4467225" y="2695575"/>
          <p14:tracePt t="25496" x="4467225" y="2749550"/>
          <p14:tracePt t="25514" x="4457700" y="2814638"/>
          <p14:tracePt t="25515" x="4448175" y="2851150"/>
          <p14:tracePt t="25531" x="4430713" y="2914650"/>
          <p14:tracePt t="25552" x="4384675" y="3024188"/>
          <p14:tracePt t="25565" x="4302125" y="3133725"/>
          <p14:tracePt t="25580" x="4183063" y="3224213"/>
          <p14:tracePt t="25596" x="4073525" y="3298825"/>
          <p14:tracePt t="25597" x="4037013" y="3325813"/>
          <p14:tracePt t="25612" x="3946525" y="3371850"/>
          <p14:tracePt t="25629" x="3873500" y="3408363"/>
          <p14:tracePt t="25631" x="3846513" y="3425825"/>
          <p14:tracePt t="25645" x="3773488" y="3462338"/>
          <p14:tracePt t="25662" x="3717925" y="3489325"/>
          <p14:tracePt t="25679" x="3654425" y="3517900"/>
          <p14:tracePt t="25697" x="3635375" y="3525838"/>
          <p14:tracePt t="25713" x="3617913" y="3535363"/>
          <p14:tracePt t="25729" x="3608388" y="3544888"/>
          <p14:tracePt t="25750" x="3598863" y="3544888"/>
          <p14:tracePt t="25764" x="3589338" y="3544888"/>
          <p14:tracePt t="25784" x="3581400" y="3544888"/>
          <p14:tracePt t="25825" x="3581400" y="3535363"/>
          <p14:tracePt t="25829" x="3581400" y="3525838"/>
          <p14:tracePt t="25846" x="3581400" y="3498850"/>
          <p14:tracePt t="25862" x="3589338" y="3462338"/>
          <p14:tracePt t="25878" x="3617913" y="3425825"/>
          <p14:tracePt t="25896" x="3625850" y="3371850"/>
          <p14:tracePt t="25897" x="3635375" y="3343275"/>
          <p14:tracePt t="25912" x="3671888" y="3289300"/>
          <p14:tracePt t="25928" x="3698875" y="3216275"/>
          <p14:tracePt t="25945" x="3763963" y="3041650"/>
          <p14:tracePt t="25961" x="3810000" y="2924175"/>
          <p14:tracePt t="25978" x="3863975" y="2703513"/>
          <p14:tracePt t="25995" x="3900488" y="2557463"/>
          <p14:tracePt t="26017" x="3927475" y="2439988"/>
          <p14:tracePt t="26032" x="3946525" y="2374900"/>
          <p14:tracePt t="26033" x="3956050" y="2347913"/>
          <p14:tracePt t="26047" x="3973513" y="2292350"/>
          <p14:tracePt t="26061" x="3983038" y="2238375"/>
          <p14:tracePt t="26078" x="3992563" y="2182813"/>
          <p14:tracePt t="26094" x="4019550" y="2119313"/>
          <p14:tracePt t="26111" x="4019550" y="2073275"/>
          <p14:tracePt t="26128" x="4046538" y="2028825"/>
          <p14:tracePt t="26144" x="4073525" y="1982788"/>
          <p14:tracePt t="26161" x="4110038" y="1909763"/>
          <p14:tracePt t="26162" x="4138613" y="1854200"/>
          <p14:tracePt t="26177" x="4211638" y="1744663"/>
          <p14:tracePt t="26199" x="4284663" y="1598613"/>
          <p14:tracePt t="26210" x="4311650" y="1535113"/>
          <p14:tracePt t="26228" x="4330700" y="1489075"/>
          <p14:tracePt t="26250" x="4357688" y="1435100"/>
          <p14:tracePt t="26251" x="4367213" y="1406525"/>
          <p14:tracePt t="26260" x="4367213" y="1389063"/>
          <p14:tracePt t="26281" x="4384675" y="1323975"/>
          <p14:tracePt t="26294" x="4394200" y="1306513"/>
          <p14:tracePt t="26316" x="4403725" y="1287463"/>
          <p14:tracePt t="26329" x="4403725" y="1270000"/>
          <p14:tracePt t="26361" x="4403725" y="1260475"/>
          <p14:tracePt t="26380" x="4403725" y="1250950"/>
          <p14:tracePt t="26674" x="4403725" y="1260475"/>
          <p14:tracePt t="26686" x="4394200" y="1279525"/>
          <p14:tracePt t="26692" x="4384675" y="1296988"/>
          <p14:tracePt t="26709" x="4357688" y="1360488"/>
          <p14:tracePt t="26728" x="4256088" y="1598613"/>
          <p14:tracePt t="26746" x="4202113" y="1698625"/>
          <p14:tracePt t="26751" x="4183063" y="1735138"/>
          <p14:tracePt t="26759" x="4156075" y="1781175"/>
          <p14:tracePt t="26776" x="4119563" y="1844675"/>
          <p14:tracePt t="26793" x="4102100" y="1882775"/>
          <p14:tracePt t="26796" x="4083050" y="1909763"/>
          <p14:tracePt t="26809" x="4046538" y="1973263"/>
          <p14:tracePt t="26827" x="4010025" y="2036763"/>
          <p14:tracePt t="26830" x="3992563" y="2073275"/>
          <p14:tracePt t="26843" x="3946525" y="2138363"/>
          <p14:tracePt t="26860" x="3910013" y="2192338"/>
          <p14:tracePt t="26878" x="3854450" y="2228850"/>
          <p14:tracePt t="26893" x="3810000" y="2265363"/>
          <p14:tracePt t="26910" x="3735388" y="2284413"/>
          <p14:tracePt t="26928" x="3698875" y="2292350"/>
          <p14:tracePt t="26947" x="3644900" y="2311400"/>
          <p14:tracePt t="26958" x="3617913" y="2320925"/>
          <p14:tracePt t="26977" x="3598863" y="2328863"/>
          <p14:tracePt t="26997" x="3571875" y="2338388"/>
          <p14:tracePt t="26998" x="3562350" y="2338388"/>
          <p14:tracePt t="27013" x="3544888" y="2338388"/>
          <p14:tracePt t="27029" x="3535363" y="2347913"/>
          <p14:tracePt t="27045" x="3508375" y="2357438"/>
          <p14:tracePt t="27061" x="3489325" y="2357438"/>
          <p14:tracePt t="27075" x="3479800" y="2366963"/>
          <p14:tracePt t="27091" x="3471863" y="2366963"/>
          <p14:tracePt t="27111" x="3452813" y="2374900"/>
          <p14:tracePt t="27126" x="3435350" y="2374900"/>
          <p14:tracePt t="27148" x="3425825" y="2374900"/>
          <p14:tracePt t="27162" x="3416300" y="2374900"/>
          <p14:tracePt t="27197" x="3406775" y="2374900"/>
          <p14:tracePt t="27832" x="3435350" y="2374900"/>
          <p14:tracePt t="27836" x="3462338" y="2374900"/>
          <p14:tracePt t="27843" x="3498850" y="2366963"/>
          <p14:tracePt t="27860" x="3562350" y="2357438"/>
          <p14:tracePt t="27873" x="3644900" y="2347913"/>
          <p14:tracePt t="27889" x="3735388" y="2347913"/>
          <p14:tracePt t="27890" x="3800475" y="2347913"/>
          <p14:tracePt t="27910" x="3890963" y="2347913"/>
          <p14:tracePt t="27910" x="3946525" y="2347913"/>
          <p14:tracePt t="27924" x="4037013" y="2347913"/>
          <p14:tracePt t="27939" x="4119563" y="2347913"/>
          <p14:tracePt t="27957" x="4202113" y="2357438"/>
          <p14:tracePt t="27958" x="4248150" y="2366963"/>
          <p14:tracePt t="27973" x="4321175" y="2374900"/>
          <p14:tracePt t="27994" x="4421188" y="2374900"/>
          <p14:tracePt t="28007" x="4484688" y="2374900"/>
          <p14:tracePt t="28021" x="4540250" y="2374900"/>
          <p14:tracePt t="28038" x="4557713" y="2374900"/>
          <p14:tracePt t="28055" x="4586288" y="2374900"/>
          <p14:tracePt t="28071" x="4594225" y="2374900"/>
          <p14:tracePt t="28088" x="4603750" y="2374900"/>
          <p14:tracePt t="28110" x="4613275" y="2374900"/>
          <p14:tracePt t="28121" x="4622800" y="2374900"/>
          <p14:tracePt t="28158" x="4630738" y="2374900"/>
          <p14:tracePt t="28218" x="4640263" y="2374900"/>
          <p14:tracePt t="28227" x="4649788" y="2374900"/>
          <p14:tracePt t="28246" x="4659313" y="2374900"/>
          <p14:tracePt t="28251" x="4676775" y="2374900"/>
          <p14:tracePt t="28267" x="4686300" y="2374900"/>
          <p14:tracePt t="28271" x="4695825" y="2374900"/>
          <p14:tracePt t="28287" x="4713288" y="2374900"/>
          <p14:tracePt t="28304" x="4732338" y="2384425"/>
          <p14:tracePt t="28305" x="4740275" y="2384425"/>
          <p14:tracePt t="28320" x="4759325" y="2384425"/>
          <p14:tracePt t="28337" x="4768850" y="2393950"/>
          <p14:tracePt t="28339" x="4776788" y="2393950"/>
          <p14:tracePt t="28354" x="4795838" y="2403475"/>
          <p14:tracePt t="28370" x="4805363" y="2403475"/>
          <p14:tracePt t="28391" x="4813300" y="2403475"/>
          <p14:tracePt t="28414" x="4822825" y="2411413"/>
          <p14:tracePt t="28458" x="4813300" y="2411413"/>
          <p14:tracePt t="28461" x="4795838" y="2420938"/>
          <p14:tracePt t="28470" x="4776788" y="2430463"/>
          <p14:tracePt t="28491" x="4622800" y="2493963"/>
          <p14:tracePt t="28503" x="4503738" y="2549525"/>
          <p14:tracePt t="28521" x="4430713" y="2586038"/>
          <p14:tracePt t="28537" x="4338638" y="2630488"/>
          <p14:tracePt t="28553" x="4248150" y="2676525"/>
          <p14:tracePt t="28572" x="4046538" y="2768600"/>
          <p14:tracePt t="28586" x="3937000" y="2814638"/>
          <p14:tracePt t="28603" x="3873500" y="2832100"/>
          <p14:tracePt t="28605" x="3846513" y="2841625"/>
          <p14:tracePt t="28619" x="3810000" y="2859088"/>
          <p14:tracePt t="28636" x="3781425" y="2859088"/>
          <p14:tracePt t="28638" x="3773488" y="2868613"/>
          <p14:tracePt t="28653" x="3735388" y="2878138"/>
          <p14:tracePt t="28673" x="3690938" y="2887663"/>
          <p14:tracePt t="28686" x="3644900" y="2895600"/>
          <p14:tracePt t="28703" x="3617913" y="2895600"/>
          <p14:tracePt t="28720" x="3571875" y="2895600"/>
          <p14:tracePt t="28736" x="3552825" y="2895600"/>
          <p14:tracePt t="28753" x="3535363" y="2895600"/>
          <p14:tracePt t="28754" x="3525838" y="2895600"/>
          <p14:tracePt t="28769" x="3508375" y="2895600"/>
          <p14:tracePt t="28786" x="3498850" y="2895600"/>
          <p14:tracePt t="28802" x="3489325" y="2895600"/>
          <p14:tracePt t="28825" x="3479800" y="2895600"/>
          <p14:tracePt t="28836" x="3471863" y="2895600"/>
          <p14:tracePt t="28857" x="3462338" y="2895600"/>
          <p14:tracePt t="29015" x="3471863" y="2895600"/>
          <p14:tracePt t="29019" x="3479800" y="2895600"/>
          <p14:tracePt t="29026" x="3508375" y="2895600"/>
          <p14:tracePt t="29037" x="3525838" y="2895600"/>
          <p14:tracePt t="29053" x="3608388" y="2895600"/>
          <p14:tracePt t="29068" x="3662363" y="2895600"/>
          <p14:tracePt t="29090" x="3735388" y="2914650"/>
          <p14:tracePt t="29102" x="3790950" y="2924175"/>
          <p14:tracePt t="29124" x="3863975" y="2932113"/>
          <p14:tracePt t="29135" x="3900488" y="2941638"/>
          <p14:tracePt t="29151" x="3937000" y="2951163"/>
          <p14:tracePt t="29168" x="3973513" y="2960688"/>
          <p14:tracePt t="29170" x="3992563" y="2960688"/>
          <p14:tracePt t="29185" x="4019550" y="2968625"/>
          <p14:tracePt t="29203" x="4037013" y="2968625"/>
          <p14:tracePt t="29223" x="4046538" y="2968625"/>
          <p14:tracePt t="29237" x="4056063" y="2968625"/>
          <p14:tracePt t="30115" x="4046538" y="2968625"/>
          <p14:tracePt t="30121" x="4019550" y="2978150"/>
          <p14:tracePt t="30131" x="3983038" y="2987675"/>
          <p14:tracePt t="30149" x="3873500" y="3024188"/>
          <p14:tracePt t="30165" x="3800475" y="3041650"/>
          <p14:tracePt t="30181" x="3735388" y="3051175"/>
          <p14:tracePt t="30182" x="3708400" y="3060700"/>
          <p14:tracePt t="30198" x="3662363" y="3060700"/>
          <p14:tracePt t="30215" x="3625850" y="3070225"/>
          <p14:tracePt t="30231" x="3562350" y="3087688"/>
          <p14:tracePt t="30248" x="3525838" y="3087688"/>
          <p14:tracePt t="30269" x="3462338" y="3106738"/>
          <p14:tracePt t="30283" x="3416300" y="3114675"/>
          <p14:tracePt t="30301" x="3362325" y="3151188"/>
          <p14:tracePt t="30315" x="3316288" y="3179763"/>
          <p14:tracePt t="30331" x="3279775" y="3187700"/>
          <p14:tracePt t="30332" x="3260725" y="3206750"/>
          <p14:tracePt t="30347" x="3233738" y="3233738"/>
          <p14:tracePt t="30364" x="3197225" y="3260725"/>
          <p14:tracePt t="30381" x="3170238" y="3306763"/>
          <p14:tracePt t="30400" x="3141663" y="3325813"/>
          <p14:tracePt t="30402" x="3133725" y="3352800"/>
          <p14:tracePt t="30415" x="3114675" y="3389313"/>
          <p14:tracePt t="30430" x="3097213" y="3435350"/>
          <p14:tracePt t="30449" x="3060700" y="3489325"/>
          <p14:tracePt t="30463" x="3051175" y="3508375"/>
          <p14:tracePt t="30480" x="3032125" y="3535363"/>
          <p14:tracePt t="30499" x="3024188" y="3562350"/>
          <p14:tracePt t="30519" x="3014663" y="3617913"/>
          <p14:tracePt t="30535" x="3005138" y="3654425"/>
          <p14:tracePt t="30549" x="2995613" y="3690938"/>
          <p14:tracePt t="30563" x="2987675" y="3736975"/>
          <p14:tracePt t="30581" x="2987675" y="3773488"/>
          <p14:tracePt t="30596" x="2987675" y="3810000"/>
          <p14:tracePt t="30613" x="2987675" y="3873500"/>
          <p14:tracePt t="30630" x="2995613" y="3910013"/>
          <p14:tracePt t="30646" x="3005138" y="3965575"/>
          <p14:tracePt t="30663" x="3024188" y="4029075"/>
          <p14:tracePt t="30679" x="3024188" y="4056063"/>
          <p14:tracePt t="30702" x="3032125" y="4083050"/>
          <p14:tracePt t="30712" x="3041650" y="4092575"/>
          <p14:tracePt t="30735" x="3060700" y="4119563"/>
          <p14:tracePt t="30751" x="3068638" y="4138613"/>
          <p14:tracePt t="30752" x="3078163" y="4148138"/>
          <p14:tracePt t="30763" x="3078163" y="4156075"/>
          <p14:tracePt t="30764" x="3087688" y="4165600"/>
          <p14:tracePt t="30781" x="3105150" y="4184650"/>
          <p14:tracePt t="30799" x="3114675" y="4192588"/>
          <p14:tracePt t="30812" x="3124200" y="4202113"/>
          <p14:tracePt t="30829" x="3151188" y="4211638"/>
          <p14:tracePt t="30848" x="3178175" y="4230688"/>
          <p14:tracePt t="30865" x="3206750" y="4238625"/>
          <p14:tracePt t="30881" x="3243263" y="4238625"/>
          <p14:tracePt t="30901" x="3297238" y="4248150"/>
          <p14:tracePt t="30914" x="3325813" y="4248150"/>
          <p14:tracePt t="30934" x="3379788" y="4248150"/>
          <p14:tracePt t="30946" x="3398838" y="4248150"/>
          <p14:tracePt t="30964" x="3471863" y="4248150"/>
          <p14:tracePt t="30981" x="3571875" y="4238625"/>
          <p14:tracePt t="30997" x="3625850" y="4230688"/>
          <p14:tracePt t="31012" x="3671888" y="4230688"/>
          <p14:tracePt t="31030" x="3727450" y="4211638"/>
          <p14:tracePt t="31048" x="3744913" y="4211638"/>
          <p14:tracePt t="31063" x="3763963" y="4202113"/>
          <p14:tracePt t="31080" x="3781425" y="4202113"/>
          <p14:tracePt t="31081" x="3800475" y="4192588"/>
          <p14:tracePt t="31096" x="3836988" y="4184650"/>
          <p14:tracePt t="31113" x="3873500" y="4175125"/>
          <p14:tracePt t="31114" x="3890963" y="4175125"/>
          <p14:tracePt t="31130" x="3937000" y="4175125"/>
          <p14:tracePt t="31146" x="3983038" y="4175125"/>
          <p14:tracePt t="31163" x="4029075" y="4165600"/>
          <p14:tracePt t="31183" x="4092575" y="4156075"/>
          <p14:tracePt t="31196" x="4102100" y="4156075"/>
          <p14:tracePt t="31197" x="4129088" y="4148138"/>
          <p14:tracePt t="31214" x="4165600" y="4138613"/>
          <p14:tracePt t="31235" x="4229100" y="4129088"/>
          <p14:tracePt t="31244" x="4275138" y="4119563"/>
          <p14:tracePt t="31261" x="4321175" y="4111625"/>
          <p14:tracePt t="31279" x="4403725" y="4111625"/>
          <p14:tracePt t="31297" x="4467225" y="4102100"/>
          <p14:tracePt t="31298" x="4484688" y="4102100"/>
          <p14:tracePt t="31312" x="4530725" y="4102100"/>
          <p14:tracePt t="31328" x="4567238" y="4092575"/>
          <p14:tracePt t="31346" x="4613275" y="4092575"/>
          <p14:tracePt t="31346" x="4649788" y="4083050"/>
          <p14:tracePt t="31362" x="4732338" y="4075113"/>
          <p14:tracePt t="31379" x="4832350" y="4065588"/>
          <p14:tracePt t="31380" x="4878388" y="4065588"/>
          <p14:tracePt t="31398" x="4951413" y="4065588"/>
          <p14:tracePt t="31416" x="5014913" y="4065588"/>
          <p14:tracePt t="31432" x="5041900" y="4046538"/>
          <p14:tracePt t="31444" x="5087938" y="4029075"/>
          <p14:tracePt t="31464" x="5170488" y="3992563"/>
          <p14:tracePt t="31477" x="5207000" y="3983038"/>
          <p14:tracePt t="31494" x="5253038" y="3956050"/>
          <p14:tracePt t="31496" x="5260975" y="3946525"/>
          <p14:tracePt t="31510" x="5280025" y="3937000"/>
          <p14:tracePt t="31527" x="5297488" y="3929063"/>
          <p14:tracePt t="31545" x="5316538" y="3910013"/>
          <p14:tracePt t="31560" x="5343525" y="3900488"/>
          <p14:tracePt t="31579" x="5353050" y="3883025"/>
          <p14:tracePt t="31595" x="5362575" y="3883025"/>
          <p14:tracePt t="31612" x="5362575" y="3863975"/>
          <p14:tracePt t="31631" x="5362575" y="3836988"/>
          <p14:tracePt t="31632" x="5343525" y="3827463"/>
          <p14:tracePt t="31643" x="5334000" y="3810000"/>
          <p14:tracePt t="31661" x="5270500" y="3736975"/>
          <p14:tracePt t="31678" x="5187950" y="3681413"/>
          <p14:tracePt t="31679" x="5151438" y="3654425"/>
          <p14:tracePt t="31695" x="5014913" y="3581400"/>
          <p14:tracePt t="31713" x="4859338" y="3535363"/>
          <p14:tracePt t="31713" x="4776788" y="3517900"/>
          <p14:tracePt t="31727" x="4630738" y="3481388"/>
          <p14:tracePt t="31742" x="4503738" y="3452813"/>
          <p14:tracePt t="31759" x="4311650" y="3416300"/>
          <p14:tracePt t="31761" x="4238625" y="3389313"/>
          <p14:tracePt t="31776" x="4073525" y="3362325"/>
          <p14:tracePt t="31793" x="3973513" y="3335338"/>
          <p14:tracePt t="31795" x="3927475" y="3325813"/>
          <p14:tracePt t="31809" x="3854450" y="3316288"/>
          <p14:tracePt t="31828" x="3790950" y="3306763"/>
          <p14:tracePt t="31829" x="3754438" y="3298825"/>
          <p14:tracePt t="31844" x="3671888" y="3298825"/>
          <p14:tracePt t="31864" x="3562350" y="3298825"/>
          <p14:tracePt t="31878" x="3498850" y="3298825"/>
          <p14:tracePt t="31894" x="3435350" y="3298825"/>
          <p14:tracePt t="31913" x="3343275" y="3298825"/>
          <p14:tracePt t="31932" x="3260725" y="3306763"/>
          <p14:tracePt t="31942" x="3224213" y="3316288"/>
          <p14:tracePt t="31962" x="3133725" y="3352800"/>
          <p14:tracePt t="31975" x="3068638" y="3379788"/>
          <p14:tracePt t="31993" x="2995613" y="3398838"/>
          <p14:tracePt t="32008" x="2968625" y="3408363"/>
          <p14:tracePt t="32027" x="2905125" y="3425825"/>
          <p14:tracePt t="32042" x="2878138" y="3462338"/>
          <p14:tracePt t="32059" x="2832100" y="3498850"/>
          <p14:tracePt t="32061" x="2805113" y="3517900"/>
          <p14:tracePt t="32075" x="2776538" y="3562350"/>
          <p14:tracePt t="32093" x="2749550" y="3590925"/>
          <p14:tracePt t="32094" x="2740025" y="3608388"/>
          <p14:tracePt t="32114" x="2732088" y="3627438"/>
          <p14:tracePt t="32115" x="2732088" y="3635375"/>
          <p14:tracePt t="32126" x="2732088" y="3644900"/>
          <p14:tracePt t="32144" x="2713038" y="3708400"/>
          <p14:tracePt t="32158" x="2713038" y="3763963"/>
          <p14:tracePt t="32178" x="2713038" y="3856038"/>
          <p14:tracePt t="32191" x="2732088" y="3919538"/>
          <p14:tracePt t="32207" x="2749550" y="3956050"/>
          <p14:tracePt t="32225" x="2776538" y="4019550"/>
          <p14:tracePt t="32241" x="2822575" y="4065588"/>
          <p14:tracePt t="32261" x="2868613" y="4111625"/>
          <p14:tracePt t="32275" x="2922588" y="4148138"/>
          <p14:tracePt t="32292" x="3024188" y="4221163"/>
          <p14:tracePt t="32307" x="3105150" y="4275138"/>
          <p14:tracePt t="32324" x="3151188" y="4303713"/>
          <p14:tracePt t="32341" x="3252788" y="4357688"/>
          <p14:tracePt t="32360" x="3343275" y="4403725"/>
          <p14:tracePt t="32375" x="3398838" y="4430713"/>
          <p14:tracePt t="32393" x="3462338" y="4449763"/>
          <p14:tracePt t="32394" x="3498850" y="4457700"/>
          <p14:tracePt t="32409" x="3562350" y="4467225"/>
          <p14:tracePt t="32427" x="3625850" y="4476750"/>
          <p14:tracePt t="32428" x="3662363" y="4486275"/>
          <p14:tracePt t="32441" x="3717925" y="4494213"/>
          <p14:tracePt t="32457" x="3773488" y="4494213"/>
          <p14:tracePt t="32475" x="3836988" y="4494213"/>
          <p14:tracePt t="32476" x="3873500" y="4494213"/>
          <p14:tracePt t="32490" x="3973513" y="4494213"/>
          <p14:tracePt t="32507" x="4102100" y="4494213"/>
          <p14:tracePt t="32529" x="4265613" y="4467225"/>
          <p14:tracePt t="32532" x="4302125" y="4457700"/>
          <p14:tracePt t="32540" x="4330700" y="4457700"/>
          <p14:tracePt t="32560" x="4384675" y="4449763"/>
          <p14:tracePt t="32574" x="4421188" y="4440238"/>
          <p14:tracePt t="32592" x="4530725" y="4413250"/>
          <p14:tracePt t="32610" x="4659313" y="4376738"/>
          <p14:tracePt t="32626" x="4822825" y="4330700"/>
          <p14:tracePt t="32640" x="4878388" y="4321175"/>
          <p14:tracePt t="32656" x="4914900" y="4311650"/>
          <p14:tracePt t="32673" x="4968875" y="4303713"/>
          <p14:tracePt t="32690" x="5024438" y="4294188"/>
          <p14:tracePt t="32707" x="5097463" y="4284663"/>
          <p14:tracePt t="32724" x="5124450" y="4284663"/>
          <p14:tracePt t="32741" x="5170488" y="4267200"/>
          <p14:tracePt t="32760" x="5187950" y="4267200"/>
          <p14:tracePt t="32762" x="5207000" y="4257675"/>
          <p14:tracePt t="32773" x="5224463" y="4257675"/>
          <p14:tracePt t="32790" x="5253038" y="4248150"/>
          <p14:tracePt t="32806" x="5280025" y="4230688"/>
          <p14:tracePt t="32823" x="5307013" y="4221163"/>
          <p14:tracePt t="32840" x="5316538" y="4211638"/>
          <p14:tracePt t="32859" x="5334000" y="4192588"/>
          <p14:tracePt t="32875" x="5343525" y="4184650"/>
          <p14:tracePt t="32893" x="5353050" y="4175125"/>
          <p14:tracePt t="32909" x="5362575" y="4165600"/>
          <p14:tracePt t="32911" x="5370513" y="4156075"/>
          <p14:tracePt t="32922" x="5370513" y="4148138"/>
          <p14:tracePt t="32941" x="5380038" y="4129088"/>
          <p14:tracePt t="32955" x="5380038" y="4119563"/>
          <p14:tracePt t="32972" x="5380038" y="4092575"/>
          <p14:tracePt t="32989" x="5380038" y="4075113"/>
          <p14:tracePt t="33006" x="5362575" y="4038600"/>
          <p14:tracePt t="33026" x="5343525" y="4002088"/>
          <p14:tracePt t="33028" x="5326063" y="3983038"/>
          <p14:tracePt t="33043" x="5270500" y="3929063"/>
          <p14:tracePt t="33055" x="5160963" y="3856038"/>
          <p14:tracePt t="33077" x="5014913" y="3754438"/>
          <p14:tracePt t="33088" x="4914900" y="3717925"/>
          <p14:tracePt t="33111" x="4768850" y="3700463"/>
          <p14:tracePt t="33124" x="4659313" y="3681413"/>
          <p14:tracePt t="33138" x="4549775" y="3681413"/>
          <p14:tracePt t="33156" x="4421188" y="3681413"/>
          <p14:tracePt t="33171" x="4357688" y="3671888"/>
          <p14:tracePt t="33188" x="4302125" y="3671888"/>
          <p14:tracePt t="33190" x="4275138" y="3671888"/>
          <p14:tracePt t="33205" x="4219575" y="3663950"/>
          <p14:tracePt t="33222" x="4165600" y="3663950"/>
          <p14:tracePt t="33240" x="4083050" y="3654425"/>
          <p14:tracePt t="33257" x="4029075" y="3644900"/>
          <p14:tracePt t="33257" x="4000500" y="3644900"/>
          <p14:tracePt t="33276" x="3946525" y="3635375"/>
          <p14:tracePt t="33290" x="3890963" y="3627438"/>
          <p14:tracePt t="33307" x="3800475" y="3617913"/>
          <p14:tracePt t="33323" x="3744913" y="3608388"/>
          <p14:tracePt t="33341" x="3671888" y="3598863"/>
          <p14:tracePt t="33354" x="3608388" y="3598863"/>
          <p14:tracePt t="33376" x="3525838" y="3590925"/>
          <p14:tracePt t="33388" x="3471863" y="3590925"/>
          <p14:tracePt t="33407" x="3425825" y="3590925"/>
          <p14:tracePt t="33408" x="3398838" y="3590925"/>
          <p14:tracePt t="33423" x="3370263" y="3590925"/>
          <p14:tracePt t="33439" x="3343275" y="3590925"/>
          <p14:tracePt t="33460" x="3306763" y="3608388"/>
          <p14:tracePt t="33471" x="3289300" y="3617913"/>
          <p14:tracePt t="33490" x="3252788" y="3635375"/>
          <p14:tracePt t="33505" x="3233738" y="3635375"/>
          <p14:tracePt t="33522" x="3224213" y="3644900"/>
          <p14:tracePt t="33523" x="3224213" y="3654425"/>
          <p14:tracePt t="33542" x="3206750" y="3654425"/>
          <p14:tracePt t="33564" x="3197225" y="3654425"/>
          <p14:tracePt t="33581" x="3187700" y="3654425"/>
          <p14:tracePt t="33720" x="3197225" y="3654425"/>
          <p14:tracePt t="33726" x="3197225" y="3663950"/>
          <p14:tracePt t="33739" x="3214688" y="3671888"/>
          <p14:tracePt t="33755" x="3252788" y="3690938"/>
          <p14:tracePt t="33771" x="3279775" y="3700463"/>
          <p14:tracePt t="33789" x="3362325" y="3717925"/>
          <p14:tracePt t="33804" x="3443288" y="3754438"/>
          <p14:tracePt t="33822" x="3562350" y="3810000"/>
          <p14:tracePt t="33823" x="3625850" y="3836988"/>
          <p14:tracePt t="33841" x="3735388" y="3873500"/>
          <p14:tracePt t="33853" x="3863975" y="3929063"/>
          <p14:tracePt t="33871" x="4165600" y="4038600"/>
          <p14:tracePt t="33886" x="4430713" y="4111625"/>
          <p14:tracePt t="33906" x="4713288" y="4175125"/>
          <p14:tracePt t="33921" x="4859338" y="4211638"/>
          <p14:tracePt t="33936" x="4978400" y="4238625"/>
          <p14:tracePt t="33954" x="5087938" y="4275138"/>
          <p14:tracePt t="33970" x="5124450" y="4294188"/>
          <p14:tracePt t="33988" x="5160963" y="4311650"/>
          <p14:tracePt t="34004" x="5180013" y="4321175"/>
          <p14:tracePt t="34026" x="5187950" y="4321175"/>
          <p14:tracePt t="34383" x="5224463" y="4321175"/>
          <p14:tracePt t="34388" x="5280025" y="4340225"/>
          <p14:tracePt t="34401" x="5399088" y="4376738"/>
          <p14:tracePt t="34417" x="5499100" y="4403725"/>
          <p14:tracePt t="34436" x="5608638" y="4457700"/>
          <p14:tracePt t="34452" x="5672138" y="4486275"/>
          <p14:tracePt t="34469" x="5764213" y="4522788"/>
          <p14:tracePt t="34486" x="5818188" y="4540250"/>
          <p14:tracePt t="34502" x="5873750" y="4559300"/>
          <p14:tracePt t="34503" x="5910263" y="4559300"/>
          <p14:tracePt t="34518" x="5956300" y="4567238"/>
          <p14:tracePt t="34540" x="6029325" y="4567238"/>
          <p14:tracePt t="34552" x="6075363" y="4567238"/>
          <p14:tracePt t="34571" x="6156325" y="4576763"/>
          <p14:tracePt t="34589" x="6202363" y="4586288"/>
          <p14:tracePt t="34600" x="6265863" y="4595813"/>
          <p14:tracePt t="34620" x="6348413" y="4595813"/>
          <p14:tracePt t="34633" x="6375400" y="4595813"/>
          <p14:tracePt t="34650" x="6403975" y="4595813"/>
          <p14:tracePt t="34669" x="6440488" y="4595813"/>
          <p14:tracePt t="34684" x="6457950" y="4595813"/>
          <p14:tracePt t="34686" x="6467475" y="4595813"/>
          <p14:tracePt t="34702" x="6486525" y="4595813"/>
          <p14:tracePt t="34717" x="6503988" y="4595813"/>
          <p14:tracePt t="34736" x="6523038" y="4595813"/>
          <p14:tracePt t="34751" x="6530975" y="4595813"/>
          <p14:tracePt t="34771" x="6559550" y="4595813"/>
          <p14:tracePt t="34801" x="6567488" y="4595813"/>
          <p14:tracePt t="34808" x="6577013" y="4595813"/>
          <p14:tracePt t="34846" x="6586538" y="4595813"/>
          <p14:tracePt t="35088" x="6596063" y="4595813"/>
          <p14:tracePt t="35094" x="6604000" y="4603750"/>
          <p14:tracePt t="35112" x="6613525" y="4603750"/>
          <p14:tracePt t="35123" x="6623050" y="4603750"/>
          <p14:tracePt t="35156" x="6632575" y="4603750"/>
          <p14:tracePt t="35169" x="6640513" y="4603750"/>
          <p14:tracePt t="35787" x="6640513" y="4613275"/>
          <p14:tracePt t="35811" x="6640513" y="4622800"/>
          <p14:tracePt t="35816" x="6632575" y="4622800"/>
          <p14:tracePt t="35832" x="6632575" y="4632325"/>
          <p14:tracePt t="35860" x="6632575" y="4640263"/>
          <p14:tracePt t="35905" x="6632575" y="4649788"/>
          <p14:tracePt t="35919" x="6632575" y="4659313"/>
          <p14:tracePt t="35932" x="6640513" y="4668838"/>
          <p14:tracePt t="35938" x="6640513" y="4678363"/>
          <p14:tracePt t="35945" x="6650038" y="4678363"/>
          <p14:tracePt t="35963" x="6659563" y="4678363"/>
          <p14:tracePt t="35981" x="6669088" y="4695825"/>
          <p14:tracePt t="36000" x="6669088" y="4705350"/>
          <p14:tracePt t="36015" x="6677025" y="4705350"/>
          <p14:tracePt t="36755" x="6613525" y="4686300"/>
          <p14:tracePt t="36762" x="6457950" y="4632325"/>
          <p14:tracePt t="36768" x="6275388" y="4586288"/>
          <p14:tracePt t="36776" x="6129338" y="4540250"/>
          <p14:tracePt t="36798" x="5672138" y="4403725"/>
          <p14:tracePt t="36810" x="5453063" y="4340225"/>
          <p14:tracePt t="36831" x="5224463" y="4238625"/>
          <p14:tracePt t="36844" x="5060950" y="4156075"/>
          <p14:tracePt t="36865" x="4813300" y="4075113"/>
          <p14:tracePt t="36878" x="4713288" y="4038600"/>
          <p14:tracePt t="36894" x="4613275" y="4019550"/>
          <p14:tracePt t="36911" x="4513263" y="4002088"/>
          <p14:tracePt t="36928" x="4440238" y="3983038"/>
          <p14:tracePt t="36944" x="4384675" y="3965575"/>
          <p14:tracePt t="36944" x="4367213" y="3965575"/>
          <p14:tracePt t="36961" x="4321175" y="3946525"/>
          <p14:tracePt t="36977" x="4292600" y="3929063"/>
          <p14:tracePt t="36999" x="4256088" y="3919538"/>
          <p14:tracePt t="37000" x="4248150" y="3910013"/>
          <p14:tracePt t="37009" x="4229100" y="3900488"/>
          <p14:tracePt t="37028" x="4219575" y="3900488"/>
          <p14:tracePt t="37043" x="4202113" y="3892550"/>
          <p14:tracePt t="37059" x="4175125" y="3883025"/>
          <p14:tracePt t="37078" x="4102100" y="3846513"/>
          <p14:tracePt t="37094" x="4056063" y="3846513"/>
          <p14:tracePt t="37111" x="3946525" y="3819525"/>
          <p14:tracePt t="37126" x="3883025" y="3800475"/>
          <p14:tracePt t="37148" x="3644900" y="3773488"/>
          <p14:tracePt t="37158" x="3489325" y="3746500"/>
          <p14:tracePt t="37175" x="3362325" y="3717925"/>
          <p14:tracePt t="37193" x="3243263" y="3717925"/>
          <p14:tracePt t="37213" x="3160713" y="3736975"/>
          <p14:tracePt t="37226" x="3124200" y="3746500"/>
          <p14:tracePt t="37245" x="3087688" y="3763963"/>
          <p14:tracePt t="37260" x="3078163" y="3783013"/>
          <p14:tracePt t="37278" x="3068638" y="3790950"/>
          <p14:tracePt t="37280" x="3068638" y="3800475"/>
          <p14:tracePt t="37291" x="3060700" y="3810000"/>
          <p14:tracePt t="37308" x="3068638" y="3873500"/>
          <p14:tracePt t="37328" x="3105150" y="3946525"/>
          <p14:tracePt t="37328" x="3124200" y="3992563"/>
          <p14:tracePt t="37342" x="3178175" y="4065588"/>
          <p14:tracePt t="37360" x="3243263" y="4148138"/>
          <p14:tracePt t="37378" x="3379788" y="4275138"/>
          <p14:tracePt t="37392" x="3471863" y="4321175"/>
          <p14:tracePt t="37410" x="3644900" y="4376738"/>
          <p14:tracePt t="37425" x="3790950" y="4413250"/>
          <p14:tracePt t="37441" x="3992563" y="4430713"/>
          <p14:tracePt t="37442" x="4092575" y="4449763"/>
          <p14:tracePt t="37459" x="4292600" y="4457700"/>
          <p14:tracePt t="37479" x="4603750" y="4457700"/>
          <p14:tracePt t="37492" x="4740275" y="4457700"/>
          <p14:tracePt t="37509" x="4895850" y="4430713"/>
          <p14:tracePt t="37510" x="4978400" y="4430713"/>
          <p14:tracePt t="37525" x="5180013" y="4394200"/>
          <p14:tracePt t="37540" x="5343525" y="4394200"/>
          <p14:tracePt t="37558" x="5535613" y="4376738"/>
          <p14:tracePt t="37575" x="5618163" y="4367213"/>
          <p14:tracePt t="37594" x="5708650" y="4348163"/>
          <p14:tracePt t="37607" x="5764213" y="4340225"/>
          <p14:tracePt t="37625" x="5800725" y="4321175"/>
          <p14:tracePt t="37647" x="5810250" y="4321175"/>
          <p14:tracePt t="37659" x="5818188" y="4321175"/>
          <p14:tracePt t="37660" x="5818188" y="4311650"/>
          <p14:tracePt t="37676" x="5818188" y="4303713"/>
          <p14:tracePt t="37690" x="5800725" y="4267200"/>
          <p14:tracePt t="37713" x="5645150" y="4111625"/>
          <p14:tracePt t="37725" x="5489575" y="3983038"/>
          <p14:tracePt t="37747" x="5197475" y="3800475"/>
          <p14:tracePt t="37757" x="5005388" y="3727450"/>
          <p14:tracePt t="37773" x="4786313" y="3654425"/>
          <p14:tracePt t="37790" x="4440238" y="3562350"/>
          <p14:tracePt t="37807" x="4229100" y="3525838"/>
          <p14:tracePt t="37824" x="3992563" y="3517900"/>
          <p14:tracePt t="37840" x="3883025" y="3517900"/>
          <p14:tracePt t="37859" x="3763963" y="3544888"/>
          <p14:tracePt t="37875" x="3654425" y="3598863"/>
          <p14:tracePt t="37892" x="3516313" y="3671888"/>
          <p14:tracePt t="37910" x="3452813" y="3708400"/>
          <p14:tracePt t="37912" x="3425825" y="3727450"/>
          <p14:tracePt t="37925" x="3398838" y="3746500"/>
          <p14:tracePt t="37926" x="3389313" y="3746500"/>
          <p14:tracePt t="37941" x="3370263" y="3763963"/>
          <p14:tracePt t="37959" x="3362325" y="3773488"/>
          <p14:tracePt t="37959" x="3352800" y="3783013"/>
          <p14:tracePt t="37974" x="3343275" y="3800475"/>
          <p14:tracePt t="37989" x="3333750" y="3827463"/>
          <p14:tracePt t="38007" x="3325813" y="3856038"/>
          <p14:tracePt t="38009" x="3325813" y="3873500"/>
          <p14:tracePt t="38023" x="3316288" y="3910013"/>
          <p14:tracePt t="38039" x="3316288" y="3956050"/>
          <p14:tracePt t="38057" x="3333750" y="4038600"/>
          <p14:tracePt t="38078" x="3352800" y="4083050"/>
          <p14:tracePt t="38081" x="3362325" y="4111625"/>
          <p14:tracePt t="38089" x="3370263" y="4138613"/>
          <p14:tracePt t="38090" x="3389313" y="4156075"/>
          <p14:tracePt t="38107" x="3443288" y="4221163"/>
          <p14:tracePt t="38125" x="3525838" y="4311650"/>
          <p14:tracePt t="38140" x="3589338" y="4357688"/>
          <p14:tracePt t="38158" x="3698875" y="4403725"/>
          <p14:tracePt t="38173" x="3827463" y="4413250"/>
          <p14:tracePt t="38188" x="3956050" y="4413250"/>
          <p14:tracePt t="38207" x="4146550" y="4376738"/>
          <p14:tracePt t="38222" x="4302125" y="4340225"/>
          <p14:tracePt t="38239" x="4622800" y="4230688"/>
          <p14:tracePt t="38255" x="4795838" y="4165600"/>
          <p14:tracePt t="38273" x="5024438" y="4075113"/>
          <p14:tracePt t="38288" x="5160963" y="4038600"/>
          <p14:tracePt t="38305" x="5270500" y="4019550"/>
          <p14:tracePt t="38307" x="5297488" y="4010025"/>
          <p14:tracePt t="38321" x="5353050" y="4010025"/>
          <p14:tracePt t="38343" x="5416550" y="4010025"/>
          <p14:tracePt t="38355" x="5445125" y="4010025"/>
          <p14:tracePt t="38374" x="5462588" y="4010025"/>
          <p14:tracePt t="38389" x="5481638" y="4010025"/>
          <p14:tracePt t="38407" x="5489575" y="4010025"/>
          <p14:tracePt t="38423" x="5499100" y="4010025"/>
          <p14:tracePt t="38438" x="5508625" y="4010025"/>
          <p14:tracePt t="38455" x="5508625" y="4002088"/>
          <p14:tracePt t="38456" x="5499100" y="3992563"/>
          <p14:tracePt t="38472" x="5435600" y="3965575"/>
          <p14:tracePt t="38490" x="4978400" y="3773488"/>
          <p14:tracePt t="38505" x="4659313" y="3635375"/>
          <p14:tracePt t="38523" x="4476750" y="3590925"/>
          <p14:tracePt t="38524" x="4394200" y="3581400"/>
          <p14:tracePt t="38539" x="4219575" y="3554413"/>
          <p14:tracePt t="38556" x="4102100" y="3554413"/>
          <p14:tracePt t="38557" x="4037013" y="3554413"/>
          <p14:tracePt t="38573" x="3946525" y="3554413"/>
          <p14:tracePt t="38588" x="3863975" y="3554413"/>
          <p14:tracePt t="38604" x="3781425" y="3554413"/>
          <p14:tracePt t="38606" x="3754438" y="3562350"/>
          <p14:tracePt t="38621" x="3681413" y="3581400"/>
          <p14:tracePt t="38638" x="3635375" y="3617913"/>
          <p14:tracePt t="38656" x="3562350" y="3671888"/>
          <p14:tracePt t="38674" x="3525838" y="3700463"/>
          <p14:tracePt t="38687" x="3516313" y="3717925"/>
          <p14:tracePt t="38703" x="3498850" y="3736975"/>
          <p14:tracePt t="38721" x="3489325" y="3754438"/>
          <p14:tracePt t="38722" x="3489325" y="3773488"/>
          <p14:tracePt t="38740" x="3489325" y="3790950"/>
          <p14:tracePt t="38756" x="3479800" y="3827463"/>
          <p14:tracePt t="38772" x="3479800" y="3836988"/>
          <p14:tracePt t="38788" x="3479800" y="3856038"/>
          <p14:tracePt t="38810" x="3479800" y="3883025"/>
          <p14:tracePt t="38819" x="3489325" y="3883025"/>
          <p14:tracePt t="38842" x="3544888" y="3937000"/>
          <p14:tracePt t="38853" x="3598863" y="3973513"/>
          <p14:tracePt t="38872" x="3671888" y="4019550"/>
          <p14:tracePt t="38887" x="3717925" y="4046538"/>
          <p14:tracePt t="38905" x="3754438" y="4056063"/>
          <p14:tracePt t="38922" x="3773488" y="4056063"/>
          <p14:tracePt t="38936" x="3781425" y="4065588"/>
          <p14:tracePt t="38955" x="3810000" y="4083050"/>
          <p14:tracePt t="38971" x="3817938" y="4083050"/>
          <p14:tracePt t="38988" x="3846513" y="4083050"/>
          <p14:tracePt t="39004" x="3854450" y="4083050"/>
          <p14:tracePt t="39025" x="3873500" y="4083050"/>
          <p14:tracePt t="39681" x="3900488" y="4083050"/>
          <p14:tracePt t="39687" x="3919538" y="4092575"/>
          <p14:tracePt t="39702" x="3983038" y="4111625"/>
          <p14:tracePt t="39719" x="4046538" y="4129088"/>
          <p14:tracePt t="39740" x="4138613" y="4148138"/>
          <p14:tracePt t="39752" x="4202113" y="4175125"/>
          <p14:tracePt t="39768" x="4248150" y="4192588"/>
          <p14:tracePt t="39769" x="4275138" y="4211638"/>
          <p14:tracePt t="39789" x="4302125" y="4221163"/>
          <p14:tracePt t="39804" x="4348163" y="4238625"/>
          <p14:tracePt t="39819" x="4375150" y="4257675"/>
          <p14:tracePt t="39835" x="4403725" y="4267200"/>
          <p14:tracePt t="39852" x="4430713" y="4284663"/>
          <p14:tracePt t="39866" x="4448175" y="4294188"/>
          <p14:tracePt t="39883" x="4467225" y="4303713"/>
          <p14:tracePt t="39885" x="4476750" y="4303713"/>
          <p14:tracePt t="39900" x="4484688" y="4311650"/>
          <p14:tracePt t="39916" x="4494213" y="4311650"/>
          <p14:tracePt t="41314" x="4530725" y="4311650"/>
          <p14:tracePt t="41320" x="4567238" y="4311650"/>
          <p14:tracePt t="41331" x="4603750" y="4294188"/>
          <p14:tracePt t="41346" x="4659313" y="4284663"/>
          <p14:tracePt t="41348" x="4695825" y="4275138"/>
          <p14:tracePt t="41363" x="4740275" y="4275138"/>
          <p14:tracePt t="41378" x="4795838" y="4275138"/>
          <p14:tracePt t="41395" x="4851400" y="4275138"/>
          <p14:tracePt t="41412" x="4868863" y="4267200"/>
          <p14:tracePt t="41429" x="4905375" y="4257675"/>
          <p14:tracePt t="41449" x="4914900" y="4257675"/>
          <p14:tracePt t="41454" x="4932363" y="4257675"/>
          <p14:tracePt t="41461" x="4932363" y="4248150"/>
          <p14:tracePt t="41483" x="4960938" y="4248150"/>
          <p14:tracePt t="41484" x="4968875" y="4238625"/>
          <p14:tracePt t="41494" x="4978400" y="4238625"/>
          <p14:tracePt t="41515" x="4987925" y="4230688"/>
          <p14:tracePt t="41531" x="4997450" y="4221163"/>
          <p14:tracePt t="41552" x="4997450" y="4202113"/>
          <p14:tracePt t="41562" x="4997450" y="4192588"/>
          <p14:tracePt t="41580" x="4960938" y="4119563"/>
          <p14:tracePt t="41596" x="4905375" y="4065588"/>
          <p14:tracePt t="41613" x="4786313" y="3983038"/>
          <p14:tracePt t="41632" x="4695825" y="3946525"/>
          <p14:tracePt t="41651" x="4521200" y="3919538"/>
          <p14:tracePt t="41662" x="4394200" y="3910013"/>
          <p14:tracePt t="41679" x="4284663" y="3900488"/>
          <p14:tracePt t="41700" x="4119563" y="3900488"/>
          <p14:tracePt t="41710" x="4046538" y="3900488"/>
          <p14:tracePt t="41728" x="3973513" y="3900488"/>
          <p14:tracePt t="41729" x="3937000" y="3900488"/>
          <p14:tracePt t="41744" x="3883025" y="3900488"/>
          <p14:tracePt t="41760" x="3827463" y="3910013"/>
          <p14:tracePt t="41777" x="3754438" y="3919538"/>
          <p14:tracePt t="41799" x="3698875" y="3929063"/>
          <p14:tracePt t="41810" x="3671888" y="3937000"/>
          <p14:tracePt t="41830" x="3644900" y="3946525"/>
          <p14:tracePt t="41831" x="3635375" y="3946525"/>
          <p14:tracePt t="41846" x="3617913" y="3956050"/>
          <p14:tracePt t="41866" x="3589338" y="3965575"/>
          <p14:tracePt t="41879" x="3581400" y="3965575"/>
          <p14:tracePt t="41895" x="3581400" y="3973513"/>
          <p14:tracePt t="41915" x="3571875" y="3983038"/>
          <p14:tracePt t="41934" x="3571875" y="4002088"/>
          <p14:tracePt t="41943" x="3571875" y="4010025"/>
          <p14:tracePt t="41964" x="3571875" y="4111625"/>
          <p14:tracePt t="41976" x="3598863" y="4184650"/>
          <p14:tracePt t="41993" x="3654425" y="4248150"/>
          <p14:tracePt t="42010" x="3717925" y="4321175"/>
          <p14:tracePt t="42027" x="3781425" y="4376738"/>
          <p14:tracePt t="42043" x="3883025" y="4440238"/>
          <p14:tracePt t="42061" x="3963988" y="4486275"/>
          <p14:tracePt t="42062" x="4000500" y="4503738"/>
          <p14:tracePt t="42079" x="4092575" y="4559300"/>
          <p14:tracePt t="42093" x="4202113" y="4576763"/>
          <p14:tracePt t="42114" x="4375150" y="4586288"/>
          <p14:tracePt t="42132" x="4594225" y="4559300"/>
          <p14:tracePt t="42147" x="4759325" y="4503738"/>
          <p14:tracePt t="42159" x="4895850" y="4457700"/>
          <p14:tracePt t="42176" x="4968875" y="4430713"/>
          <p14:tracePt t="42177" x="5005388" y="4413250"/>
          <p14:tracePt t="42192" x="5060950" y="4384675"/>
          <p14:tracePt t="42209" x="5143500" y="4348163"/>
          <p14:tracePt t="42225" x="5224463" y="4321175"/>
          <p14:tracePt t="42242" x="5260975" y="4303713"/>
          <p14:tracePt t="42259" x="5297488" y="4303713"/>
          <p14:tracePt t="42275" x="5316538" y="4303713"/>
          <p14:tracePt t="42292" x="5326063" y="4294188"/>
          <p14:tracePt t="42293" x="5326063" y="4284663"/>
          <p14:tracePt t="42308" x="5334000" y="4284663"/>
          <p14:tracePt t="42325" x="5343525" y="4275138"/>
          <p14:tracePt t="42342" x="5343525" y="4267200"/>
          <p14:tracePt t="42359" x="5343525" y="4248150"/>
          <p14:tracePt t="42375" x="5297488" y="4165600"/>
          <p14:tracePt t="42392" x="5187950" y="4065588"/>
          <p14:tracePt t="42408" x="5060950" y="3983038"/>
          <p14:tracePt t="42409" x="4997450" y="3937000"/>
          <p14:tracePt t="42424" x="4868863" y="3863975"/>
          <p14:tracePt t="42441" x="4732338" y="3790950"/>
          <p14:tracePt t="42458" x="4576763" y="3717925"/>
          <p14:tracePt t="42474" x="4494213" y="3671888"/>
          <p14:tracePt t="42491" x="4367213" y="3644900"/>
          <p14:tracePt t="42508" x="4275138" y="3644900"/>
          <p14:tracePt t="42525" x="4165600" y="3644900"/>
          <p14:tracePt t="42541" x="4073525" y="3681413"/>
          <p14:tracePt t="42558" x="3863975" y="3800475"/>
          <p14:tracePt t="42574" x="3735388" y="3863975"/>
          <p14:tracePt t="42592" x="3635375" y="3946525"/>
          <p14:tracePt t="42609" x="3589338" y="3965575"/>
          <p14:tracePt t="42629" x="3562350" y="3992563"/>
          <p14:tracePt t="42645" x="3552825" y="4002088"/>
          <p14:tracePt t="42659" x="3544888" y="4002088"/>
          <p14:tracePt t="42676" x="3535363" y="4019550"/>
          <p14:tracePt t="42704" x="3535363" y="4029075"/>
          <p14:tracePt t="42709" x="3535363" y="4038600"/>
          <p14:tracePt t="42724" x="3535363" y="4065588"/>
          <p14:tracePt t="42740" x="3562350" y="4111625"/>
          <p14:tracePt t="42761" x="3654425" y="4175125"/>
          <p14:tracePt t="42767" x="3708400" y="4202113"/>
          <p14:tracePt t="42773" x="3754438" y="4221163"/>
          <p14:tracePt t="42791" x="3963988" y="4238625"/>
          <p14:tracePt t="42811" x="4129088" y="4248150"/>
          <p14:tracePt t="42812" x="4219575" y="4248150"/>
          <p14:tracePt t="42829" x="4403725" y="4248150"/>
          <p14:tracePt t="42845" x="4603750" y="4248150"/>
          <p14:tracePt t="42859" x="4686300" y="4248150"/>
          <p14:tracePt t="42876" x="4768850" y="4248150"/>
          <p14:tracePt t="42891" x="4822825" y="4248150"/>
          <p14:tracePt t="42892" x="4841875" y="4248150"/>
          <p14:tracePt t="42906" x="4878388" y="4248150"/>
          <p14:tracePt t="42923" x="4905375" y="4248150"/>
          <p14:tracePt t="42941" x="4951413" y="4238625"/>
          <p14:tracePt t="42957" x="4978400" y="4238625"/>
          <p14:tracePt t="42977" x="5005388" y="4221163"/>
          <p14:tracePt t="42993" x="5024438" y="4221163"/>
          <p14:tracePt t="42994" x="5033963" y="4221163"/>
          <p14:tracePt t="43878" x="4987925" y="4192588"/>
          <p14:tracePt t="43891" x="4887913" y="4156075"/>
          <p14:tracePt t="43892" x="4822825" y="4119563"/>
          <p14:tracePt t="43898" x="4768850" y="4102100"/>
          <p14:tracePt t="43906" x="4713288" y="4065588"/>
          <p14:tracePt t="43925" x="4586288" y="4038600"/>
          <p14:tracePt t="43937" x="4457700" y="4002088"/>
          <p14:tracePt t="43953" x="4321175" y="3973513"/>
          <p14:tracePt t="43971" x="4219575" y="3956050"/>
          <p14:tracePt t="43989" x="4019550" y="3956050"/>
          <p14:tracePt t="44004" x="3863975" y="3965575"/>
          <p14:tracePt t="44022" x="3717925" y="3983038"/>
          <p14:tracePt t="44038" x="3671888" y="3983038"/>
          <p14:tracePt t="44056" x="3625850" y="3983038"/>
          <p14:tracePt t="44071" x="3617913" y="3973513"/>
          <p14:tracePt t="44090" x="3598863" y="3973513"/>
          <p14:tracePt t="44111" x="3589338" y="3973513"/>
          <p14:tracePt t="44124" x="3581400" y="3973513"/>
          <p14:tracePt t="44218" x="3581400" y="3965575"/>
          <p14:tracePt t="44583" x="3589338" y="3965575"/>
          <p14:tracePt t="44909" x="3598863" y="3965575"/>
          <p14:tracePt t="44913" x="3608388" y="3965575"/>
          <p14:tracePt t="44920" x="3617913" y="3965575"/>
          <p14:tracePt t="44941" x="3625850" y="3965575"/>
          <p14:tracePt t="44954" x="3635375" y="3965575"/>
          <p14:tracePt t="44969" x="3654425" y="3965575"/>
          <p14:tracePt t="44985" x="3662363" y="3965575"/>
          <p14:tracePt t="45005" x="3690938" y="3965575"/>
          <p14:tracePt t="45023" x="3708400" y="3973513"/>
          <p14:tracePt t="45035" x="3727450" y="3973513"/>
          <p14:tracePt t="45036" x="3735388" y="3973513"/>
          <p14:tracePt t="45053" x="3744913" y="3973513"/>
          <p14:tracePt t="45071" x="3763963" y="3973513"/>
          <p14:tracePt t="45085" x="3773488" y="3973513"/>
          <p14:tracePt t="45117" x="3781425" y="3973513"/>
          <p14:tracePt t="45131" x="3790950" y="3973513"/>
          <p14:tracePt t="45402" x="3800475" y="3973513"/>
          <p14:tracePt t="45409" x="3817938" y="3983038"/>
          <p14:tracePt t="45417" x="3854450" y="3992563"/>
          <p14:tracePt t="45432" x="3956050" y="4010025"/>
          <p14:tracePt t="45449" x="4129088" y="4029075"/>
          <p14:tracePt t="45450" x="4202113" y="4038600"/>
          <p14:tracePt t="45465" x="4302125" y="4065588"/>
          <p14:tracePt t="45485" x="4421188" y="4092575"/>
          <p14:tracePt t="45500" x="4494213" y="4111625"/>
          <p14:tracePt t="45517" x="4576763" y="4119563"/>
          <p14:tracePt t="45519" x="4640263" y="4129088"/>
          <p14:tracePt t="45533" x="4740275" y="4148138"/>
          <p14:tracePt t="45550" x="4813300" y="4165600"/>
          <p14:tracePt t="45567" x="4895850" y="4184650"/>
          <p14:tracePt t="45587" x="4968875" y="4202113"/>
          <p14:tracePt t="45598" x="5005388" y="4202113"/>
          <p14:tracePt t="45617" x="5160963" y="4175125"/>
          <p14:tracePt t="45631" x="5216525" y="4165600"/>
          <p14:tracePt t="45648" x="5260975" y="4138613"/>
          <p14:tracePt t="45665" x="5280025" y="4129088"/>
          <p14:tracePt t="45681" x="5289550" y="4129088"/>
          <p14:tracePt t="45698" x="5289550" y="4119563"/>
          <p14:tracePt t="45718" x="5297488" y="4102100"/>
          <p14:tracePt t="45723" x="5297488" y="4092575"/>
          <p14:tracePt t="45733" x="5280025" y="4075113"/>
          <p14:tracePt t="45754" x="5151438" y="3956050"/>
          <p14:tracePt t="45766" x="4997450" y="3827463"/>
          <p14:tracePt t="45783" x="4805363" y="3727450"/>
          <p14:tracePt t="45784" x="4703763" y="3681413"/>
          <p14:tracePt t="45799" x="4549775" y="3644900"/>
          <p14:tracePt t="45816" x="4421188" y="3627438"/>
          <p14:tracePt t="45832" x="4229100" y="3617913"/>
          <p14:tracePt t="45848" x="4073525" y="3617913"/>
          <p14:tracePt t="45864" x="3919538" y="3617913"/>
          <p14:tracePt t="45864" x="3854450" y="3617913"/>
          <p14:tracePt t="45880" x="3754438" y="3644900"/>
          <p14:tracePt t="45897" x="3690938" y="3663950"/>
          <p14:tracePt t="45914" x="3608388" y="3717925"/>
          <p14:tracePt t="45935" x="3544888" y="3746500"/>
          <p14:tracePt t="45947" x="3516313" y="3773488"/>
          <p14:tracePt t="45963" x="3498850" y="3783013"/>
          <p14:tracePt t="45982" x="3489325" y="3819525"/>
          <p14:tracePt t="45999" x="3489325" y="3836988"/>
          <p14:tracePt t="46017" x="3489325" y="3873500"/>
          <p14:tracePt t="46030" x="3489325" y="3919538"/>
          <p14:tracePt t="46047" x="3516313" y="3965575"/>
          <p14:tracePt t="46063" x="3589338" y="4046538"/>
          <p14:tracePt t="46082" x="3654425" y="4092575"/>
          <p14:tracePt t="46083" x="3698875" y="4111625"/>
          <p14:tracePt t="46097" x="3863975" y="4156075"/>
          <p14:tracePt t="46113" x="3992563" y="4175125"/>
          <p14:tracePt t="46131" x="4146550" y="4175125"/>
          <p14:tracePt t="46146" x="4248150" y="4175125"/>
          <p14:tracePt t="46163" x="4357688" y="4165600"/>
          <p14:tracePt t="46164" x="4430713" y="4165600"/>
          <p14:tracePt t="46181" x="4557713" y="4148138"/>
          <p14:tracePt t="46198" x="4630738" y="4138613"/>
          <p14:tracePt t="46199" x="4667250" y="4138613"/>
          <p14:tracePt t="46214" x="4722813" y="4129088"/>
          <p14:tracePt t="46230" x="4776788" y="4129088"/>
          <p14:tracePt t="46250" x="4841875" y="4111625"/>
          <p14:tracePt t="46265" x="4878388" y="4111625"/>
          <p14:tracePt t="46280" x="4895850" y="4102100"/>
          <p14:tracePt t="46301" x="4914900" y="4092575"/>
          <p14:tracePt t="46314" x="4914900" y="4083050"/>
          <p14:tracePt t="46331" x="4924425" y="4083050"/>
          <p14:tracePt t="46346" x="4932363" y="4083050"/>
          <p14:tracePt t="46369" x="4932363" y="4075113"/>
          <p14:tracePt t="46383" x="4932363" y="4046538"/>
          <p14:tracePt t="46397" x="4905375" y="4010025"/>
          <p14:tracePt t="46414" x="4878388" y="3973513"/>
          <p14:tracePt t="46431" x="4813300" y="3892550"/>
          <p14:tracePt t="46447" x="4749800" y="3846513"/>
          <p14:tracePt t="46469" x="4576763" y="3763963"/>
          <p14:tracePt t="46478" x="4375150" y="3690938"/>
          <p14:tracePt t="46496" x="4165600" y="3617913"/>
          <p14:tracePt t="46513" x="3919538" y="3525838"/>
          <p14:tracePt t="46530" x="3790950" y="3498850"/>
          <p14:tracePt t="46548" x="3662363" y="3498850"/>
          <p14:tracePt t="46562" x="3598863" y="3508375"/>
          <p14:tracePt t="46580" x="3498850" y="3571875"/>
          <p14:tracePt t="46595" x="3435350" y="3598863"/>
          <p14:tracePt t="46612" x="3379788" y="3644900"/>
          <p14:tracePt t="46614" x="3362325" y="3663950"/>
          <p14:tracePt t="46630" x="3325813" y="3708400"/>
          <p14:tracePt t="46648" x="3289300" y="3783013"/>
          <p14:tracePt t="46663" x="3279775" y="3836988"/>
          <p14:tracePt t="46680" x="3279775" y="3900488"/>
          <p14:tracePt t="46695" x="3297238" y="3992563"/>
          <p14:tracePt t="46712" x="3333750" y="4056063"/>
          <p14:tracePt t="46728" x="3370263" y="4102100"/>
          <p14:tracePt t="46729" x="3398838" y="4129088"/>
          <p14:tracePt t="46744" x="3452813" y="4156075"/>
          <p14:tracePt t="46761" x="3498850" y="4184650"/>
          <p14:tracePt t="46777" x="3562350" y="4192588"/>
          <p14:tracePt t="46796" x="3617913" y="4192588"/>
          <p14:tracePt t="46797" x="3635375" y="4192588"/>
          <p14:tracePt t="46812" x="3671888" y="4175125"/>
          <p14:tracePt t="46829" x="3681413" y="4175125"/>
          <p14:tracePt t="47768" x="3698875" y="4202113"/>
          <p14:tracePt t="47771" x="3727450" y="4238625"/>
          <p14:tracePt t="47777" x="3744913" y="4275138"/>
          <p14:tracePt t="47791" x="3810000" y="4348163"/>
          <p14:tracePt t="47807" x="3863975" y="4394200"/>
          <p14:tracePt t="47826" x="3919538" y="4467225"/>
          <p14:tracePt t="47842" x="3956050" y="4494213"/>
          <p14:tracePt t="47860" x="3973513" y="4522788"/>
          <p14:tracePt t="47876" x="3983038" y="4522788"/>
          <p14:tracePt t="47897" x="3992563" y="4530725"/>
          <p14:tracePt t="47908" x="4000500" y="4540250"/>
          <p14:tracePt t="47926" x="4010025" y="4540250"/>
          <p14:tracePt t="47947" x="4019550" y="4540250"/>
          <p14:tracePt t="47961" x="4029075" y="4540250"/>
          <p14:tracePt t="49002" x="4037013" y="4530725"/>
          <p14:tracePt t="49010" x="4065588" y="4494213"/>
          <p14:tracePt t="49023" x="4146550" y="4421188"/>
          <p14:tracePt t="49042" x="4238625" y="4376738"/>
          <p14:tracePt t="49055" x="4384675" y="4311650"/>
          <p14:tracePt t="49057" x="4457700" y="4294188"/>
          <p14:tracePt t="49071" x="4567238" y="4275138"/>
          <p14:tracePt t="49091" x="4722813" y="4275138"/>
          <p14:tracePt t="49104" x="4822825" y="4294188"/>
          <p14:tracePt t="49120" x="4887913" y="4311650"/>
          <p14:tracePt t="49137" x="4924425" y="4330700"/>
          <p14:tracePt t="49139" x="4941888" y="4340225"/>
          <p14:tracePt t="49154" x="4960938" y="4340225"/>
          <p14:tracePt t="49172" x="4968875" y="4357688"/>
          <p14:tracePt t="49186" x="4978400" y="4357688"/>
          <p14:tracePt t="49223" x="4987925" y="4357688"/>
          <p14:tracePt t="49260" x="4997450" y="4357688"/>
          <p14:tracePt t="49486" x="5005388" y="4340225"/>
          <p14:tracePt t="49492" x="5005388" y="4303713"/>
          <p14:tracePt t="49503" x="5005388" y="4257675"/>
          <p14:tracePt t="49521" x="4905375" y="4029075"/>
          <p14:tracePt t="49537" x="4786313" y="3836988"/>
          <p14:tracePt t="49555" x="4586288" y="3644900"/>
          <p14:tracePt t="49569" x="4484688" y="3581400"/>
          <p14:tracePt t="49588" x="4330700" y="3535363"/>
          <p14:tracePt t="49601" x="4248150" y="3535363"/>
          <p14:tracePt t="49619" x="4175125" y="3535363"/>
          <p14:tracePt t="49636" x="4083050" y="3535363"/>
          <p14:tracePt t="49652" x="4046538" y="3535363"/>
          <p14:tracePt t="49669" x="3983038" y="3562350"/>
          <p14:tracePt t="49689" x="3927475" y="3598863"/>
          <p14:tracePt t="49704" x="3890963" y="3608388"/>
          <p14:tracePt t="49720" x="3863975" y="3635375"/>
          <p14:tracePt t="49739" x="3836988" y="3654425"/>
          <p14:tracePt t="49753" x="3817938" y="3671888"/>
          <p14:tracePt t="49774" x="3810000" y="3681413"/>
          <p14:tracePt t="49787" x="3800475" y="3690938"/>
          <p14:tracePt t="49803" x="3790950" y="3708400"/>
          <p14:tracePt t="49818" x="3790950" y="3717925"/>
          <p14:tracePt t="49820" x="3790950" y="3727450"/>
          <p14:tracePt t="49834" x="3781425" y="3746500"/>
          <p14:tracePt t="49851" x="3773488" y="3763963"/>
          <p14:tracePt t="49853" x="3773488" y="3773488"/>
          <p14:tracePt t="49875" x="3773488" y="3783013"/>
          <p14:tracePt t="49884" x="3773488" y="3790950"/>
          <p14:tracePt t="49901" x="3763963" y="3790950"/>
          <p14:tracePt t="49917" x="3763963" y="3800475"/>
          <p14:tracePt t="49935" x="3744913" y="3819525"/>
          <p14:tracePt t="49953" x="3717925" y="3846513"/>
          <p14:tracePt t="49954" x="3690938" y="3863975"/>
          <p14:tracePt t="49968" x="3635375" y="3883025"/>
          <p14:tracePt t="49987" x="3598863" y="3900488"/>
          <p14:tracePt t="50002" x="3571875" y="3919538"/>
          <p14:tracePt t="50023" x="3562350" y="3919538"/>
          <p14:tracePt t="50034" x="3552825" y="3919538"/>
          <p14:tracePt t="50036" x="3552825" y="3929063"/>
          <p14:tracePt t="50050" x="3544888" y="3946525"/>
          <p14:tracePt t="50067" x="3544888" y="3983038"/>
          <p14:tracePt t="50084" x="3589338" y="4138613"/>
          <p14:tracePt t="50104" x="3654425" y="4284663"/>
          <p14:tracePt t="50108" x="3717925" y="4348163"/>
          <p14:tracePt t="50117" x="3763963" y="4403725"/>
          <p14:tracePt t="50118" x="3817938" y="4449763"/>
          <p14:tracePt t="50133" x="3910013" y="4513263"/>
          <p14:tracePt t="50150" x="4010025" y="4559300"/>
          <p14:tracePt t="50152" x="4056063" y="4567238"/>
          <p14:tracePt t="50166" x="4175125" y="4576763"/>
          <p14:tracePt t="50183" x="4330700" y="4567238"/>
          <p14:tracePt t="50201" x="4567238" y="4540250"/>
          <p14:tracePt t="50217" x="4695825" y="4513263"/>
          <p14:tracePt t="50235" x="4859338" y="4476750"/>
          <p14:tracePt t="50252" x="4951413" y="4457700"/>
          <p14:tracePt t="50271" x="5051425" y="4449763"/>
          <p14:tracePt t="50283" x="5097463" y="4440238"/>
          <p14:tracePt t="50300" x="5124450" y="4430713"/>
          <p14:tracePt t="50316" x="5160963" y="4421188"/>
          <p14:tracePt t="50333" x="5180013" y="4413250"/>
          <p14:tracePt t="50349" x="5187950" y="4413250"/>
          <p14:tracePt t="50366" x="5187950" y="4394200"/>
          <p14:tracePt t="50383" x="5170488" y="4321175"/>
          <p14:tracePt t="50399" x="5106988" y="4248150"/>
          <p14:tracePt t="50421" x="4895850" y="4056063"/>
          <p14:tracePt t="50423" x="4841875" y="4010025"/>
          <p14:tracePt t="50432" x="4768850" y="3965575"/>
          <p14:tracePt t="50458" x="4484688" y="3846513"/>
          <p14:tracePt t="50465" x="4411663" y="3827463"/>
          <p14:tracePt t="50484" x="4284663" y="3819525"/>
          <p14:tracePt t="50499" x="4102100" y="3856038"/>
          <p14:tracePt t="50515" x="4029075" y="3883025"/>
          <p14:tracePt t="50534" x="3963988" y="3929063"/>
          <p14:tracePt t="50549" x="3937000" y="3937000"/>
          <p14:tracePt t="50568" x="3890963" y="3983038"/>
          <p14:tracePt t="50582" x="3863975" y="3992563"/>
          <p14:tracePt t="50600" x="3854450" y="4010025"/>
          <p14:tracePt t="50601" x="3846513" y="4019550"/>
          <p14:tracePt t="50619" x="3827463" y="4029075"/>
          <p14:tracePt t="50634" x="3827463" y="4038600"/>
          <p14:tracePt t="50634" x="3817938" y="4038600"/>
          <p14:tracePt t="50655" x="3810000" y="4038600"/>
          <p14:tracePt t="50669" x="3810000" y="4046538"/>
          <p14:tracePt t="51153" x="3890963" y="4046538"/>
          <p14:tracePt t="51160" x="4065588" y="4075113"/>
          <p14:tracePt t="51166" x="4238625" y="4102100"/>
          <p14:tracePt t="51186" x="4786313" y="4221163"/>
          <p14:tracePt t="51187" x="5014913" y="4303713"/>
          <p14:tracePt t="51197" x="5180013" y="4357688"/>
          <p14:tracePt t="51214" x="5599113" y="4513263"/>
          <p14:tracePt t="51230" x="5781675" y="4586288"/>
          <p14:tracePt t="51247" x="5873750" y="4640263"/>
          <p14:tracePt t="51248" x="5910263" y="4659313"/>
          <p14:tracePt t="51268" x="5983288" y="4695825"/>
          <p14:tracePt t="51281" x="6010275" y="4714875"/>
          <p14:tracePt t="51281" x="6038850" y="4722813"/>
          <p14:tracePt t="51300" x="6056313" y="4732338"/>
          <p14:tracePt t="51314" x="6083300" y="4741863"/>
          <p14:tracePt t="51343" x="6092825" y="4741863"/>
          <p14:tracePt t="51367" x="6102350" y="4741863"/>
          <p14:tracePt t="51472" x="6102350" y="4751388"/>
          <p14:tracePt t="51513" x="6102350" y="4759325"/>
          <p14:tracePt t="52911" x="6138863" y="4759325"/>
          <p14:tracePt t="52915" x="6184900" y="4768850"/>
          <p14:tracePt t="52924" x="6221413" y="4778375"/>
          <p14:tracePt t="52942" x="6348413" y="4805363"/>
          <p14:tracePt t="52957" x="6448425" y="4814888"/>
          <p14:tracePt t="52975" x="6523038" y="4832350"/>
          <p14:tracePt t="52976" x="6559550" y="4832350"/>
          <p14:tracePt t="52991" x="6604000" y="4841875"/>
          <p14:tracePt t="53007" x="6640513" y="4841875"/>
          <p14:tracePt t="53024" x="6669088" y="4841875"/>
          <p14:tracePt t="53041" x="6686550" y="4841875"/>
          <p14:tracePt t="53061" x="6705600" y="4841875"/>
          <p14:tracePt t="53075" x="6713538" y="4841875"/>
          <p14:tracePt t="53079" x="6713538" y="4832350"/>
          <p14:tracePt t="53090" x="6713538" y="4824413"/>
          <p14:tracePt t="53091" x="6713538" y="4805363"/>
          <p14:tracePt t="53109" x="6713538" y="4768850"/>
          <p14:tracePt t="53125" x="6640513" y="4649788"/>
          <p14:tracePt t="53141" x="6550025" y="4567238"/>
          <p14:tracePt t="53157" x="6486525" y="4522788"/>
          <p14:tracePt t="53173" x="6421438" y="4476750"/>
          <p14:tracePt t="53191" x="6411913" y="4467225"/>
          <p14:tracePt t="53207" x="6394450" y="4457700"/>
          <p14:tracePt t="53228" x="6384925" y="4457700"/>
          <p14:tracePt t="53248" x="6375400" y="4457700"/>
          <p14:tracePt t="53275" x="6367463" y="4457700"/>
          <p14:tracePt t="53323" x="6367463" y="4467225"/>
          <p14:tracePt t="53329" x="6375400" y="4476750"/>
          <p14:tracePt t="53344" x="6394450" y="4503738"/>
          <p14:tracePt t="53359" x="6430963" y="4522788"/>
          <p14:tracePt t="53378" x="6513513" y="4567238"/>
          <p14:tracePt t="53390" x="6559550" y="4595813"/>
          <p14:tracePt t="53391" x="6596063" y="4613275"/>
          <p14:tracePt t="53406" x="6686550" y="4686300"/>
          <p14:tracePt t="53423" x="6796088" y="4768850"/>
          <p14:tracePt t="53424" x="6832600" y="4787900"/>
          <p14:tracePt t="53439" x="6905625" y="4824413"/>
          <p14:tracePt t="53455" x="6988175" y="4868863"/>
          <p14:tracePt t="53473" x="7088188" y="4914900"/>
          <p14:tracePt t="53489" x="7134225" y="4933950"/>
          <p14:tracePt t="53508" x="7189788" y="4960938"/>
          <p14:tracePt t="53522" x="7216775" y="4970463"/>
          <p14:tracePt t="53543" x="7226300" y="4978400"/>
          <p14:tracePt t="53559" x="7243763" y="4987925"/>
          <p14:tracePt t="53581" x="7253288" y="4987925"/>
          <p14:tracePt t="53588" x="7253288" y="4997450"/>
          <p14:tracePt t="53607" x="7262813" y="5006975"/>
          <p14:tracePt t="53628" x="7270750" y="5006975"/>
          <p14:tracePt t="53652" x="7280275" y="5006975"/>
          <p14:tracePt t="53680" x="7270750" y="5006975"/>
          <p14:tracePt t="53684" x="7253288" y="5006975"/>
          <p14:tracePt t="53690" x="7207250" y="4987925"/>
          <p14:tracePt t="53708" x="7015163" y="4941888"/>
          <p14:tracePt t="53724" x="6732588" y="4841875"/>
          <p14:tracePt t="53740" x="6640513" y="4805363"/>
          <p14:tracePt t="53759" x="6559550" y="4778375"/>
          <p14:tracePt t="53774" x="6540500" y="4759325"/>
          <p14:tracePt t="53790" x="6513513" y="4751388"/>
          <p14:tracePt t="53810" x="6486525" y="4722813"/>
          <p14:tracePt t="53821" x="6457950" y="4714875"/>
          <p14:tracePt t="53839" x="6448425" y="4695825"/>
          <p14:tracePt t="53840" x="6440488" y="4695825"/>
          <p14:tracePt t="53858" x="6430963" y="4686300"/>
          <p14:tracePt t="53874" x="6421438" y="4678363"/>
          <p14:tracePt t="53888" x="6411913" y="4678363"/>
          <p14:tracePt t="53907" x="6411913" y="4668838"/>
          <p14:tracePt t="53959" x="6421438" y="4668838"/>
          <p14:tracePt t="53963" x="6430963" y="4668838"/>
          <p14:tracePt t="53971" x="6448425" y="4668838"/>
          <p14:tracePt t="53990" x="6523038" y="4686300"/>
          <p14:tracePt t="54006" x="6577013" y="4714875"/>
          <p14:tracePt t="54027" x="6650038" y="4751388"/>
          <p14:tracePt t="54040" x="6705600" y="4787900"/>
          <p14:tracePt t="54056" x="6750050" y="4814888"/>
          <p14:tracePt t="54057" x="6778625" y="4824413"/>
          <p14:tracePt t="54073" x="6832600" y="4851400"/>
          <p14:tracePt t="54092" x="6888163" y="4887913"/>
          <p14:tracePt t="54104" x="6905625" y="4897438"/>
          <p14:tracePt t="54120" x="6924675" y="4905375"/>
          <p14:tracePt t="54137" x="6932613" y="4914900"/>
          <p14:tracePt t="54139" x="6942138" y="4914900"/>
          <p14:tracePt t="54155" x="6951663" y="4924425"/>
          <p14:tracePt t="54179" x="6961188" y="4924425"/>
          <p14:tracePt t="54204" x="6969125" y="4924425"/>
          <p14:tracePt t="54326" x="6978650" y="4924425"/>
          <p14:tracePt t="55493" x="6786563" y="4868863"/>
          <p14:tracePt t="55499" x="6650038" y="4841875"/>
          <p14:tracePt t="55507" x="6540500" y="4805363"/>
          <p14:tracePt t="55518" x="6448425" y="4795838"/>
          <p14:tracePt t="55535" x="6202363" y="4759325"/>
          <p14:tracePt t="55551" x="6038850" y="4722813"/>
          <p14:tracePt t="55568" x="5846763" y="4695825"/>
          <p14:tracePt t="55585" x="5764213" y="4686300"/>
          <p14:tracePt t="55599" x="5700713" y="4686300"/>
          <p14:tracePt t="55615" x="5635625" y="4686300"/>
          <p14:tracePt t="55632" x="5608638" y="4686300"/>
          <p14:tracePt t="55650" x="5581650" y="4686300"/>
          <p14:tracePt t="55666" x="5572125" y="4686300"/>
          <p14:tracePt t="55682" x="5554663" y="4686300"/>
          <p14:tracePt t="55789" x="5554663" y="4678363"/>
          <p14:tracePt t="55815" x="5562600" y="4678363"/>
          <p14:tracePt t="61134" x="5472113" y="4659313"/>
          <p14:tracePt t="61141" x="5362575" y="4649788"/>
          <p14:tracePt t="61148" x="5253038" y="4622800"/>
          <p14:tracePt t="61166" x="5078413" y="4603750"/>
          <p14:tracePt t="61167" x="5014913" y="4595813"/>
          <p14:tracePt t="61183" x="4851400" y="4595813"/>
          <p14:tracePt t="61198" x="4676775" y="4595813"/>
          <p14:tracePt t="61214" x="4530725" y="4595813"/>
          <p14:tracePt t="61216" x="4448175" y="4595813"/>
          <p14:tracePt t="61231" x="4311650" y="4576763"/>
          <p14:tracePt t="61249" x="4202113" y="4576763"/>
          <p14:tracePt t="61249" x="4165600" y="4576763"/>
          <p14:tracePt t="61266" x="4102100" y="4576763"/>
          <p14:tracePt t="61282" x="4056063" y="4586288"/>
          <p14:tracePt t="61299" x="4010025" y="4595813"/>
          <p14:tracePt t="61314" x="3992563" y="4603750"/>
          <p14:tracePt t="61338" x="3963988" y="4613275"/>
          <p14:tracePt t="61348" x="3956050" y="4622800"/>
          <p14:tracePt t="61366" x="3937000" y="4649788"/>
          <p14:tracePt t="61382" x="3919538" y="4668838"/>
          <p14:tracePt t="61401" x="3919538" y="4714875"/>
          <p14:tracePt t="61415" x="3910013" y="4751388"/>
          <p14:tracePt t="61434" x="3910013" y="4778375"/>
          <p14:tracePt t="61447" x="3910013" y="4787900"/>
          <p14:tracePt t="61464" x="3910013" y="4795838"/>
          <p14:tracePt t="61485" x="3910013" y="4814888"/>
          <p14:tracePt t="61497" x="3910013" y="4824413"/>
          <p14:tracePt t="61519" x="3919538" y="4841875"/>
          <p14:tracePt t="61531" x="3937000" y="4851400"/>
          <p14:tracePt t="61552" x="4010025" y="4878388"/>
          <p14:tracePt t="61563" x="4092575" y="4878388"/>
          <p14:tracePt t="61580" x="4211638" y="4878388"/>
          <p14:tracePt t="61598" x="4375150" y="4878388"/>
          <p14:tracePt t="61616" x="4467225" y="4878388"/>
          <p14:tracePt t="61617" x="4530725" y="4878388"/>
          <p14:tracePt t="61631" x="4622800" y="4887913"/>
          <p14:tracePt t="61650" x="4703763" y="4897438"/>
          <p14:tracePt t="61652" x="4740275" y="4905375"/>
          <p14:tracePt t="61663" x="4768850" y="4914900"/>
          <p14:tracePt t="61679" x="4851400" y="4924425"/>
          <p14:tracePt t="61696" x="4895850" y="4933950"/>
          <p14:tracePt t="61713" x="4978400" y="4941888"/>
          <p14:tracePt t="61730" x="5033963" y="4960938"/>
          <p14:tracePt t="61732" x="5070475" y="4970463"/>
          <p14:tracePt t="61747" x="5133975" y="4987925"/>
          <p14:tracePt t="61765" x="5197475" y="4997450"/>
          <p14:tracePt t="61782" x="5280025" y="5024438"/>
          <p14:tracePt t="61800" x="5297488" y="5033963"/>
          <p14:tracePt t="61801" x="5316538" y="5033963"/>
          <p14:tracePt t="61814" x="5334000" y="5043488"/>
          <p14:tracePt t="61835" x="5370513" y="5060950"/>
          <p14:tracePt t="61845" x="5380038" y="5070475"/>
          <p14:tracePt t="61864" x="5408613" y="5087938"/>
          <p14:tracePt t="61881" x="5435600" y="5087938"/>
          <p14:tracePt t="61882" x="5435600" y="5097463"/>
          <p14:tracePt t="61897" x="5445125" y="5097463"/>
          <p14:tracePt t="61912" x="5462588" y="5097463"/>
          <p14:tracePt t="62304" x="5562600" y="5087938"/>
          <p14:tracePt t="62310" x="5681663" y="5080000"/>
          <p14:tracePt t="62318" x="5818188" y="5051425"/>
          <p14:tracePt t="62333" x="6046788" y="5024438"/>
          <p14:tracePt t="62346" x="6238875" y="5014913"/>
          <p14:tracePt t="62363" x="6375400" y="5006975"/>
          <p14:tracePt t="62380" x="6567488" y="5006975"/>
          <p14:tracePt t="62395" x="6640513" y="5006975"/>
          <p14:tracePt t="62410" x="6705600" y="5014913"/>
          <p14:tracePt t="62429" x="6778625" y="5033963"/>
          <p14:tracePt t="62445" x="6805613" y="5033963"/>
          <p14:tracePt t="62461" x="6832600" y="5033963"/>
          <p14:tracePt t="62477" x="6851650" y="5033963"/>
          <p14:tracePt t="62493" x="6869113" y="5033963"/>
          <p14:tracePt t="62494" x="6878638" y="5033963"/>
          <p14:tracePt t="62510" x="6896100" y="5033963"/>
          <p14:tracePt t="65764" x="6896100" y="5006975"/>
          <p14:tracePt t="65767" x="6896100" y="4978400"/>
          <p14:tracePt t="65785" x="6896100" y="4897438"/>
          <p14:tracePt t="65802" x="6896100" y="4722813"/>
          <p14:tracePt t="65817" x="6932613" y="4603750"/>
          <p14:tracePt t="65834" x="7015163" y="4503738"/>
          <p14:tracePt t="65835" x="7051675" y="4457700"/>
          <p14:tracePt t="65851" x="7161213" y="4384675"/>
          <p14:tracePt t="65871" x="7289800" y="4321175"/>
          <p14:tracePt t="65885" x="7372350" y="4303713"/>
          <p14:tracePt t="65904" x="7518400" y="4303713"/>
          <p14:tracePt t="65916" x="7600950" y="4330700"/>
          <p14:tracePt t="65917" x="7645400" y="4348163"/>
          <p14:tracePt t="65932" x="7737475" y="4376738"/>
          <p14:tracePt t="65953" x="7773988" y="4403725"/>
          <p14:tracePt t="77537" x="7764463" y="4403725"/>
          <p14:tracePt t="77540" x="7737475" y="4394200"/>
          <p14:tracePt t="77547" x="7700963" y="4394200"/>
          <p14:tracePt t="77562" x="7608888" y="4394200"/>
          <p14:tracePt t="77578" x="7408863" y="4394200"/>
          <p14:tracePt t="77595" x="7134225" y="4384675"/>
          <p14:tracePt t="77611" x="6951663" y="4357688"/>
          <p14:tracePt t="77628" x="6596063" y="4303713"/>
          <p14:tracePt t="77645" x="6421438" y="4267200"/>
          <p14:tracePt t="77663" x="6083300" y="4267200"/>
          <p14:tracePt t="77677" x="5873750" y="4267200"/>
          <p14:tracePt t="77698" x="5608638" y="4275138"/>
          <p14:tracePt t="77711" x="5426075" y="4275138"/>
          <p14:tracePt t="77732" x="5260975" y="4275138"/>
          <p14:tracePt t="77734" x="5180013" y="4275138"/>
          <p14:tracePt t="77746" x="5051425" y="4267200"/>
          <p14:tracePt t="77762" x="4924425" y="4248150"/>
          <p14:tracePt t="77782" x="4805363" y="4221163"/>
          <p14:tracePt t="77796" x="4740275" y="4202113"/>
          <p14:tracePt t="77811" x="4695825" y="4184650"/>
          <p14:tracePt t="77812" x="4676775" y="4184650"/>
          <p14:tracePt t="77829" x="4640263" y="4156075"/>
          <p14:tracePt t="77844" x="4594225" y="4138613"/>
          <p14:tracePt t="77846" x="4586288" y="4138613"/>
          <p14:tracePt t="77862" x="4557713" y="4129088"/>
          <p14:tracePt t="77878" x="4549775" y="4119563"/>
          <p14:tracePt t="77898" x="4530725" y="4111625"/>
          <p14:tracePt t="77912" x="4530725" y="4102100"/>
          <p14:tracePt t="79464" x="4513263" y="4029075"/>
          <p14:tracePt t="79466" x="4476750" y="3900488"/>
          <p14:tracePt t="79472" x="4440238" y="3790950"/>
          <p14:tracePt t="79491" x="4375150" y="3598863"/>
          <p14:tracePt t="79511" x="4321175" y="3362325"/>
          <p14:tracePt t="79522" x="4265613" y="3114675"/>
          <p14:tracePt t="79542" x="4229100" y="2659063"/>
          <p14:tracePt t="79556" x="4211638" y="2119313"/>
          <p14:tracePt t="79572" x="4229100" y="1425575"/>
          <p14:tracePt t="79589" x="4275138" y="593725"/>
          <p14:tracePt t="79607" x="4321175" y="109538"/>
          <p14:tracePt t="80505" x="5489575" y="465138"/>
          <p14:tracePt t="80505" x="5526088" y="758825"/>
          <p14:tracePt t="80505" x="5554663" y="1296988"/>
          <p14:tracePt t="80505" x="5562600" y="1516063"/>
          <p14:tracePt t="80505" x="5581650" y="1571625"/>
          <p14:tracePt t="80505" x="5635625" y="1562100"/>
          <p14:tracePt t="80505" x="5737225" y="1525588"/>
          <p14:tracePt t="80505" x="5846763" y="1516063"/>
          <p14:tracePt t="80505" x="5956300" y="1498600"/>
          <p14:tracePt t="80505" x="6302375" y="1544638"/>
          <p14:tracePt t="80505" x="6604000" y="1644650"/>
          <p14:tracePt t="80505" x="6932613" y="1836738"/>
          <p14:tracePt t="80505" x="7061200" y="1927225"/>
          <p14:tracePt t="80505" x="7216775" y="2046288"/>
          <p14:tracePt t="80505" x="7326313" y="2119313"/>
          <p14:tracePt t="80505" x="7435850" y="2201863"/>
          <p14:tracePt t="80505" x="7462838" y="2219325"/>
          <p14:tracePt t="80505" x="7481888" y="2247900"/>
          <p14:tracePt t="80505" x="7518400" y="2292350"/>
          <p14:tracePt t="80505" x="7445375" y="2101850"/>
          <p14:tracePt t="80505" x="7234238" y="1781175"/>
          <p14:tracePt t="80505" x="6969125" y="1435100"/>
          <p14:tracePt t="80505" x="6477000" y="722313"/>
          <p14:tracePt t="80505" x="6321425" y="511175"/>
          <p14:tracePt t="80505" x="6156325" y="219075"/>
          <p14:tracePt t="80505" x="6075363" y="92075"/>
          <p14:tracePt t="80505" x="6019800" y="26988"/>
          <p14:tracePt t="80505" x="6002338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D80497-60C9-ACC4-66DE-C581ADD1DA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5" y="-596602"/>
            <a:ext cx="8069263" cy="454819"/>
          </a:xfrm>
        </p:spPr>
        <p:txBody>
          <a:bodyPr/>
          <a:lstStyle/>
          <a:p>
            <a:r>
              <a:rPr lang="en-US" dirty="0"/>
              <a:t>End of presentation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041EFE-0EF1-4D6A-21F1-C8B2E0AF9013}"/>
              </a:ext>
            </a:extLst>
          </p:cNvPr>
          <p:cNvSpPr txBox="1">
            <a:spLocks/>
          </p:cNvSpPr>
          <p:nvPr/>
        </p:nvSpPr>
        <p:spPr bwMode="auto">
          <a:xfrm>
            <a:off x="539552" y="357504"/>
            <a:ext cx="2808312" cy="163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pitchFamily="-11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pitchFamily="-11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pitchFamily="-11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pitchFamily="-110" charset="0"/>
              </a:defRPr>
            </a:lvl9pPr>
          </a:lstStyle>
          <a:p>
            <a:r>
              <a:rPr lang="en-GB" sz="1200" b="1" i="0" dirty="0">
                <a:solidFill>
                  <a:schemeClr val="bg1"/>
                </a:solidFill>
                <a:effectLst/>
                <a:latin typeface="+mn-lt"/>
              </a:rPr>
              <a:t>School of Science &amp; Technology</a:t>
            </a:r>
            <a:endParaRPr lang="en-GB" sz="1200" b="0" i="0" u="none" strike="noStrike" kern="1200" baseline="0" dirty="0">
              <a:solidFill>
                <a:schemeClr val="bg1"/>
              </a:solidFill>
              <a:latin typeface="+mn-lt"/>
              <a:ea typeface="ＭＳ Ｐゴシック" pitchFamily="-65" charset="-128"/>
              <a:cs typeface="ＭＳ Ｐゴシック" pitchFamily="-65" charset="-128"/>
            </a:endParaRPr>
          </a:p>
          <a:p>
            <a:pPr rtl="0"/>
            <a:r>
              <a:rPr lang="en-GB" sz="1200" b="0" i="0" u="none" strike="noStrike" kern="1200" baseline="0" dirty="0">
                <a:solidFill>
                  <a:schemeClr val="bg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City, University of London</a:t>
            </a:r>
          </a:p>
          <a:p>
            <a:pPr rtl="0"/>
            <a:r>
              <a:rPr lang="en-GB" sz="1200" b="0" i="0" u="none" strike="noStrike" kern="1200" baseline="0" dirty="0">
                <a:solidFill>
                  <a:schemeClr val="bg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Northampton Square</a:t>
            </a:r>
          </a:p>
          <a:p>
            <a:pPr rtl="0"/>
            <a:r>
              <a:rPr lang="en-GB" sz="1200" b="0" i="0" u="none" strike="noStrike" kern="1200" baseline="0" dirty="0">
                <a:solidFill>
                  <a:schemeClr val="bg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London</a:t>
            </a:r>
          </a:p>
          <a:p>
            <a:pPr rtl="0"/>
            <a:r>
              <a:rPr lang="en-GB" sz="1200" b="0" i="0" u="none" strike="noStrike" kern="1200" baseline="0" dirty="0">
                <a:solidFill>
                  <a:schemeClr val="bg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EC1V 0HB</a:t>
            </a:r>
          </a:p>
          <a:p>
            <a:pPr rtl="0"/>
            <a:r>
              <a:rPr lang="en-GB" sz="1200" b="0" i="0" u="none" strike="noStrike" kern="1200" baseline="0" dirty="0">
                <a:solidFill>
                  <a:schemeClr val="bg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United Kingdom</a:t>
            </a:r>
          </a:p>
          <a:p>
            <a:pPr rtl="0"/>
            <a:endParaRPr lang="en-GB" sz="1200" b="0" i="0" u="none" strike="noStrike" kern="1200" baseline="0" dirty="0">
              <a:solidFill>
                <a:schemeClr val="bg1"/>
              </a:solidFill>
              <a:latin typeface="+mn-lt"/>
              <a:ea typeface="ＭＳ Ｐゴシック" pitchFamily="-65" charset="-128"/>
              <a:cs typeface="ＭＳ Ｐゴシック" pitchFamily="-65" charset="-128"/>
            </a:endParaRPr>
          </a:p>
          <a:p>
            <a:pPr rtl="0"/>
            <a:r>
              <a:rPr lang="en-GB" sz="1200" b="0" i="0" u="none" strike="noStrike" kern="1200" baseline="0" dirty="0">
                <a:solidFill>
                  <a:schemeClr val="bg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T: +44 (0)20 7040 5060</a:t>
            </a:r>
          </a:p>
          <a:p>
            <a:pPr rtl="0"/>
            <a:r>
              <a:rPr lang="en-GB" sz="1200" b="0" i="0" u="none" strike="noStrike" kern="1200" baseline="0" dirty="0">
                <a:solidFill>
                  <a:schemeClr val="bg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E: </a:t>
            </a:r>
            <a:r>
              <a:rPr lang="en-GB" sz="1200" b="0" i="0" u="none" strike="noStrike" kern="1200" baseline="0" dirty="0" err="1">
                <a:solidFill>
                  <a:schemeClr val="bg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department@city.ac.uk</a:t>
            </a:r>
            <a:endParaRPr lang="en-GB" sz="1200" b="0" i="0" u="none" strike="noStrike" kern="1200" baseline="0" dirty="0">
              <a:solidFill>
                <a:schemeClr val="bg1"/>
              </a:solidFill>
              <a:latin typeface="+mn-lt"/>
              <a:ea typeface="ＭＳ Ｐゴシック" pitchFamily="-65" charset="-128"/>
              <a:cs typeface="ＭＳ Ｐゴシック" pitchFamily="-65" charset="-128"/>
            </a:endParaRPr>
          </a:p>
          <a:p>
            <a:pPr rtl="0"/>
            <a:r>
              <a:rPr lang="en-GB" sz="1200" b="0" i="0" u="none" strike="noStrike" kern="1200" baseline="0" dirty="0" err="1">
                <a:solidFill>
                  <a:schemeClr val="bg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www.city.ac.uk</a:t>
            </a:r>
            <a:r>
              <a:rPr lang="en-GB" sz="1200" b="0" i="0" u="none" strike="noStrike" kern="1200" baseline="0" dirty="0">
                <a:solidFill>
                  <a:schemeClr val="bg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/department</a:t>
            </a:r>
            <a:endParaRPr lang="en-US" sz="1200" kern="0" baseline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CCF47F4-C4D4-61DF-979E-AA0EEA07B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66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7"/>
    </mc:Choice>
    <mc:Fallback xmlns="">
      <p:transition spd="slow" advTm="14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4" x="520700" y="4632325"/>
          <p14:tracePt t="550" x="722313" y="4376738"/>
          <p14:tracePt t="562" x="922338" y="4119563"/>
          <p14:tracePt t="579" x="1571625" y="3416300"/>
          <p14:tracePt t="595" x="2000250" y="3041650"/>
          <p14:tracePt t="612" x="2695575" y="2557463"/>
          <p14:tracePt t="628" x="3141663" y="2320925"/>
          <p14:tracePt t="646" x="3717925" y="2046288"/>
          <p14:tracePt t="661" x="4029075" y="1927225"/>
          <p14:tracePt t="678" x="4292600" y="1873250"/>
          <p14:tracePt t="679" x="4430713" y="1836738"/>
          <p14:tracePt t="694" x="4676775" y="1771650"/>
          <p14:tracePt t="712" x="4786313" y="1763713"/>
          <p14:tracePt t="727" x="4805363" y="1763713"/>
          <p14:tracePt t="12690" x="4795838" y="1690688"/>
          <p14:tracePt t="12697" x="4759325" y="1562100"/>
          <p14:tracePt t="12704" x="4713288" y="1425575"/>
          <p14:tracePt t="12721" x="4622800" y="9588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5344" y="113537"/>
            <a:ext cx="38379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Solar Energy</a:t>
            </a:r>
            <a:r>
              <a:rPr spc="-15" dirty="0"/>
              <a:t> </a:t>
            </a:r>
            <a:r>
              <a:rPr spc="-5" dirty="0"/>
              <a:t>Variation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03248" y="769061"/>
            <a:ext cx="3540760" cy="1626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0"/>
              </a:spcBef>
              <a:buClr>
                <a:srgbClr val="00B050"/>
              </a:buClr>
              <a:buSzPct val="88095"/>
              <a:buFont typeface="Wingdings"/>
              <a:buChar char=""/>
              <a:tabLst>
                <a:tab pos="193040" algn="l"/>
              </a:tabLst>
            </a:pPr>
            <a:r>
              <a:rPr sz="2100" spc="-5" dirty="0">
                <a:latin typeface="Arial"/>
                <a:cs typeface="Arial"/>
              </a:rPr>
              <a:t>Solar energy </a:t>
            </a:r>
            <a:r>
              <a:rPr sz="2100" dirty="0">
                <a:latin typeface="Arial"/>
                <a:cs typeface="Arial"/>
              </a:rPr>
              <a:t>is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variable:</a:t>
            </a:r>
            <a:endParaRPr sz="2100" dirty="0">
              <a:latin typeface="Arial"/>
              <a:cs typeface="Arial"/>
            </a:endParaRPr>
          </a:p>
          <a:p>
            <a:pPr marL="360045" lvl="1" indent="-167005">
              <a:lnSpc>
                <a:spcPct val="100000"/>
              </a:lnSpc>
              <a:spcBef>
                <a:spcPts val="5"/>
              </a:spcBef>
              <a:buClr>
                <a:srgbClr val="00B050"/>
              </a:buClr>
              <a:buFont typeface="Wingdings"/>
              <a:buChar char=""/>
              <a:tabLst>
                <a:tab pos="360680" algn="l"/>
              </a:tabLst>
            </a:pPr>
            <a:r>
              <a:rPr sz="2100" spc="-5" dirty="0">
                <a:latin typeface="Arial"/>
                <a:cs typeface="Arial"/>
              </a:rPr>
              <a:t>Wavelength</a:t>
            </a:r>
            <a:endParaRPr sz="2100" dirty="0">
              <a:latin typeface="Arial"/>
              <a:cs typeface="Arial"/>
            </a:endParaRPr>
          </a:p>
          <a:p>
            <a:pPr marL="360045" lvl="1" indent="-167005">
              <a:lnSpc>
                <a:spcPct val="100000"/>
              </a:lnSpc>
              <a:buClr>
                <a:srgbClr val="00B050"/>
              </a:buClr>
              <a:buFont typeface="Wingdings"/>
              <a:buChar char=""/>
              <a:tabLst>
                <a:tab pos="360680" algn="l"/>
              </a:tabLst>
            </a:pPr>
            <a:r>
              <a:rPr sz="2100" spc="-5" dirty="0">
                <a:latin typeface="Arial"/>
                <a:cs typeface="Arial"/>
              </a:rPr>
              <a:t>Direct and diffuse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radiation</a:t>
            </a:r>
            <a:endParaRPr sz="2100" dirty="0">
              <a:latin typeface="Arial"/>
              <a:cs typeface="Arial"/>
            </a:endParaRPr>
          </a:p>
          <a:p>
            <a:pPr marL="360045" lvl="1" indent="-167005">
              <a:lnSpc>
                <a:spcPct val="100000"/>
              </a:lnSpc>
              <a:buClr>
                <a:srgbClr val="00B050"/>
              </a:buClr>
              <a:buFont typeface="Wingdings"/>
              <a:buChar char=""/>
              <a:tabLst>
                <a:tab pos="360680" algn="l"/>
              </a:tabLst>
            </a:pPr>
            <a:r>
              <a:rPr sz="2100" spc="-5" dirty="0">
                <a:latin typeface="Arial"/>
                <a:cs typeface="Arial"/>
              </a:rPr>
              <a:t>Sun-Earth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geometry</a:t>
            </a:r>
            <a:endParaRPr sz="2100" dirty="0">
              <a:latin typeface="Arial"/>
              <a:cs typeface="Arial"/>
            </a:endParaRPr>
          </a:p>
          <a:p>
            <a:pPr marL="360045" lvl="1" indent="-167005">
              <a:lnSpc>
                <a:spcPct val="100000"/>
              </a:lnSpc>
              <a:buClr>
                <a:srgbClr val="00B050"/>
              </a:buClr>
              <a:buFont typeface="Wingdings"/>
              <a:buChar char=""/>
              <a:tabLst>
                <a:tab pos="360680" algn="l"/>
              </a:tabLst>
            </a:pPr>
            <a:r>
              <a:rPr sz="2100" dirty="0">
                <a:latin typeface="Arial"/>
                <a:cs typeface="Arial"/>
              </a:rPr>
              <a:t>Tilt </a:t>
            </a:r>
            <a:r>
              <a:rPr sz="2100" spc="-5" dirty="0">
                <a:latin typeface="Arial"/>
                <a:cs typeface="Arial"/>
              </a:rPr>
              <a:t>and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orientation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48071" y="604262"/>
            <a:ext cx="3355848" cy="22555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97544" y="3132931"/>
            <a:ext cx="1834896" cy="18150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73927" y="3132931"/>
            <a:ext cx="2679191" cy="17861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7031" y="2934812"/>
            <a:ext cx="2333244" cy="20010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3BD2F3F-CAD8-4DB8-9D12-FB8D82A969C3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4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27B6B83-F6E6-D55F-ADFD-D490183B87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20"/>
    </mc:Choice>
    <mc:Fallback xmlns="">
      <p:transition spd="slow" advTm="79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8254" x="7462838" y="1141413"/>
          <p14:tracePt t="8260" x="7134225" y="839788"/>
          <p14:tracePt t="8274" x="6477000" y="182563"/>
          <p14:tracePt t="10434" x="4630738" y="128588"/>
          <p14:tracePt t="10448" x="4622800" y="228600"/>
          <p14:tracePt t="10465" x="4613275" y="301625"/>
          <p14:tracePt t="10482" x="4613275" y="347663"/>
          <p14:tracePt t="10500" x="4613275" y="365125"/>
          <p14:tracePt t="10512" x="4613275" y="374650"/>
          <p14:tracePt t="10532" x="4613275" y="401638"/>
          <p14:tracePt t="10545" x="4613275" y="411163"/>
          <p14:tracePt t="10565" x="4613275" y="420688"/>
          <p14:tracePt t="10579" x="4613275" y="428625"/>
          <p14:tracePt t="10598" x="4667250" y="374650"/>
          <p14:tracePt t="10613" x="4932363" y="82550"/>
          <p14:tracePt t="10796" x="8623300" y="173038"/>
          <p14:tracePt t="10801" x="8832850" y="593725"/>
          <p14:tracePt t="10812" x="9043988" y="1014413"/>
          <p14:tracePt t="11727" x="8988425" y="1882775"/>
          <p14:tracePt t="11733" x="8897938" y="1844675"/>
          <p14:tracePt t="11743" x="8769350" y="1808163"/>
          <p14:tracePt t="11759" x="8540750" y="1771650"/>
          <p14:tracePt t="11760" x="8440738" y="1744663"/>
          <p14:tracePt t="11775" x="8285163" y="1754188"/>
          <p14:tracePt t="11792" x="8129588" y="1781175"/>
          <p14:tracePt t="11808" x="7874000" y="1863725"/>
          <p14:tracePt t="11825" x="7737475" y="1919288"/>
          <p14:tracePt t="11846" x="7637463" y="1946275"/>
          <p14:tracePt t="11862" x="7600950" y="1963738"/>
          <p14:tracePt t="11863" x="7581900" y="1973263"/>
          <p14:tracePt t="11877" x="7564438" y="1982788"/>
          <p14:tracePt t="11895" x="7535863" y="1992313"/>
          <p14:tracePt t="11909" x="7508875" y="2000250"/>
          <p14:tracePt t="11910" x="7499350" y="2009775"/>
          <p14:tracePt t="11925" x="7472363" y="2028825"/>
          <p14:tracePt t="11947" x="7445375" y="2036763"/>
          <p14:tracePt t="11959" x="7426325" y="2046288"/>
          <p14:tracePt t="11977" x="7416800" y="2055813"/>
          <p14:tracePt t="11978" x="7408863" y="2055813"/>
          <p14:tracePt t="11992" x="7399338" y="2065338"/>
          <p14:tracePt t="12008" x="7380288" y="2073275"/>
          <p14:tracePt t="12026" x="7372350" y="2073275"/>
          <p14:tracePt t="25327" x="7399338" y="2073275"/>
          <p14:tracePt t="25331" x="7481888" y="2073275"/>
          <p14:tracePt t="25352" x="7681913" y="2073275"/>
          <p14:tracePt t="25367" x="7800975" y="2073275"/>
          <p14:tracePt t="25383" x="7920038" y="2109788"/>
          <p14:tracePt t="25399" x="8102600" y="2165350"/>
          <p14:tracePt t="25416" x="8221663" y="2192338"/>
          <p14:tracePt t="25435" x="8367713" y="2247900"/>
          <p14:tracePt t="25452" x="8458200" y="2274888"/>
          <p14:tracePt t="25453" x="8486775" y="2284413"/>
          <p14:tracePt t="25466" x="8504238" y="2292350"/>
          <p14:tracePt t="25467" x="8531225" y="2301875"/>
          <p14:tracePt t="25483" x="8586788" y="2328863"/>
          <p14:tracePt t="25497" x="8623300" y="2366963"/>
          <p14:tracePt t="25516" x="8696325" y="2430463"/>
          <p14:tracePt t="25535" x="8769350" y="2557463"/>
          <p14:tracePt t="25549" x="8805863" y="2732088"/>
          <p14:tracePt t="25565" x="8759825" y="3078163"/>
          <p14:tracePt t="25583" x="8567738" y="3654425"/>
          <p14:tracePt t="25598" x="8467725" y="3919538"/>
          <p14:tracePt t="25616" x="8294688" y="4230688"/>
          <p14:tracePt t="25631" x="8194675" y="4340225"/>
          <p14:tracePt t="25649" x="8129588" y="4413250"/>
          <p14:tracePt t="25666" x="8010525" y="4476750"/>
          <p14:tracePt t="25682" x="7937500" y="4494213"/>
          <p14:tracePt t="25698" x="7874000" y="4513263"/>
          <p14:tracePt t="25699" x="7837488" y="4513263"/>
          <p14:tracePt t="25713" x="7791450" y="4513263"/>
          <p14:tracePt t="25730" x="7747000" y="4513263"/>
          <p14:tracePt t="25747" x="7681913" y="4513263"/>
          <p14:tracePt t="25764" x="7645400" y="4486275"/>
          <p14:tracePt t="25780" x="7600950" y="4467225"/>
          <p14:tracePt t="25781" x="7581900" y="4457700"/>
          <p14:tracePt t="25800" x="7535863" y="4421188"/>
          <p14:tracePt t="25818" x="7453313" y="4376738"/>
          <p14:tracePt t="25831" x="7408863" y="4340225"/>
          <p14:tracePt t="25848" x="7362825" y="4284663"/>
          <p14:tracePt t="25850" x="7343775" y="4275138"/>
          <p14:tracePt t="25865" x="7299325" y="4221163"/>
          <p14:tracePt t="25881" x="7253288" y="4165600"/>
          <p14:tracePt t="25899" x="7207250" y="4111625"/>
          <p14:tracePt t="25912" x="7180263" y="4065588"/>
          <p14:tracePt t="25931" x="7153275" y="4038600"/>
          <p14:tracePt t="25932" x="7143750" y="4010025"/>
          <p14:tracePt t="25945" x="7116763" y="3983038"/>
          <p14:tracePt t="25963" x="7107238" y="3937000"/>
          <p14:tracePt t="25979" x="7080250" y="3900488"/>
          <p14:tracePt t="25981" x="7070725" y="3883025"/>
          <p14:tracePt t="25995" x="7051675" y="3846513"/>
          <p14:tracePt t="26012" x="7043738" y="3827463"/>
          <p14:tracePt t="26029" x="7024688" y="3800475"/>
          <p14:tracePt t="26046" x="7024688" y="3790950"/>
          <p14:tracePt t="26048" x="7015163" y="3783013"/>
          <p14:tracePt t="26064" x="7007225" y="3773488"/>
          <p14:tracePt t="26080" x="7007225" y="3763963"/>
          <p14:tracePt t="26100" x="6988175" y="3746500"/>
          <p14:tracePt t="26114" x="6978650" y="3727450"/>
          <p14:tracePt t="26133" x="6969125" y="3717925"/>
          <p14:tracePt t="26145" x="6961188" y="3700463"/>
          <p14:tracePt t="26163" x="6961188" y="3681413"/>
          <p14:tracePt t="26179" x="6942138" y="3671888"/>
          <p14:tracePt t="26195" x="6942138" y="3654425"/>
          <p14:tracePt t="26212" x="6932613" y="3644900"/>
          <p14:tracePt t="26213" x="6932613" y="3635375"/>
          <p14:tracePt t="26228" x="6924675" y="3627438"/>
          <p14:tracePt t="26245" x="6924675" y="3617913"/>
          <p14:tracePt t="26263" x="6915150" y="3598863"/>
          <p14:tracePt t="26282" x="6905625" y="3590925"/>
          <p14:tracePt t="26300" x="6896100" y="3581400"/>
          <p14:tracePt t="26302" x="6896100" y="3571875"/>
          <p14:tracePt t="26311" x="6888163" y="3571875"/>
          <p14:tracePt t="26331" x="6888163" y="3562350"/>
          <p14:tracePt t="26346" x="6888163" y="3554413"/>
          <p14:tracePt t="26365" x="6888163" y="3544888"/>
          <p14:tracePt t="26398" x="6888163" y="3535363"/>
          <p14:tracePt t="26411" x="6888163" y="3525838"/>
          <p14:tracePt t="26442" x="6888163" y="3517900"/>
          <p14:tracePt t="26568" x="6896100" y="3517900"/>
          <p14:tracePt t="26580" x="6905625" y="3517900"/>
          <p14:tracePt t="26596" x="6915150" y="3517900"/>
          <p14:tracePt t="26600" x="6932613" y="3517900"/>
          <p14:tracePt t="26613" x="6942138" y="3517900"/>
          <p14:tracePt t="26627" x="6969125" y="3517900"/>
          <p14:tracePt t="26643" x="6988175" y="3517900"/>
          <p14:tracePt t="26660" x="7015163" y="3525838"/>
          <p14:tracePt t="26660" x="7024688" y="3535363"/>
          <p14:tracePt t="26679" x="7061200" y="3544888"/>
          <p14:tracePt t="26694" x="7097713" y="3562350"/>
          <p14:tracePt t="26712" x="7116763" y="3590925"/>
          <p14:tracePt t="26728" x="7153275" y="3617913"/>
          <p14:tracePt t="26745" x="7180263" y="3635375"/>
          <p14:tracePt t="26762" x="7234238" y="3681413"/>
          <p14:tracePt t="26781" x="7280275" y="3708400"/>
          <p14:tracePt t="26782" x="7289800" y="3727450"/>
          <p14:tracePt t="26793" x="7316788" y="3746500"/>
          <p14:tracePt t="26809" x="7389813" y="3810000"/>
          <p14:tracePt t="26830" x="7462838" y="3856038"/>
          <p14:tracePt t="26844" x="7526338" y="3900488"/>
          <p14:tracePt t="26862" x="7591425" y="3946525"/>
          <p14:tracePt t="26863" x="7618413" y="3965575"/>
          <p14:tracePt t="26878" x="7681913" y="4010025"/>
          <p14:tracePt t="26895" x="7727950" y="4056063"/>
          <p14:tracePt t="26896" x="7747000" y="4075113"/>
          <p14:tracePt t="26911" x="7800975" y="4119563"/>
          <p14:tracePt t="26928" x="7847013" y="4202113"/>
          <p14:tracePt t="26948" x="7937500" y="4384675"/>
          <p14:tracePt t="26960" x="7974013" y="4503738"/>
          <p14:tracePt t="26978" x="8029575" y="4668838"/>
          <p14:tracePt t="26993" x="8056563" y="4741863"/>
          <p14:tracePt t="27010" x="8085138" y="4787900"/>
          <p14:tracePt t="27011" x="8093075" y="4795838"/>
          <p14:tracePt t="27026" x="8112125" y="4832350"/>
          <p14:tracePt t="27048" x="8148638" y="4860925"/>
          <p14:tracePt t="27059" x="8166100" y="4868863"/>
          <p14:tracePt t="27076" x="8185150" y="4878388"/>
          <p14:tracePt t="27096" x="8194675" y="4887913"/>
          <p14:tracePt t="27109" x="8202613" y="4897438"/>
          <p14:tracePt t="27126" x="8212138" y="4897438"/>
          <p14:tracePt t="27198" x="8202613" y="4897438"/>
          <p14:tracePt t="27202" x="8194675" y="4887913"/>
          <p14:tracePt t="27210" x="8166100" y="4868863"/>
          <p14:tracePt t="27227" x="8102600" y="4814888"/>
          <p14:tracePt t="27245" x="7929563" y="4649788"/>
          <p14:tracePt t="27258" x="7820025" y="4549775"/>
          <p14:tracePt t="27281" x="7664450" y="4394200"/>
          <p14:tracePt t="27291" x="7564438" y="4294188"/>
          <p14:tracePt t="27310" x="7489825" y="4202113"/>
          <p14:tracePt t="27311" x="7453313" y="4165600"/>
          <p14:tracePt t="27326" x="7389813" y="4092575"/>
          <p14:tracePt t="27341" x="7326313" y="4019550"/>
          <p14:tracePt t="27358" x="7243763" y="3929063"/>
          <p14:tracePt t="27375" x="7207250" y="3873500"/>
          <p14:tracePt t="27394" x="7161213" y="3819525"/>
          <p14:tracePt t="27409" x="7134225" y="3783013"/>
          <p14:tracePt t="27427" x="7116763" y="3754438"/>
          <p14:tracePt t="27442" x="7107238" y="3736975"/>
          <p14:tracePt t="27459" x="7088188" y="3717925"/>
          <p14:tracePt t="27460" x="7088188" y="3708400"/>
          <p14:tracePt t="27476" x="7070725" y="3681413"/>
          <p14:tracePt t="27493" x="7061200" y="3654425"/>
          <p14:tracePt t="27494" x="7051675" y="3644900"/>
          <p14:tracePt t="27509" x="7043738" y="3617913"/>
          <p14:tracePt t="27523" x="7024688" y="3598863"/>
          <p14:tracePt t="27541" x="7015163" y="3581400"/>
          <p14:tracePt t="27557" x="6988175" y="3544888"/>
          <p14:tracePt t="27574" x="6988175" y="3525838"/>
          <p14:tracePt t="27591" x="6961188" y="3498850"/>
          <p14:tracePt t="27607" x="6961188" y="3481388"/>
          <p14:tracePt t="27623" x="6951663" y="3471863"/>
          <p14:tracePt t="27625" x="6951663" y="3462338"/>
          <p14:tracePt t="27641" x="6942138" y="3452813"/>
          <p14:tracePt t="27700" x="6961188" y="3452813"/>
          <p14:tracePt t="27717" x="6978650" y="3452813"/>
          <p14:tracePt t="27724" x="7007225" y="3452813"/>
          <p14:tracePt t="27727" x="7015163" y="3452813"/>
          <p14:tracePt t="27741" x="7070725" y="3481388"/>
          <p14:tracePt t="27757" x="7143750" y="3508375"/>
          <p14:tracePt t="27774" x="7216775" y="3544888"/>
          <p14:tracePt t="27775" x="7253288" y="3562350"/>
          <p14:tracePt t="27790" x="7307263" y="3608388"/>
          <p14:tracePt t="27807" x="7389813" y="3671888"/>
          <p14:tracePt t="27823" x="7489825" y="3754438"/>
          <p14:tracePt t="27840" x="7572375" y="3827463"/>
          <p14:tracePt t="27856" x="7681913" y="3937000"/>
          <p14:tracePt t="27873" x="7747000" y="4019550"/>
          <p14:tracePt t="27890" x="7820025" y="4119563"/>
          <p14:tracePt t="27908" x="7856538" y="4192588"/>
          <p14:tracePt t="27929" x="7920038" y="4311650"/>
          <p14:tracePt t="27941" x="7947025" y="4376738"/>
          <p14:tracePt t="27959" x="7993063" y="4440238"/>
          <p14:tracePt t="27974" x="8010525" y="4467225"/>
          <p14:tracePt t="27992" x="8020050" y="4494213"/>
          <p14:tracePt t="28006" x="8029575" y="4513263"/>
          <p14:tracePt t="28022" x="8029575" y="4522788"/>
          <p14:tracePt t="28039" x="8039100" y="4549775"/>
          <p14:tracePt t="28055" x="8047038" y="4559300"/>
          <p14:tracePt t="28073" x="8056563" y="4586288"/>
          <p14:tracePt t="28089" x="8056563" y="4595813"/>
          <p14:tracePt t="28106" x="8066088" y="4613275"/>
          <p14:tracePt t="28122" x="8075613" y="4640263"/>
          <p14:tracePt t="28139" x="8075613" y="4659313"/>
          <p14:tracePt t="28161" x="8075613" y="4705350"/>
          <p14:tracePt t="28172" x="8075613" y="4722813"/>
          <p14:tracePt t="28192" x="8075613" y="4751388"/>
          <p14:tracePt t="28209" x="8075613" y="4759325"/>
          <p14:tracePt t="28224" x="8075613" y="4778375"/>
          <p14:tracePt t="28239" x="8075613" y="4787900"/>
          <p14:tracePt t="28255" x="8075613" y="4795838"/>
          <p14:tracePt t="28274" x="8066088" y="4795838"/>
          <p14:tracePt t="28288" x="8066088" y="4805363"/>
          <p14:tracePt t="28769" x="8056563" y="4805363"/>
          <p14:tracePt t="30791" x="8056563" y="4751388"/>
          <p14:tracePt t="30797" x="8075613" y="4668838"/>
          <p14:tracePt t="30802" x="8093075" y="4586288"/>
          <p14:tracePt t="30816" x="8112125" y="4413250"/>
          <p14:tracePt t="30832" x="8148638" y="4230688"/>
          <p14:tracePt t="30851" x="8166100" y="4038600"/>
          <p14:tracePt t="30865" x="8175625" y="3965575"/>
          <p14:tracePt t="30880" x="8185150" y="3873500"/>
          <p14:tracePt t="30898" x="8194675" y="3773488"/>
          <p14:tracePt t="30914" x="8194675" y="3717925"/>
          <p14:tracePt t="30929" x="8194675" y="3671888"/>
          <p14:tracePt t="30930" x="8194675" y="3663950"/>
          <p14:tracePt t="30946" x="8194675" y="3627438"/>
          <p14:tracePt t="30964" x="8194675" y="3590925"/>
          <p14:tracePt t="30966" x="8194675" y="3571875"/>
          <p14:tracePt t="30979" x="8194675" y="3554413"/>
          <p14:tracePt t="30996" x="8194675" y="3525838"/>
          <p14:tracePt t="31019" x="8194675" y="3498850"/>
          <p14:tracePt t="31029" x="8194675" y="3489325"/>
          <p14:tracePt t="31052" x="8194675" y="3462338"/>
          <p14:tracePt t="31064" x="8202613" y="3462338"/>
          <p14:tracePt t="31080" x="8202613" y="3452813"/>
          <p14:tracePt t="31206" x="8202613" y="3462338"/>
          <p14:tracePt t="31211" x="8194675" y="3462338"/>
          <p14:tracePt t="31227" x="8185150" y="3471863"/>
          <p14:tracePt t="31230" x="8185150" y="3481388"/>
          <p14:tracePt t="31245" x="8175625" y="3498850"/>
          <p14:tracePt t="31266" x="8121650" y="3608388"/>
          <p14:tracePt t="31278" x="8056563" y="3746500"/>
          <p14:tracePt t="31295" x="8029575" y="3892550"/>
          <p14:tracePt t="31314" x="7993063" y="4002088"/>
          <p14:tracePt t="31332" x="7983538" y="4046538"/>
          <p14:tracePt t="31347" x="7974013" y="4065588"/>
          <p14:tracePt t="31364" x="7974013" y="4102100"/>
          <p14:tracePt t="31379" x="7974013" y="4175125"/>
          <p14:tracePt t="31398" x="7983538" y="4311650"/>
          <p14:tracePt t="31413" x="7993063" y="4394200"/>
          <p14:tracePt t="31414" x="7993063" y="4413250"/>
          <p14:tracePt t="31430" x="8002588" y="4449763"/>
          <p14:tracePt t="31447" x="8010525" y="4449763"/>
          <p14:tracePt t="31448" x="8010525" y="4457700"/>
          <p14:tracePt t="31468" x="8020050" y="4457700"/>
          <p14:tracePt t="31478" x="8029575" y="4457700"/>
          <p14:tracePt t="31498" x="8056563" y="4449763"/>
          <p14:tracePt t="31511" x="8085138" y="4430713"/>
          <p14:tracePt t="31528" x="8112125" y="4403725"/>
          <p14:tracePt t="31530" x="8129588" y="4394200"/>
          <p14:tracePt t="31544" x="8166100" y="4367213"/>
          <p14:tracePt t="31561" x="8185150" y="4340225"/>
          <p14:tracePt t="31578" x="8212138" y="4311650"/>
          <p14:tracePt t="31596" x="8231188" y="4303713"/>
          <p14:tracePt t="31614" x="8231188" y="4284663"/>
          <p14:tracePt t="31628" x="8239125" y="4267200"/>
          <p14:tracePt t="31647" x="8248650" y="4230688"/>
          <p14:tracePt t="31663" x="8248650" y="4184650"/>
          <p14:tracePt t="31680" x="8221663" y="4119563"/>
          <p14:tracePt t="31696" x="8212138" y="4075113"/>
          <p14:tracePt t="31713" x="8202613" y="4038600"/>
          <p14:tracePt t="31713" x="8194675" y="4029075"/>
          <p14:tracePt t="31730" x="8175625" y="3992563"/>
          <p14:tracePt t="31743" x="8166100" y="3965575"/>
          <p14:tracePt t="31765" x="8166100" y="3937000"/>
          <p14:tracePt t="31777" x="8158163" y="3919538"/>
          <p14:tracePt t="31796" x="8158163" y="3910013"/>
          <p14:tracePt t="31810" x="8158163" y="3900488"/>
          <p14:tracePt t="31836" x="8158163" y="3892550"/>
          <p14:tracePt t="31858" x="8158163" y="3883025"/>
          <p14:tracePt t="32313" x="8112125" y="3856038"/>
          <p14:tracePt t="32319" x="8056563" y="3819525"/>
          <p14:tracePt t="32330" x="7993063" y="3783013"/>
          <p14:tracePt t="32342" x="7910513" y="3746500"/>
          <p14:tracePt t="32361" x="7837488" y="3700463"/>
          <p14:tracePt t="32379" x="7791450" y="3671888"/>
          <p14:tracePt t="32398" x="7747000" y="3654425"/>
          <p14:tracePt t="32412" x="7710488" y="3608388"/>
          <p14:tracePt t="32430" x="7627938" y="3562350"/>
          <p14:tracePt t="32447" x="7591425" y="3544888"/>
          <p14:tracePt t="32461" x="7545388" y="3517900"/>
          <p14:tracePt t="32463" x="7545388" y="3508375"/>
          <p14:tracePt t="32475" x="7526338" y="3508375"/>
          <p14:tracePt t="32476" x="7518400" y="3498850"/>
          <p14:tracePt t="32491" x="7508875" y="3489325"/>
          <p14:tracePt t="32508" x="7499350" y="3481388"/>
          <p14:tracePt t="32510" x="7489825" y="3481388"/>
          <p14:tracePt t="32524" x="7481888" y="3481388"/>
          <p14:tracePt t="32541" x="7472363" y="3471863"/>
          <p14:tracePt t="32557" x="7472363" y="3462338"/>
          <p14:tracePt t="34061" x="7526338" y="3489325"/>
          <p14:tracePt t="34068" x="7608888" y="3544888"/>
          <p14:tracePt t="34076" x="7691438" y="3608388"/>
          <p14:tracePt t="34090" x="7837488" y="3736975"/>
          <p14:tracePt t="34107" x="7974013" y="3863975"/>
          <p14:tracePt t="34126" x="8158163" y="4038600"/>
          <p14:tracePt t="34138" x="8258175" y="4119563"/>
          <p14:tracePt t="34157" x="8340725" y="4192588"/>
          <p14:tracePt t="34169" x="8358188" y="4211638"/>
          <p14:tracePt t="34170" x="8377238" y="4230688"/>
          <p14:tracePt t="34186" x="8404225" y="4248150"/>
          <p14:tracePt t="34203" x="8413750" y="4267200"/>
          <p14:tracePt t="34224" x="8421688" y="4275138"/>
          <p14:tracePt t="34238" x="8421688" y="4284663"/>
          <p14:tracePt t="34300" x="8413750" y="4284663"/>
          <p14:tracePt t="34327" x="8404225" y="4284663"/>
          <p14:tracePt t="34348" x="8394700" y="4284663"/>
          <p14:tracePt t="34361" x="8385175" y="4284663"/>
          <p14:tracePt t="34859" x="8358188" y="4267200"/>
          <p14:tracePt t="34864" x="8348663" y="4257675"/>
          <p14:tracePt t="34871" x="8340725" y="4248150"/>
          <p14:tracePt t="34884" x="8321675" y="4230688"/>
          <p14:tracePt t="34886" x="8312150" y="4211638"/>
          <p14:tracePt t="34900" x="8285163" y="4192588"/>
          <p14:tracePt t="34916" x="8258175" y="4156075"/>
          <p14:tracePt t="34933" x="8231188" y="4129088"/>
          <p14:tracePt t="34950" x="8202613" y="4111625"/>
          <p14:tracePt t="34968" x="8185150" y="4083050"/>
          <p14:tracePt t="34984" x="8175625" y="4075113"/>
          <p14:tracePt t="35002" x="8158163" y="4065588"/>
          <p14:tracePt t="35019" x="8158163" y="4046538"/>
          <p14:tracePt t="35035" x="8148638" y="4046538"/>
          <p14:tracePt t="35054" x="8139113" y="4038600"/>
          <p14:tracePt t="35069" x="8139113" y="4029075"/>
          <p14:tracePt t="35116" x="8129588" y="4029075"/>
          <p14:tracePt t="35207" x="8129588" y="4019550"/>
          <p14:tracePt t="35262" x="8121650" y="4019550"/>
          <p14:tracePt t="35300" x="8112125" y="4019550"/>
          <p14:tracePt t="35378" x="8112125" y="4010025"/>
          <p14:tracePt t="35392" x="8102600" y="4002088"/>
          <p14:tracePt t="35402" x="8093075" y="3992563"/>
          <p14:tracePt t="35409" x="8093075" y="3983038"/>
          <p14:tracePt t="35416" x="8093075" y="3973513"/>
          <p14:tracePt t="35443" x="8093075" y="3965575"/>
          <p14:tracePt t="35456" x="8093075" y="3956050"/>
          <p14:tracePt t="35518" x="8093075" y="3946525"/>
          <p14:tracePt t="35576" x="8093075" y="3937000"/>
          <p14:tracePt t="36615" x="8066088" y="3892550"/>
          <p14:tracePt t="36621" x="8010525" y="3827463"/>
          <p14:tracePt t="36628" x="7956550" y="3754438"/>
          <p14:tracePt t="36648" x="7773988" y="3489325"/>
          <p14:tracePt t="36662" x="7654925" y="3335338"/>
          <p14:tracePt t="36679" x="7554913" y="3224213"/>
          <p14:tracePt t="36696" x="7416800" y="3097213"/>
          <p14:tracePt t="36713" x="7353300" y="3051175"/>
          <p14:tracePt t="36730" x="7270750" y="3005138"/>
          <p14:tracePt t="36746" x="7234238" y="2997200"/>
          <p14:tracePt t="36761" x="7216775" y="2987675"/>
          <p14:tracePt t="36778" x="7189788" y="2987675"/>
          <p14:tracePt t="36794" x="7170738" y="2987675"/>
          <p14:tracePt t="36811" x="7161213" y="2987675"/>
          <p14:tracePt t="36829" x="7143750" y="2997200"/>
          <p14:tracePt t="36846" x="7143750" y="3014663"/>
          <p14:tracePt t="36863" x="7143750" y="3033713"/>
          <p14:tracePt t="36878" x="7143750" y="3051175"/>
          <p14:tracePt t="36879" x="7143750" y="3060700"/>
          <p14:tracePt t="36895" x="7180263" y="3097213"/>
          <p14:tracePt t="36913" x="7280275" y="3170238"/>
          <p14:tracePt t="36928" x="7372350" y="3243263"/>
          <p14:tracePt t="36944" x="7472363" y="3316288"/>
          <p14:tracePt t="36960" x="7608888" y="3435350"/>
          <p14:tracePt t="36977" x="7681913" y="3481388"/>
          <p14:tracePt t="36993" x="7791450" y="3535363"/>
          <p14:tracePt t="36994" x="7837488" y="3554413"/>
          <p14:tracePt t="37010" x="7937500" y="3590925"/>
          <p14:tracePt t="37027" x="8002588" y="3608388"/>
          <p14:tracePt t="37043" x="8066088" y="3635375"/>
          <p14:tracePt t="37060" x="8102600" y="3644900"/>
          <p14:tracePt t="37081" x="8121650" y="3644900"/>
          <p14:tracePt t="37095" x="8129588" y="3644900"/>
          <p14:tracePt t="37111" x="8148638" y="3644900"/>
          <p14:tracePt t="37134" x="8158163" y="3644900"/>
          <p14:tracePt t="37151" x="8158163" y="3654425"/>
          <p14:tracePt t="37185" x="8158163" y="3663950"/>
          <p14:tracePt t="37192" x="8148638" y="3663950"/>
          <p14:tracePt t="37199" x="8148638" y="3671888"/>
          <p14:tracePt t="37210" x="8129588" y="3671888"/>
          <p14:tracePt t="37227" x="8102600" y="3681413"/>
          <p14:tracePt t="37242" x="8075613" y="3690938"/>
          <p14:tracePt t="37261" x="8047038" y="3708400"/>
          <p14:tracePt t="37276" x="8029575" y="3727450"/>
          <p14:tracePt t="37292" x="8002588" y="3746500"/>
          <p14:tracePt t="37309" x="7983538" y="3773488"/>
          <p14:tracePt t="37325" x="7974013" y="3800475"/>
          <p14:tracePt t="37342" x="7974013" y="3836988"/>
          <p14:tracePt t="37365" x="7983538" y="3873500"/>
          <p14:tracePt t="37377" x="8010525" y="3883025"/>
          <p14:tracePt t="37395" x="8047038" y="3892550"/>
          <p14:tracePt t="37396" x="8047038" y="3900488"/>
          <p14:tracePt t="37410" x="8066088" y="3900488"/>
          <p14:tracePt t="37427" x="8075613" y="3900488"/>
          <p14:tracePt t="37443" x="8102600" y="3900488"/>
          <p14:tracePt t="37459" x="8121650" y="3892550"/>
          <p14:tracePt t="37478" x="8148638" y="3883025"/>
          <p14:tracePt t="37492" x="8158163" y="3873500"/>
          <p14:tracePt t="37509" x="8175625" y="3856038"/>
          <p14:tracePt t="37526" x="8175625" y="3819525"/>
          <p14:tracePt t="37542" x="8175625" y="3790950"/>
          <p14:tracePt t="37563" x="8158163" y="3763963"/>
          <p14:tracePt t="37576" x="8139113" y="3727450"/>
          <p14:tracePt t="37592" x="8102600" y="3700463"/>
          <p14:tracePt t="37608" x="8047038" y="3654425"/>
          <p14:tracePt t="37625" x="7993063" y="3627438"/>
          <p14:tracePt t="37644" x="7910513" y="3617913"/>
          <p14:tracePt t="37660" x="7837488" y="3617913"/>
          <p14:tracePt t="37661" x="7820025" y="3617913"/>
          <p14:tracePt t="37676" x="7773988" y="3617913"/>
          <p14:tracePt t="37694" x="7747000" y="3635375"/>
          <p14:tracePt t="37696" x="7727950" y="3635375"/>
          <p14:tracePt t="37707" x="7718425" y="3644900"/>
          <p14:tracePt t="37725" x="7700963" y="3654425"/>
          <p14:tracePt t="37741" x="7691438" y="3654425"/>
          <p14:tracePt t="37761" x="7681913" y="3671888"/>
          <p14:tracePt t="37765" x="7681913" y="3681413"/>
          <p14:tracePt t="37774" x="7681913" y="3690938"/>
          <p14:tracePt t="37791" x="7681913" y="3700463"/>
          <p14:tracePt t="37808" x="7710488" y="3717925"/>
          <p14:tracePt t="37825" x="7791450" y="3736975"/>
          <p14:tracePt t="37841" x="7874000" y="3746500"/>
          <p14:tracePt t="37857" x="7929563" y="3746500"/>
          <p14:tracePt t="37859" x="7956550" y="3746500"/>
          <p14:tracePt t="37874" x="8002588" y="3746500"/>
          <p14:tracePt t="37897" x="8029575" y="3746500"/>
          <p14:tracePt t="37913" x="8039100" y="3746500"/>
          <p14:tracePt t="37926" x="8047038" y="3746500"/>
          <p14:tracePt t="37959" x="8047038" y="3736975"/>
          <p14:tracePt t="37962" x="8047038" y="3727450"/>
          <p14:tracePt t="37975" x="8047038" y="3700463"/>
          <p14:tracePt t="37990" x="8029575" y="3681413"/>
          <p14:tracePt t="38007" x="8002588" y="3663950"/>
          <p14:tracePt t="38009" x="7993063" y="3654425"/>
          <p14:tracePt t="38023" x="7966075" y="3644900"/>
          <p14:tracePt t="38040" x="7937500" y="3635375"/>
          <p14:tracePt t="38057" x="7900988" y="3627438"/>
          <p14:tracePt t="38077" x="7874000" y="3627438"/>
          <p14:tracePt t="38090" x="7847013" y="3627438"/>
          <p14:tracePt t="38107" x="7837488" y="3627438"/>
          <p14:tracePt t="38129" x="7820025" y="3635375"/>
          <p14:tracePt t="38131" x="7810500" y="3635375"/>
          <p14:tracePt t="38140" x="7800975" y="3635375"/>
          <p14:tracePt t="38168" x="7791450" y="3635375"/>
          <p14:tracePt t="38178" x="7783513" y="3635375"/>
          <p14:tracePt t="52038" x="7645400" y="3617913"/>
          <p14:tracePt t="52046" x="7435850" y="3571875"/>
          <p14:tracePt t="52052" x="7253288" y="3525838"/>
          <p14:tracePt t="52061" x="7124700" y="3508375"/>
          <p14:tracePt t="52078" x="6842125" y="3389313"/>
          <p14:tracePt t="52094" x="6275388" y="3051175"/>
          <p14:tracePt t="52111" x="5864225" y="2851150"/>
          <p14:tracePt t="52130" x="5316538" y="2659063"/>
          <p14:tracePt t="52144" x="5033963" y="2640013"/>
          <p14:tracePt t="52162" x="4659313" y="2695575"/>
          <p14:tracePt t="52178" x="4411663" y="2732088"/>
          <p14:tracePt t="52196" x="4010025" y="2805113"/>
          <p14:tracePt t="52211" x="3827463" y="2832100"/>
          <p14:tracePt t="52227" x="3698875" y="2832100"/>
          <p14:tracePt t="52244" x="3589338" y="2832100"/>
          <p14:tracePt t="52261" x="3562350" y="2832100"/>
          <p14:tracePt t="52278" x="3552825" y="2822575"/>
          <p14:tracePt t="52294" x="3571875" y="2822575"/>
          <p14:tracePt t="52312" x="3735388" y="2841625"/>
          <p14:tracePt t="52327" x="3963988" y="2997200"/>
          <p14:tracePt t="52350" x="4229100" y="3306763"/>
          <p14:tracePt t="52362" x="4321175" y="3435350"/>
          <p14:tracePt t="52380" x="4348163" y="3489325"/>
          <p14:tracePt t="52395" x="4348163" y="3517900"/>
          <p14:tracePt t="52412" x="4348163" y="3571875"/>
          <p14:tracePt t="52414" x="4338638" y="3617913"/>
          <p14:tracePt t="52427" x="4311650" y="3736975"/>
          <p14:tracePt t="52443" x="4275138" y="3836988"/>
          <p14:tracePt t="52461" x="4248150" y="3937000"/>
          <p14:tracePt t="52476" x="4248150" y="3973513"/>
          <p14:tracePt t="52493" x="4248150" y="3983038"/>
          <p14:tracePt t="52510" x="4248150" y="3992563"/>
          <p14:tracePt t="52531" x="4302125" y="3992563"/>
          <p14:tracePt t="52536" x="4330700" y="3992563"/>
          <p14:tracePt t="52543" x="4357688" y="3983038"/>
          <p14:tracePt t="52560" x="4448175" y="3946525"/>
          <p14:tracePt t="52578" x="4640263" y="3863975"/>
          <p14:tracePt t="52594" x="4786313" y="3783013"/>
          <p14:tracePt t="52611" x="4960938" y="3671888"/>
          <p14:tracePt t="52629" x="5051425" y="3617913"/>
          <p14:tracePt t="52647" x="5216525" y="3598863"/>
          <p14:tracePt t="52662" x="5343525" y="3598863"/>
          <p14:tracePt t="52676" x="5426075" y="3627438"/>
          <p14:tracePt t="52694" x="5489575" y="3671888"/>
          <p14:tracePt t="52709" x="5508625" y="3681413"/>
          <p14:tracePt t="52726" x="5518150" y="3681413"/>
          <p14:tracePt t="52727" x="5526088" y="3681413"/>
          <p14:tracePt t="52743" x="5526088" y="3690938"/>
          <p14:tracePt t="52759" x="5518150" y="3690938"/>
          <p14:tracePt t="52779" x="5462588" y="3681413"/>
          <p14:tracePt t="52793" x="5416550" y="3663950"/>
          <p14:tracePt t="52810" x="5334000" y="3627438"/>
          <p14:tracePt t="52829" x="5280025" y="3608388"/>
          <p14:tracePt t="52831" x="5243513" y="3598863"/>
          <p14:tracePt t="52844" x="5170488" y="3562350"/>
          <p14:tracePt t="52863" x="5097463" y="3554413"/>
          <p14:tracePt t="52864" x="5060950" y="3554413"/>
          <p14:tracePt t="52876" x="5033963" y="3554413"/>
          <p14:tracePt t="52878" x="4997450" y="3554413"/>
          <p14:tracePt t="52896" x="4924425" y="3581400"/>
          <p14:tracePt t="52910" x="4878388" y="3617913"/>
          <p14:tracePt t="52911" x="4859338" y="3644900"/>
          <p14:tracePt t="52925" x="4805363" y="3708400"/>
          <p14:tracePt t="52942" x="4768850" y="3783013"/>
          <p14:tracePt t="52960" x="4749800" y="3846513"/>
          <p14:tracePt t="52975" x="4749800" y="3873500"/>
          <p14:tracePt t="52993" x="4832350" y="3937000"/>
          <p14:tracePt t="53009" x="5005388" y="4002088"/>
          <p14:tracePt t="53027" x="5334000" y="4046538"/>
          <p14:tracePt t="53044" x="5535613" y="4046538"/>
          <p14:tracePt t="53062" x="5737225" y="4029075"/>
          <p14:tracePt t="53080" x="5810250" y="4002088"/>
          <p14:tracePt t="53092" x="5864225" y="3973513"/>
          <p14:tracePt t="53095" x="5873750" y="3946525"/>
          <p14:tracePt t="53108" x="5929313" y="3892550"/>
          <p14:tracePt t="53124" x="5965825" y="3819525"/>
          <p14:tracePt t="53145" x="6002338" y="3663950"/>
          <p14:tracePt t="53160" x="6002338" y="3554413"/>
          <p14:tracePt t="53176" x="5883275" y="3416300"/>
          <p14:tracePt t="53193" x="5754688" y="3343275"/>
          <p14:tracePt t="53209" x="5599113" y="3270250"/>
          <p14:tracePt t="53210" x="5535613" y="3260725"/>
          <p14:tracePt t="53226" x="5416550" y="3252788"/>
          <p14:tracePt t="53243" x="5307013" y="3279775"/>
          <p14:tracePt t="53243" x="5260975" y="3306763"/>
          <p14:tracePt t="53259" x="5151438" y="3379788"/>
          <p14:tracePt t="53276" x="5060950" y="3481388"/>
          <p14:tracePt t="53295" x="4978400" y="3608388"/>
          <p14:tracePt t="53307" x="4951413" y="3671888"/>
          <p14:tracePt t="53327" x="4932363" y="3736975"/>
          <p14:tracePt t="53341" x="4932363" y="3773488"/>
          <p14:tracePt t="53357" x="4951413" y="3783013"/>
          <p14:tracePt t="53374" x="4968875" y="3783013"/>
          <p14:tracePt t="68015" x="4732338" y="3617913"/>
          <p14:tracePt t="68021" x="4367213" y="3435350"/>
          <p14:tracePt t="68028" x="4073525" y="3289300"/>
          <p14:tracePt t="68046" x="3717925" y="3170238"/>
          <p14:tracePt t="68064" x="3398838" y="3124200"/>
          <p14:tracePt t="68076" x="3214688" y="3124200"/>
          <p14:tracePt t="68099" x="2859088" y="3143250"/>
          <p14:tracePt t="68111" x="2520950" y="3206750"/>
          <p14:tracePt t="68128" x="2128838" y="3306763"/>
          <p14:tracePt t="68144" x="1360488" y="3562350"/>
          <p14:tracePt t="68160" x="922338" y="3708400"/>
          <p14:tracePt t="68181" x="338138" y="3856038"/>
          <p14:tracePt t="68198" x="63500" y="3892550"/>
          <p14:tracePt t="68466" x="155575" y="3389313"/>
          <p14:tracePt t="68476" x="265113" y="3343275"/>
          <p14:tracePt t="68493" x="520700" y="3224213"/>
          <p14:tracePt t="68510" x="639763" y="3170238"/>
          <p14:tracePt t="68525" x="749300" y="3133725"/>
          <p14:tracePt t="68527" x="776288" y="3133725"/>
          <p14:tracePt t="68544" x="858838" y="3114675"/>
          <p14:tracePt t="68562" x="985838" y="3114675"/>
          <p14:tracePt t="68574" x="1050925" y="3106738"/>
          <p14:tracePt t="68592" x="1096963" y="3106738"/>
          <p14:tracePt t="68608" x="1114425" y="3106738"/>
          <p14:tracePt t="68626" x="1133475" y="3106738"/>
          <p14:tracePt t="68643" x="1133475" y="3087688"/>
          <p14:tracePt t="68660" x="1133475" y="3070225"/>
          <p14:tracePt t="68676" x="1096963" y="3005138"/>
          <p14:tracePt t="68693" x="1068388" y="2960688"/>
          <p14:tracePt t="68708" x="1031875" y="2924175"/>
          <p14:tracePt t="68710" x="1014413" y="2905125"/>
          <p14:tracePt t="68726" x="985838" y="2878138"/>
          <p14:tracePt t="68744" x="949325" y="2868613"/>
          <p14:tracePt t="68760" x="931863" y="2859088"/>
          <p14:tracePt t="68774" x="922338" y="2851150"/>
          <p14:tracePt t="68790" x="912813" y="2841625"/>
          <p14:tracePt t="68809" x="904875" y="2841625"/>
          <p14:tracePt t="68886" x="904875" y="2851150"/>
          <p14:tracePt t="68893" x="912813" y="2859088"/>
          <p14:tracePt t="68910" x="922338" y="2868613"/>
          <p14:tracePt t="68914" x="931863" y="2878138"/>
          <p14:tracePt t="68929" x="958850" y="2895600"/>
          <p14:tracePt t="68943" x="985838" y="2914650"/>
          <p14:tracePt t="68957" x="1014413" y="2932113"/>
          <p14:tracePt t="68976" x="1068388" y="2987675"/>
          <p14:tracePt t="68990" x="1133475" y="3024188"/>
          <p14:tracePt t="69006" x="1196975" y="3070225"/>
          <p14:tracePt t="69008" x="1233488" y="3097213"/>
          <p14:tracePt t="69023" x="1296988" y="3143250"/>
          <p14:tracePt t="69039" x="1379538" y="3179763"/>
          <p14:tracePt t="69060" x="1479550" y="3252788"/>
          <p14:tracePt t="69073" x="1562100" y="3316288"/>
          <p14:tracePt t="69089" x="1754188" y="3471863"/>
          <p14:tracePt t="69106" x="1890713" y="3590925"/>
          <p14:tracePt t="69125" x="2092325" y="3754438"/>
          <p14:tracePt t="69140" x="2165350" y="3800475"/>
          <p14:tracePt t="69158" x="2301875" y="3919538"/>
          <p14:tracePt t="69174" x="2365375" y="3973513"/>
          <p14:tracePt t="69194" x="2474913" y="4056063"/>
          <p14:tracePt t="69208" x="2530475" y="4102100"/>
          <p14:tracePt t="69226" x="2584450" y="4148138"/>
          <p14:tracePt t="69242" x="2603500" y="4148138"/>
          <p14:tracePt t="69256" x="2620963" y="4165600"/>
          <p14:tracePt t="69273" x="2630488" y="4165600"/>
          <p14:tracePt t="69288" x="2640013" y="4175125"/>
          <p14:tracePt t="69306" x="2640013" y="4184650"/>
          <p14:tracePt t="69322" x="2649538" y="4184650"/>
          <p14:tracePt t="69339" x="2657475" y="4184650"/>
          <p14:tracePt t="69340" x="2667000" y="4184650"/>
          <p14:tracePt t="69458" x="2649538" y="4184650"/>
          <p14:tracePt t="69473" x="2630488" y="4184650"/>
          <p14:tracePt t="69479" x="2593975" y="4184650"/>
          <p14:tracePt t="69492" x="2530475" y="4175125"/>
          <p14:tracePt t="69506" x="2430463" y="4156075"/>
          <p14:tracePt t="69522" x="2311400" y="4129088"/>
          <p14:tracePt t="69539" x="2165350" y="4111625"/>
          <p14:tracePt t="69556" x="2063750" y="4083050"/>
          <p14:tracePt t="69572" x="1863725" y="4046538"/>
          <p14:tracePt t="69589" x="1735138" y="4019550"/>
          <p14:tracePt t="69605" x="1617663" y="3983038"/>
          <p14:tracePt t="69622" x="1489075" y="3937000"/>
          <p14:tracePt t="69638" x="1425575" y="3900488"/>
          <p14:tracePt t="69660" x="1360488" y="3856038"/>
          <p14:tracePt t="69661" x="1343025" y="3856038"/>
          <p14:tracePt t="69670" x="1323975" y="3836988"/>
          <p14:tracePt t="69691" x="1233488" y="3773488"/>
          <p14:tracePt t="69705" x="1169988" y="3717925"/>
          <p14:tracePt t="69723" x="1077913" y="3644900"/>
          <p14:tracePt t="69740" x="1022350" y="3590925"/>
          <p14:tracePt t="69755" x="985838" y="3554413"/>
          <p14:tracePt t="69772" x="941388" y="3498850"/>
          <p14:tracePt t="69788" x="904875" y="3471863"/>
          <p14:tracePt t="69804" x="885825" y="3444875"/>
          <p14:tracePt t="69820" x="839788" y="3389313"/>
          <p14:tracePt t="69837" x="822325" y="3362325"/>
          <p14:tracePt t="69854" x="795338" y="3325813"/>
          <p14:tracePt t="69871" x="785813" y="3316288"/>
          <p14:tracePt t="69888" x="776288" y="3298825"/>
          <p14:tracePt t="69904" x="776288" y="3289300"/>
          <p14:tracePt t="69921" x="766763" y="3270250"/>
          <p14:tracePt t="69939" x="758825" y="3270250"/>
          <p14:tracePt t="69956" x="758825" y="3260725"/>
          <p14:tracePt t="69972" x="758825" y="3252788"/>
          <p14:tracePt t="69990" x="766763" y="3252788"/>
          <p14:tracePt t="70004" x="803275" y="3260725"/>
          <p14:tracePt t="70020" x="868363" y="3298825"/>
          <p14:tracePt t="70038" x="1068388" y="3398838"/>
          <p14:tracePt t="70054" x="1279525" y="3498850"/>
          <p14:tracePt t="70070" x="1452563" y="3598863"/>
          <p14:tracePt t="70071" x="1552575" y="3654425"/>
          <p14:tracePt t="70089" x="1717675" y="3746500"/>
          <p14:tracePt t="70092" x="1800225" y="3810000"/>
          <p14:tracePt t="70103" x="1873250" y="3836988"/>
          <p14:tracePt t="70121" x="2046288" y="3965575"/>
          <p14:tracePt t="70139" x="2174875" y="4029075"/>
          <p14:tracePt t="70155" x="2228850" y="4075113"/>
          <p14:tracePt t="70172" x="2274888" y="4138613"/>
          <p14:tracePt t="70190" x="2292350" y="4156075"/>
          <p14:tracePt t="70203" x="2301875" y="4165600"/>
          <p14:tracePt t="70221" x="2320925" y="4192588"/>
          <p14:tracePt t="70238" x="2328863" y="4211638"/>
          <p14:tracePt t="70239" x="2338388" y="4211638"/>
          <p14:tracePt t="70253" x="2347913" y="4238625"/>
          <p14:tracePt t="70273" x="2357438" y="4248150"/>
          <p14:tracePt t="70288" x="2365375" y="4257675"/>
          <p14:tracePt t="70303" x="2365375" y="4267200"/>
          <p14:tracePt t="70321" x="2374900" y="4275138"/>
          <p14:tracePt t="70335" x="2374900" y="4284663"/>
          <p14:tracePt t="70601" x="2430463" y="4284663"/>
          <p14:tracePt t="70605" x="2493963" y="4275138"/>
          <p14:tracePt t="70621" x="2593975" y="4248150"/>
          <p14:tracePt t="70639" x="2695575" y="4221163"/>
          <p14:tracePt t="70651" x="2759075" y="4202113"/>
          <p14:tracePt t="70668" x="2822575" y="4175125"/>
          <p14:tracePt t="70685" x="2849563" y="4156075"/>
          <p14:tracePt t="70701" x="2878138" y="4156075"/>
          <p14:tracePt t="70718" x="2895600" y="4148138"/>
          <p14:tracePt t="70739" x="2914650" y="4138613"/>
          <p14:tracePt t="70753" x="2922588" y="4129088"/>
          <p14:tracePt t="70837" x="2922588" y="4138613"/>
          <p14:tracePt t="70854" x="2922588" y="4148138"/>
          <p14:tracePt t="70872" x="2914650" y="4156075"/>
          <p14:tracePt t="70879" x="2905125" y="4175125"/>
          <p14:tracePt t="70885" x="2895600" y="4175125"/>
          <p14:tracePt t="70902" x="2868613" y="4202113"/>
          <p14:tracePt t="70917" x="2849563" y="4221163"/>
          <p14:tracePt t="70934" x="2832100" y="4230688"/>
          <p14:tracePt t="70950" x="2832100" y="4238625"/>
          <p14:tracePt t="70967" x="2822575" y="4238625"/>
          <p14:tracePt t="70985" x="2822575" y="4230688"/>
          <p14:tracePt t="71002" x="2822575" y="4202113"/>
          <p14:tracePt t="71017" x="2822575" y="4148138"/>
          <p14:tracePt t="71035" x="2841625" y="4056063"/>
          <p14:tracePt t="71052" x="2849563" y="3973513"/>
          <p14:tracePt t="71066" x="2859088" y="3900488"/>
          <p14:tracePt t="71084" x="2849563" y="3836988"/>
          <p14:tracePt t="71105" x="2822575" y="3819525"/>
          <p14:tracePt t="71120" x="2805113" y="3810000"/>
          <p14:tracePt t="71133" x="2786063" y="3810000"/>
          <p14:tracePt t="71151" x="2768600" y="3810000"/>
          <p14:tracePt t="71166" x="2759075" y="3810000"/>
          <p14:tracePt t="71192" x="2749550" y="3810000"/>
          <p14:tracePt t="71204" x="2740025" y="3810000"/>
          <p14:tracePt t="71239" x="2749550" y="3810000"/>
          <p14:tracePt t="71245" x="2759075" y="3819525"/>
          <p14:tracePt t="71252" x="2776538" y="3836988"/>
          <p14:tracePt t="71268" x="2841625" y="3863975"/>
          <p14:tracePt t="71284" x="2905125" y="3910013"/>
          <p14:tracePt t="71301" x="2968625" y="3983038"/>
          <p14:tracePt t="71318" x="2995613" y="4046538"/>
          <p14:tracePt t="71335" x="3005138" y="4138613"/>
          <p14:tracePt t="71349" x="2995613" y="4184650"/>
          <p14:tracePt t="71366" x="2959100" y="4238625"/>
          <p14:tracePt t="71384" x="2849563" y="4294188"/>
          <p14:tracePt t="71399" x="2722563" y="4311650"/>
          <p14:tracePt t="71417" x="2411413" y="4275138"/>
          <p14:tracePt t="71435" x="2136775" y="4211638"/>
          <p14:tracePt t="71439" x="1973263" y="4156075"/>
          <p14:tracePt t="71443" x="1836738" y="4111625"/>
          <p14:tracePt t="71450" x="1698625" y="4075113"/>
          <p14:tracePt t="71469" x="1506538" y="4010025"/>
          <p14:tracePt t="71483" x="1379538" y="3973513"/>
          <p14:tracePt t="71484" x="1343025" y="3973513"/>
          <p14:tracePt t="71499" x="1279525" y="3946525"/>
          <p14:tracePt t="71518" x="1233488" y="3919538"/>
          <p14:tracePt t="71518" x="1214438" y="3900488"/>
          <p14:tracePt t="71534" x="1169988" y="3856038"/>
          <p14:tracePt t="71549" x="1123950" y="3810000"/>
          <p14:tracePt t="71569" x="1077913" y="3727450"/>
          <p14:tracePt t="71582" x="1050925" y="3690938"/>
          <p14:tracePt t="71598" x="1004888" y="3635375"/>
          <p14:tracePt t="71615" x="949325" y="3544888"/>
          <p14:tracePt t="71632" x="912813" y="3462338"/>
          <p14:tracePt t="71648" x="868363" y="3371850"/>
          <p14:tracePt t="71650" x="839788" y="3316288"/>
          <p14:tracePt t="71664" x="803275" y="3243263"/>
          <p14:tracePt t="71682" x="785813" y="3197225"/>
          <p14:tracePt t="71698" x="766763" y="3160713"/>
          <p14:tracePt t="71715" x="758825" y="3151188"/>
          <p14:tracePt t="71731" x="758825" y="3133725"/>
          <p14:tracePt t="71748" x="758825" y="3114675"/>
          <p14:tracePt t="71767" x="766763" y="3114675"/>
          <p14:tracePt t="71783" x="822325" y="3114675"/>
          <p14:tracePt t="71799" x="941388" y="3114675"/>
          <p14:tracePt t="71817" x="1270000" y="3197225"/>
          <p14:tracePt t="71832" x="1552575" y="3289300"/>
          <p14:tracePt t="71850" x="1927225" y="3435350"/>
          <p14:tracePt t="71866" x="2182813" y="3554413"/>
          <p14:tracePt t="71883" x="2447925" y="3736975"/>
          <p14:tracePt t="71897" x="2576513" y="3836988"/>
          <p14:tracePt t="71914" x="2667000" y="3910013"/>
          <p14:tracePt t="71930" x="2759075" y="3973513"/>
          <p14:tracePt t="71947" x="2776538" y="3983038"/>
          <p14:tracePt t="71964" x="2786063" y="4002088"/>
          <p14:tracePt t="71980" x="2795588" y="4010025"/>
          <p14:tracePt t="72004" x="2776538" y="4019550"/>
          <p14:tracePt t="72013" x="2759075" y="4038600"/>
          <p14:tracePt t="72031" x="2630488" y="4075113"/>
          <p14:tracePt t="72049" x="2511425" y="4083050"/>
          <p14:tracePt t="72050" x="2457450" y="4083050"/>
          <p14:tracePt t="72067" x="2274888" y="4083050"/>
          <p14:tracePt t="72082" x="2082800" y="4083050"/>
          <p14:tracePt t="72083" x="1982788" y="4083050"/>
          <p14:tracePt t="72099" x="1800225" y="4075113"/>
          <p14:tracePt t="72113" x="1690688" y="4056063"/>
          <p14:tracePt t="72130" x="1589088" y="4046538"/>
          <p14:tracePt t="72131" x="1562100" y="4046538"/>
          <p14:tracePt t="72146" x="1498600" y="4038600"/>
          <p14:tracePt t="72163" x="1452563" y="4029075"/>
          <p14:tracePt t="72180" x="1397000" y="4029075"/>
          <p14:tracePt t="72196" x="1370013" y="4029075"/>
          <p14:tracePt t="72213" x="1316038" y="4029075"/>
          <p14:tracePt t="72229" x="1287463" y="4029075"/>
          <p14:tracePt t="72247" x="1260475" y="4029075"/>
          <p14:tracePt t="72263" x="1243013" y="4029075"/>
          <p14:tracePt t="72280" x="1233488" y="4019550"/>
          <p14:tracePt t="72296" x="1214438" y="4010025"/>
          <p14:tracePt t="72319" x="1214438" y="4002088"/>
          <p14:tracePt t="72320" x="1206500" y="4002088"/>
          <p14:tracePt t="72329" x="1196975" y="4002088"/>
          <p14:tracePt t="72346" x="1187450" y="3983038"/>
          <p14:tracePt t="72362" x="1141413" y="3937000"/>
          <p14:tracePt t="72380" x="1104900" y="3873500"/>
          <p14:tracePt t="72397" x="1014413" y="3690938"/>
          <p14:tracePt t="72412" x="931863" y="3498850"/>
          <p14:tracePt t="72429" x="885825" y="3362325"/>
          <p14:tracePt t="72445" x="839788" y="3252788"/>
          <p14:tracePt t="72463" x="803275" y="3179763"/>
          <p14:tracePt t="72480" x="776288" y="3106738"/>
          <p14:tracePt t="72496" x="766763" y="3060700"/>
          <p14:tracePt t="72519" x="758825" y="3033713"/>
          <p14:tracePt t="72529" x="749300" y="3033713"/>
          <p14:tracePt t="72548" x="749300" y="3005138"/>
          <p14:tracePt t="72574" x="749300" y="2997200"/>
          <p14:tracePt t="72588" x="749300" y="2987675"/>
          <p14:tracePt t="72617" x="758825" y="2987675"/>
          <p14:tracePt t="72621" x="776288" y="2987675"/>
          <p14:tracePt t="72628" x="795338" y="2987675"/>
          <p14:tracePt t="72647" x="858838" y="2987675"/>
          <p14:tracePt t="72667" x="1004888" y="3005138"/>
          <p14:tracePt t="72680" x="1133475" y="3051175"/>
          <p14:tracePt t="72701" x="1379538" y="3151188"/>
          <p14:tracePt t="72712" x="1579563" y="3260725"/>
          <p14:tracePt t="72730" x="1827213" y="3444875"/>
          <p14:tracePt t="72751" x="2036763" y="3590925"/>
          <p14:tracePt t="72761" x="2092325" y="3635375"/>
          <p14:tracePt t="72781" x="2219325" y="3727450"/>
          <p14:tracePt t="72799" x="2301875" y="3790950"/>
          <p14:tracePt t="72812" x="2320925" y="3800475"/>
          <p14:tracePt t="72828" x="2328863" y="3819525"/>
          <p14:tracePt t="72849" x="2338388" y="3819525"/>
          <p14:tracePt t="72860" x="2338388" y="3827463"/>
          <p14:tracePt t="72880" x="2301875" y="3836988"/>
          <p14:tracePt t="72894" x="2201863" y="3810000"/>
          <p14:tracePt t="72913" x="1890713" y="3681413"/>
          <p14:tracePt t="72927" x="1681163" y="3544888"/>
          <p14:tracePt t="72947" x="1443038" y="3362325"/>
          <p14:tracePt t="72960" x="1333500" y="3260725"/>
          <p14:tracePt t="72980" x="1250950" y="3170238"/>
          <p14:tracePt t="72980" x="1223963" y="3124200"/>
          <p14:tracePt t="72999" x="1177925" y="3078163"/>
          <p14:tracePt t="73010" x="1141413" y="3024188"/>
          <p14:tracePt t="73029" x="1114425" y="2968625"/>
          <p14:tracePt t="73043" x="1087438" y="2941638"/>
          <p14:tracePt t="73060" x="1077913" y="2924175"/>
          <p14:tracePt t="73078" x="1058863" y="2905125"/>
          <p14:tracePt t="73095" x="1050925" y="2895600"/>
          <p14:tracePt t="73112" x="1041400" y="2887663"/>
          <p14:tracePt t="73128" x="1031875" y="2878138"/>
          <p14:tracePt t="73144" x="1031875" y="2868613"/>
          <p14:tracePt t="73222" x="1041400" y="2868613"/>
          <p14:tracePt t="73235" x="1050925" y="2868613"/>
          <p14:tracePt t="73242" x="1068388" y="2878138"/>
          <p14:tracePt t="73249" x="1068388" y="2887663"/>
          <p14:tracePt t="73259" x="1087438" y="2887663"/>
          <p14:tracePt t="73276" x="1123950" y="2914650"/>
          <p14:tracePt t="73293" x="1150938" y="2941638"/>
          <p14:tracePt t="73311" x="1223963" y="2997200"/>
          <p14:tracePt t="73326" x="1279525" y="3041650"/>
          <p14:tracePt t="73343" x="1323975" y="3078163"/>
          <p14:tracePt t="73346" x="1352550" y="3097213"/>
          <p14:tracePt t="73360" x="1406525" y="3151188"/>
          <p14:tracePt t="73378" x="1470025" y="3206750"/>
          <p14:tracePt t="73379" x="1498600" y="3233738"/>
          <p14:tracePt t="73394" x="1571625" y="3306763"/>
          <p14:tracePt t="73411" x="1654175" y="3389313"/>
          <p14:tracePt t="73427" x="1781175" y="3535363"/>
          <p14:tracePt t="73448" x="1890713" y="3671888"/>
          <p14:tracePt t="73461" x="1954213" y="3763963"/>
          <p14:tracePt t="73478" x="2019300" y="3846513"/>
          <p14:tracePt t="73479" x="2036763" y="3873500"/>
          <p14:tracePt t="73492" x="2082800" y="3919538"/>
          <p14:tracePt t="73509" x="2128838" y="3973513"/>
          <p14:tracePt t="73525" x="2174875" y="4019550"/>
          <p14:tracePt t="73526" x="2174875" y="4038600"/>
          <p14:tracePt t="73542" x="2201863" y="4056063"/>
          <p14:tracePt t="73560" x="2211388" y="4075113"/>
          <p14:tracePt t="73576" x="2219325" y="4075113"/>
          <p14:tracePt t="73592" x="2219325" y="4083050"/>
          <p14:tracePt t="73593" x="2228850" y="4092575"/>
          <p14:tracePt t="73609" x="2238375" y="4092575"/>
          <p14:tracePt t="73630" x="2238375" y="4102100"/>
          <p14:tracePt t="73739" x="2247900" y="4102100"/>
          <p14:tracePt t="74644" x="2228850" y="4102100"/>
          <p14:tracePt t="74648" x="2182813" y="4102100"/>
          <p14:tracePt t="74656" x="2136775" y="4102100"/>
          <p14:tracePt t="74676" x="2000250" y="4092575"/>
          <p14:tracePt t="74691" x="1963738" y="4092575"/>
          <p14:tracePt t="74706" x="1927225" y="4075113"/>
          <p14:tracePt t="74724" x="1881188" y="4029075"/>
          <p14:tracePt t="74740" x="1827213" y="3937000"/>
          <p14:tracePt t="74757" x="1781175" y="3783013"/>
          <p14:tracePt t="74771" x="1744663" y="3681413"/>
          <p14:tracePt t="74788" x="1717675" y="3535363"/>
          <p14:tracePt t="74805" x="1671638" y="3362325"/>
          <p14:tracePt t="74821" x="1654175" y="3289300"/>
          <p14:tracePt t="74839" x="1617663" y="3216275"/>
          <p14:tracePt t="74854" x="1571625" y="3170238"/>
          <p14:tracePt t="74872" x="1479550" y="3097213"/>
          <p14:tracePt t="74887" x="1416050" y="3051175"/>
          <p14:tracePt t="74905" x="1343025" y="3024188"/>
          <p14:tracePt t="74908" x="1306513" y="3014663"/>
          <p14:tracePt t="74921" x="1233488" y="3014663"/>
          <p14:tracePt t="74943" x="1104900" y="3014663"/>
          <p14:tracePt t="74954" x="1031875" y="3024188"/>
          <p14:tracePt t="74973" x="968375" y="3024188"/>
          <p14:tracePt t="74974" x="941388" y="3024188"/>
          <p14:tracePt t="74988" x="904875" y="3014663"/>
          <p14:tracePt t="75004" x="876300" y="3005138"/>
          <p14:tracePt t="75020" x="858838" y="3005138"/>
          <p14:tracePt t="75022" x="839788" y="2997200"/>
          <p14:tracePt t="75037" x="822325" y="2987675"/>
          <p14:tracePt t="75055" x="812800" y="2987675"/>
          <p14:tracePt t="75056" x="803275" y="2978150"/>
          <p14:tracePt t="75076" x="795338" y="2978150"/>
          <p14:tracePt t="75087" x="785813" y="2968625"/>
          <p14:tracePt t="75106" x="776288" y="2968625"/>
          <p14:tracePt t="75122" x="776288" y="2960688"/>
          <p14:tracePt t="75139" x="766763" y="2960688"/>
          <p14:tracePt t="75155" x="758825" y="2960688"/>
          <p14:tracePt t="75241" x="766763" y="2960688"/>
          <p14:tracePt t="75254" x="776288" y="2968625"/>
          <p14:tracePt t="75260" x="795338" y="2968625"/>
          <p14:tracePt t="75270" x="795338" y="2978150"/>
          <p14:tracePt t="75289" x="849313" y="3005138"/>
          <p14:tracePt t="75304" x="885825" y="3033713"/>
          <p14:tracePt t="75322" x="931863" y="3060700"/>
          <p14:tracePt t="75337" x="968375" y="3078163"/>
          <p14:tracePt t="75357" x="1004888" y="3106738"/>
          <p14:tracePt t="75373" x="1022350" y="3124200"/>
          <p14:tracePt t="75391" x="1041400" y="3151188"/>
          <p14:tracePt t="75403" x="1058863" y="3170238"/>
          <p14:tracePt t="75419" x="1068388" y="3179763"/>
          <p14:tracePt t="75436" x="1087438" y="3187700"/>
          <p14:tracePt t="75439" x="1087438" y="3197225"/>
          <p14:tracePt t="75452" x="1096963" y="3206750"/>
          <p14:tracePt t="75471" x="1123950" y="3224213"/>
          <p14:tracePt t="75487" x="1141413" y="3252788"/>
          <p14:tracePt t="75508" x="1187450" y="3289300"/>
          <p14:tracePt t="75520" x="1223963" y="3306763"/>
          <p14:tracePt t="75535" x="1250950" y="3316288"/>
          <p14:tracePt t="75554" x="1287463" y="3343275"/>
          <p14:tracePt t="75571" x="1306513" y="3343275"/>
          <p14:tracePt t="75591" x="1343025" y="3371850"/>
          <p14:tracePt t="75604" x="1389063" y="3389313"/>
          <p14:tracePt t="75622" x="1489075" y="3435350"/>
          <p14:tracePt t="75635" x="1543050" y="3462338"/>
          <p14:tracePt t="75651" x="1598613" y="3508375"/>
          <p14:tracePt t="75668" x="1735138" y="3598863"/>
          <p14:tracePt t="75691" x="1927225" y="3736975"/>
          <p14:tracePt t="75701" x="1982788" y="3790950"/>
          <p14:tracePt t="75702" x="2027238" y="3846513"/>
          <p14:tracePt t="75720" x="2092325" y="3900488"/>
          <p14:tracePt t="75737" x="2146300" y="3965575"/>
          <p14:tracePt t="75753" x="2165350" y="3973513"/>
          <p14:tracePt t="75770" x="2174875" y="3983038"/>
          <p14:tracePt t="75770" x="2174875" y="3992563"/>
          <p14:tracePt t="75790" x="2182813" y="3992563"/>
          <p14:tracePt t="75815" x="2192338" y="3992563"/>
          <p14:tracePt t="75944" x="2182813" y="3992563"/>
          <p14:tracePt t="75968" x="2174875" y="3992563"/>
          <p14:tracePt t="76009" x="2165350" y="3992563"/>
          <p14:tracePt t="76022" x="2155825" y="3992563"/>
          <p14:tracePt t="76038" x="2128838" y="3992563"/>
          <p14:tracePt t="76042" x="2082800" y="3992563"/>
          <p14:tracePt t="76050" x="2019300" y="3992563"/>
          <p14:tracePt t="76069" x="1717675" y="3892550"/>
          <p14:tracePt t="76084" x="1452563" y="3783013"/>
          <p14:tracePt t="76101" x="1260475" y="3681413"/>
          <p14:tracePt t="76118" x="1133475" y="3627438"/>
          <p14:tracePt t="76134" x="1077913" y="3598863"/>
          <p14:tracePt t="76150" x="1068388" y="3581400"/>
          <p14:tracePt t="76151" x="1050925" y="3571875"/>
          <p14:tracePt t="76170" x="1041400" y="3562350"/>
          <p14:tracePt t="76174" x="1041400" y="3544888"/>
          <p14:tracePt t="76183" x="1031875" y="3535363"/>
          <p14:tracePt t="76200" x="995363" y="3444875"/>
          <p14:tracePt t="76222" x="931863" y="3389313"/>
          <p14:tracePt t="76234" x="885825" y="3362325"/>
          <p14:tracePt t="76255" x="803275" y="3352800"/>
          <p14:tracePt t="76269" x="758825" y="3371850"/>
          <p14:tracePt t="76285" x="739775" y="3379788"/>
          <p14:tracePt t="76302" x="722313" y="3408363"/>
          <p14:tracePt t="76319" x="758825" y="3435350"/>
          <p14:tracePt t="76334" x="931863" y="3525838"/>
          <p14:tracePt t="76335" x="1041400" y="3590925"/>
          <p14:tracePt t="76349" x="1516063" y="3937000"/>
          <p14:tracePt t="76366" x="1863725" y="4202113"/>
          <p14:tracePt t="76384" x="2092325" y="4330700"/>
          <p14:tracePt t="76399" x="2211388" y="4394200"/>
          <p14:tracePt t="76418" x="2328863" y="4449763"/>
          <p14:tracePt t="76433" x="2384425" y="4476750"/>
          <p14:tracePt t="76449" x="2411413" y="4486275"/>
          <p14:tracePt t="76451" x="2430463" y="4486275"/>
          <p14:tracePt t="76466" x="2430463" y="4494213"/>
          <p14:tracePt t="76486" x="2438400" y="4494213"/>
          <p14:tracePt t="76499" x="2447925" y="4494213"/>
          <p14:tracePt t="76518" x="2457450" y="4476750"/>
          <p14:tracePt t="76519" x="2466975" y="4476750"/>
          <p14:tracePt t="76534" x="2474913" y="4457700"/>
          <p14:tracePt t="76550" x="2484438" y="4440238"/>
          <p14:tracePt t="76568" x="2493963" y="4421188"/>
          <p14:tracePt t="76583" x="2503488" y="4413250"/>
          <p14:tracePt t="76601" x="2520950" y="4394200"/>
          <p14:tracePt t="76617" x="2520950" y="4384675"/>
          <p14:tracePt t="76649" x="2520950" y="4376738"/>
          <p14:tracePt t="76666" x="2520950" y="4367213"/>
          <p14:tracePt t="76685" x="2520950" y="4357688"/>
          <p14:tracePt t="76709" x="2520950" y="4348163"/>
          <p14:tracePt t="76717" x="2520950" y="4340225"/>
          <p14:tracePt t="76730" x="2520950" y="4330700"/>
          <p14:tracePt t="76745" x="2520950" y="4311650"/>
          <p14:tracePt t="76750" x="2530475" y="4303713"/>
          <p14:tracePt t="76764" x="2557463" y="4257675"/>
          <p14:tracePt t="76783" x="2593975" y="4211638"/>
          <p14:tracePt t="76784" x="2620963" y="4192588"/>
          <p14:tracePt t="76800" x="2676525" y="4148138"/>
          <p14:tracePt t="76817" x="2749550" y="4119563"/>
          <p14:tracePt t="76818" x="2776538" y="4111625"/>
          <p14:tracePt t="76833" x="2822575" y="4092575"/>
          <p14:tracePt t="76854" x="2859088" y="4083050"/>
          <p14:tracePt t="76866" x="2868613" y="4083050"/>
          <p14:tracePt t="76883" x="2878138" y="4083050"/>
          <p14:tracePt t="76899" x="2878138" y="4075113"/>
          <p14:tracePt t="76900" x="2859088" y="4065588"/>
          <p14:tracePt t="76916" x="2813050" y="4046538"/>
          <p14:tracePt t="76931" x="2749550" y="4019550"/>
          <p14:tracePt t="76949" x="2657475" y="3983038"/>
          <p14:tracePt t="76964" x="2620963" y="3973513"/>
          <p14:tracePt t="76981" x="2584450" y="3946525"/>
          <p14:tracePt t="76982" x="2566988" y="3937000"/>
          <p14:tracePt t="76998" x="2520950" y="3892550"/>
          <p14:tracePt t="77014" x="2457450" y="3836988"/>
          <p14:tracePt t="77015" x="2411413" y="3800475"/>
          <p14:tracePt t="77033" x="2365375" y="3746500"/>
          <p14:tracePt t="77048" x="2320925" y="3700463"/>
          <p14:tracePt t="77066" x="2265363" y="3663950"/>
          <p14:tracePt t="77082" x="2228850" y="3635375"/>
          <p14:tracePt t="77102" x="2211388" y="3627438"/>
          <p14:tracePt t="77119" x="2192338" y="3608388"/>
          <p14:tracePt t="77138" x="2182813" y="3608388"/>
          <p14:tracePt t="77148" x="2182813" y="3598863"/>
          <p14:tracePt t="77166" x="2174875" y="3590925"/>
          <p14:tracePt t="77186" x="2165350" y="3590925"/>
          <p14:tracePt t="77196" x="2165350" y="3581400"/>
          <p14:tracePt t="77213" x="2155825" y="3581400"/>
          <p14:tracePt t="77243" x="2146300" y="3581400"/>
          <p14:tracePt t="77247" x="2146300" y="3571875"/>
          <p14:tracePt t="77263" x="2128838" y="3571875"/>
          <p14:tracePt t="77280" x="2109788" y="3571875"/>
          <p14:tracePt t="77282" x="2100263" y="3571875"/>
          <p14:tracePt t="77298" x="2027238" y="3571875"/>
          <p14:tracePt t="77316" x="1863725" y="3571875"/>
          <p14:tracePt t="77330" x="1735138" y="3581400"/>
          <p14:tracePt t="77353" x="1562100" y="3635375"/>
          <p14:tracePt t="77363" x="1479550" y="3663950"/>
          <p14:tracePt t="77382" x="1416050" y="3690938"/>
          <p14:tracePt t="77383" x="1397000" y="3700463"/>
          <p14:tracePt t="77398" x="1379538" y="3708400"/>
          <p14:tracePt t="77415" x="1360488" y="3708400"/>
          <p14:tracePt t="77429" x="1352550" y="3708400"/>
          <p14:tracePt t="77446" x="1343025" y="3708400"/>
          <p14:tracePt t="77502" x="1343025" y="3717925"/>
          <p14:tracePt t="77513" x="1343025" y="3727450"/>
          <p14:tracePt t="77519" x="1343025" y="3736975"/>
          <p14:tracePt t="77529" x="1343025" y="3746500"/>
          <p14:tracePt t="77550" x="1389063" y="3836988"/>
          <p14:tracePt t="77564" x="1425575" y="3883025"/>
          <p14:tracePt t="77580" x="1470025" y="3973513"/>
          <p14:tracePt t="77598" x="1516063" y="4056063"/>
          <p14:tracePt t="77618" x="1571625" y="4184650"/>
          <p14:tracePt t="77630" x="1589088" y="4230688"/>
          <p14:tracePt t="77645" x="1598613" y="4238625"/>
          <p14:tracePt t="77663" x="1608138" y="4257675"/>
          <p14:tracePt t="77679" x="1617663" y="4257675"/>
          <p14:tracePt t="77695" x="1625600" y="4267200"/>
          <p14:tracePt t="77696" x="1635125" y="4267200"/>
          <p14:tracePt t="77712" x="1662113" y="4275138"/>
          <p14:tracePt t="77728" x="1690688" y="4284663"/>
          <p14:tracePt t="77730" x="1708150" y="4284663"/>
          <p14:tracePt t="77745" x="1744663" y="4284663"/>
          <p14:tracePt t="77761" x="1790700" y="4284663"/>
          <p14:tracePt t="77778" x="1844675" y="4267200"/>
          <p14:tracePt t="77795" x="1890713" y="4248150"/>
          <p14:tracePt t="77814" x="2000250" y="4238625"/>
          <p14:tracePt t="77831" x="2109788" y="4230688"/>
          <p14:tracePt t="77832" x="2182813" y="4221163"/>
          <p14:tracePt t="77847" x="2328863" y="4221163"/>
          <p14:tracePt t="77862" x="2420938" y="4221163"/>
          <p14:tracePt t="77881" x="2511425" y="4221163"/>
          <p14:tracePt t="77897" x="2584450" y="4221163"/>
          <p14:tracePt t="77911" x="2640013" y="4221163"/>
          <p14:tracePt t="77929" x="2703513" y="4221163"/>
          <p14:tracePt t="77944" x="2749550" y="4221163"/>
          <p14:tracePt t="77962" x="2813050" y="4184650"/>
          <p14:tracePt t="77977" x="2878138" y="4138613"/>
          <p14:tracePt t="77995" x="2968625" y="4038600"/>
          <p14:tracePt t="78010" x="3051175" y="3965575"/>
          <p14:tracePt t="78028" x="3141663" y="3863975"/>
          <p14:tracePt t="78029" x="3206750" y="3810000"/>
          <p14:tracePt t="78045" x="3352800" y="3635375"/>
          <p14:tracePt t="78061" x="3544888" y="3352800"/>
          <p14:tracePt t="78077" x="4037013" y="2092325"/>
          <p14:tracePt t="78097" x="4357688" y="1206500"/>
          <p14:tracePt t="78097" x="4494213" y="803275"/>
          <p14:tracePt t="78114" x="4713288" y="82550"/>
          <p14:tracePt t="78764" x="6403975" y="201613"/>
          <p14:tracePt t="78771" x="6440488" y="620713"/>
          <p14:tracePt t="78778" x="6477000" y="912813"/>
          <p14:tracePt t="78793" x="6503988" y="1169988"/>
          <p14:tracePt t="78814" x="6503988" y="1260475"/>
          <p14:tracePt t="78826" x="6503988" y="13065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307" y="336042"/>
            <a:ext cx="38188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Estimating Availability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59002" y="1041272"/>
            <a:ext cx="3953510" cy="3365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5"/>
              </a:spcBef>
              <a:buClr>
                <a:srgbClr val="00B050"/>
              </a:buClr>
              <a:buSzPct val="87878"/>
              <a:buFont typeface="Wingdings"/>
              <a:buChar char=""/>
              <a:tabLst>
                <a:tab pos="193040" algn="l"/>
              </a:tabLst>
            </a:pPr>
            <a:r>
              <a:rPr sz="1650" dirty="0">
                <a:latin typeface="Arial"/>
                <a:cs typeface="Arial"/>
              </a:rPr>
              <a:t>Easy to</a:t>
            </a:r>
            <a:r>
              <a:rPr sz="1650" spc="-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predict:</a:t>
            </a:r>
          </a:p>
          <a:p>
            <a:pPr marL="360045" lvl="1" indent="-166370">
              <a:lnSpc>
                <a:spcPct val="100000"/>
              </a:lnSpc>
              <a:buClr>
                <a:srgbClr val="00B050"/>
              </a:buClr>
              <a:buFont typeface="Courier New"/>
              <a:buChar char="o"/>
              <a:tabLst>
                <a:tab pos="360680" algn="l"/>
              </a:tabLst>
            </a:pPr>
            <a:r>
              <a:rPr sz="1650" dirty="0">
                <a:latin typeface="Arial"/>
                <a:cs typeface="Arial"/>
              </a:rPr>
              <a:t>Sunpath</a:t>
            </a:r>
          </a:p>
          <a:p>
            <a:pPr marL="360045" lvl="1" indent="-166370">
              <a:lnSpc>
                <a:spcPct val="100000"/>
              </a:lnSpc>
              <a:buClr>
                <a:srgbClr val="00B050"/>
              </a:buClr>
              <a:buFont typeface="Courier New"/>
              <a:buChar char="o"/>
              <a:tabLst>
                <a:tab pos="360680" algn="l"/>
              </a:tabLst>
            </a:pPr>
            <a:r>
              <a:rPr sz="1650" dirty="0">
                <a:latin typeface="Arial"/>
                <a:cs typeface="Arial"/>
              </a:rPr>
              <a:t>Hours of sunlight/</a:t>
            </a:r>
            <a:r>
              <a:rPr sz="1650" spc="-8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intensity</a:t>
            </a:r>
          </a:p>
          <a:p>
            <a:pPr marL="192405" indent="-180340">
              <a:lnSpc>
                <a:spcPct val="100000"/>
              </a:lnSpc>
              <a:buClr>
                <a:srgbClr val="00B050"/>
              </a:buClr>
              <a:buSzPct val="87878"/>
              <a:buFont typeface="Wingdings"/>
              <a:buChar char=""/>
              <a:tabLst>
                <a:tab pos="193040" algn="l"/>
              </a:tabLst>
            </a:pPr>
            <a:r>
              <a:rPr sz="1650" dirty="0">
                <a:latin typeface="Arial"/>
                <a:cs typeface="Arial"/>
              </a:rPr>
              <a:t>Cloud </a:t>
            </a:r>
            <a:r>
              <a:rPr sz="1650" spc="-5" dirty="0">
                <a:latin typeface="Arial"/>
                <a:cs typeface="Arial"/>
              </a:rPr>
              <a:t>cover </a:t>
            </a:r>
            <a:r>
              <a:rPr sz="1650" dirty="0">
                <a:latin typeface="Arial"/>
                <a:cs typeface="Arial"/>
              </a:rPr>
              <a:t>biggest source of</a:t>
            </a:r>
            <a:r>
              <a:rPr sz="1650" spc="-14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variability</a:t>
            </a:r>
          </a:p>
          <a:p>
            <a:pPr marL="192405" indent="-180340">
              <a:lnSpc>
                <a:spcPct val="100000"/>
              </a:lnSpc>
              <a:spcBef>
                <a:spcPts val="5"/>
              </a:spcBef>
              <a:buClr>
                <a:srgbClr val="00B050"/>
              </a:buClr>
              <a:buSzPct val="87878"/>
              <a:buFont typeface="Wingdings"/>
              <a:buChar char=""/>
              <a:tabLst>
                <a:tab pos="193040" algn="l"/>
              </a:tabLst>
            </a:pPr>
            <a:r>
              <a:rPr sz="1650" dirty="0">
                <a:latin typeface="Arial"/>
                <a:cs typeface="Arial"/>
              </a:rPr>
              <a:t>Predict based on statistical</a:t>
            </a:r>
            <a:r>
              <a:rPr sz="1650" spc="-9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data</a:t>
            </a:r>
          </a:p>
          <a:p>
            <a:pPr marL="192405" indent="-180340">
              <a:lnSpc>
                <a:spcPct val="100000"/>
              </a:lnSpc>
              <a:buClr>
                <a:srgbClr val="00B050"/>
              </a:buClr>
              <a:buSzPct val="87878"/>
              <a:buFont typeface="Wingdings"/>
              <a:buChar char=""/>
              <a:tabLst>
                <a:tab pos="193040" algn="l"/>
              </a:tabLst>
            </a:pPr>
            <a:r>
              <a:rPr sz="1650" dirty="0">
                <a:latin typeface="Arial"/>
                <a:cs typeface="Arial"/>
              </a:rPr>
              <a:t>Sunshine hours</a:t>
            </a:r>
            <a:r>
              <a:rPr sz="1650" spc="-80" dirty="0">
                <a:latin typeface="Arial"/>
                <a:cs typeface="Arial"/>
              </a:rPr>
              <a:t> </a:t>
            </a:r>
            <a:r>
              <a:rPr sz="1650" spc="-5" dirty="0">
                <a:latin typeface="Arial"/>
                <a:cs typeface="Arial"/>
              </a:rPr>
              <a:t>(insolation)</a:t>
            </a:r>
            <a:endParaRPr sz="1650" dirty="0">
              <a:latin typeface="Arial"/>
              <a:cs typeface="Arial"/>
            </a:endParaRPr>
          </a:p>
          <a:p>
            <a:pPr marL="360045" lvl="1" indent="-166370">
              <a:lnSpc>
                <a:spcPct val="100000"/>
              </a:lnSpc>
              <a:buClr>
                <a:srgbClr val="00B050"/>
              </a:buClr>
              <a:buFont typeface="Courier New"/>
              <a:buChar char="o"/>
              <a:tabLst>
                <a:tab pos="360680" algn="l"/>
              </a:tabLst>
            </a:pPr>
            <a:r>
              <a:rPr sz="1650" dirty="0">
                <a:latin typeface="Arial"/>
                <a:cs typeface="Arial"/>
              </a:rPr>
              <a:t>Measured</a:t>
            </a:r>
          </a:p>
          <a:p>
            <a:pPr marL="360045" lvl="1" indent="-166370">
              <a:lnSpc>
                <a:spcPct val="100000"/>
              </a:lnSpc>
              <a:buClr>
                <a:srgbClr val="00B050"/>
              </a:buClr>
              <a:buFont typeface="Courier New"/>
              <a:buChar char="o"/>
              <a:tabLst>
                <a:tab pos="360680" algn="l"/>
              </a:tabLst>
            </a:pPr>
            <a:r>
              <a:rPr sz="1650" dirty="0">
                <a:latin typeface="Arial"/>
                <a:cs typeface="Arial"/>
              </a:rPr>
              <a:t>Estimated</a:t>
            </a:r>
          </a:p>
          <a:p>
            <a:pPr marL="192405" indent="-180340">
              <a:spcBef>
                <a:spcPts val="105"/>
              </a:spcBef>
              <a:buClr>
                <a:srgbClr val="00B050"/>
              </a:buClr>
              <a:buSzPct val="87878"/>
              <a:buFont typeface="Wingdings"/>
              <a:buChar char=""/>
              <a:tabLst>
                <a:tab pos="193040" algn="l"/>
              </a:tabLst>
            </a:pPr>
            <a:r>
              <a:rPr sz="1650" dirty="0">
                <a:latin typeface="Arial"/>
                <a:cs typeface="Arial"/>
              </a:rPr>
              <a:t>Proportion of beam radiation (which is</a:t>
            </a:r>
            <a:r>
              <a:rPr lang="en-GB" sz="165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focusable on plate)</a:t>
            </a:r>
          </a:p>
          <a:p>
            <a:pPr marL="192405" marR="5080" indent="-180340">
              <a:spcBef>
                <a:spcPts val="105"/>
              </a:spcBef>
              <a:buClr>
                <a:srgbClr val="00B050"/>
              </a:buClr>
              <a:buSzPct val="87878"/>
              <a:buFont typeface="Wingdings"/>
              <a:buChar char=""/>
              <a:tabLst>
                <a:tab pos="193040" algn="l"/>
              </a:tabLst>
            </a:pPr>
            <a:r>
              <a:rPr sz="1650" dirty="0">
                <a:latin typeface="Arial"/>
                <a:cs typeface="Arial"/>
              </a:rPr>
              <a:t>Effect of inclination (how much of diffuse  radiation is collected)</a:t>
            </a:r>
          </a:p>
          <a:p>
            <a:pPr marL="192405" indent="-180340">
              <a:spcBef>
                <a:spcPts val="105"/>
              </a:spcBef>
              <a:buClr>
                <a:srgbClr val="00B050"/>
              </a:buClr>
              <a:buSzPct val="87878"/>
              <a:buFont typeface="Wingdings"/>
              <a:buChar char=""/>
              <a:tabLst>
                <a:tab pos="193040" algn="l"/>
              </a:tabLst>
            </a:pPr>
            <a:r>
              <a:rPr sz="1650" dirty="0">
                <a:latin typeface="Arial"/>
                <a:cs typeface="Arial"/>
              </a:rPr>
              <a:t>Temperature also important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3A14196-77CA-4CFE-B524-D26F78B68493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5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47D219-03D8-4E81-AD3E-EB58B8A3E42D}"/>
              </a:ext>
            </a:extLst>
          </p:cNvPr>
          <p:cNvGrpSpPr/>
          <p:nvPr/>
        </p:nvGrpSpPr>
        <p:grpSpPr>
          <a:xfrm>
            <a:off x="5562600" y="209550"/>
            <a:ext cx="2677566" cy="1965592"/>
            <a:chOff x="5562600" y="377557"/>
            <a:chExt cx="2677566" cy="19655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D22CD0-49B2-4AB9-B91C-FEE9954794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0364"/>
            <a:stretch/>
          </p:blipFill>
          <p:spPr>
            <a:xfrm>
              <a:off x="5562600" y="377557"/>
              <a:ext cx="2677566" cy="196559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17FC1E-98DC-4251-BF81-FFFF5DCFEC5F}"/>
                </a:ext>
              </a:extLst>
            </p:cNvPr>
            <p:cNvSpPr txBox="1"/>
            <p:nvPr/>
          </p:nvSpPr>
          <p:spPr>
            <a:xfrm>
              <a:off x="6965493" y="431297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Sunny day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98DDE9-7D94-4598-8D8F-D0B6208475F2}"/>
              </a:ext>
            </a:extLst>
          </p:cNvPr>
          <p:cNvGrpSpPr/>
          <p:nvPr/>
        </p:nvGrpSpPr>
        <p:grpSpPr>
          <a:xfrm>
            <a:off x="5562600" y="2232743"/>
            <a:ext cx="2742743" cy="1994407"/>
            <a:chOff x="5562600" y="2400750"/>
            <a:chExt cx="2742743" cy="19944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4CE6F8-A3FA-4D8B-AB41-9690B3662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9636"/>
            <a:stretch/>
          </p:blipFill>
          <p:spPr>
            <a:xfrm>
              <a:off x="5562600" y="2400750"/>
              <a:ext cx="2677566" cy="19944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67F14F-1576-4661-AF96-A9128E889B84}"/>
                </a:ext>
              </a:extLst>
            </p:cNvPr>
            <p:cNvSpPr txBox="1"/>
            <p:nvPr/>
          </p:nvSpPr>
          <p:spPr>
            <a:xfrm>
              <a:off x="7086143" y="2440945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Cloudy day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523D33F-EFD4-4C17-902F-E9B3BA22FA61}"/>
              </a:ext>
            </a:extLst>
          </p:cNvPr>
          <p:cNvSpPr txBox="1"/>
          <p:nvPr/>
        </p:nvSpPr>
        <p:spPr>
          <a:xfrm>
            <a:off x="5562600" y="4248150"/>
            <a:ext cx="309290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dirty="0" err="1">
                <a:latin typeface="Arial" panose="020B0604020202020204" pitchFamily="34" charset="0"/>
                <a:cs typeface="Arial" panose="020B0604020202020204" pitchFamily="34" charset="0"/>
              </a:rPr>
              <a:t>Faranda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, Roberto, and Sonia Leva. "Energy comparison of MPPT techniques for PV Systems." WSEAS transactions on power systems 3.6 (2008): 446-455.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0A70FA5-0AC8-DB45-DA38-678E8B6EF3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475"/>
    </mc:Choice>
    <mc:Fallback xmlns="">
      <p:transition spd="slow" advTm="184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15795" x="6503988" y="1379538"/>
          <p14:tracePt t="15799" x="6503988" y="1471613"/>
          <p14:tracePt t="15804" x="6494463" y="1562100"/>
          <p14:tracePt t="15819" x="6486525" y="1735138"/>
          <p14:tracePt t="15834" x="6477000" y="1863725"/>
          <p14:tracePt t="15856" x="6430963" y="2101850"/>
          <p14:tracePt t="15868" x="6403975" y="2228850"/>
          <p14:tracePt t="15886" x="6384925" y="2301875"/>
          <p14:tracePt t="15901" x="6375400" y="2328863"/>
          <p14:tracePt t="15923" x="6367463" y="2338388"/>
          <p14:tracePt t="15938" x="6348413" y="2347913"/>
          <p14:tracePt t="15956" x="6311900" y="2347913"/>
          <p14:tracePt t="15966" x="6294438" y="2347913"/>
          <p14:tracePt t="15968" x="6275388" y="2347913"/>
          <p14:tracePt t="15984" x="6221413" y="2338388"/>
          <p14:tracePt t="16001" x="6184900" y="2311400"/>
          <p14:tracePt t="16002" x="6156325" y="2301875"/>
          <p14:tracePt t="16017" x="6129338" y="2284413"/>
          <p14:tracePt t="16033" x="6092825" y="2265363"/>
          <p14:tracePt t="16050" x="6056313" y="2238375"/>
          <p14:tracePt t="16068" x="6038850" y="2238375"/>
          <p14:tracePt t="16069" x="6029325" y="2238375"/>
          <p14:tracePt t="16085" x="6010275" y="2228850"/>
          <p14:tracePt t="16102" x="5992813" y="2219325"/>
          <p14:tracePt t="16118" x="5965825" y="2219325"/>
          <p14:tracePt t="16137" x="5937250" y="2219325"/>
          <p14:tracePt t="16156" x="5900738" y="2219325"/>
          <p14:tracePt t="16168" x="5883275" y="2219325"/>
          <p14:tracePt t="16187" x="5846763" y="2219325"/>
          <p14:tracePt t="16201" x="5810250" y="2228850"/>
          <p14:tracePt t="16217" x="5791200" y="2238375"/>
          <p14:tracePt t="16232" x="5754688" y="2247900"/>
          <p14:tracePt t="16249" x="5737225" y="2247900"/>
          <p14:tracePt t="16267" x="5727700" y="2247900"/>
          <p14:tracePt t="16268" x="5718175" y="2247900"/>
          <p14:tracePt t="16282" x="5708650" y="2247900"/>
          <p14:tracePt t="16304" x="5700713" y="2247900"/>
          <p14:tracePt t="16324" x="5691188" y="2247900"/>
          <p14:tracePt t="16353" x="5681663" y="2247900"/>
          <p14:tracePt t="16417" x="5681663" y="2238375"/>
          <p14:tracePt t="16476" x="5681663" y="2228850"/>
          <p14:tracePt t="16545" x="5681663" y="2219325"/>
          <p14:tracePt t="16566" x="5681663" y="2211388"/>
          <p14:tracePt t="16604" x="5691188" y="2211388"/>
          <p14:tracePt t="16606" x="5700713" y="2211388"/>
          <p14:tracePt t="16620" x="5708650" y="2211388"/>
          <p14:tracePt t="16637" x="5727700" y="2211388"/>
          <p14:tracePt t="16649" x="5764213" y="2211388"/>
          <p14:tracePt t="16669" x="5800725" y="2211388"/>
          <p14:tracePt t="16681" x="5846763" y="2201863"/>
          <p14:tracePt t="16698" x="5883275" y="2192338"/>
          <p14:tracePt t="16714" x="5956300" y="2192338"/>
          <p14:tracePt t="16731" x="6002338" y="2192338"/>
          <p14:tracePt t="16749" x="6083300" y="2182813"/>
          <p14:tracePt t="16764" x="6148388" y="2174875"/>
          <p14:tracePt t="16782" x="6265863" y="2155825"/>
          <p14:tracePt t="16797" x="6338888" y="2138363"/>
          <p14:tracePt t="16820" x="6430963" y="2119313"/>
          <p14:tracePt t="16831" x="6467475" y="2101850"/>
          <p14:tracePt t="16851" x="6503988" y="2101850"/>
          <p14:tracePt t="16864" x="6530975" y="2092325"/>
          <p14:tracePt t="16883" x="6550025" y="2092325"/>
          <p14:tracePt t="16898" x="6550025" y="2082800"/>
          <p14:tracePt t="16916" x="6559550" y="2082800"/>
          <p14:tracePt t="16930" x="6567488" y="2082800"/>
          <p14:tracePt t="16947" x="6577013" y="2082800"/>
          <p14:tracePt t="17050" x="6567488" y="2092325"/>
          <p14:tracePt t="17056" x="6559550" y="2101850"/>
          <p14:tracePt t="17064" x="6559550" y="2109788"/>
          <p14:tracePt t="17080" x="6503988" y="2119313"/>
          <p14:tracePt t="17100" x="6430963" y="2146300"/>
          <p14:tracePt t="17116" x="6357938" y="2165350"/>
          <p14:tracePt t="17117" x="6330950" y="2165350"/>
          <p14:tracePt t="17132" x="6248400" y="2165350"/>
          <p14:tracePt t="17146" x="6192838" y="2165350"/>
          <p14:tracePt t="17163" x="6119813" y="2165350"/>
          <p14:tracePt t="17179" x="6056313" y="2165350"/>
          <p14:tracePt t="17198" x="6029325" y="2165350"/>
          <p14:tracePt t="17215" x="6002338" y="2165350"/>
          <p14:tracePt t="17231" x="5983288" y="2165350"/>
          <p14:tracePt t="17248" x="5965825" y="2165350"/>
          <p14:tracePt t="17267" x="5956300" y="2165350"/>
          <p14:tracePt t="17280" x="5946775" y="2165350"/>
          <p14:tracePt t="17296" x="5937250" y="2165350"/>
          <p14:tracePt t="17349" x="5937250" y="2155825"/>
          <p14:tracePt t="17390" x="5937250" y="2146300"/>
          <p14:tracePt t="19632" x="5956300" y="2146300"/>
          <p14:tracePt t="19635" x="5992813" y="2146300"/>
          <p14:tracePt t="19642" x="6019800" y="2146300"/>
          <p14:tracePt t="19657" x="6102350" y="2146300"/>
          <p14:tracePt t="19671" x="6175375" y="2138363"/>
          <p14:tracePt t="19689" x="6265863" y="2109788"/>
          <p14:tracePt t="19690" x="6321425" y="2109788"/>
          <p14:tracePt t="19705" x="6403975" y="2109788"/>
          <p14:tracePt t="19722" x="6503988" y="2109788"/>
          <p14:tracePt t="19724" x="6567488" y="2109788"/>
          <p14:tracePt t="19738" x="6742113" y="2101850"/>
          <p14:tracePt t="19760" x="7007225" y="2082800"/>
          <p14:tracePt t="19773" x="7161213" y="2055813"/>
          <p14:tracePt t="19794" x="7380288" y="2036763"/>
          <p14:tracePt t="19807" x="7518400" y="2036763"/>
          <p14:tracePt t="19823" x="7608888" y="2036763"/>
          <p14:tracePt t="19838" x="7710488" y="2046288"/>
          <p14:tracePt t="19839" x="7773988" y="2065338"/>
          <p14:tracePt t="19854" x="7947025" y="2109788"/>
          <p14:tracePt t="19871" x="8112125" y="2155825"/>
          <p14:tracePt t="19887" x="8267700" y="2211388"/>
          <p14:tracePt t="19905" x="8331200" y="2238375"/>
          <p14:tracePt t="19922" x="8377238" y="2255838"/>
          <p14:tracePt t="19938" x="8394700" y="2255838"/>
          <p14:tracePt t="19959" x="8431213" y="2265363"/>
          <p14:tracePt t="19970" x="8458200" y="2274888"/>
          <p14:tracePt t="19993" x="8494713" y="2284413"/>
          <p14:tracePt t="20005" x="8513763" y="2284413"/>
          <p14:tracePt t="20023" x="8523288" y="2284413"/>
          <p14:tracePt t="20041" x="8531225" y="2284413"/>
          <p14:tracePt t="20055" x="8540750" y="2284413"/>
          <p14:tracePt t="20072" x="8550275" y="2284413"/>
          <p14:tracePt t="20119" x="8540750" y="2284413"/>
          <p14:tracePt t="20125" x="8513763" y="2292350"/>
          <p14:tracePt t="20136" x="8486775" y="2292350"/>
          <p14:tracePt t="20154" x="8431213" y="2292350"/>
          <p14:tracePt t="20170" x="8413750" y="2292350"/>
          <p14:tracePt t="20190" x="8394700" y="2292350"/>
          <p14:tracePt t="20195" x="8385175" y="2292350"/>
          <p14:tracePt t="20204" x="8377238" y="2292350"/>
          <p14:tracePt t="20227" x="8367713" y="2292350"/>
          <p14:tracePt t="20241" x="8358188" y="2292350"/>
          <p14:tracePt t="20324" x="8367713" y="2292350"/>
          <p14:tracePt t="20343" x="8377238" y="2284413"/>
          <p14:tracePt t="20352" x="8385175" y="2284413"/>
          <p14:tracePt t="20373" x="8394700" y="2284413"/>
          <p14:tracePt t="20384" x="8404225" y="2284413"/>
          <p14:tracePt t="20397" x="8413750" y="2284413"/>
          <p14:tracePt t="20425" x="8404225" y="2274888"/>
          <p14:tracePt t="20431" x="8377238" y="2247900"/>
          <p14:tracePt t="20438" x="8312150" y="2211388"/>
          <p14:tracePt t="20453" x="7747000" y="2028825"/>
          <p14:tracePt t="20469" x="6778625" y="1827213"/>
          <p14:tracePt t="20488" x="6046788" y="1817688"/>
          <p14:tracePt t="20502" x="5773738" y="1844675"/>
          <p14:tracePt t="20521" x="5554663" y="1873250"/>
          <p14:tracePt t="20541" x="5472113" y="1882775"/>
          <p14:tracePt t="20552" x="5445125" y="1890713"/>
          <p14:tracePt t="20570" x="5416550" y="1890713"/>
          <p14:tracePt t="20589" x="5399088" y="1890713"/>
          <p14:tracePt t="20604" x="5380038" y="1890713"/>
          <p14:tracePt t="20629" x="5370513" y="1890713"/>
          <p14:tracePt t="20649" x="5362575" y="1890713"/>
          <p14:tracePt t="20663" x="5353050" y="1890713"/>
          <p14:tracePt t="20698" x="5343525" y="1890713"/>
          <p14:tracePt t="20704" x="5326063" y="1900238"/>
          <p14:tracePt t="20719" x="5316538" y="1909763"/>
          <p14:tracePt t="20724" x="5307013" y="1909763"/>
          <p14:tracePt t="20735" x="5289550" y="1909763"/>
          <p14:tracePt t="20757" x="5253038" y="1909763"/>
          <p14:tracePt t="20768" x="5233988" y="1909763"/>
          <p14:tracePt t="20790" x="5216525" y="1909763"/>
          <p14:tracePt t="20802" x="5197475" y="1909763"/>
          <p14:tracePt t="20821" x="5187950" y="1909763"/>
          <p14:tracePt t="20883" x="5207000" y="1909763"/>
          <p14:tracePt t="20898" x="5224463" y="1919288"/>
          <p14:tracePt t="20903" x="5253038" y="1927225"/>
          <p14:tracePt t="20919" x="5289550" y="1946275"/>
          <p14:tracePt t="20936" x="5370513" y="1992313"/>
          <p14:tracePt t="20956" x="5416550" y="2009775"/>
          <p14:tracePt t="20958" x="5445125" y="2028825"/>
          <p14:tracePt t="20967" x="5481638" y="2046288"/>
          <p14:tracePt t="20989" x="5562600" y="2092325"/>
          <p14:tracePt t="20990" x="5591175" y="2101850"/>
          <p14:tracePt t="21001" x="5627688" y="2109788"/>
          <p14:tracePt t="21018" x="5718175" y="2146300"/>
          <p14:tracePt t="21035" x="5791200" y="2165350"/>
          <p14:tracePt t="21037" x="5827713" y="2174875"/>
          <p14:tracePt t="21050" x="5910263" y="2192338"/>
          <p14:tracePt t="21069" x="5992813" y="2201863"/>
          <p14:tracePt t="21089" x="6211888" y="2211388"/>
          <p14:tracePt t="21103" x="6421438" y="2219325"/>
          <p14:tracePt t="21119" x="6705600" y="2219325"/>
          <p14:tracePt t="21135" x="6915150" y="2219325"/>
          <p14:tracePt t="21151" x="7124700" y="2219325"/>
          <p14:tracePt t="21169" x="7389813" y="2238375"/>
          <p14:tracePt t="21185" x="7564438" y="2255838"/>
          <p14:tracePt t="21186" x="7654925" y="2265363"/>
          <p14:tracePt t="21201" x="7810500" y="2292350"/>
          <p14:tracePt t="21219" x="7937500" y="2311400"/>
          <p14:tracePt t="21236" x="8029575" y="2328863"/>
          <p14:tracePt t="21250" x="8085138" y="2338388"/>
          <p14:tracePt t="21267" x="8121650" y="2338388"/>
          <p14:tracePt t="21268" x="8148638" y="2338388"/>
          <p14:tracePt t="21283" x="8185150" y="2338388"/>
          <p14:tracePt t="21299" x="8212138" y="2338388"/>
          <p14:tracePt t="21316" x="8248650" y="2338388"/>
          <p14:tracePt t="21335" x="8258175" y="2338388"/>
          <p14:tracePt t="21336" x="8267700" y="2338388"/>
          <p14:tracePt t="21354" x="8275638" y="2338388"/>
          <p14:tracePt t="21368" x="8285163" y="2328863"/>
          <p14:tracePt t="21387" x="8312150" y="2301875"/>
          <p14:tracePt t="21399" x="8331200" y="2274888"/>
          <p14:tracePt t="21419" x="8340725" y="2238375"/>
          <p14:tracePt t="21432" x="8331200" y="2182813"/>
          <p14:tracePt t="21449" x="8285163" y="2119313"/>
          <p14:tracePt t="21468" x="8202613" y="2036763"/>
          <p14:tracePt t="21482" x="8148638" y="2000250"/>
          <p14:tracePt t="21501" x="8075613" y="1955800"/>
          <p14:tracePt t="21516" x="7947025" y="1919288"/>
          <p14:tracePt t="21532" x="7691438" y="1882775"/>
          <p14:tracePt t="21534" x="7535863" y="1873250"/>
          <p14:tracePt t="21549" x="7170738" y="1836738"/>
          <p14:tracePt t="21565" x="6832600" y="1817688"/>
          <p14:tracePt t="21583" x="6421438" y="1873250"/>
          <p14:tracePt t="21600" x="6065838" y="2009775"/>
          <p14:tracePt t="21616" x="5664200" y="2192338"/>
          <p14:tracePt t="21634" x="5453063" y="2265363"/>
          <p14:tracePt t="21649" x="5307013" y="2320925"/>
          <p14:tracePt t="21650" x="5253038" y="2338388"/>
          <p14:tracePt t="21665" x="5197475" y="2357438"/>
          <p14:tracePt t="21682" x="5151438" y="2366963"/>
          <p14:tracePt t="21683" x="5143500" y="2366963"/>
          <p14:tracePt t="21698" x="5124450" y="2374900"/>
          <p14:tracePt t="21717" x="5114925" y="2374900"/>
          <p14:tracePt t="21734" x="5097463" y="2374900"/>
          <p14:tracePt t="21751" x="5087938" y="2374900"/>
          <p14:tracePt t="21769" x="5078413" y="2374900"/>
          <p14:tracePt t="21823" x="5078413" y="2384425"/>
          <p14:tracePt t="21826" x="5087938" y="2393950"/>
          <p14:tracePt t="21834" x="5106988" y="2393950"/>
          <p14:tracePt t="21851" x="5170488" y="2411413"/>
          <p14:tracePt t="21866" x="5334000" y="2420938"/>
          <p14:tracePt t="21867" x="5445125" y="2420938"/>
          <p14:tracePt t="21882" x="5764213" y="2420938"/>
          <p14:tracePt t="21899" x="6192838" y="2439988"/>
          <p14:tracePt t="21918" x="6732588" y="2493963"/>
          <p14:tracePt t="21931" x="7088188" y="2557463"/>
          <p14:tracePt t="21949" x="7508875" y="2676525"/>
          <p14:tracePt t="21964" x="7754938" y="2722563"/>
          <p14:tracePt t="21984" x="7993063" y="2768600"/>
          <p14:tracePt t="21998" x="8066088" y="2776538"/>
          <p14:tracePt t="22014" x="8112125" y="2776538"/>
          <p14:tracePt t="22032" x="8175625" y="2795588"/>
          <p14:tracePt t="22048" x="8231188" y="2805113"/>
          <p14:tracePt t="22064" x="8294688" y="2814638"/>
          <p14:tracePt t="22081" x="8321675" y="2814638"/>
          <p14:tracePt t="22099" x="8340725" y="2814638"/>
          <p14:tracePt t="22114" x="8348663" y="2814638"/>
          <p14:tracePt t="22133" x="8358188" y="2814638"/>
          <p14:tracePt t="22161" x="8367713" y="2814638"/>
          <p14:tracePt t="22173" x="8377238" y="2814638"/>
          <p14:tracePt t="22208" x="8367713" y="2814638"/>
          <p14:tracePt t="22221" x="8348663" y="2814638"/>
          <p14:tracePt t="22228" x="8331200" y="2814638"/>
          <p14:tracePt t="22235" x="8304213" y="2805113"/>
          <p14:tracePt t="22252" x="8258175" y="2786063"/>
          <p14:tracePt t="22265" x="8185150" y="2776538"/>
          <p14:tracePt t="22284" x="8056563" y="2768600"/>
          <p14:tracePt t="22300" x="7883525" y="2786063"/>
          <p14:tracePt t="22313" x="7727950" y="2805113"/>
          <p14:tracePt t="22331" x="7535863" y="2814638"/>
          <p14:tracePt t="22346" x="7408863" y="2814638"/>
          <p14:tracePt t="22364" x="7207250" y="2795588"/>
          <p14:tracePt t="22381" x="7107238" y="2776538"/>
          <p14:tracePt t="22398" x="7007225" y="2759075"/>
          <p14:tracePt t="22418" x="6951663" y="2749550"/>
          <p14:tracePt t="22430" x="6942138" y="2740025"/>
          <p14:tracePt t="22448" x="6905625" y="2732088"/>
          <p14:tracePt t="22465" x="6878638" y="2722563"/>
          <p14:tracePt t="22466" x="6869113" y="2722563"/>
          <p14:tracePt t="22485" x="6842125" y="2713038"/>
          <p14:tracePt t="22486" x="6832600" y="2713038"/>
          <p14:tracePt t="22497" x="6815138" y="2713038"/>
          <p14:tracePt t="22517" x="6786563" y="2703513"/>
          <p14:tracePt t="22532" x="6769100" y="2695575"/>
          <p14:tracePt t="22548" x="6742113" y="2686050"/>
          <p14:tracePt t="22562" x="6723063" y="2686050"/>
          <p14:tracePt t="22579" x="6713538" y="2686050"/>
          <p14:tracePt t="22595" x="6696075" y="2686050"/>
          <p14:tracePt t="22612" x="6686550" y="2686050"/>
          <p14:tracePt t="22634" x="6659563" y="2676525"/>
          <p14:tracePt t="22647" x="6640513" y="2676525"/>
          <p14:tracePt t="22665" x="6613525" y="2667000"/>
          <p14:tracePt t="22680" x="6604000" y="2667000"/>
          <p14:tracePt t="22700" x="6559550" y="2659063"/>
          <p14:tracePt t="22714" x="6530975" y="2659063"/>
          <p14:tracePt t="22732" x="6486525" y="2649538"/>
          <p14:tracePt t="22747" x="6457950" y="2640013"/>
          <p14:tracePt t="22765" x="6411913" y="2630488"/>
          <p14:tracePt t="22779" x="6375400" y="2613025"/>
          <p14:tracePt t="22796" x="6357938" y="2603500"/>
          <p14:tracePt t="22813" x="6338888" y="2593975"/>
          <p14:tracePt t="22814" x="6330950" y="2586038"/>
          <p14:tracePt t="22828" x="6311900" y="2576513"/>
          <p14:tracePt t="22844" x="6302375" y="2566988"/>
          <p14:tracePt t="22861" x="6284913" y="2557463"/>
          <p14:tracePt t="22889" x="6284913" y="2549525"/>
          <p14:tracePt t="22901" x="6284913" y="2540000"/>
          <p14:tracePt t="22922" x="6284913" y="2530475"/>
          <p14:tracePt t="23140" x="6275388" y="2530475"/>
          <p14:tracePt t="24651" x="6257925" y="2520950"/>
          <p14:tracePt t="24658" x="6229350" y="2484438"/>
          <p14:tracePt t="24664" x="6202363" y="2439988"/>
          <p14:tracePt t="24672" x="6175375" y="2403475"/>
          <p14:tracePt t="24694" x="6092825" y="2284413"/>
          <p14:tracePt t="24705" x="6075363" y="2247900"/>
          <p14:tracePt t="24727" x="6038850" y="2174875"/>
          <p14:tracePt t="24740" x="6019800" y="2138363"/>
          <p14:tracePt t="24756" x="6002338" y="2092325"/>
          <p14:tracePt t="24774" x="5983288" y="2000250"/>
          <p14:tracePt t="24788" x="5983288" y="1963738"/>
          <p14:tracePt t="24805" x="5983288" y="1946275"/>
          <p14:tracePt t="24807" x="5983288" y="1936750"/>
          <p14:tracePt t="24821" x="5983288" y="1927225"/>
          <p14:tracePt t="24841" x="5983288" y="1909763"/>
          <p14:tracePt t="24857" x="5983288" y="1900238"/>
          <p14:tracePt t="24890" x="5983288" y="1890713"/>
          <p14:tracePt t="24902" x="5983288" y="1882775"/>
          <p14:tracePt t="24943" x="5992813" y="1882775"/>
          <p14:tracePt t="24984" x="5992813" y="1890713"/>
          <p14:tracePt t="25005" x="5992813" y="1900238"/>
          <p14:tracePt t="25012" x="5983288" y="1919288"/>
          <p14:tracePt t="25022" x="5973763" y="1927225"/>
          <p14:tracePt t="25041" x="5818188" y="2000250"/>
          <p14:tracePt t="25055" x="5370513" y="2046288"/>
          <p14:tracePt t="25075" x="4229100" y="2046288"/>
          <p14:tracePt t="25088" x="3937000" y="2055813"/>
          <p14:tracePt t="25104" x="3781425" y="2092325"/>
          <p14:tracePt t="25121" x="3654425" y="2119313"/>
          <p14:tracePt t="25137" x="3608388" y="2138363"/>
          <p14:tracePt t="25155" x="3562350" y="2138363"/>
          <p14:tracePt t="25171" x="3535363" y="2138363"/>
          <p14:tracePt t="25193" x="3508375" y="2128838"/>
          <p14:tracePt t="25204" x="3498850" y="2119313"/>
          <p14:tracePt t="25226" x="3489325" y="2119313"/>
          <p14:tracePt t="26218" x="3581400" y="2082800"/>
          <p14:tracePt t="26223" x="3735388" y="2028825"/>
          <p14:tracePt t="26234" x="3883025" y="1963738"/>
          <p14:tracePt t="26251" x="4357688" y="1827213"/>
          <p14:tracePt t="26267" x="4640263" y="1763713"/>
          <p14:tracePt t="26284" x="4968875" y="1754188"/>
          <p14:tracePt t="26300" x="5187950" y="1771650"/>
          <p14:tracePt t="26318" x="5416550" y="1827213"/>
          <p14:tracePt t="26337" x="5581650" y="1863725"/>
          <p14:tracePt t="26353" x="5654675" y="1890713"/>
          <p14:tracePt t="26368" x="5737225" y="1909763"/>
          <p14:tracePt t="26389" x="5810250" y="1927225"/>
          <p14:tracePt t="26401" x="5846763" y="1946275"/>
          <p14:tracePt t="26419" x="5864225" y="1955800"/>
          <p14:tracePt t="26420" x="5873750" y="1955800"/>
          <p14:tracePt t="26436" x="5883275" y="1955800"/>
          <p14:tracePt t="26455" x="5891213" y="1955800"/>
          <p14:tracePt t="26487" x="5900738" y="1955800"/>
          <p14:tracePt t="26501" x="5910263" y="1955800"/>
          <p14:tracePt t="26518" x="5919788" y="1955800"/>
          <p14:tracePt t="26549" x="5929313" y="1955800"/>
          <p14:tracePt t="26685" x="5919788" y="1955800"/>
          <p14:tracePt t="26691" x="5910263" y="1955800"/>
          <p14:tracePt t="26699" x="5900738" y="1955800"/>
          <p14:tracePt t="26716" x="5891213" y="1955800"/>
          <p14:tracePt t="26733" x="5854700" y="1955800"/>
          <p14:tracePt t="26749" x="5810250" y="1973263"/>
          <p14:tracePt t="26765" x="5718175" y="2000250"/>
          <p14:tracePt t="26766" x="5627688" y="2028825"/>
          <p14:tracePt t="26782" x="5307013" y="2119313"/>
          <p14:tracePt t="26799" x="4776788" y="2274888"/>
          <p14:tracePt t="26815" x="4302125" y="2366963"/>
          <p14:tracePt t="26832" x="3973513" y="2403475"/>
          <p14:tracePt t="26851" x="3608388" y="2420938"/>
          <p14:tracePt t="26867" x="3398838" y="2420938"/>
          <p14:tracePt t="26886" x="3206750" y="2420938"/>
          <p14:tracePt t="26898" x="3124200" y="2403475"/>
          <p14:tracePt t="26918" x="3051175" y="2403475"/>
          <p14:tracePt t="26932" x="3032125" y="2393950"/>
          <p14:tracePt t="26948" x="3014663" y="2384425"/>
          <p14:tracePt t="26965" x="3005138" y="2374900"/>
          <p14:tracePt t="26981" x="2995613" y="2374900"/>
          <p14:tracePt t="26999" x="2995613" y="2366963"/>
          <p14:tracePt t="27014" x="2995613" y="2357438"/>
          <p14:tracePt t="27031" x="3032125" y="2328863"/>
          <p14:tracePt t="27032" x="3051175" y="2311400"/>
          <p14:tracePt t="27048" x="3160713" y="2265363"/>
          <p14:tracePt t="27064" x="3325813" y="2182813"/>
          <p14:tracePt t="27081" x="3846513" y="2009775"/>
          <p14:tracePt t="27101" x="4540250" y="1854200"/>
          <p14:tracePt t="27116" x="4914900" y="1808163"/>
          <p14:tracePt t="27134" x="5353050" y="1781175"/>
          <p14:tracePt t="27149" x="5608638" y="1771650"/>
          <p14:tracePt t="27164" x="5973763" y="1727200"/>
          <p14:tracePt t="27182" x="6477000" y="1635125"/>
          <p14:tracePt t="27197" x="6759575" y="1617663"/>
          <p14:tracePt t="27214" x="6905625" y="1589088"/>
          <p14:tracePt t="27230" x="6969125" y="1581150"/>
          <p14:tracePt t="27247" x="6978650" y="1581150"/>
          <p14:tracePt t="27267" x="6988175" y="1581150"/>
          <p14:tracePt t="27291" x="6988175" y="1571625"/>
          <p14:tracePt t="27304" x="6978650" y="1562100"/>
          <p14:tracePt t="27315" x="6951663" y="1552575"/>
          <p14:tracePt t="27336" x="6823075" y="1479550"/>
          <p14:tracePt t="27347" x="6723063" y="1452563"/>
          <p14:tracePt t="27370" x="6596063" y="1435100"/>
          <p14:tracePt t="27386" x="6513513" y="1435100"/>
          <p14:tracePt t="27387" x="6457950" y="1443038"/>
          <p14:tracePt t="27397" x="6421438" y="1452563"/>
          <p14:tracePt t="27415" x="6284913" y="1516063"/>
          <p14:tracePt t="27431" x="6202363" y="1562100"/>
          <p14:tracePt t="27448" x="6092825" y="1617663"/>
          <p14:tracePt t="27463" x="6038850" y="1654175"/>
          <p14:tracePt t="27480" x="6010275" y="1671638"/>
          <p14:tracePt t="27497" x="5992813" y="1681163"/>
          <p14:tracePt t="27513" x="5983288" y="1690688"/>
          <p14:tracePt t="27530" x="5973763" y="1690688"/>
          <p14:tracePt t="27546" x="5983288" y="1690688"/>
          <p14:tracePt t="27563" x="6019800" y="1698625"/>
          <p14:tracePt t="27580" x="6075363" y="1698625"/>
          <p14:tracePt t="27599" x="6192838" y="1690688"/>
          <p14:tracePt t="27613" x="6284913" y="1662113"/>
          <p14:tracePt t="27632" x="6367463" y="1608138"/>
          <p14:tracePt t="27647" x="6403975" y="1581150"/>
          <p14:tracePt t="27667" x="6448425" y="1489075"/>
          <p14:tracePt t="27679" x="6457950" y="1316038"/>
          <p14:tracePt t="27695" x="6457950" y="1123950"/>
          <p14:tracePt t="27712" x="6448425" y="931863"/>
          <p14:tracePt t="27729" x="6430963" y="849313"/>
          <p14:tracePt t="27746" x="6411913" y="758825"/>
          <p14:tracePt t="27762" x="6403975" y="712788"/>
          <p14:tracePt t="27779" x="6403975" y="676275"/>
          <p14:tracePt t="27781" x="6403975" y="657225"/>
          <p14:tracePt t="27795" x="6403975" y="630238"/>
          <p14:tracePt t="27812" x="6403975" y="612775"/>
          <p14:tracePt t="27829" x="6403975" y="584200"/>
          <p14:tracePt t="27846" x="6403975" y="566738"/>
          <p14:tracePt t="27867" x="6421438" y="557213"/>
          <p14:tracePt t="27879" x="6457950" y="547688"/>
          <p14:tracePt t="27899" x="6550025" y="547688"/>
          <p14:tracePt t="27916" x="6696075" y="557213"/>
          <p14:tracePt t="27929" x="6742113" y="566738"/>
          <p14:tracePt t="27930" x="6769100" y="566738"/>
          <p14:tracePt t="27945" x="6823075" y="576263"/>
          <p14:tracePt t="27961" x="6851650" y="584200"/>
          <p14:tracePt t="27978" x="6869113" y="584200"/>
          <p14:tracePt t="27995" x="6878638" y="584200"/>
          <p14:tracePt t="28012" x="6896100" y="584200"/>
          <p14:tracePt t="28029" x="6905625" y="576263"/>
          <p14:tracePt t="28044" x="6915150" y="557213"/>
          <p14:tracePt t="28065" x="6932613" y="503238"/>
          <p14:tracePt t="28068" x="6932613" y="493713"/>
          <p14:tracePt t="28078" x="6932613" y="465138"/>
          <p14:tracePt t="28094" x="6905625" y="392113"/>
          <p14:tracePt t="28116" x="6869113" y="328613"/>
          <p14:tracePt t="28133" x="6869113" y="311150"/>
          <p14:tracePt t="28134" x="6859588" y="301625"/>
          <p14:tracePt t="28144" x="6851650" y="301625"/>
          <p14:tracePt t="28164" x="6851650" y="282575"/>
          <p14:tracePt t="28180" x="6842125" y="282575"/>
          <p14:tracePt t="28198" x="6842125" y="274638"/>
          <p14:tracePt t="28212" x="6851650" y="274638"/>
          <p14:tracePt t="28228" x="6878638" y="282575"/>
          <p14:tracePt t="28244" x="6961188" y="338138"/>
          <p14:tracePt t="28260" x="7007225" y="384175"/>
          <p14:tracePt t="28278" x="7088188" y="438150"/>
          <p14:tracePt t="28294" x="7134225" y="503238"/>
          <p14:tracePt t="28310" x="7170738" y="593725"/>
          <p14:tracePt t="28311" x="7180263" y="657225"/>
          <p14:tracePt t="28327" x="7216775" y="812800"/>
          <p14:tracePt t="28345" x="7216775" y="987425"/>
          <p14:tracePt t="28360" x="7216775" y="1077913"/>
          <p14:tracePt t="28377" x="7226300" y="1141413"/>
          <p14:tracePt t="28393" x="7243763" y="1214438"/>
          <p14:tracePt t="28413" x="7262813" y="1279525"/>
          <p14:tracePt t="28414" x="7270750" y="1296988"/>
          <p14:tracePt t="28429" x="7289800" y="1343025"/>
          <p14:tracePt t="28449" x="7335838" y="1389063"/>
          <p14:tracePt t="28463" x="7353300" y="1416050"/>
          <p14:tracePt t="28478" x="7399338" y="1435100"/>
          <p14:tracePt t="28497" x="7481888" y="1479550"/>
          <p14:tracePt t="28509" x="7545388" y="1516063"/>
          <p14:tracePt t="28527" x="7591425" y="1544638"/>
          <p14:tracePt t="28543" x="7637463" y="1552575"/>
          <p14:tracePt t="28560" x="7637463" y="1562100"/>
          <p14:tracePt t="28578" x="7654925" y="1571625"/>
          <p14:tracePt t="28596" x="7654925" y="1581150"/>
          <p14:tracePt t="28597" x="7673975" y="1598613"/>
          <p14:tracePt t="28614" x="7747000" y="1698625"/>
          <p14:tracePt t="28626" x="7856538" y="1854200"/>
          <p14:tracePt t="28647" x="8002588" y="2065338"/>
          <p14:tracePt t="28666" x="8112125" y="2219325"/>
          <p14:tracePt t="28678" x="8129588" y="2247900"/>
          <p14:tracePt t="28679" x="8139113" y="2274888"/>
          <p14:tracePt t="28695" x="8158163" y="2292350"/>
          <p14:tracePt t="28709" x="8166100" y="2301875"/>
          <p14:tracePt t="28728" x="8166100" y="2311400"/>
          <p14:tracePt t="28742" x="8175625" y="2311400"/>
          <p14:tracePt t="28759" x="8175625" y="2320925"/>
          <p14:tracePt t="28780" x="8175625" y="2328863"/>
          <p14:tracePt t="28985" x="8158163" y="2328863"/>
          <p14:tracePt t="28992" x="8121650" y="2328863"/>
          <p14:tracePt t="28999" x="8085138" y="2328863"/>
          <p14:tracePt t="29008" x="8039100" y="2320925"/>
          <p14:tracePt t="29027" x="7747000" y="2274888"/>
          <p14:tracePt t="29042" x="7554913" y="2255838"/>
          <p14:tracePt t="29063" x="7353300" y="2247900"/>
          <p14:tracePt t="29074" x="7226300" y="2255838"/>
          <p14:tracePt t="29091" x="7116763" y="2265363"/>
          <p14:tracePt t="29108" x="6978650" y="2311400"/>
          <p14:tracePt t="29124" x="6932613" y="2320925"/>
          <p14:tracePt t="29146" x="6859588" y="2338388"/>
          <p14:tracePt t="29164" x="6823075" y="2347913"/>
          <p14:tracePt t="29175" x="6786563" y="2357438"/>
          <p14:tracePt t="29192" x="6759575" y="2357438"/>
          <p14:tracePt t="29210" x="6713538" y="2357438"/>
          <p14:tracePt t="29226" x="6696075" y="2357438"/>
          <p14:tracePt t="29242" x="6677025" y="2357438"/>
          <p14:tracePt t="29244" x="6669088" y="2347913"/>
          <p14:tracePt t="29258" x="6659563" y="2347913"/>
          <p14:tracePt t="29274" x="6650038" y="2338388"/>
          <p14:tracePt t="29295" x="6640513" y="2328863"/>
          <p14:tracePt t="29308" x="6623050" y="2311400"/>
          <p14:tracePt t="29326" x="6586538" y="2255838"/>
          <p14:tracePt t="53398" x="6550025" y="2366963"/>
          <p14:tracePt t="53404" x="6523038" y="2476500"/>
          <p14:tracePt t="53414" x="6486525" y="2566988"/>
          <p14:tracePt t="53430" x="6430963" y="2768600"/>
          <p14:tracePt t="53448" x="6338888" y="3097213"/>
          <p14:tracePt t="53463" x="6321425" y="3270250"/>
          <p14:tracePt t="53482" x="6311900" y="3416300"/>
          <p14:tracePt t="53498" x="6311900" y="3508375"/>
          <p14:tracePt t="53515" x="6302375" y="3635375"/>
          <p14:tracePt t="53531" x="6302375" y="3708400"/>
          <p14:tracePt t="53551" x="6294438" y="3790950"/>
          <p14:tracePt t="53563" x="6294438" y="3836988"/>
          <p14:tracePt t="53579" x="6294438" y="3873500"/>
          <p14:tracePt t="53596" x="6294438" y="3900488"/>
          <p14:tracePt t="53616" x="6294438" y="3910013"/>
          <p14:tracePt t="53629" x="6294438" y="3919538"/>
          <p14:tracePt t="53665" x="6294438" y="3910013"/>
          <p14:tracePt t="53678" x="6294438" y="3900488"/>
          <p14:tracePt t="53684" x="6294438" y="3892550"/>
          <p14:tracePt t="53698" x="6302375" y="3892550"/>
          <p14:tracePt t="53714" x="6311900" y="3883025"/>
          <p14:tracePt t="53730" x="6321425" y="3873500"/>
          <p14:tracePt t="53746" x="6348413" y="3873500"/>
          <p14:tracePt t="53763" x="6367463" y="3900488"/>
          <p14:tracePt t="53779" x="6375400" y="4010025"/>
          <p14:tracePt t="53798" x="6367463" y="4148138"/>
          <p14:tracePt t="53814" x="6330950" y="4248150"/>
          <p14:tracePt t="53829" x="6294438" y="4284663"/>
          <p14:tracePt t="53844" x="6265863" y="4303713"/>
          <p14:tracePt t="53861" x="6221413" y="4303713"/>
          <p14:tracePt t="53882" x="6184900" y="4284663"/>
          <p14:tracePt t="53884" x="6175375" y="4267200"/>
          <p14:tracePt t="53894" x="6138863" y="4221163"/>
          <p14:tracePt t="53914" x="6111875" y="4148138"/>
          <p14:tracePt t="53915" x="6102350" y="4119563"/>
          <p14:tracePt t="53930" x="6092825" y="4046538"/>
          <p14:tracePt t="53945" x="6092825" y="3965575"/>
          <p14:tracePt t="53965" x="6092825" y="3883025"/>
          <p14:tracePt t="53982" x="6102350" y="3856038"/>
          <p14:tracePt t="53995" x="6111875" y="3827463"/>
          <p14:tracePt t="54013" x="6129338" y="3800475"/>
          <p14:tracePt t="54030" x="6148388" y="3790950"/>
          <p14:tracePt t="54032" x="6175375" y="3790950"/>
          <p14:tracePt t="54043" x="6192838" y="3790950"/>
          <p14:tracePt t="54060" x="6257925" y="3800475"/>
          <p14:tracePt t="54077" x="6294438" y="3819525"/>
          <p14:tracePt t="54094" x="6338888" y="3863975"/>
          <p14:tracePt t="54111" x="6367463" y="3883025"/>
          <p14:tracePt t="54127" x="6384925" y="3900488"/>
          <p14:tracePt t="54144" x="6394450" y="3919538"/>
          <p14:tracePt t="54166" x="6403975" y="3929063"/>
          <p14:tracePt t="54178" x="6411913" y="3929063"/>
          <p14:tracePt t="54197" x="6421438" y="3929063"/>
          <p14:tracePt t="54214" x="6440488" y="3873500"/>
          <p14:tracePt t="54215" x="6457950" y="3819525"/>
          <p14:tracePt t="54230" x="6494463" y="3598863"/>
          <p14:tracePt t="54243" x="6503988" y="3352800"/>
          <p14:tracePt t="54260" x="6523038" y="3114675"/>
          <p14:tracePt t="54280" x="6513513" y="2859088"/>
          <p14:tracePt t="54293" x="6513513" y="2768600"/>
          <p14:tracePt t="54310" x="6513513" y="2686050"/>
          <p14:tracePt t="54311" x="6513513" y="2649538"/>
          <p14:tracePt t="54326" x="6513513" y="2593975"/>
          <p14:tracePt t="54343" x="6513513" y="2557463"/>
          <p14:tracePt t="54360" x="6513513" y="2520950"/>
          <p14:tracePt t="54376" x="6513513" y="2503488"/>
          <p14:tracePt t="54398" x="6513513" y="2484438"/>
          <p14:tracePt t="54410" x="6513513" y="2476500"/>
          <p14:tracePt t="54443" x="6523038" y="2476500"/>
          <p14:tracePt t="54448" x="6523038" y="2484438"/>
          <p14:tracePt t="54459" x="6530975" y="2493963"/>
          <p14:tracePt t="54478" x="6577013" y="2549525"/>
          <p14:tracePt t="54493" x="6604000" y="2593975"/>
          <p14:tracePt t="54511" x="6659563" y="2703513"/>
          <p14:tracePt t="54527" x="6705600" y="2822575"/>
          <p14:tracePt t="54545" x="6759575" y="3005138"/>
          <p14:tracePt t="54560" x="6786563" y="3124200"/>
          <p14:tracePt t="54581" x="6823075" y="3289300"/>
          <p14:tracePt t="54594" x="6832600" y="3362325"/>
          <p14:tracePt t="54612" x="6832600" y="3435350"/>
          <p14:tracePt t="54627" x="6832600" y="3481388"/>
          <p14:tracePt t="54645" x="6832600" y="3535363"/>
          <p14:tracePt t="54663" x="6842125" y="3571875"/>
          <p14:tracePt t="54676" x="6851650" y="3598863"/>
          <p14:tracePt t="54678" x="6851650" y="3617913"/>
          <p14:tracePt t="54696" x="6859588" y="3627438"/>
          <p14:tracePt t="54710" x="6869113" y="3644900"/>
          <p14:tracePt t="54725" x="6896100" y="3644900"/>
          <p14:tracePt t="54743" x="6932613" y="3608388"/>
          <p14:tracePt t="54760" x="7043738" y="3435350"/>
          <p14:tracePt t="54776" x="7124700" y="3224213"/>
          <p14:tracePt t="54797" x="7197725" y="2868613"/>
          <p14:tracePt t="54810" x="7216775" y="2640013"/>
          <p14:tracePt t="54826" x="7207250" y="2457450"/>
          <p14:tracePt t="54827" x="7207250" y="2384425"/>
          <p14:tracePt t="54843" x="7180263" y="2265363"/>
          <p14:tracePt t="54860" x="7153275" y="2174875"/>
          <p14:tracePt t="54875" x="7124700" y="2109788"/>
          <p14:tracePt t="54893" x="7107238" y="2092325"/>
          <p14:tracePt t="54908" x="7107238" y="2073275"/>
          <p14:tracePt t="54910" x="7097713" y="2073275"/>
          <p14:tracePt t="54924" x="7088188" y="2065338"/>
          <p14:tracePt t="54957" x="7080250" y="2065338"/>
          <p14:tracePt t="54974" x="7070725" y="2065338"/>
          <p14:tracePt t="54992" x="7070725" y="2092325"/>
          <p14:tracePt t="54997" x="7070725" y="2138363"/>
          <p14:tracePt t="55012" x="7070725" y="2292350"/>
          <p14:tracePt t="55029" x="7070725" y="2503488"/>
          <p14:tracePt t="55047" x="7080250" y="2722563"/>
          <p14:tracePt t="55059" x="7107238" y="2814638"/>
          <p14:tracePt t="55074" x="7107238" y="2895600"/>
          <p14:tracePt t="55090" x="7134225" y="3005138"/>
          <p14:tracePt t="55109" x="7161213" y="3243263"/>
          <p14:tracePt t="55124" x="7189788" y="3379788"/>
          <p14:tracePt t="55141" x="7207250" y="3525838"/>
          <p14:tracePt t="55157" x="7207250" y="3608388"/>
          <p14:tracePt t="55174" x="7207250" y="3690938"/>
          <p14:tracePt t="55190" x="7207250" y="3746500"/>
          <p14:tracePt t="55212" x="7189788" y="3836988"/>
          <p14:tracePt t="55225" x="7180263" y="3892550"/>
          <p14:tracePt t="55246" x="7170738" y="3956050"/>
          <p14:tracePt t="55258" x="7170738" y="3983038"/>
          <p14:tracePt t="55277" x="7170738" y="4010025"/>
          <p14:tracePt t="55292" x="7180263" y="4038600"/>
          <p14:tracePt t="55306" x="7207250" y="4075113"/>
          <p14:tracePt t="55326" x="7270750" y="4148138"/>
          <p14:tracePt t="55340" x="7326313" y="4202113"/>
          <p14:tracePt t="55356" x="7380288" y="4257675"/>
          <p14:tracePt t="55358" x="7416800" y="4275138"/>
          <p14:tracePt t="55372" x="7481888" y="4311650"/>
          <p14:tracePt t="55390" x="7554913" y="4340225"/>
          <p14:tracePt t="55406" x="7645400" y="4376738"/>
          <p14:tracePt t="55423" x="7691438" y="4394200"/>
          <p14:tracePt t="55443" x="7727950" y="4403725"/>
          <p14:tracePt t="55457" x="7737475" y="4421188"/>
          <p14:tracePt t="55473" x="7754938" y="4421188"/>
          <p14:tracePt t="55476" x="7764463" y="4421188"/>
          <p14:tracePt t="55491" x="7773988" y="4430713"/>
          <p14:tracePt t="55510" x="7783513" y="4440238"/>
          <p14:tracePt t="55539" x="7791450" y="4440238"/>
          <p14:tracePt t="55555" x="7800975" y="4449763"/>
          <p14:tracePt t="55603" x="7800975" y="4457700"/>
          <p14:tracePt t="55631" x="7791450" y="4457700"/>
          <p14:tracePt t="55636" x="7783513" y="4457700"/>
          <p14:tracePt t="55643" x="7754938" y="4457700"/>
          <p14:tracePt t="55655" x="7737475" y="4457700"/>
          <p14:tracePt t="55672" x="7600950" y="4449763"/>
          <p14:tracePt t="55688" x="7499350" y="4430713"/>
          <p14:tracePt t="55710" x="7280275" y="4367213"/>
          <p14:tracePt t="55727" x="7043738" y="4267200"/>
          <p14:tracePt t="55739" x="6924675" y="4221163"/>
          <p14:tracePt t="55757" x="6869113" y="4211638"/>
          <p14:tracePt t="55772" x="6815138" y="4192588"/>
          <p14:tracePt t="55773" x="6805613" y="4192588"/>
          <p14:tracePt t="55790" x="6778625" y="4192588"/>
          <p14:tracePt t="55806" x="6742113" y="4184650"/>
          <p14:tracePt t="55807" x="6732588" y="4175125"/>
          <p14:tracePt t="55823" x="6686550" y="4175125"/>
          <p14:tracePt t="55840" x="6669088" y="4165600"/>
          <p14:tracePt t="55841" x="6650038" y="4156075"/>
          <p14:tracePt t="55856" x="6640513" y="4156075"/>
          <p14:tracePt t="55874" x="6632575" y="4156075"/>
          <p14:tracePt t="55890" x="6623050" y="4156075"/>
          <p14:tracePt t="55906" x="6613525" y="4156075"/>
          <p14:tracePt t="55929" x="6604000" y="4148138"/>
          <p14:tracePt t="55938" x="6604000" y="4138613"/>
          <p14:tracePt t="55991" x="6604000" y="4129088"/>
          <p14:tracePt t="56008" x="6604000" y="4119563"/>
          <p14:tracePt t="56018" x="6604000" y="4111625"/>
          <p14:tracePt t="56031" x="6596063" y="4111625"/>
          <p14:tracePt t="56054" x="6586538" y="4111625"/>
          <p14:tracePt t="56107" x="6577013" y="4111625"/>
          <p14:tracePt t="56126" x="6567488" y="4111625"/>
          <p14:tracePt t="56140" x="6559550" y="4111625"/>
          <p14:tracePt t="56161" x="6550025" y="4111625"/>
          <p14:tracePt t="56174" x="6530975" y="4111625"/>
          <p14:tracePt t="56190" x="6523038" y="4111625"/>
          <p14:tracePt t="56198" x="6513513" y="4111625"/>
          <p14:tracePt t="56204" x="6503988" y="4111625"/>
          <p14:tracePt t="56222" x="6486525" y="4102100"/>
          <p14:tracePt t="56238" x="6467475" y="4102100"/>
          <p14:tracePt t="56255" x="6467475" y="4092575"/>
          <p14:tracePt t="56257" x="6457950" y="4092575"/>
          <p14:tracePt t="56270" x="6440488" y="4092575"/>
          <p14:tracePt t="56289" x="6430963" y="4083050"/>
          <p14:tracePt t="56306" x="6421438" y="4075113"/>
          <p14:tracePt t="56325" x="6394450" y="4056063"/>
          <p14:tracePt t="56338" x="6394450" y="4046538"/>
          <p14:tracePt t="56355" x="6384925" y="4046538"/>
          <p14:tracePt t="56375" x="6375400" y="4038600"/>
          <p14:tracePt t="56387" x="6375400" y="4029075"/>
          <p14:tracePt t="56406" x="6375400" y="4010025"/>
          <p14:tracePt t="56422" x="6403975" y="3992563"/>
          <p14:tracePt t="56438" x="6448425" y="3946525"/>
          <p14:tracePt t="56453" x="6550025" y="3892550"/>
          <p14:tracePt t="56469" x="6650038" y="3863975"/>
          <p14:tracePt t="56486" x="6732588" y="3836988"/>
          <p14:tracePt t="56487" x="6759575" y="3836988"/>
          <p14:tracePt t="56502" x="6805613" y="3827463"/>
          <p14:tracePt t="56519" x="6842125" y="3827463"/>
          <p14:tracePt t="56538" x="6869113" y="3827463"/>
          <p14:tracePt t="56557" x="6878638" y="3827463"/>
          <p14:tracePt t="56571" x="6888163" y="3827463"/>
          <p14:tracePt t="56604" x="6888163" y="3836988"/>
          <p14:tracePt t="56609" x="6888163" y="3846513"/>
          <p14:tracePt t="56623" x="6888163" y="3856038"/>
          <p14:tracePt t="56637" x="6869113" y="3873500"/>
          <p14:tracePt t="56653" x="6842125" y="3900488"/>
          <p14:tracePt t="56672" x="6786563" y="3929063"/>
          <p14:tracePt t="56685" x="6750050" y="3956050"/>
          <p14:tracePt t="56704" x="6732588" y="3965575"/>
          <p14:tracePt t="56705" x="6723063" y="3973513"/>
          <p14:tracePt t="56720" x="6705600" y="3983038"/>
          <p14:tracePt t="56735" x="6696075" y="3992563"/>
          <p14:tracePt t="56752" x="6677025" y="3992563"/>
          <p14:tracePt t="56753" x="6669088" y="4002088"/>
          <p14:tracePt t="56774" x="6659563" y="4002088"/>
          <p14:tracePt t="57501" x="6686550" y="4002088"/>
          <p14:tracePt t="57509" x="6750050" y="4002088"/>
          <p14:tracePt t="57515" x="6805613" y="4002088"/>
          <p14:tracePt t="57533" x="6915150" y="4002088"/>
          <p14:tracePt t="57549" x="7061200" y="4019550"/>
          <p14:tracePt t="57566" x="7134225" y="4056063"/>
          <p14:tracePt t="57584" x="7216775" y="4129088"/>
          <p14:tracePt t="57601" x="7234238" y="4175125"/>
          <p14:tracePt t="57617" x="7262813" y="4221163"/>
          <p14:tracePt t="57634" x="7262813" y="4248150"/>
          <p14:tracePt t="57654" x="7234238" y="4303713"/>
          <p14:tracePt t="57668" x="7197725" y="4357688"/>
          <p14:tracePt t="57684" x="7116763" y="4403725"/>
          <p14:tracePt t="57685" x="7080250" y="4430713"/>
          <p14:tracePt t="57700" x="6978650" y="4457700"/>
          <p14:tracePt t="57715" x="6896100" y="4467225"/>
          <p14:tracePt t="57733" x="6769100" y="4467225"/>
          <p14:tracePt t="57748" x="6705600" y="4440238"/>
          <p14:tracePt t="57765" x="6650038" y="4421188"/>
          <p14:tracePt t="57766" x="6632575" y="4403725"/>
          <p14:tracePt t="57782" x="6596063" y="4376738"/>
          <p14:tracePt t="57798" x="6550025" y="4330700"/>
          <p14:tracePt t="57815" x="6513513" y="4284663"/>
          <p14:tracePt t="57836" x="6477000" y="4230688"/>
          <p14:tracePt t="57850" x="6467475" y="4202113"/>
          <p14:tracePt t="57867" x="6448425" y="4175125"/>
          <p14:tracePt t="57883" x="6440488" y="4156075"/>
          <p14:tracePt t="57898" x="6430963" y="4138613"/>
          <p14:tracePt t="57915" x="6421438" y="4119563"/>
          <p14:tracePt t="57936" x="6403975" y="4092575"/>
          <p14:tracePt t="57950" x="6384925" y="4065588"/>
          <p14:tracePt t="57951" x="6375400" y="4056063"/>
          <p14:tracePt t="57965" x="6330950" y="3992563"/>
          <p14:tracePt t="57985" x="6202363" y="3883025"/>
          <p14:tracePt t="57998" x="6175375" y="3856038"/>
          <p14:tracePt t="57999" x="6156325" y="3827463"/>
          <p14:tracePt t="58014" x="6111875" y="3800475"/>
          <p14:tracePt t="58035" x="6075363" y="3773488"/>
          <p14:tracePt t="58047" x="6056313" y="3773488"/>
          <p14:tracePt t="58064" x="6046788" y="3773488"/>
          <p14:tracePt t="58086" x="6038850" y="3773488"/>
          <p14:tracePt t="58574" x="6075363" y="3773488"/>
          <p14:tracePt t="58576" x="6129338" y="3773488"/>
          <p14:tracePt t="58584" x="6175375" y="3783013"/>
          <p14:tracePt t="58596" x="6257925" y="3790950"/>
          <p14:tracePt t="58613" x="6321425" y="3790950"/>
          <p14:tracePt t="58632" x="6384925" y="3790950"/>
          <p14:tracePt t="58646" x="6403975" y="3790950"/>
          <p14:tracePt t="58667" x="6411913" y="3790950"/>
          <p14:tracePt t="58679" x="6430963" y="3790950"/>
          <p14:tracePt t="58696" x="6448425" y="3773488"/>
          <p14:tracePt t="58714" x="6513513" y="3535363"/>
          <p14:tracePt t="58729" x="6540500" y="3252788"/>
          <p14:tracePt t="58746" x="6540500" y="2978150"/>
          <p14:tracePt t="58747" x="6540500" y="2859088"/>
          <p14:tracePt t="58762" x="6540500" y="2659063"/>
          <p14:tracePt t="58783" x="6523038" y="2476500"/>
          <p14:tracePt t="58795" x="6503988" y="2411413"/>
          <p14:tracePt t="58812" x="6494463" y="2347913"/>
          <p14:tracePt t="58829" x="6486525" y="2284413"/>
          <p14:tracePt t="58845" x="6477000" y="2247900"/>
          <p14:tracePt t="58866" x="6467475" y="2201863"/>
          <p14:tracePt t="58884" x="6467475" y="2182813"/>
          <p14:tracePt t="58895" x="6467475" y="2174875"/>
          <p14:tracePt t="58897" x="6467475" y="2165350"/>
          <p14:tracePt t="58916" x="6467475" y="2155825"/>
          <p14:tracePt t="58930" x="6467475" y="2146300"/>
          <p14:tracePt t="58971" x="6477000" y="2146300"/>
          <p14:tracePt t="58978" x="6494463" y="2165350"/>
          <p14:tracePt t="58985" x="6503988" y="2201863"/>
          <p14:tracePt t="58994" x="6523038" y="2265363"/>
          <p14:tracePt t="59014" x="6596063" y="2520950"/>
          <p14:tracePt t="59029" x="6632575" y="2749550"/>
          <p14:tracePt t="59051" x="6640513" y="3070225"/>
          <p14:tracePt t="59060" x="6659563" y="3260725"/>
          <p14:tracePt t="59080" x="6669088" y="3471863"/>
          <p14:tracePt t="59096" x="6669088" y="3544888"/>
          <p14:tracePt t="59114" x="6677025" y="3598863"/>
          <p14:tracePt t="59127" x="6677025" y="3617913"/>
          <p14:tracePt t="59145" x="6686550" y="3617913"/>
          <p14:tracePt t="59166" x="6696075" y="3627438"/>
          <p14:tracePt t="59178" x="6713538" y="3627438"/>
          <p14:tracePt t="59195" x="6742113" y="3608388"/>
          <p14:tracePt t="59196" x="6759575" y="3590925"/>
          <p14:tracePt t="59216" x="6878638" y="3298825"/>
          <p14:tracePt t="59228" x="6915150" y="3151188"/>
          <p14:tracePt t="59244" x="6969125" y="2676525"/>
          <p14:tracePt t="59262" x="6978650" y="2484438"/>
          <p14:tracePt t="59263" x="6978650" y="2439988"/>
          <p14:tracePt t="59278" x="6978650" y="2374900"/>
          <p14:tracePt t="59299" x="6961188" y="2347913"/>
          <p14:tracePt t="59318" x="6961188" y="2338388"/>
          <p14:tracePt t="59327" x="6951663" y="2338388"/>
          <p14:tracePt t="59343" x="6951663" y="2328863"/>
          <p14:tracePt t="59361" x="6942138" y="2328863"/>
          <p14:tracePt t="59380" x="6932613" y="2338388"/>
          <p14:tracePt t="59394" x="6924675" y="2366963"/>
          <p14:tracePt t="59411" x="6924675" y="2430463"/>
          <p14:tracePt t="59413" x="6924675" y="2466975"/>
          <p14:tracePt t="59427" x="6924675" y="2576513"/>
          <p14:tracePt t="59445" x="6951663" y="2703513"/>
          <p14:tracePt t="59465" x="7007225" y="2895600"/>
          <p14:tracePt t="59476" x="7051675" y="3060700"/>
          <p14:tracePt t="59497" x="7097713" y="3298825"/>
          <p14:tracePt t="59511" x="7116763" y="3379788"/>
          <p14:tracePt t="59532" x="7153275" y="3508375"/>
          <p14:tracePt t="59545" x="7170738" y="3554413"/>
          <p14:tracePt t="59561" x="7189788" y="3608388"/>
          <p14:tracePt t="59576" x="7207250" y="3644900"/>
          <p14:tracePt t="59576" x="7216775" y="3671888"/>
          <p14:tracePt t="59593" x="7243763" y="3700463"/>
          <p14:tracePt t="59609" x="7262813" y="3736975"/>
          <p14:tracePt t="59626" x="7299325" y="3783013"/>
          <p14:tracePt t="59642" x="7326313" y="3800475"/>
          <p14:tracePt t="59664" x="7380288" y="3819525"/>
          <p14:tracePt t="59676" x="7426325" y="3819525"/>
          <p14:tracePt t="59693" x="7489825" y="3827463"/>
          <p14:tracePt t="59710" x="7526338" y="3827463"/>
          <p14:tracePt t="59728" x="7554913" y="3836988"/>
          <p14:tracePt t="59744" x="7564438" y="3836988"/>
          <p14:tracePt t="59761" x="7581900" y="3836988"/>
          <p14:tracePt t="59777" x="7591425" y="3836988"/>
          <p14:tracePt t="59793" x="7600950" y="3836988"/>
          <p14:tracePt t="59808" x="7608888" y="3836988"/>
          <p14:tracePt t="59828" x="7618413" y="3836988"/>
          <p14:tracePt t="59869" x="7627938" y="3836988"/>
          <p14:tracePt t="60959" x="7618413" y="3846513"/>
          <p14:tracePt t="60964" x="7591425" y="3856038"/>
          <p14:tracePt t="60973" x="7545388" y="3873500"/>
          <p14:tracePt t="60988" x="7399338" y="3900488"/>
          <p14:tracePt t="61011" x="7080250" y="3937000"/>
          <p14:tracePt t="61022" x="6942138" y="3937000"/>
          <p14:tracePt t="61041" x="6732588" y="3946525"/>
          <p14:tracePt t="61055" x="6640513" y="3946525"/>
          <p14:tracePt t="61071" x="6577013" y="3956050"/>
          <p14:tracePt t="61088" x="6513513" y="3956050"/>
          <p14:tracePt t="61104" x="6448425" y="3956050"/>
          <p14:tracePt t="61124" x="6357938" y="3946525"/>
          <p14:tracePt t="61137" x="6248400" y="3929063"/>
          <p14:tracePt t="61155" x="6148388" y="3929063"/>
          <p14:tracePt t="61156" x="6129338" y="3929063"/>
          <p14:tracePt t="61171" x="6075363" y="3929063"/>
          <p14:tracePt t="61187" x="6046788" y="3929063"/>
          <p14:tracePt t="61205" x="6010275" y="3919538"/>
          <p14:tracePt t="61221" x="5983288" y="3910013"/>
          <p14:tracePt t="61238" x="5946775" y="3892550"/>
          <p14:tracePt t="61256" x="5910263" y="3873500"/>
          <p14:tracePt t="61273" x="5873750" y="3856038"/>
          <p14:tracePt t="61291" x="5854700" y="3827463"/>
          <p14:tracePt t="61292" x="5837238" y="3819525"/>
          <p14:tracePt t="61303" x="5827713" y="3810000"/>
          <p14:tracePt t="61320" x="5800725" y="3746500"/>
          <p14:tracePt t="61337" x="5791200" y="3700463"/>
          <p14:tracePt t="67477" x="5681663" y="3635375"/>
          <p14:tracePt t="67484" x="5518150" y="3554413"/>
          <p14:tracePt t="67492" x="5343525" y="3462338"/>
          <p14:tracePt t="67501" x="5187950" y="3379788"/>
          <p14:tracePt t="67517" x="4768850" y="3206750"/>
          <p14:tracePt t="67533" x="4421188" y="3114675"/>
          <p14:tracePt t="67550" x="4129088" y="3070225"/>
          <p14:tracePt t="67552" x="3992563" y="3041650"/>
          <p14:tracePt t="67568" x="3744913" y="3005138"/>
          <p14:tracePt t="67585" x="3516313" y="2968625"/>
          <p14:tracePt t="67586" x="3406775" y="2960688"/>
          <p14:tracePt t="67602" x="3178175" y="2932113"/>
          <p14:tracePt t="67618" x="3024188" y="2924175"/>
          <p14:tracePt t="67637" x="2859088" y="2914650"/>
          <p14:tracePt t="67651" x="2786063" y="2905125"/>
          <p14:tracePt t="67669" x="2713038" y="2878138"/>
          <p14:tracePt t="67686" x="2686050" y="2859088"/>
          <p14:tracePt t="67688" x="2676525" y="2859088"/>
          <p14:tracePt t="67701" x="2657475" y="2859088"/>
          <p14:tracePt t="67718" x="2657475" y="2851150"/>
          <p14:tracePt t="67736" x="2649538" y="2841625"/>
          <p14:tracePt t="67749" x="2640013" y="2841625"/>
          <p14:tracePt t="67781" x="2630488" y="2841625"/>
          <p14:tracePt t="67785" x="2613025" y="2841625"/>
          <p14:tracePt t="67800" x="2593975" y="2832100"/>
          <p14:tracePt t="67816" x="2530475" y="2814638"/>
          <p14:tracePt t="67818" x="2493963" y="2795588"/>
          <p14:tracePt t="67833" x="2411413" y="2759075"/>
          <p14:tracePt t="67851" x="2292350" y="2732088"/>
          <p14:tracePt t="67852" x="2228850" y="2713038"/>
          <p14:tracePt t="67867" x="2128838" y="2686050"/>
          <p14:tracePt t="67885" x="2046288" y="2667000"/>
          <p14:tracePt t="67886" x="2000250" y="2667000"/>
          <p14:tracePt t="67900" x="1917700" y="2667000"/>
          <p14:tracePt t="67918" x="1844675" y="2676525"/>
          <p14:tracePt t="67937" x="1771650" y="2703513"/>
          <p14:tracePt t="67949" x="1727200" y="2722563"/>
          <p14:tracePt t="67967" x="1708150" y="2722563"/>
          <p14:tracePt t="67968" x="1698625" y="2722563"/>
          <p14:tracePt t="67984" x="1690688" y="2722563"/>
          <p14:tracePt t="68000" x="1681163" y="2722563"/>
          <p14:tracePt t="68016" x="1671638" y="2722563"/>
          <p14:tracePt t="68064" x="1681163" y="2722563"/>
          <p14:tracePt t="68070" x="1690688" y="2722563"/>
          <p14:tracePt t="68081" x="1717675" y="2732088"/>
          <p14:tracePt t="68100" x="1800225" y="2740025"/>
          <p14:tracePt t="68117" x="1873250" y="2759075"/>
          <p14:tracePt t="68117" x="1917700" y="2768600"/>
          <p14:tracePt t="68134" x="2019300" y="2786063"/>
          <p14:tracePt t="68151" x="2165350" y="2805113"/>
          <p14:tracePt t="68166" x="2238375" y="2814638"/>
          <p14:tracePt t="68183" x="2274888" y="2814638"/>
          <p14:tracePt t="68184" x="2292350" y="2814638"/>
          <p14:tracePt t="68201" x="2311400" y="2814638"/>
          <p14:tracePt t="68216" x="2320925" y="2814638"/>
          <p14:tracePt t="68232" x="2328863" y="2814638"/>
          <p14:tracePt t="68267" x="2320925" y="2814638"/>
          <p14:tracePt t="68273" x="2301875" y="2814638"/>
          <p14:tracePt t="68281" x="2292350" y="2814638"/>
          <p14:tracePt t="68298" x="2238375" y="2814638"/>
          <p14:tracePt t="68314" x="2155825" y="2814638"/>
          <p14:tracePt t="68331" x="2100263" y="2814638"/>
          <p14:tracePt t="68348" x="1990725" y="2822575"/>
          <p14:tracePt t="68365" x="1927225" y="2832100"/>
          <p14:tracePt t="68387" x="1827213" y="2851150"/>
          <p14:tracePt t="68397" x="1800225" y="2859088"/>
          <p14:tracePt t="68417" x="1763713" y="2859088"/>
          <p14:tracePt t="68431" x="1754188" y="2859088"/>
          <p14:tracePt t="68450" x="1735138" y="2859088"/>
          <p14:tracePt t="68470" x="1727200" y="2859088"/>
          <p14:tracePt t="68511" x="1744663" y="2859088"/>
          <p14:tracePt t="68519" x="1754188" y="2859088"/>
          <p14:tracePt t="68530" x="1781175" y="2859088"/>
          <p14:tracePt t="68532" x="1817688" y="2859088"/>
          <p14:tracePt t="68547" x="1881188" y="2859088"/>
          <p14:tracePt t="68564" x="1973263" y="2859088"/>
          <p14:tracePt t="68565" x="2036763" y="2859088"/>
          <p14:tracePt t="68580" x="2146300" y="2859088"/>
          <p14:tracePt t="68602" x="2284413" y="2851150"/>
          <p14:tracePt t="68616" x="2328863" y="2851150"/>
          <p14:tracePt t="68634" x="2365375" y="2851150"/>
          <p14:tracePt t="68647" x="2374900" y="2851150"/>
          <p14:tracePt t="68663" x="2384425" y="2851150"/>
          <p14:tracePt t="73701" x="2411413" y="2851150"/>
          <p14:tracePt t="73703" x="2447925" y="2851150"/>
          <p14:tracePt t="73713" x="2484438" y="2851150"/>
          <p14:tracePt t="73731" x="2620963" y="2851150"/>
          <p14:tracePt t="73747" x="2703513" y="2859088"/>
          <p14:tracePt t="73766" x="2805113" y="2895600"/>
          <p14:tracePt t="73781" x="2849563" y="2941638"/>
          <p14:tracePt t="73797" x="2905125" y="3014663"/>
          <p14:tracePt t="73799" x="2932113" y="3070225"/>
          <p14:tracePt t="73813" x="2978150" y="3179763"/>
          <p14:tracePt t="73836" x="3005138" y="3335338"/>
          <p14:tracePt t="73846" x="3014663" y="3371850"/>
          <p14:tracePt t="73846" x="3024188" y="3398838"/>
          <p14:tracePt t="73867" x="3024188" y="3452813"/>
          <p14:tracePt t="73883" x="3024188" y="3471863"/>
          <p14:tracePt t="73897" x="3024188" y="3481388"/>
          <p14:tracePt t="73913" x="3024188" y="3489325"/>
          <p14:tracePt t="73934" x="3024188" y="3498850"/>
          <p14:tracePt t="73949" x="3024188" y="3508375"/>
          <p14:tracePt t="83538" x="3114675" y="3471863"/>
          <p14:tracePt t="83542" x="3279775" y="3389313"/>
          <p14:tracePt t="83553" x="3508375" y="3306763"/>
          <p14:tracePt t="83565" x="3827463" y="3197225"/>
          <p14:tracePt t="83583" x="4119563" y="3143250"/>
          <p14:tracePt t="83585" x="4292600" y="3133725"/>
          <p14:tracePt t="83600" x="4567238" y="3133725"/>
          <p14:tracePt t="83615" x="4776788" y="3160713"/>
          <p14:tracePt t="83631" x="5024438" y="3224213"/>
          <p14:tracePt t="83632" x="5133975" y="3243263"/>
          <p14:tracePt t="83648" x="5316538" y="3306763"/>
          <p14:tracePt t="83665" x="5554663" y="3408363"/>
          <p14:tracePt t="83681" x="5718175" y="3471863"/>
          <p14:tracePt t="83698" x="5846763" y="3498850"/>
          <p14:tracePt t="83698" x="5891213" y="3517900"/>
          <p14:tracePt t="83714" x="5946775" y="3535363"/>
          <p14:tracePt t="83731" x="5965825" y="3544888"/>
          <p14:tracePt t="84101" x="5827713" y="3498850"/>
          <p14:tracePt t="84107" x="5545138" y="3389313"/>
          <p14:tracePt t="84114" x="5316538" y="3306763"/>
          <p14:tracePt t="84136" x="4576763" y="3041650"/>
          <p14:tracePt t="84148" x="4219575" y="2887663"/>
          <p14:tracePt t="84165" x="3956050" y="2814638"/>
          <p14:tracePt t="84182" x="3608388" y="2759075"/>
          <p14:tracePt t="84197" x="3471863" y="2759075"/>
          <p14:tracePt t="84215" x="3316288" y="2740025"/>
          <p14:tracePt t="84216" x="3206750" y="2740025"/>
          <p14:tracePt t="84230" x="2978150" y="2749550"/>
          <p14:tracePt t="84248" x="2786063" y="2759075"/>
          <p14:tracePt t="84265" x="2438400" y="2832100"/>
          <p14:tracePt t="84281" x="2284413" y="2878138"/>
          <p14:tracePt t="84302" x="2109788" y="2924175"/>
          <p14:tracePt t="84312" x="2063750" y="2932113"/>
          <p14:tracePt t="84332" x="2009775" y="2951163"/>
          <p14:tracePt t="84346" x="1982788" y="2968625"/>
          <p14:tracePt t="84362" x="1954213" y="2987675"/>
          <p14:tracePt t="84382" x="1909763" y="3051175"/>
          <p14:tracePt t="84397" x="1873250" y="3087688"/>
          <p14:tracePt t="84415" x="1836738" y="3133725"/>
          <p14:tracePt t="84430" x="1827213" y="3160713"/>
          <p14:tracePt t="84448" x="1817688" y="3187700"/>
          <p14:tracePt t="84448" x="1817688" y="3206750"/>
          <p14:tracePt t="84464" x="1827213" y="3243263"/>
          <p14:tracePt t="84481" x="1854200" y="3316288"/>
          <p14:tracePt t="84482" x="1873250" y="3352800"/>
          <p14:tracePt t="84497" x="1954213" y="3462338"/>
          <p14:tracePt t="84514" x="2082800" y="3554413"/>
          <p14:tracePt t="84515" x="2192338" y="3598863"/>
          <p14:tracePt t="84530" x="2520950" y="3700463"/>
          <p14:tracePt t="84548" x="2951163" y="3800475"/>
          <p14:tracePt t="84563" x="3727450" y="3937000"/>
          <p14:tracePt t="84578" x="4092575" y="3992563"/>
          <p14:tracePt t="84595" x="4540250" y="4019550"/>
          <p14:tracePt t="84612" x="4997450" y="4046538"/>
          <p14:tracePt t="84629" x="5270500" y="4046538"/>
          <p14:tracePt t="84631" x="5362575" y="4046538"/>
          <p14:tracePt t="84645" x="5608638" y="4065588"/>
          <p14:tracePt t="84664" x="5864225" y="4102100"/>
          <p14:tracePt t="84664" x="5965825" y="4138613"/>
          <p14:tracePt t="84680" x="6083300" y="4184650"/>
          <p14:tracePt t="84697" x="6165850" y="4202113"/>
          <p14:tracePt t="84717" x="6238875" y="4230688"/>
          <p14:tracePt t="84730" x="6284913" y="4238625"/>
          <p14:tracePt t="84749" x="6294438" y="4248150"/>
          <p14:tracePt t="84764" x="6302375" y="4248150"/>
          <p14:tracePt t="84778" x="6338888" y="4238625"/>
          <p14:tracePt t="84795" x="6411913" y="4156075"/>
          <p14:tracePt t="84811" x="6477000" y="4056063"/>
          <p14:tracePt t="84828" x="6559550" y="3919538"/>
          <p14:tracePt t="84844" x="6623050" y="3846513"/>
          <p14:tracePt t="84861" x="6750050" y="3746500"/>
          <p14:tracePt t="84864" x="6859588" y="3654425"/>
          <p14:tracePt t="84878" x="7088188" y="3498850"/>
          <p14:tracePt t="84894" x="7270750" y="3389313"/>
          <p14:tracePt t="84896" x="7326313" y="3352800"/>
          <p14:tracePt t="84916" x="7445375" y="3298825"/>
          <p14:tracePt t="84929" x="7526338" y="3233738"/>
          <p14:tracePt t="84946" x="7591425" y="3187700"/>
          <p14:tracePt t="84964" x="7608888" y="3170238"/>
          <p14:tracePt t="84964" x="7618413" y="3170238"/>
          <p14:tracePt t="84980" x="7627938" y="3151188"/>
          <p14:tracePt t="84995" x="7627938" y="3133725"/>
          <p14:tracePt t="85013" x="7508875" y="3005138"/>
          <p14:tracePt t="85027" x="7299325" y="2832100"/>
          <p14:tracePt t="85044" x="6769100" y="2576513"/>
          <p14:tracePt t="85060" x="6248400" y="2393950"/>
          <p14:tracePt t="85077" x="5983288" y="2347913"/>
          <p14:tracePt t="85094" x="5691188" y="2347913"/>
          <p14:tracePt t="85110" x="5445125" y="2439988"/>
          <p14:tracePt t="85126" x="5197475" y="2576513"/>
          <p14:tracePt t="85144" x="4978400" y="2776538"/>
          <p14:tracePt t="85163" x="4887913" y="2859088"/>
          <p14:tracePt t="85177" x="4878388" y="2887663"/>
          <p14:tracePt t="85196" x="4859338" y="2924175"/>
          <p14:tracePt t="85211" x="4859338" y="2941638"/>
          <p14:tracePt t="85228" x="4868863" y="2951163"/>
          <p14:tracePt t="85245" x="4878388" y="2978150"/>
          <p14:tracePt t="85260" x="4895850" y="2997200"/>
          <p14:tracePt t="85278" x="4960938" y="3014663"/>
          <p14:tracePt t="85293" x="5024438" y="3014663"/>
          <p14:tracePt t="85309" x="5070475" y="3014663"/>
          <p14:tracePt t="85311" x="5087938" y="3014663"/>
          <p14:tracePt t="85326" x="5114925" y="3014663"/>
          <p14:tracePt t="85343" x="5133975" y="3014663"/>
          <p14:tracePt t="85363" x="5143500" y="3014663"/>
          <p14:tracePt t="85376" x="5160963" y="3014663"/>
          <p14:tracePt t="85393" x="5170488" y="3014663"/>
          <p14:tracePt t="85414" x="5180013" y="3014663"/>
          <p14:tracePt t="85428" x="5180013" y="3005138"/>
          <p14:tracePt t="85446" x="5187950" y="3005138"/>
          <p14:tracePt t="85524" x="5187950" y="2997200"/>
          <p14:tracePt t="87504" x="5078413" y="3051175"/>
          <p14:tracePt t="87509" x="4895850" y="3143250"/>
          <p14:tracePt t="87519" x="4740275" y="3197225"/>
          <p14:tracePt t="87541" x="4192588" y="3325813"/>
          <p14:tracePt t="87553" x="3919538" y="3352800"/>
          <p14:tracePt t="87571" x="3370263" y="3435350"/>
          <p14:tracePt t="87585" x="3014663" y="3562350"/>
          <p14:tracePt t="87602" x="2732088" y="3663950"/>
          <p14:tracePt t="87618" x="2466975" y="3773488"/>
          <p14:tracePt t="87635" x="2365375" y="3827463"/>
          <p14:tracePt t="87653" x="2274888" y="3863975"/>
          <p14:tracePt t="87670" x="2247900" y="3873500"/>
          <p14:tracePt t="87688" x="2219325" y="3873500"/>
          <p14:tracePt t="87707" x="2211388" y="3873500"/>
          <p14:tracePt t="87718" x="2201863" y="3873500"/>
          <p14:tracePt t="87740" x="2201863" y="3863975"/>
          <p14:tracePt t="87765" x="2201863" y="3856038"/>
          <p14:tracePt t="87796" x="2201863" y="3846513"/>
          <p14:tracePt t="87816" x="2201863" y="3836988"/>
          <p14:tracePt t="87829" x="2211388" y="3836988"/>
          <p14:tracePt t="87843" x="2219325" y="3836988"/>
          <p14:tracePt t="87871" x="2219325" y="3827463"/>
          <p14:tracePt t="87877" x="2228850" y="3827463"/>
          <p14:tracePt t="87885" x="2228850" y="3819525"/>
          <p14:tracePt t="87902" x="2238375" y="3810000"/>
          <p14:tracePt t="87918" x="2255838" y="3810000"/>
          <p14:tracePt t="88802" x="2274888" y="3736975"/>
          <p14:tracePt t="88809" x="2292350" y="3635375"/>
          <p14:tracePt t="88816" x="2311400" y="3571875"/>
          <p14:tracePt t="88831" x="2347913" y="3444875"/>
          <p14:tracePt t="88849" x="2393950" y="3352800"/>
          <p14:tracePt t="88850" x="2401888" y="3316288"/>
          <p14:tracePt t="88866" x="2430463" y="3270250"/>
          <p14:tracePt t="88884" x="2457450" y="3206750"/>
          <p14:tracePt t="88898" x="2474913" y="3179763"/>
          <p14:tracePt t="88917" x="2511425" y="3170238"/>
          <p14:tracePt t="88918" x="2530475" y="3160713"/>
          <p14:tracePt t="88935" x="2576513" y="3151188"/>
          <p14:tracePt t="88950" x="2613025" y="3151188"/>
          <p14:tracePt t="88970" x="2695575" y="3170238"/>
          <p14:tracePt t="88987" x="2776538" y="3233738"/>
          <p14:tracePt t="89000" x="2878138" y="3306763"/>
          <p14:tracePt t="89015" x="2968625" y="3398838"/>
          <p14:tracePt t="89031" x="3051175" y="3481388"/>
          <p14:tracePt t="89047" x="3105150" y="3525838"/>
          <p14:tracePt t="89064" x="3105150" y="3544888"/>
          <p14:tracePt t="89082" x="3114675" y="3544888"/>
          <p14:tracePt t="89097" x="3124200" y="3554413"/>
          <p14:tracePt t="89153" x="3114675" y="3554413"/>
          <p14:tracePt t="89165" x="3105150" y="3554413"/>
          <p14:tracePt t="89169" x="3097213" y="3544888"/>
          <p14:tracePt t="89182" x="3097213" y="3535363"/>
          <p14:tracePt t="89201" x="3087688" y="3525838"/>
          <p14:tracePt t="89218" x="3078163" y="3525838"/>
          <p14:tracePt t="89235" x="3068638" y="3517900"/>
          <p14:tracePt t="89354" x="3078163" y="3517900"/>
          <p14:tracePt t="89360" x="3105150" y="3525838"/>
          <p14:tracePt t="89368" x="3124200" y="3535363"/>
          <p14:tracePt t="89385" x="3187700" y="3581400"/>
          <p14:tracePt t="89397" x="3243263" y="3627438"/>
          <p14:tracePt t="89415" x="3306763" y="3708400"/>
          <p14:tracePt t="89434" x="3333750" y="3736975"/>
          <p14:tracePt t="89436" x="3343275" y="3746500"/>
          <p14:tracePt t="89447" x="3352800" y="3754438"/>
          <p14:tracePt t="89448" x="3352800" y="3763963"/>
          <p14:tracePt t="89465" x="3362325" y="3763963"/>
          <p14:tracePt t="89482" x="3370263" y="3763963"/>
          <p14:tracePt t="89500" x="3379788" y="3773488"/>
          <p14:tracePt t="93345" x="3406775" y="3819525"/>
          <p14:tracePt t="93351" x="3452813" y="3856038"/>
          <p14:tracePt t="93368" x="3571875" y="3983038"/>
          <p14:tracePt t="93369" x="3608388" y="4038600"/>
          <p14:tracePt t="93385" x="3681413" y="4156075"/>
          <p14:tracePt t="93400" x="3735388" y="4238625"/>
          <p14:tracePt t="93419" x="3781425" y="4330700"/>
          <p14:tracePt t="93438" x="3810000" y="4394200"/>
          <p14:tracePt t="93452" x="3817938" y="4403725"/>
          <p14:tracePt t="93468" x="3827463" y="4421188"/>
          <p14:tracePt t="93484" x="3836988" y="4430713"/>
          <p14:tracePt t="93512" x="3836988" y="4440238"/>
          <p14:tracePt t="93519" x="3836988" y="4449763"/>
          <p14:tracePt t="95004" x="3827463" y="4449763"/>
          <p14:tracePt t="95009" x="3827463" y="4440238"/>
          <p14:tracePt t="95014" x="3817938" y="4440238"/>
          <p14:tracePt t="95028" x="3800475" y="4440238"/>
          <p14:tracePt t="95044" x="3800475" y="4430713"/>
          <p14:tracePt t="95062" x="3790950" y="4421188"/>
          <p14:tracePt t="95078" x="3781425" y="4413250"/>
          <p14:tracePt t="95100" x="3800475" y="4394200"/>
          <p14:tracePt t="95111" x="3817938" y="4367213"/>
          <p14:tracePt t="95134" x="3854450" y="4330700"/>
          <p14:tracePt t="95146" x="3883025" y="4294188"/>
          <p14:tracePt t="95164" x="3890963" y="4275138"/>
          <p14:tracePt t="95460" x="4037013" y="4129088"/>
          <p14:tracePt t="95464" x="4357688" y="3856038"/>
          <p14:tracePt t="95478" x="5133975" y="3306763"/>
          <p14:tracePt t="95496" x="5764213" y="2997200"/>
          <p14:tracePt t="95512" x="6632575" y="2841625"/>
          <p14:tracePt t="95532" x="7253288" y="2851150"/>
          <p14:tracePt t="95545" x="7526338" y="2887663"/>
          <p14:tracePt t="95561" x="7727950" y="2941638"/>
          <p14:tracePt t="95576" x="7929563" y="3033713"/>
          <p14:tracePt t="95595" x="8056563" y="3106738"/>
          <p14:tracePt t="95610" x="8093075" y="3143250"/>
          <p14:tracePt t="95628" x="8129588" y="3170238"/>
          <p14:tracePt t="95648" x="8129588" y="3179763"/>
          <p14:tracePt t="95660" x="8139113" y="3179763"/>
          <p14:tracePt t="95678" x="8148638" y="3179763"/>
          <p14:tracePt t="95714" x="8139113" y="3187700"/>
          <p14:tracePt t="95717" x="8121650" y="3187700"/>
          <p14:tracePt t="95726" x="8085138" y="3187700"/>
          <p14:tracePt t="95744" x="7827963" y="3197225"/>
          <p14:tracePt t="95761" x="7618413" y="3187700"/>
          <p14:tracePt t="95778" x="7116763" y="3170238"/>
          <p14:tracePt t="95794" x="6486525" y="3151188"/>
          <p14:tracePt t="95813" x="5472113" y="3289300"/>
          <p14:tracePt t="95826" x="4941888" y="3444875"/>
          <p14:tracePt t="95848" x="4467225" y="3663950"/>
          <p14:tracePt t="95859" x="4302125" y="3754438"/>
          <p14:tracePt t="95879" x="4202113" y="3810000"/>
          <p14:tracePt t="95879" x="4175125" y="3827463"/>
          <p14:tracePt t="95892" x="4138613" y="3846513"/>
          <p14:tracePt t="95909" x="4119563" y="3846513"/>
          <p14:tracePt t="96410" x="4065588" y="3883025"/>
          <p14:tracePt t="96416" x="3963988" y="3946525"/>
          <p14:tracePt t="96423" x="3873500" y="4010025"/>
          <p14:tracePt t="96440" x="3662363" y="4092575"/>
          <p14:tracePt t="96458" x="3479800" y="4156075"/>
          <p14:tracePt t="96474" x="3425825" y="4165600"/>
          <p14:tracePt t="96493" x="3352800" y="4192588"/>
          <p14:tracePt t="96508" x="3306763" y="4211638"/>
          <p14:tracePt t="96526" x="3224213" y="4230688"/>
          <p14:tracePt t="96541" x="3187700" y="4248150"/>
          <p14:tracePt t="96559" x="3160713" y="4257675"/>
          <p14:tracePt t="96573" x="3151188" y="4257675"/>
          <p14:tracePt t="96591" x="3133725" y="4257675"/>
          <p14:tracePt t="96622" x="3124200" y="4257675"/>
          <p14:tracePt t="97233" x="3133725" y="4257675"/>
          <p14:tracePt t="97295" x="3141663" y="4257675"/>
          <p14:tracePt t="97820" x="3206750" y="4294188"/>
          <p14:tracePt t="97824" x="3289300" y="4348163"/>
          <p14:tracePt t="97838" x="3370263" y="4394200"/>
          <p14:tracePt t="97839" x="3452813" y="4440238"/>
          <p14:tracePt t="97853" x="3562350" y="4503738"/>
          <p14:tracePt t="97869" x="3608388" y="4559300"/>
          <p14:tracePt t="97886" x="3662363" y="4613275"/>
          <p14:tracePt t="97902" x="3681413" y="4640263"/>
          <p14:tracePt t="97920" x="3698875" y="4640263"/>
          <p14:tracePt t="97920" x="3698875" y="4649788"/>
          <p14:tracePt t="97935" x="3708400" y="4649788"/>
          <p14:tracePt t="97952" x="3708400" y="4659313"/>
          <p14:tracePt t="97954" x="3708400" y="4668838"/>
          <p14:tracePt t="98025" x="3698875" y="4668838"/>
          <p14:tracePt t="98029" x="3690938" y="4668838"/>
          <p14:tracePt t="98037" x="3690938" y="4659313"/>
          <p14:tracePt t="98056" x="3671888" y="4649788"/>
          <p14:tracePt t="98057" x="3662363" y="4649788"/>
          <p14:tracePt t="98069" x="3662363" y="4640263"/>
          <p14:tracePt t="98070" x="3644900" y="4632325"/>
          <p14:tracePt t="98085" x="3635375" y="4632325"/>
          <p14:tracePt t="98102" x="3617913" y="4613275"/>
          <p14:tracePt t="98118" x="3598863" y="4603750"/>
          <p14:tracePt t="98144" x="3598863" y="4595813"/>
          <p14:tracePt t="98151" x="3589338" y="4595813"/>
          <p14:tracePt t="98168" x="3581400" y="4586288"/>
          <p14:tracePt t="98193" x="3581400" y="4576763"/>
          <p14:tracePt t="98207" x="3581400" y="4567238"/>
          <p14:tracePt t="98268" x="3581400" y="4559300"/>
          <p14:tracePt t="99004" x="3681413" y="4540250"/>
          <p14:tracePt t="99008" x="3800475" y="4522788"/>
          <p14:tracePt t="99015" x="3927475" y="4503738"/>
          <p14:tracePt t="99033" x="4192588" y="4503738"/>
          <p14:tracePt t="99036" x="4321175" y="4503738"/>
          <p14:tracePt t="99048" x="4421188" y="4503738"/>
          <p14:tracePt t="99049" x="4484688" y="4503738"/>
          <p14:tracePt t="99065" x="4586288" y="4503738"/>
          <p14:tracePt t="99082" x="4640263" y="4503738"/>
          <p14:tracePt t="99084" x="4676775" y="4503738"/>
          <p14:tracePt t="99098" x="4722813" y="4494213"/>
          <p14:tracePt t="99116" x="4776788" y="4476750"/>
          <p14:tracePt t="99133" x="4822825" y="4449763"/>
          <p14:tracePt t="99149" x="4851400" y="4421188"/>
          <p14:tracePt t="99166" x="4895850" y="4348163"/>
          <p14:tracePt t="99182" x="4905375" y="4294188"/>
          <p14:tracePt t="99198" x="4905375" y="4221163"/>
          <p14:tracePt t="99199" x="4895850" y="4184650"/>
          <p14:tracePt t="99217" x="4851400" y="4119563"/>
          <p14:tracePt t="99232" x="4786313" y="4046538"/>
          <p14:tracePt t="99234" x="4759325" y="4002088"/>
          <p14:tracePt t="99247" x="4676775" y="3919538"/>
          <p14:tracePt t="99264" x="4603750" y="3873500"/>
          <p14:tracePt t="99281" x="4440238" y="3836988"/>
          <p14:tracePt t="99297" x="4311650" y="3836988"/>
          <p14:tracePt t="99314" x="4175125" y="3892550"/>
          <p14:tracePt t="99316" x="4129088" y="3910013"/>
          <p14:tracePt t="99331" x="4046538" y="3956050"/>
          <p14:tracePt t="99349" x="3963988" y="4029075"/>
          <p14:tracePt t="99364" x="3927475" y="4065588"/>
          <p14:tracePt t="99380" x="3910013" y="4102100"/>
          <p14:tracePt t="99397" x="3900488" y="4184650"/>
          <p14:tracePt t="99414" x="3900488" y="4257675"/>
          <p14:tracePt t="99431" x="3946525" y="4357688"/>
          <p14:tracePt t="99447" x="3983038" y="4403725"/>
          <p14:tracePt t="99464" x="4073525" y="4449763"/>
          <p14:tracePt t="99481" x="4138613" y="4476750"/>
          <p14:tracePt t="99497" x="4202113" y="4486275"/>
          <p14:tracePt t="99498" x="4238625" y="4486275"/>
          <p14:tracePt t="99513" x="4284663" y="4486275"/>
          <p14:tracePt t="99530" x="4321175" y="4486275"/>
          <p14:tracePt t="99547" x="4367213" y="4476750"/>
          <p14:tracePt t="99564" x="4375150" y="4467225"/>
          <p14:tracePt t="99580" x="4375150" y="4457700"/>
          <p14:tracePt t="100703" x="4375150" y="4440238"/>
          <p14:tracePt t="100710" x="4375150" y="4413250"/>
          <p14:tracePt t="100716" x="4375150" y="4403725"/>
          <p14:tracePt t="100726" x="4375150" y="4376738"/>
          <p14:tracePt t="100746" x="4384675" y="4330700"/>
          <p14:tracePt t="100761" x="4430713" y="4294188"/>
          <p14:tracePt t="100779" x="4686300" y="4303713"/>
          <p14:tracePt t="100793" x="4987925" y="4421188"/>
          <p14:tracePt t="100814" x="5280025" y="4576763"/>
          <p14:tracePt t="100829" x="5416550" y="4640263"/>
          <p14:tracePt t="100846" x="5518150" y="4686300"/>
          <p14:tracePt t="100860" x="5535613" y="4695825"/>
          <p14:tracePt t="100876" x="5545138" y="4705350"/>
          <p14:tracePt t="100892" x="5554663" y="4705350"/>
          <p14:tracePt t="100909" x="5554663" y="4695825"/>
          <p14:tracePt t="100926" x="5526088" y="4640263"/>
          <p14:tracePt t="100928" x="5499100" y="4603750"/>
          <p14:tracePt t="100942" x="5453063" y="4522788"/>
          <p14:tracePt t="100962" x="5362575" y="4394200"/>
          <p14:tracePt t="100976" x="5270500" y="4257675"/>
          <p14:tracePt t="100994" x="5114925" y="4046538"/>
          <p14:tracePt t="100995" x="5014913" y="3929063"/>
          <p14:tracePt t="101011" x="4795838" y="3727450"/>
          <p14:tracePt t="101028" x="4630738" y="3590925"/>
          <p14:tracePt t="101042" x="4521200" y="3517900"/>
          <p14:tracePt t="101043" x="4484688" y="3489325"/>
          <p14:tracePt t="101058" x="4430713" y="3462338"/>
          <p14:tracePt t="101079" x="4375150" y="3452813"/>
          <p14:tracePt t="101091" x="4338638" y="3452813"/>
          <p14:tracePt t="101109" x="4302125" y="3471863"/>
          <p14:tracePt t="101125" x="4248150" y="3508375"/>
          <p14:tracePt t="101146" x="4229100" y="3554413"/>
          <p14:tracePt t="101149" x="4229100" y="3571875"/>
          <p14:tracePt t="101159" x="4248150" y="3663950"/>
          <p14:tracePt t="101176" x="4292600" y="3783013"/>
          <p14:tracePt t="101196" x="4367213" y="3919538"/>
          <p14:tracePt t="101209" x="4403725" y="3973513"/>
          <p14:tracePt t="101226" x="4430713" y="4002088"/>
          <p14:tracePt t="101227" x="4440238" y="4019550"/>
          <p14:tracePt t="101246" x="4494213" y="4038600"/>
          <p14:tracePt t="101258" x="4567238" y="4065588"/>
          <p14:tracePt t="101275" x="4713288" y="4075113"/>
          <p14:tracePt t="101292" x="4776788" y="4075113"/>
          <p14:tracePt t="101309" x="4822825" y="4075113"/>
          <p14:tracePt t="101324" x="4841875" y="4075113"/>
          <p14:tracePt t="101343" x="4859338" y="4046538"/>
          <p14:tracePt t="101358" x="4859338" y="4010025"/>
          <p14:tracePt t="101374" x="4859338" y="3946525"/>
          <p14:tracePt t="101391" x="4776788" y="3836988"/>
          <p14:tracePt t="101407" x="4686300" y="3754438"/>
          <p14:tracePt t="101424" x="4567238" y="3690938"/>
          <p14:tracePt t="101441" x="4484688" y="3671888"/>
          <p14:tracePt t="101464" x="4411663" y="3671888"/>
          <p14:tracePt t="101474" x="4384675" y="3690938"/>
          <p14:tracePt t="101493" x="4330700" y="3717925"/>
          <p14:tracePt t="101509" x="4311650" y="3736975"/>
          <p14:tracePt t="101525" x="4302125" y="3763963"/>
          <p14:tracePt t="101526" x="4292600" y="3773488"/>
          <p14:tracePt t="101542" x="4292600" y="3810000"/>
          <p14:tracePt t="101559" x="4302125" y="3836988"/>
          <p14:tracePt t="101575" x="4357688" y="3910013"/>
          <p14:tracePt t="101590" x="4403725" y="3956050"/>
          <p14:tracePt t="101612" x="4586288" y="3992563"/>
          <p14:tracePt t="101625" x="4740275" y="3992563"/>
          <p14:tracePt t="101646" x="4895850" y="3983038"/>
          <p14:tracePt t="101657" x="4941888" y="3965575"/>
          <p14:tracePt t="101677" x="4978400" y="3937000"/>
          <p14:tracePt t="101690" x="4997450" y="3919538"/>
          <p14:tracePt t="101707" x="4997450" y="3900488"/>
          <p14:tracePt t="101725" x="4997450" y="3836988"/>
          <p14:tracePt t="101742" x="4968875" y="3800475"/>
          <p14:tracePt t="101758" x="4878388" y="3754438"/>
          <p14:tracePt t="101774" x="4786313" y="3746500"/>
          <p14:tracePt t="101791" x="4713288" y="3754438"/>
          <p14:tracePt t="101792" x="4686300" y="3763963"/>
          <p14:tracePt t="101807" x="4640263" y="3783013"/>
          <p14:tracePt t="101824" x="4603750" y="3800475"/>
          <p14:tracePt t="101825" x="4594225" y="3819525"/>
          <p14:tracePt t="101842" x="4586288" y="3827463"/>
          <p14:tracePt t="101856" x="4576763" y="3846513"/>
          <p14:tracePt t="101878" x="4567238" y="3863975"/>
          <p14:tracePt t="101894" x="4567238" y="3873500"/>
          <p14:tracePt t="101894" x="4567238" y="3883025"/>
          <p14:tracePt t="101910" x="4567238" y="3900488"/>
          <p14:tracePt t="101922" x="4567238" y="3919538"/>
          <p14:tracePt t="101941" x="4567238" y="3929063"/>
          <p14:tracePt t="101942" x="4576763" y="3937000"/>
          <p14:tracePt t="101956" x="4586288" y="3946525"/>
          <p14:tracePt t="101972" x="4586288" y="3956050"/>
          <p14:tracePt t="101993" x="4594225" y="3965575"/>
          <p14:tracePt t="102007" x="4603750" y="3965575"/>
          <p14:tracePt t="102024" x="4603750" y="3973513"/>
          <p14:tracePt t="102446" x="4713288" y="3956050"/>
          <p14:tracePt t="102452" x="4914900" y="3910013"/>
          <p14:tracePt t="102460" x="5151438" y="3863975"/>
          <p14:tracePt t="102471" x="5408613" y="3800475"/>
          <p14:tracePt t="102488" x="6102350" y="3717925"/>
          <p14:tracePt t="102505" x="6477000" y="3717925"/>
          <p14:tracePt t="102526" x="6832600" y="3773488"/>
          <p14:tracePt t="102539" x="6988175" y="3819525"/>
          <p14:tracePt t="102540" x="7051675" y="3827463"/>
          <p14:tracePt t="102556" x="7153275" y="3863975"/>
          <p14:tracePt t="102572" x="7207250" y="3873500"/>
          <p14:tracePt t="102593" x="7234238" y="3873500"/>
          <p14:tracePt t="102605" x="7253288" y="3873500"/>
          <p14:tracePt t="102654" x="7253288" y="3863975"/>
          <p14:tracePt t="102671" x="7243763" y="3863975"/>
          <p14:tracePt t="102677" x="7226300" y="3846513"/>
          <p14:tracePt t="102686" x="7189788" y="3827463"/>
          <p14:tracePt t="102705" x="6924675" y="3681413"/>
          <p14:tracePt t="102720" x="6640513" y="3554413"/>
          <p14:tracePt t="102738" x="6330950" y="3471863"/>
          <p14:tracePt t="102753" x="6184900" y="3462338"/>
          <p14:tracePt t="102773" x="6038850" y="3489325"/>
          <p14:tracePt t="102791" x="5946775" y="3517900"/>
          <p14:tracePt t="102806" x="5873750" y="3554413"/>
          <p14:tracePt t="102806" x="5837238" y="3571875"/>
          <p14:tracePt t="102821" x="5754688" y="3598863"/>
          <p14:tracePt t="102839" x="5691188" y="3608388"/>
          <p14:tracePt t="102840" x="5664200" y="3617913"/>
          <p14:tracePt t="102855" x="5627688" y="3635375"/>
          <p14:tracePt t="102871" x="5608638" y="3644900"/>
          <p14:tracePt t="102886" x="5591175" y="3644900"/>
          <p14:tracePt t="102888" x="5581650" y="3654425"/>
          <p14:tracePt t="102908" x="5572125" y="3654425"/>
          <p14:tracePt t="102943" x="5591175" y="3644900"/>
          <p14:tracePt t="102949" x="5654675" y="3635375"/>
          <p14:tracePt t="102956" x="5745163" y="3627438"/>
          <p14:tracePt t="102969" x="6129338" y="3581400"/>
          <p14:tracePt t="102987" x="6632575" y="3517900"/>
          <p14:tracePt t="103004" x="7043738" y="3435350"/>
          <p14:tracePt t="103025" x="7362825" y="3343275"/>
          <p14:tracePt t="103035" x="7426325" y="3335338"/>
          <p14:tracePt t="103055" x="7518400" y="3306763"/>
          <p14:tracePt t="103070" x="7545388" y="3289300"/>
          <p14:tracePt t="103072" x="7564438" y="3289300"/>
          <p14:tracePt t="103098" x="7572375" y="3289300"/>
          <p14:tracePt t="103137" x="7564438" y="3289300"/>
          <p14:tracePt t="103139" x="7554913" y="3289300"/>
          <p14:tracePt t="103151" x="7545388" y="3289300"/>
          <p14:tracePt t="103168" x="7472363" y="3289300"/>
          <p14:tracePt t="103185" x="7343775" y="3289300"/>
          <p14:tracePt t="103202" x="7007225" y="3316288"/>
          <p14:tracePt t="103219" x="6732588" y="3325813"/>
          <p14:tracePt t="103235" x="6440488" y="3352800"/>
          <p14:tracePt t="103251" x="6311900" y="3379788"/>
          <p14:tracePt t="103269" x="6175375" y="3425825"/>
          <p14:tracePt t="103284" x="6075363" y="3444875"/>
          <p14:tracePt t="103307" x="5973763" y="3462338"/>
          <p14:tracePt t="103319" x="5910263" y="3471863"/>
          <p14:tracePt t="103338" x="5864225" y="3471863"/>
          <p14:tracePt t="109914" x="5827713" y="3481388"/>
          <p14:tracePt t="109917" x="5745163" y="3498850"/>
          <p14:tracePt t="109931" x="5481638" y="3562350"/>
          <p14:tracePt t="109947" x="5180013" y="3598863"/>
          <p14:tracePt t="109964" x="4887913" y="3608388"/>
          <p14:tracePt t="109965" x="4749800" y="3627438"/>
          <p14:tracePt t="109980" x="4440238" y="3663950"/>
          <p14:tracePt t="109996" x="4119563" y="3700463"/>
          <p14:tracePt t="110013" x="3708400" y="3736975"/>
          <p14:tracePt t="110030" x="3462338" y="3727450"/>
          <p14:tracePt t="110047" x="3160713" y="3708400"/>
          <p14:tracePt t="110063" x="2987675" y="3727450"/>
          <p14:tracePt t="110081" x="2776538" y="3773488"/>
          <p14:tracePt t="110096" x="2676525" y="3810000"/>
          <p14:tracePt t="110117" x="2547938" y="3873500"/>
          <p14:tracePt t="110129" x="2493963" y="3892550"/>
          <p14:tracePt t="110148" x="2447925" y="3910013"/>
          <p14:tracePt t="110149" x="2430463" y="3919538"/>
          <p14:tracePt t="110163" x="2393950" y="3929063"/>
          <p14:tracePt t="110181" x="2338388" y="3946525"/>
          <p14:tracePt t="110198" x="2284413" y="3973513"/>
          <p14:tracePt t="110214" x="2238375" y="3992563"/>
          <p14:tracePt t="110229" x="2174875" y="4010025"/>
          <p14:tracePt t="110248" x="2027238" y="4029075"/>
          <p14:tracePt t="110264" x="1946275" y="4029075"/>
          <p14:tracePt t="110281" x="1854200" y="4029075"/>
          <p14:tracePt t="110300" x="1827213" y="4029075"/>
          <p14:tracePt t="110301" x="1808163" y="4029075"/>
          <p14:tracePt t="110314" x="1800225" y="4029075"/>
          <p14:tracePt t="110315" x="1790700" y="4029075"/>
          <p14:tracePt t="110329" x="1781175" y="4019550"/>
          <p14:tracePt t="110348" x="1771650" y="4010025"/>
          <p14:tracePt t="110365" x="1763713" y="4002088"/>
          <p14:tracePt t="110383" x="1754188" y="4002088"/>
          <p14:tracePt t="110400" x="1763713" y="3983038"/>
          <p14:tracePt t="110412" x="1771650" y="3973513"/>
          <p14:tracePt t="110413" x="1808163" y="3973513"/>
          <p14:tracePt t="110429" x="1909763" y="3965575"/>
          <p14:tracePt t="110445" x="2073275" y="3946525"/>
          <p14:tracePt t="110464" x="2457450" y="3956050"/>
          <p14:tracePt t="110483" x="2849563" y="3973513"/>
          <p14:tracePt t="110496" x="3087688" y="4002088"/>
          <p14:tracePt t="110513" x="3243263" y="4010025"/>
          <p14:tracePt t="110530" x="3379788" y="4010025"/>
          <p14:tracePt t="110545" x="3452813" y="4002088"/>
          <p14:tracePt t="110564" x="3516313" y="3973513"/>
          <p14:tracePt t="110579" x="3544888" y="3946525"/>
          <p14:tracePt t="110599" x="3562350" y="3883025"/>
          <p14:tracePt t="110611" x="3508375" y="3783013"/>
          <p14:tracePt t="110628" x="3406775" y="3654425"/>
          <p14:tracePt t="110645" x="3187700" y="3535363"/>
          <p14:tracePt t="110662" x="3032125" y="3525838"/>
          <p14:tracePt t="110680" x="2841625" y="3554413"/>
          <p14:tracePt t="110694" x="2732088" y="3627438"/>
          <p14:tracePt t="110713" x="2620963" y="3717925"/>
          <p14:tracePt t="110727" x="2576513" y="3763963"/>
          <p14:tracePt t="110746" x="2557463" y="3810000"/>
          <p14:tracePt t="110747" x="2547938" y="3819525"/>
          <p14:tracePt t="110763" x="2540000" y="3846513"/>
          <p14:tracePt t="110780" x="2530475" y="3873500"/>
          <p14:tracePt t="110796" x="2547938" y="3910013"/>
          <p14:tracePt t="110812" x="2584450" y="3946525"/>
          <p14:tracePt t="110828" x="2640013" y="3965575"/>
          <p14:tracePt t="110830" x="2657475" y="3973513"/>
          <p14:tracePt t="110843" x="2732088" y="3983038"/>
          <p14:tracePt t="110860" x="2786063" y="3983038"/>
          <p14:tracePt t="116554" x="2886075" y="3973513"/>
          <p14:tracePt t="116558" x="3041650" y="3937000"/>
          <p14:tracePt t="116564" x="3178175" y="3900488"/>
          <p14:tracePt t="116575" x="3316288" y="3883025"/>
          <p14:tracePt t="116593" x="3671888" y="3873500"/>
          <p14:tracePt t="116608" x="3919538" y="3900488"/>
          <p14:tracePt t="116626" x="4202113" y="3973513"/>
          <p14:tracePt t="116642" x="4330700" y="4010025"/>
          <p14:tracePt t="116659" x="4448175" y="4065588"/>
          <p14:tracePt t="116661" x="4503738" y="4102100"/>
          <p14:tracePt t="116674" x="4576763" y="4148138"/>
          <p14:tracePt t="116692" x="4640263" y="4184650"/>
          <p14:tracePt t="116695" x="4667250" y="4202113"/>
          <p14:tracePt t="116708" x="4713288" y="4238625"/>
          <p14:tracePt t="116726" x="4732338" y="4257675"/>
          <p14:tracePt t="116744" x="4749800" y="4275138"/>
          <p14:tracePt t="116763" x="4759325" y="4284663"/>
          <p14:tracePt t="125569" x="4749800" y="4211638"/>
          <p14:tracePt t="125573" x="4713288" y="4056063"/>
          <p14:tracePt t="125580" x="4695825" y="3863975"/>
          <p14:tracePt t="125596" x="4695825" y="3462338"/>
          <p14:tracePt t="125614" x="4768850" y="2676525"/>
          <p14:tracePt t="125631" x="4813300" y="2247900"/>
          <p14:tracePt t="125648" x="4878388" y="1727200"/>
          <p14:tracePt t="125667" x="4932363" y="1397000"/>
          <p14:tracePt t="125681" x="5014913" y="1041400"/>
          <p14:tracePt t="125698" x="5170488" y="520700"/>
          <p14:tracePt t="125712" x="5353050" y="9525"/>
          <p14:tracePt t="126791" x="4421188" y="868363"/>
          <p14:tracePt t="126791" x="4357688" y="1379538"/>
          <p14:tracePt t="126791" x="4229100" y="2520950"/>
          <p14:tracePt t="126791" x="4073525" y="3663950"/>
          <p14:tracePt t="126791" x="3910013" y="4978400"/>
          <p14:tracePt t="126791" x="2247900" y="5006975"/>
          <p14:tracePt t="126791" x="2136775" y="4951413"/>
          <p14:tracePt t="126791" x="2036763" y="4914900"/>
          <p14:tracePt t="126791" x="1890713" y="4832350"/>
          <p14:tracePt t="126791" x="1808163" y="4795838"/>
          <p14:tracePt t="126791" x="1654175" y="4751388"/>
          <p14:tracePt t="126791" x="1489075" y="4732338"/>
          <p14:tracePt t="126791" x="1243013" y="4714875"/>
          <p14:tracePt t="126791" x="1014413" y="4695825"/>
          <p14:tracePt t="126791" x="904875" y="4686300"/>
          <p14:tracePt t="126791" x="831850" y="4668838"/>
          <p14:tracePt t="126791" x="776288" y="4640263"/>
          <p14:tracePt t="126791" x="749300" y="4632325"/>
          <p14:tracePt t="126791" x="730250" y="4586288"/>
          <p14:tracePt t="126791" x="722313" y="4559300"/>
          <p14:tracePt t="126791" x="730250" y="4357688"/>
          <p14:tracePt t="126791" x="822325" y="4002088"/>
          <p14:tracePt t="126791" x="922338" y="3763963"/>
          <p14:tracePt t="126791" x="1041400" y="3535363"/>
          <p14:tracePt t="126791" x="1123950" y="3425825"/>
          <p14:tracePt t="126791" x="1323975" y="3187700"/>
          <p14:tracePt t="126791" x="1543050" y="2978150"/>
          <p14:tracePt t="126791" x="1644650" y="2878138"/>
          <p14:tracePt t="126791" x="1800225" y="2722563"/>
          <p14:tracePt t="126791" x="1927225" y="2613025"/>
          <p14:tracePt t="126791" x="1982788" y="2576513"/>
          <p14:tracePt t="126791" x="2055813" y="2513013"/>
          <p14:tracePt t="126791" x="2155825" y="2457450"/>
          <p14:tracePt t="126791" x="2201863" y="2439988"/>
          <p14:tracePt t="126791" x="2219325" y="2430463"/>
          <p14:tracePt t="126791" x="2238375" y="2420938"/>
          <p14:tracePt t="126791" x="2238375" y="2411413"/>
          <p14:tracePt t="126791" x="2247900" y="2411413"/>
          <p14:tracePt t="126791" x="2255838" y="2411413"/>
          <p14:tracePt t="126791" x="2265363" y="2411413"/>
          <p14:tracePt t="126791" x="2274888" y="2411413"/>
          <p14:tracePt t="126791" x="2274888" y="2420938"/>
          <p14:tracePt t="126791" x="2274888" y="2430463"/>
          <p14:tracePt t="126791" x="2274888" y="2439988"/>
          <p14:tracePt t="126791" x="2274888" y="2447925"/>
          <p14:tracePt t="126791" x="2274888" y="2466975"/>
          <p14:tracePt t="126791" x="2274888" y="2476500"/>
          <p14:tracePt t="126791" x="2274888" y="2493963"/>
          <p14:tracePt t="126791" x="2274888" y="2513013"/>
          <p14:tracePt t="126791" x="2274888" y="2530475"/>
          <p14:tracePt t="126791" x="2274888" y="2540000"/>
          <p14:tracePt t="126791" x="2274888" y="2557463"/>
          <p14:tracePt t="126791" x="2274888" y="2576513"/>
          <p14:tracePt t="126791" x="2265363" y="2586038"/>
          <p14:tracePt t="126791" x="2265363" y="2593975"/>
          <p14:tracePt t="126791" x="2265363" y="2613025"/>
          <p14:tracePt t="126791" x="2265363" y="2622550"/>
          <p14:tracePt t="126791" x="2265363" y="2476500"/>
          <p14:tracePt t="126791" x="2274888" y="2155825"/>
          <p14:tracePt t="126791" x="2328863" y="1763713"/>
          <p14:tracePt t="126791" x="2540000" y="1050925"/>
          <p14:tracePt t="126791" x="2878138" y="447675"/>
          <p14:tracePt t="127451" x="4302125" y="36513"/>
          <p14:tracePt t="127454" x="4275138" y="173038"/>
          <p14:tracePt t="127474" x="4219575" y="566738"/>
          <p14:tracePt t="127488" x="4192588" y="739775"/>
          <p14:tracePt t="127503" x="4175125" y="912813"/>
          <p14:tracePt t="127518" x="4156075" y="995363"/>
          <p14:tracePt t="128087" x="4156075" y="1068388"/>
          <p14:tracePt t="128091" x="4156075" y="1177925"/>
          <p14:tracePt t="128100" x="4156075" y="1316038"/>
          <p14:tracePt t="128116" x="4146550" y="1690688"/>
          <p14:tracePt t="128133" x="4146550" y="2476500"/>
          <p14:tracePt t="128152" x="4146550" y="2814638"/>
          <p14:tracePt t="128153" x="4146550" y="2960688"/>
          <p14:tracePt t="128167" x="4138613" y="3206750"/>
          <p14:tracePt t="128184" x="4138613" y="3335338"/>
          <p14:tracePt t="128202" x="4129088" y="3389313"/>
          <p14:tracePt t="128218" x="4119563" y="3398838"/>
          <p14:tracePt t="128234" x="4110038" y="3408363"/>
          <p14:tracePt t="179296" x="3973513" y="3298825"/>
          <p14:tracePt t="179302" x="3744913" y="3106738"/>
          <p14:tracePt t="179309" x="3525838" y="2951163"/>
          <p14:tracePt t="179317" x="3333750" y="2832100"/>
          <p14:tracePt t="179334" x="3024188" y="2613025"/>
          <p14:tracePt t="179356" x="2584450" y="2311400"/>
          <p14:tracePt t="179368" x="2328863" y="2101850"/>
          <p14:tracePt t="179371" x="2219325" y="1992313"/>
          <p14:tracePt t="179386" x="1917700" y="1589088"/>
          <p14:tracePt t="179401" x="1644650" y="1133475"/>
          <p14:tracePt t="179418" x="1389063" y="557213"/>
          <p14:tracePt t="179434" x="1287463" y="319088"/>
          <p14:tracePt t="181671" x="1506538" y="26988"/>
          <p14:tracePt t="181678" x="1763713" y="128588"/>
          <p14:tracePt t="181684" x="2027238" y="228600"/>
          <p14:tracePt t="181693" x="2347913" y="347663"/>
          <p14:tracePt t="181710" x="2832100" y="547688"/>
          <p14:tracePt t="181712" x="3024188" y="603250"/>
          <p14:tracePt t="181727" x="3489325" y="730250"/>
          <p14:tracePt t="181746" x="3992563" y="812800"/>
          <p14:tracePt t="181760" x="4156075" y="812800"/>
          <p14:tracePt t="181779" x="4175125" y="812800"/>
          <p14:tracePt t="182952" x="4302125" y="1068388"/>
          <p14:tracePt t="182954" x="4384675" y="1250950"/>
          <p14:tracePt t="182960" x="4484688" y="1452563"/>
          <p14:tracePt t="182972" x="4549775" y="1617663"/>
          <p14:tracePt t="182988" x="4713288" y="1909763"/>
          <p14:tracePt t="183005" x="4795838" y="2065338"/>
          <p14:tracePt t="183022" x="4868863" y="2219325"/>
          <p14:tracePt t="183038" x="4895850" y="2292350"/>
          <p14:tracePt t="183056" x="4895850" y="23114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307" y="336042"/>
            <a:ext cx="22161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Solar</a:t>
            </a:r>
            <a:r>
              <a:rPr spc="-65" dirty="0"/>
              <a:t> </a:t>
            </a:r>
            <a:r>
              <a:rPr spc="-5" dirty="0"/>
              <a:t>Energy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64733" y="1054353"/>
            <a:ext cx="214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Electricity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generation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88595" y="749630"/>
            <a:ext cx="26015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Solar heating </a:t>
            </a:r>
            <a:r>
              <a:rPr sz="1800" spc="-10" dirty="0">
                <a:latin typeface="Arial"/>
                <a:cs typeface="Arial"/>
              </a:rPr>
              <a:t>and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cooling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11391" y="1374660"/>
            <a:ext cx="106616" cy="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67018" y="1396746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25908">
            <a:solidFill>
              <a:srgbClr val="00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36972" y="1687093"/>
            <a:ext cx="237832" cy="4465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19268" y="1709166"/>
            <a:ext cx="78105" cy="288290"/>
          </a:xfrm>
          <a:custGeom>
            <a:avLst/>
            <a:gdLst/>
            <a:ahLst/>
            <a:cxnLst/>
            <a:rect l="l" t="t" r="r" b="b"/>
            <a:pathLst>
              <a:path w="78105" h="288289">
                <a:moveTo>
                  <a:pt x="25908" y="210312"/>
                </a:moveTo>
                <a:lnTo>
                  <a:pt x="0" y="210312"/>
                </a:lnTo>
                <a:lnTo>
                  <a:pt x="38862" y="288036"/>
                </a:lnTo>
                <a:lnTo>
                  <a:pt x="71247" y="223266"/>
                </a:lnTo>
                <a:lnTo>
                  <a:pt x="25908" y="223266"/>
                </a:lnTo>
                <a:lnTo>
                  <a:pt x="25908" y="210312"/>
                </a:lnTo>
                <a:close/>
              </a:path>
              <a:path w="78105" h="288289">
                <a:moveTo>
                  <a:pt x="51815" y="0"/>
                </a:moveTo>
                <a:lnTo>
                  <a:pt x="25908" y="0"/>
                </a:lnTo>
                <a:lnTo>
                  <a:pt x="25908" y="223266"/>
                </a:lnTo>
                <a:lnTo>
                  <a:pt x="51815" y="223266"/>
                </a:lnTo>
                <a:lnTo>
                  <a:pt x="51815" y="0"/>
                </a:lnTo>
                <a:close/>
              </a:path>
              <a:path w="78105" h="288289">
                <a:moveTo>
                  <a:pt x="77724" y="210312"/>
                </a:moveTo>
                <a:lnTo>
                  <a:pt x="51815" y="210312"/>
                </a:lnTo>
                <a:lnTo>
                  <a:pt x="51815" y="223266"/>
                </a:lnTo>
                <a:lnTo>
                  <a:pt x="71247" y="223266"/>
                </a:lnTo>
                <a:lnTo>
                  <a:pt x="77724" y="210312"/>
                </a:lnTo>
                <a:close/>
              </a:path>
            </a:pathLst>
          </a:custGeom>
          <a:solidFill>
            <a:srgbClr val="00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86039" y="1687093"/>
            <a:ext cx="237832" cy="4465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68336" y="1709166"/>
            <a:ext cx="78105" cy="288290"/>
          </a:xfrm>
          <a:custGeom>
            <a:avLst/>
            <a:gdLst/>
            <a:ahLst/>
            <a:cxnLst/>
            <a:rect l="l" t="t" r="r" b="b"/>
            <a:pathLst>
              <a:path w="78104" h="288289">
                <a:moveTo>
                  <a:pt x="25908" y="210312"/>
                </a:moveTo>
                <a:lnTo>
                  <a:pt x="0" y="210312"/>
                </a:lnTo>
                <a:lnTo>
                  <a:pt x="38862" y="288036"/>
                </a:lnTo>
                <a:lnTo>
                  <a:pt x="71247" y="223266"/>
                </a:lnTo>
                <a:lnTo>
                  <a:pt x="25908" y="223266"/>
                </a:lnTo>
                <a:lnTo>
                  <a:pt x="25908" y="210312"/>
                </a:lnTo>
                <a:close/>
              </a:path>
              <a:path w="78104" h="288289">
                <a:moveTo>
                  <a:pt x="51815" y="0"/>
                </a:moveTo>
                <a:lnTo>
                  <a:pt x="25908" y="0"/>
                </a:lnTo>
                <a:lnTo>
                  <a:pt x="25908" y="223266"/>
                </a:lnTo>
                <a:lnTo>
                  <a:pt x="51815" y="223266"/>
                </a:lnTo>
                <a:lnTo>
                  <a:pt x="51815" y="0"/>
                </a:lnTo>
                <a:close/>
              </a:path>
              <a:path w="78104" h="288289">
                <a:moveTo>
                  <a:pt x="77724" y="210312"/>
                </a:moveTo>
                <a:lnTo>
                  <a:pt x="51815" y="210312"/>
                </a:lnTo>
                <a:lnTo>
                  <a:pt x="51815" y="223266"/>
                </a:lnTo>
                <a:lnTo>
                  <a:pt x="71247" y="223266"/>
                </a:lnTo>
                <a:lnTo>
                  <a:pt x="77724" y="210312"/>
                </a:lnTo>
                <a:close/>
              </a:path>
            </a:pathLst>
          </a:custGeom>
          <a:solidFill>
            <a:srgbClr val="00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14696" y="1662620"/>
            <a:ext cx="2542031" cy="1066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58130" y="1698498"/>
            <a:ext cx="2448560" cy="0"/>
          </a:xfrm>
          <a:custGeom>
            <a:avLst/>
            <a:gdLst/>
            <a:ahLst/>
            <a:cxnLst/>
            <a:rect l="l" t="t" r="r" b="b"/>
            <a:pathLst>
              <a:path w="2448560">
                <a:moveTo>
                  <a:pt x="0" y="0"/>
                </a:moveTo>
                <a:lnTo>
                  <a:pt x="2448306" y="0"/>
                </a:lnTo>
              </a:path>
            </a:pathLst>
          </a:custGeom>
          <a:ln w="25908">
            <a:solidFill>
              <a:srgbClr val="00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00676" y="2083689"/>
            <a:ext cx="19043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Photovoltaics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(PV)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29018" y="1944700"/>
            <a:ext cx="138366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Solar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thermal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93259" y="2444495"/>
            <a:ext cx="1728216" cy="12816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91339" y="1248155"/>
            <a:ext cx="1362455" cy="8717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8640" y="1179575"/>
            <a:ext cx="1959864" cy="14249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94728" y="2267711"/>
            <a:ext cx="1450847" cy="9662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81012" y="3291840"/>
            <a:ext cx="1495044" cy="13152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36831" y="2776727"/>
            <a:ext cx="3348228" cy="13670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60AEA0F4-8922-4A19-9B51-1BDEEB9CDABB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6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8FB7523E-77DB-87C2-B1FD-D7FD939C5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00"/>
    </mc:Choice>
    <mc:Fallback xmlns="">
      <p:transition spd="slow" advTm="123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1" x="5024438" y="2046288"/>
          <p14:tracePt t="666" x="5307013" y="1389063"/>
          <p14:tracePt t="678" x="5526088" y="849313"/>
          <p14:tracePt t="5256" x="3598863" y="55563"/>
          <p14:tracePt t="5273" x="3333750" y="155575"/>
          <p14:tracePt t="5288" x="3097213" y="255588"/>
          <p14:tracePt t="5305" x="2878138" y="347663"/>
          <p14:tracePt t="5322" x="2584450" y="520700"/>
          <p14:tracePt t="5338" x="2357438" y="657225"/>
          <p14:tracePt t="5341" x="2247900" y="739775"/>
          <p14:tracePt t="5356" x="2000250" y="904875"/>
          <p14:tracePt t="5372" x="1817688" y="1031875"/>
          <p14:tracePt t="5391" x="1671638" y="1150938"/>
          <p14:tracePt t="5405" x="1608138" y="1196975"/>
          <p14:tracePt t="5426" x="1525588" y="1287463"/>
          <p14:tracePt t="5437" x="1462088" y="1389063"/>
          <p14:tracePt t="5458" x="1316038" y="1635125"/>
          <p14:tracePt t="5473" x="1223963" y="1808163"/>
          <p14:tracePt t="5489" x="1187450" y="1890713"/>
          <p14:tracePt t="5508" x="1096963" y="2036763"/>
          <p14:tracePt t="5522" x="1022350" y="2138363"/>
          <p14:tracePt t="5540" x="931863" y="2238375"/>
          <p14:tracePt t="5555" x="895350" y="2292350"/>
          <p14:tracePt t="5574" x="839788" y="2347913"/>
          <p14:tracePt t="5588" x="803275" y="2384425"/>
          <p14:tracePt t="5605" x="795338" y="2393950"/>
          <p14:tracePt t="5622" x="785813" y="2403475"/>
          <p14:tracePt t="5639" x="785813" y="2411413"/>
          <p14:tracePt t="5640" x="776288" y="2411413"/>
          <p14:tracePt t="5660" x="758825" y="2457450"/>
          <p14:tracePt t="5670" x="722313" y="2513013"/>
          <p14:tracePt t="5689" x="676275" y="2613025"/>
          <p14:tracePt t="5704" x="649288" y="2686050"/>
          <p14:tracePt t="5723" x="630238" y="2776538"/>
          <p14:tracePt t="5738" x="620713" y="2832100"/>
          <p14:tracePt t="5756" x="620713" y="2895600"/>
          <p14:tracePt t="5757" x="620713" y="2924175"/>
          <p14:tracePt t="5772" x="639763" y="2987675"/>
          <p14:tracePt t="5787" x="666750" y="3060700"/>
          <p14:tracePt t="5806" x="730250" y="3170238"/>
          <p14:tracePt t="5821" x="803275" y="3279775"/>
          <p14:tracePt t="5837" x="904875" y="3379788"/>
          <p14:tracePt t="5839" x="958850" y="3452813"/>
          <p14:tracePt t="5855" x="1087438" y="3562350"/>
          <p14:tracePt t="5869" x="1233488" y="3708400"/>
          <p14:tracePt t="5891" x="1470025" y="3846513"/>
          <p14:tracePt t="5905" x="1662113" y="3919538"/>
          <p14:tracePt t="5906" x="1735138" y="3946525"/>
          <p14:tracePt t="5920" x="1881188" y="3965575"/>
          <p14:tracePt t="5941" x="2055813" y="3965575"/>
          <p14:tracePt t="5956" x="2192338" y="3956050"/>
          <p14:tracePt t="5976" x="2420938" y="3873500"/>
          <p14:tracePt t="5986" x="2474913" y="3836988"/>
          <p14:tracePt t="6004" x="2584450" y="3754438"/>
          <p14:tracePt t="6023" x="2676525" y="3644900"/>
          <p14:tracePt t="6037" x="2732088" y="3544888"/>
          <p14:tracePt t="6053" x="2768600" y="3452813"/>
          <p14:tracePt t="6070" x="2832100" y="3325813"/>
          <p14:tracePt t="6086" x="2868613" y="3270250"/>
          <p14:tracePt t="6103" x="2914650" y="3206750"/>
          <p14:tracePt t="6119" x="2941638" y="3160713"/>
          <p14:tracePt t="6140" x="2959100" y="3133725"/>
          <p14:tracePt t="6154" x="2987675" y="3087688"/>
          <p14:tracePt t="6173" x="3014663" y="2941638"/>
          <p14:tracePt t="6187" x="3024188" y="2768600"/>
          <p14:tracePt t="6207" x="2951163" y="2466975"/>
          <p14:tracePt t="6224" x="2841625" y="2255838"/>
          <p14:tracePt t="6236" x="2722563" y="2109788"/>
          <p14:tracePt t="6252" x="2620963" y="2009775"/>
          <p14:tracePt t="6253" x="2576513" y="1955800"/>
          <p14:tracePt t="6268" x="2430463" y="1844675"/>
          <p14:tracePt t="6285" x="2301875" y="1754188"/>
          <p14:tracePt t="6287" x="2219325" y="1727200"/>
          <p14:tracePt t="6302" x="2082800" y="1690688"/>
          <p14:tracePt t="6318" x="1890713" y="1690688"/>
          <p14:tracePt t="6338" x="1589088" y="1800225"/>
          <p14:tracePt t="6351" x="1425575" y="1909763"/>
          <p14:tracePt t="6370" x="1270000" y="2036763"/>
          <p14:tracePt t="6390" x="1177925" y="2119313"/>
          <p14:tracePt t="6408" x="1123950" y="2182813"/>
          <p14:tracePt t="6418" x="1058863" y="2311400"/>
          <p14:tracePt t="6440" x="977900" y="2503488"/>
          <p14:tracePt t="6453" x="912813" y="2713038"/>
          <p14:tracePt t="6474" x="912813" y="2895600"/>
          <p14:tracePt t="6486" x="931863" y="2997200"/>
          <p14:tracePt t="6506" x="958850" y="3078163"/>
          <p14:tracePt t="6520" x="977900" y="3124200"/>
          <p14:tracePt t="6534" x="1014413" y="3151188"/>
          <p14:tracePt t="6551" x="1050925" y="3187700"/>
          <p14:tracePt t="6552" x="1077913" y="3206750"/>
          <p14:tracePt t="6568" x="1123950" y="3233738"/>
          <p14:tracePt t="6585" x="1160463" y="3252788"/>
          <p14:tracePt t="6586" x="1177925" y="3252788"/>
          <p14:tracePt t="6600" x="1196975" y="3260725"/>
          <p14:tracePt t="6617" x="1214438" y="3260725"/>
          <p14:tracePt t="6639" x="1223963" y="3260725"/>
          <p14:tracePt t="6640" x="1233488" y="3260725"/>
          <p14:tracePt t="6668" x="1243013" y="3260725"/>
          <p14:tracePt t="6688" x="1250950" y="3260725"/>
          <p14:tracePt t="6706" x="1260475" y="3260725"/>
          <p14:tracePt t="9878" x="1333500" y="3097213"/>
          <p14:tracePt t="9886" x="1452563" y="2859088"/>
          <p14:tracePt t="9890" x="1562100" y="2649538"/>
          <p14:tracePt t="9910" x="1735138" y="2328863"/>
          <p14:tracePt t="9911" x="1790700" y="2219325"/>
          <p14:tracePt t="9923" x="1854200" y="2119313"/>
          <p14:tracePt t="9942" x="1990725" y="1936750"/>
          <p14:tracePt t="9961" x="2063750" y="1854200"/>
          <p14:tracePt t="9974" x="2100263" y="1817688"/>
          <p14:tracePt t="9993" x="2146300" y="1790700"/>
          <p14:tracePt t="9994" x="2155825" y="1771650"/>
          <p14:tracePt t="10011" x="2174875" y="1763713"/>
          <p14:tracePt t="10014" x="2182813" y="1754188"/>
          <p14:tracePt t="10023" x="2192338" y="1744663"/>
          <p14:tracePt t="10045" x="2201863" y="1744663"/>
          <p14:tracePt t="10056" x="2211388" y="1735138"/>
          <p14:tracePt t="10076" x="2219325" y="1727200"/>
          <p14:tracePt t="10094" x="2228850" y="1727200"/>
          <p14:tracePt t="10109" x="2238375" y="1717675"/>
          <p14:tracePt t="10127" x="2238375" y="1708150"/>
          <p14:tracePt t="10144" x="2247900" y="1708150"/>
          <p14:tracePt t="10158" x="2255838" y="1698625"/>
          <p14:tracePt t="10176" x="2265363" y="1681163"/>
          <p14:tracePt t="10191" x="2311400" y="1635125"/>
          <p14:tracePt t="10209" x="2338388" y="1598613"/>
          <p14:tracePt t="10228" x="2374900" y="1535113"/>
          <p14:tracePt t="10238" x="2384425" y="1508125"/>
          <p14:tracePt t="10256" x="2384425" y="1489075"/>
          <p14:tracePt t="10258" x="2384425" y="1479550"/>
          <p14:tracePt t="10277" x="2374900" y="1471613"/>
          <p14:tracePt t="10278" x="2347913" y="1462088"/>
          <p14:tracePt t="10289" x="2320925" y="1452563"/>
          <p14:tracePt t="10308" x="2192338" y="1452563"/>
          <p14:tracePt t="10322" x="2055813" y="1479550"/>
          <p14:tracePt t="10343" x="1854200" y="1516063"/>
          <p14:tracePt t="10357" x="1763713" y="1535113"/>
          <p14:tracePt t="10376" x="1727200" y="1552575"/>
          <p14:tracePt t="10377" x="1717675" y="1552575"/>
          <p14:tracePt t="10391" x="1698625" y="1562100"/>
          <p14:tracePt t="10405" x="1681163" y="1571625"/>
          <p14:tracePt t="10431" x="1671638" y="1571625"/>
          <p14:tracePt t="10469" x="1671638" y="1562100"/>
          <p14:tracePt t="10493" x="1681163" y="1562100"/>
          <p14:tracePt t="10498" x="1698625" y="1562100"/>
          <p14:tracePt t="10515" x="1717675" y="1562100"/>
          <p14:tracePt t="10521" x="1727200" y="1562100"/>
          <p14:tracePt t="10541" x="1800225" y="1562100"/>
          <p14:tracePt t="10558" x="1873250" y="1562100"/>
          <p14:tracePt t="10571" x="1973263" y="1598613"/>
          <p14:tracePt t="10588" x="2274888" y="1698625"/>
          <p14:tracePt t="10606" x="2620963" y="1827213"/>
          <p14:tracePt t="10622" x="3325813" y="2073275"/>
          <p14:tracePt t="10639" x="3744913" y="2228850"/>
          <p14:tracePt t="10656" x="4219575" y="2374900"/>
          <p14:tracePt t="10672" x="4513263" y="2466975"/>
          <p14:tracePt t="10673" x="4667250" y="2493963"/>
          <p14:tracePt t="10690" x="4878388" y="2530475"/>
          <p14:tracePt t="10708" x="5207000" y="2549525"/>
          <p14:tracePt t="10726" x="5399088" y="2549525"/>
          <p14:tracePt t="10727" x="5462588" y="2549525"/>
          <p14:tracePt t="10737" x="5518150" y="2549525"/>
          <p14:tracePt t="10755" x="5691188" y="2530475"/>
          <p14:tracePt t="10770" x="5873750" y="2530475"/>
          <p14:tracePt t="10788" x="6119813" y="2530475"/>
          <p14:tracePt t="10804" x="6238875" y="2530475"/>
          <p14:tracePt t="10821" x="6394450" y="2540000"/>
          <p14:tracePt t="10823" x="6477000" y="2540000"/>
          <p14:tracePt t="10837" x="6586538" y="2540000"/>
          <p14:tracePt t="10854" x="6650038" y="2540000"/>
          <p14:tracePt t="10856" x="6677025" y="2540000"/>
          <p14:tracePt t="10871" x="6742113" y="2540000"/>
          <p14:tracePt t="10892" x="7051675" y="2503488"/>
          <p14:tracePt t="10906" x="7253288" y="2466975"/>
          <p14:tracePt t="10922" x="7362825" y="2439988"/>
          <p14:tracePt t="10939" x="7462838" y="2403475"/>
          <p14:tracePt t="10954" x="7518400" y="2384425"/>
          <p14:tracePt t="10970" x="7545388" y="2357438"/>
          <p14:tracePt t="10986" x="7581900" y="2311400"/>
          <p14:tracePt t="11003" x="7581900" y="2265363"/>
          <p14:tracePt t="11019" x="7545388" y="2109788"/>
          <p14:tracePt t="11036" x="7489825" y="2009775"/>
          <p14:tracePt t="11054" x="7316788" y="1754188"/>
          <p14:tracePt t="11069" x="7088188" y="1589088"/>
          <p14:tracePt t="11086" x="6851650" y="1508125"/>
          <p14:tracePt t="11088" x="6742113" y="1479550"/>
          <p14:tracePt t="11103" x="6448425" y="1471613"/>
          <p14:tracePt t="11125" x="6046788" y="1535113"/>
          <p14:tracePt t="11138" x="5700713" y="1671638"/>
          <p14:tracePt t="11156" x="5216525" y="1890713"/>
          <p14:tracePt t="11171" x="4859338" y="1992313"/>
          <p14:tracePt t="11187" x="4576763" y="2055813"/>
          <p14:tracePt t="11207" x="4256088" y="2101850"/>
          <p14:tracePt t="11218" x="4102100" y="2119313"/>
          <p14:tracePt t="11236" x="4000500" y="2128838"/>
          <p14:tracePt t="11237" x="3963988" y="2128838"/>
          <p14:tracePt t="11253" x="3927475" y="2128838"/>
          <p14:tracePt t="11269" x="3900488" y="2128838"/>
          <p14:tracePt t="11285" x="3873500" y="2128838"/>
          <p14:tracePt t="11303" x="3854450" y="2119313"/>
          <p14:tracePt t="11324" x="3836988" y="2109788"/>
          <p14:tracePt t="11327" x="3827463" y="2101850"/>
          <p14:tracePt t="11335" x="3817938" y="2101850"/>
          <p14:tracePt t="11353" x="3790950" y="2082800"/>
          <p14:tracePt t="11368" x="3773488" y="2065338"/>
          <p14:tracePt t="11389" x="3744913" y="2046288"/>
          <p14:tracePt t="11404" x="3727450" y="2028825"/>
          <p14:tracePt t="11419" x="3708400" y="2009775"/>
          <p14:tracePt t="11435" x="3690938" y="1973263"/>
          <p14:tracePt t="11451" x="3671888" y="1936750"/>
          <p14:tracePt t="11469" x="3654425" y="1873250"/>
          <p14:tracePt t="11485" x="3644900" y="1827213"/>
          <p14:tracePt t="11507" x="3625850" y="1754188"/>
          <p14:tracePt t="11518" x="3617913" y="1708150"/>
          <p14:tracePt t="11535" x="3608388" y="1635125"/>
          <p14:tracePt t="11537" x="3608388" y="1589088"/>
          <p14:tracePt t="11553" x="3608388" y="1508125"/>
          <p14:tracePt t="11573" x="3617913" y="1389063"/>
          <p14:tracePt t="11587" x="3635375" y="1333500"/>
          <p14:tracePt t="11604" x="3635375" y="1306513"/>
          <p14:tracePt t="11604" x="3644900" y="1287463"/>
          <p14:tracePt t="11619" x="3654425" y="1279525"/>
          <p14:tracePt t="11639" x="3671888" y="1250950"/>
          <p14:tracePt t="11651" x="3681413" y="1233488"/>
          <p14:tracePt t="11653" x="3690938" y="1223963"/>
          <p14:tracePt t="11668" x="3727450" y="1196975"/>
          <p14:tracePt t="11689" x="3790950" y="1160463"/>
          <p14:tracePt t="11703" x="3836988" y="1141413"/>
          <p14:tracePt t="11720" x="3910013" y="1104900"/>
          <p14:tracePt t="11736" x="3963988" y="1087438"/>
          <p14:tracePt t="11752" x="4010025" y="1068388"/>
          <p14:tracePt t="11769" x="4065588" y="1060450"/>
          <p14:tracePt t="11786" x="4083050" y="1050925"/>
          <p14:tracePt t="57436" x="4248150" y="1050925"/>
          <p14:tracePt t="57442" x="4421188" y="1077913"/>
          <p14:tracePt t="57456" x="4603750" y="1123950"/>
          <p14:tracePt t="57456" x="4851400" y="1187450"/>
          <p14:tracePt t="57471" x="5326063" y="1333500"/>
          <p14:tracePt t="57490" x="5773738" y="1498600"/>
          <p14:tracePt t="57491" x="6065838" y="1598613"/>
          <p14:tracePt t="57504" x="6530975" y="1817688"/>
          <p14:tracePt t="57522" x="6978650" y="2073275"/>
          <p14:tracePt t="57540" x="7435850" y="2366963"/>
          <p14:tracePt t="57554" x="7645400" y="2466975"/>
          <p14:tracePt t="57572" x="7947025" y="2576513"/>
          <p14:tracePt t="57585" x="8039100" y="2603500"/>
          <p14:tracePt t="57603" x="8085138" y="2622550"/>
          <p14:tracePt t="57619" x="8129588" y="2630488"/>
          <p14:tracePt t="57637" x="8148638" y="2630488"/>
          <p14:tracePt t="57670" x="8158163" y="2630488"/>
          <p14:tracePt t="57681" x="8166100" y="2622550"/>
          <p14:tracePt t="57687" x="8175625" y="2622550"/>
          <p14:tracePt t="57704" x="8185150" y="2557463"/>
          <p14:tracePt t="57720" x="8194675" y="2447925"/>
          <p14:tracePt t="57721" x="8194675" y="2374900"/>
          <p14:tracePt t="57741" x="8185150" y="2138363"/>
          <p14:tracePt t="57751" x="8158163" y="2055813"/>
          <p14:tracePt t="57771" x="8066088" y="1827213"/>
          <p14:tracePt t="57785" x="7966075" y="1681163"/>
          <p14:tracePt t="57803" x="7710488" y="1462088"/>
          <p14:tracePt t="57818" x="7545388" y="1333500"/>
          <p14:tracePt t="57840" x="7335838" y="1214438"/>
          <p14:tracePt t="57852" x="7216775" y="1169988"/>
          <p14:tracePt t="57868" x="7070725" y="1169988"/>
          <p14:tracePt t="57890" x="6842125" y="1243013"/>
          <p14:tracePt t="57891" x="6769100" y="1260475"/>
          <p14:tracePt t="57902" x="6705600" y="1296988"/>
          <p14:tracePt t="57924" x="6567488" y="1352550"/>
          <p14:tracePt t="57937" x="6486525" y="1397000"/>
          <p14:tracePt t="57938" x="6457950" y="1416050"/>
          <p14:tracePt t="57955" x="6384925" y="1471613"/>
          <p14:tracePt t="57971" x="6321425" y="1544638"/>
          <p14:tracePt t="57973" x="6294438" y="1589088"/>
          <p14:tracePt t="57984" x="6275388" y="1635125"/>
          <p14:tracePt t="58001" x="6221413" y="1727200"/>
          <p14:tracePt t="58018" x="6202363" y="1771650"/>
          <p14:tracePt t="58035" x="6202363" y="1817688"/>
          <p14:tracePt t="58051" x="6202363" y="1882775"/>
          <p14:tracePt t="58068" x="6238875" y="1973263"/>
          <p14:tracePt t="58084" x="6294438" y="2055813"/>
          <p14:tracePt t="58101" x="6367463" y="2128838"/>
          <p14:tracePt t="58101" x="6411913" y="2146300"/>
          <p14:tracePt t="58117" x="6523038" y="2165350"/>
          <p14:tracePt t="58135" x="6632575" y="2174875"/>
          <p14:tracePt t="58138" x="6677025" y="2174875"/>
          <p14:tracePt t="58151" x="6823075" y="2174875"/>
          <p14:tracePt t="58169" x="7007225" y="2174875"/>
          <p14:tracePt t="58170" x="7107238" y="2174875"/>
          <p14:tracePt t="58186" x="7280275" y="2165350"/>
          <p14:tracePt t="58202" x="7408863" y="2146300"/>
          <p14:tracePt t="58223" x="7535863" y="2138363"/>
          <p14:tracePt t="58233" x="7608888" y="2128838"/>
          <p14:tracePt t="58252" x="7664450" y="2101850"/>
          <p14:tracePt t="58267" x="7681913" y="2092325"/>
          <p14:tracePt t="58288" x="7700963" y="2082800"/>
          <p14:tracePt t="58306" x="7710488" y="2073275"/>
          <p14:tracePt t="58319" x="7710488" y="2065338"/>
          <p14:tracePt t="58851" x="7700963" y="2028825"/>
          <p14:tracePt t="58856" x="7637463" y="1955800"/>
          <p14:tracePt t="58865" x="7600950" y="1882775"/>
          <p14:tracePt t="58884" x="7489825" y="1754188"/>
          <p14:tracePt t="58900" x="7416800" y="1681163"/>
          <p14:tracePt t="58918" x="7270750" y="1562100"/>
          <p14:tracePt t="58932" x="7189788" y="1489075"/>
          <p14:tracePt t="58948" x="7124700" y="1425575"/>
          <p14:tracePt t="58967" x="7024688" y="1316038"/>
          <p14:tracePt t="58983" x="6988175" y="1250950"/>
          <p14:tracePt t="58998" x="6951663" y="1214438"/>
          <p14:tracePt t="58999" x="6942138" y="1196975"/>
          <p14:tracePt t="59016" x="6924675" y="1169988"/>
          <p14:tracePt t="59037" x="6896100" y="1141413"/>
          <p14:tracePt t="59049" x="6888163" y="1133475"/>
          <p14:tracePt t="59067" x="6878638" y="1114425"/>
          <p14:tracePt t="59068" x="6869113" y="1114425"/>
          <p14:tracePt t="59083" x="6859588" y="1104900"/>
          <p14:tracePt t="59103" x="6851650" y="1096963"/>
          <p14:tracePt t="59116" x="6842125" y="1096963"/>
          <p14:tracePt t="59133" x="6823075" y="1096963"/>
          <p14:tracePt t="59149" x="6796088" y="1087438"/>
          <p14:tracePt t="59166" x="6786563" y="1087438"/>
          <p14:tracePt t="59184" x="6750050" y="1087438"/>
          <p14:tracePt t="59197" x="6732588" y="1087438"/>
          <p14:tracePt t="59216" x="6696075" y="1087438"/>
          <p14:tracePt t="59232" x="6669088" y="1087438"/>
          <p14:tracePt t="59247" x="6650038" y="1096963"/>
          <p14:tracePt t="59268" x="6640513" y="1096963"/>
          <p14:tracePt t="59285" x="6623050" y="1104900"/>
          <p14:tracePt t="59297" x="6613525" y="1104900"/>
          <p14:tracePt t="59320" x="6604000" y="1104900"/>
          <p14:tracePt t="59330" x="6596063" y="1104900"/>
          <p14:tracePt t="59414" x="6604000" y="1104900"/>
          <p14:tracePt t="59438" x="6613525" y="1104900"/>
          <p14:tracePt t="59449" x="6623050" y="1104900"/>
          <p14:tracePt t="59455" x="6632575" y="1104900"/>
          <p14:tracePt t="59489" x="6640513" y="1104900"/>
          <p14:tracePt t="59510" x="6650038" y="1104900"/>
          <p14:tracePt t="59523" x="6659563" y="1104900"/>
          <p14:tracePt t="60444" x="6659563" y="1114425"/>
          <p14:tracePt t="60448" x="6650038" y="1123950"/>
          <p14:tracePt t="60460" x="6640513" y="1141413"/>
          <p14:tracePt t="60462" x="6623050" y="1160463"/>
          <p14:tracePt t="60482" x="6613525" y="1187450"/>
          <p14:tracePt t="60482" x="6596063" y="1206500"/>
          <p14:tracePt t="60493" x="6577013" y="1233488"/>
          <p14:tracePt t="60510" x="6540500" y="1270000"/>
          <p14:tracePt t="60529" x="6513513" y="1306513"/>
          <p14:tracePt t="60530" x="6494463" y="1323975"/>
          <p14:tracePt t="60544" x="6486525" y="1343025"/>
          <p14:tracePt t="60562" x="6467475" y="1352550"/>
          <p14:tracePt t="60578" x="6448425" y="1370013"/>
          <p14:tracePt t="60594" x="6440488" y="1379538"/>
          <p14:tracePt t="60611" x="6440488" y="1406525"/>
          <p14:tracePt t="60628" x="6421438" y="1435100"/>
          <p14:tracePt t="60644" x="6411913" y="1479550"/>
          <p14:tracePt t="60645" x="6411913" y="1489075"/>
          <p14:tracePt t="60660" x="6403975" y="1508125"/>
          <p14:tracePt t="60677" x="6403975" y="1516063"/>
          <p14:tracePt t="60695" x="6394450" y="1535113"/>
          <p14:tracePt t="60722" x="6394450" y="1544638"/>
          <p14:tracePt t="60734" x="6394450" y="1552575"/>
          <p14:tracePt t="60748" x="6384925" y="1552575"/>
          <p14:tracePt t="60762" x="6375400" y="1552575"/>
          <p14:tracePt t="60780" x="6338888" y="1544638"/>
          <p14:tracePt t="60793" x="6294438" y="1535113"/>
          <p14:tracePt t="60811" x="6229350" y="1516063"/>
          <p14:tracePt t="60826" x="6202363" y="1508125"/>
          <p14:tracePt t="60845" x="6175375" y="1498600"/>
          <p14:tracePt t="60860" x="6148388" y="1498600"/>
          <p14:tracePt t="60877" x="6129338" y="1498600"/>
          <p14:tracePt t="60893" x="6111875" y="1498600"/>
          <p14:tracePt t="60914" x="6083300" y="1508125"/>
          <p14:tracePt t="60926" x="6075363" y="1516063"/>
          <p14:tracePt t="60945" x="6065838" y="1525588"/>
          <p14:tracePt t="60946" x="6065838" y="1544638"/>
          <p14:tracePt t="60958" x="6056313" y="1552575"/>
          <p14:tracePt t="60959" x="6056313" y="1571625"/>
          <p14:tracePt t="60975" x="6046788" y="1589088"/>
          <p14:tracePt t="60994" x="6046788" y="1625600"/>
          <p14:tracePt t="61008" x="6046788" y="1654175"/>
          <p14:tracePt t="61030" x="6092825" y="1735138"/>
          <p14:tracePt t="61042" x="6138863" y="1817688"/>
          <p14:tracePt t="61061" x="6221413" y="1882775"/>
          <p14:tracePt t="61076" x="6294438" y="1936750"/>
          <p14:tracePt t="61094" x="6394450" y="1973263"/>
          <p14:tracePt t="61095" x="6448425" y="1982788"/>
          <p14:tracePt t="61110" x="6513513" y="1992313"/>
          <p14:tracePt t="61126" x="6577013" y="1992313"/>
          <p14:tracePt t="61146" x="6669088" y="1982788"/>
          <p14:tracePt t="61159" x="6796088" y="1955800"/>
          <p14:tracePt t="61175" x="6905625" y="1900238"/>
          <p14:tracePt t="61176" x="6969125" y="1863725"/>
          <p14:tracePt t="61190" x="7070725" y="1781175"/>
          <p14:tracePt t="61208" x="7116763" y="1727200"/>
          <p14:tracePt t="61225" x="7143750" y="1635125"/>
          <p14:tracePt t="61241" x="7143750" y="1562100"/>
          <p14:tracePt t="61258" x="7116763" y="1508125"/>
          <p14:tracePt t="61259" x="7097713" y="1479550"/>
          <p14:tracePt t="61274" x="7043738" y="1435100"/>
          <p14:tracePt t="61290" x="6961188" y="1406525"/>
          <p14:tracePt t="61308" x="6786563" y="1397000"/>
          <p14:tracePt t="61329" x="6586538" y="1397000"/>
          <p14:tracePt t="61342" x="6440488" y="1435100"/>
          <p14:tracePt t="61359" x="6302375" y="1489075"/>
          <p14:tracePt t="61377" x="6175375" y="1571625"/>
          <p14:tracePt t="61391" x="6092825" y="1625600"/>
          <p14:tracePt t="61408" x="6010275" y="1744663"/>
          <p14:tracePt t="61424" x="5965825" y="1808163"/>
          <p14:tracePt t="61443" x="5965825" y="1882775"/>
          <p14:tracePt t="61457" x="5965825" y="1936750"/>
          <p14:tracePt t="61473" x="5983288" y="1982788"/>
          <p14:tracePt t="61491" x="6056313" y="2046288"/>
          <p14:tracePt t="61506" x="6111875" y="2073275"/>
          <p14:tracePt t="61524" x="6284913" y="2082800"/>
          <p14:tracePt t="61539" x="6421438" y="2073275"/>
          <p14:tracePt t="61556" x="6513513" y="2055813"/>
          <p14:tracePt t="61559" x="6540500" y="2055813"/>
          <p14:tracePt t="61574" x="6586538" y="2046288"/>
          <p14:tracePt t="61595" x="6632575" y="2019300"/>
          <p14:tracePt t="61610" x="6650038" y="2019300"/>
          <p14:tracePt t="61612" x="6659563" y="2009775"/>
          <p14:tracePt t="61625" x="6669088" y="2009775"/>
          <p14:tracePt t="61641" x="6669088" y="2000250"/>
          <p14:tracePt t="61657" x="6677025" y="2000250"/>
          <p14:tracePt t="61674" x="6686550" y="1992313"/>
          <p14:tracePt t="61690" x="6696075" y="1992313"/>
          <p14:tracePt t="61707" x="6696075" y="1982788"/>
          <p14:tracePt t="61988" x="6713538" y="1909763"/>
          <p14:tracePt t="61992" x="6759575" y="1808163"/>
          <p14:tracePt t="62007" x="6823075" y="1608138"/>
          <p14:tracePt t="62022" x="6851650" y="1416050"/>
          <p14:tracePt t="62038" x="6859588" y="1323975"/>
          <p14:tracePt t="62040" x="6859588" y="1296988"/>
          <p14:tracePt t="62055" x="6859588" y="1260475"/>
          <p14:tracePt t="62077" x="6842125" y="1223963"/>
          <p14:tracePt t="62088" x="6815138" y="1214438"/>
          <p14:tracePt t="62107" x="6786563" y="1196975"/>
          <p14:tracePt t="62108" x="6769100" y="1196975"/>
          <p14:tracePt t="62125" x="6742113" y="1187450"/>
          <p14:tracePt t="62139" x="6696075" y="1177925"/>
          <p14:tracePt t="62158" x="6650038" y="1169988"/>
          <p14:tracePt t="62171" x="6632575" y="1169988"/>
          <p14:tracePt t="62188" x="6613525" y="1169988"/>
          <p14:tracePt t="62189" x="6604000" y="1169988"/>
          <p14:tracePt t="62204" x="6596063" y="1169988"/>
          <p14:tracePt t="62220" x="6577013" y="1169988"/>
          <p14:tracePt t="62237" x="6567488" y="1169988"/>
          <p14:tracePt t="62254" x="6559550" y="1169988"/>
          <p14:tracePt t="62271" x="6550025" y="1169988"/>
          <p14:tracePt t="62293" x="6550025" y="1160463"/>
          <p14:tracePt t="62500" x="6550025" y="1150938"/>
          <p14:tracePt t="62523" x="6540500" y="1150938"/>
          <p14:tracePt t="62577" x="6540500" y="1141413"/>
          <p14:tracePt t="63188" x="6567488" y="1141413"/>
          <p14:tracePt t="63190" x="6623050" y="1141413"/>
          <p14:tracePt t="63200" x="6686550" y="1150938"/>
          <p14:tracePt t="63217" x="6823075" y="1177925"/>
          <p14:tracePt t="63234" x="6896100" y="1196975"/>
          <p14:tracePt t="63251" x="6969125" y="1223963"/>
          <p14:tracePt t="63268" x="6997700" y="1233488"/>
          <p14:tracePt t="63288" x="7024688" y="1243013"/>
          <p14:tracePt t="63303" x="7034213" y="1243013"/>
          <p14:tracePt t="63304" x="7043738" y="1243013"/>
          <p14:tracePt t="63329" x="7051675" y="1243013"/>
          <p14:tracePt t="63339" x="7061200" y="1243013"/>
          <p14:tracePt t="63373" x="7070725" y="1243013"/>
          <p14:tracePt t="63394" x="7080250" y="1243013"/>
          <p14:tracePt t="64062" x="7034213" y="1260475"/>
          <p14:tracePt t="64066" x="6969125" y="1296988"/>
          <p14:tracePt t="64083" x="6859588" y="1352550"/>
          <p14:tracePt t="64101" x="6750050" y="1416050"/>
          <p14:tracePt t="64116" x="6669088" y="1452563"/>
          <p14:tracePt t="64134" x="6604000" y="1489075"/>
          <p14:tracePt t="64135" x="6586538" y="1508125"/>
          <p14:tracePt t="64150" x="6540500" y="1535113"/>
          <p14:tracePt t="64167" x="6494463" y="1562100"/>
          <p14:tracePt t="64184" x="6430963" y="1608138"/>
          <p14:tracePt t="64200" x="6403975" y="1635125"/>
          <p14:tracePt t="64220" x="6375400" y="1644650"/>
          <p14:tracePt t="64232" x="6367463" y="1654175"/>
          <p14:tracePt t="64249" x="6348413" y="1662113"/>
          <p14:tracePt t="64271" x="6348413" y="1671638"/>
          <p14:tracePt t="64283" x="6338888" y="1671638"/>
          <p14:tracePt t="64298" x="6330950" y="1671638"/>
          <p14:tracePt t="64335" x="6321425" y="1671638"/>
          <p14:tracePt t="64362" x="6311900" y="1671638"/>
          <p14:tracePt t="64366" x="6311900" y="1662113"/>
          <p14:tracePt t="64382" x="6302375" y="1644650"/>
          <p14:tracePt t="64400" x="6294438" y="1598613"/>
          <p14:tracePt t="64401" x="6284913" y="1581150"/>
          <p14:tracePt t="64417" x="6257925" y="1525588"/>
          <p14:tracePt t="64431" x="6238875" y="1479550"/>
          <p14:tracePt t="64451" x="6211888" y="1416050"/>
          <p14:tracePt t="64468" x="6184900" y="1406525"/>
          <p14:tracePt t="64486" x="6165850" y="1397000"/>
          <p14:tracePt t="64498" x="6148388" y="1397000"/>
          <p14:tracePt t="64514" x="6129338" y="1397000"/>
          <p14:tracePt t="64515" x="6111875" y="1406525"/>
          <p14:tracePt t="64532" x="6083300" y="1435100"/>
          <p14:tracePt t="64551" x="6046788" y="1471613"/>
          <p14:tracePt t="64565" x="6038850" y="1498600"/>
          <p14:tracePt t="64582" x="6019800" y="1535113"/>
          <p14:tracePt t="64599" x="6002338" y="1608138"/>
          <p14:tracePt t="64614" x="5992813" y="1644650"/>
          <p14:tracePt t="64632" x="5992813" y="1698625"/>
          <p14:tracePt t="64651" x="6002338" y="1735138"/>
          <p14:tracePt t="64652" x="6010275" y="1744663"/>
          <p14:tracePt t="64667" x="6029325" y="1771650"/>
          <p14:tracePt t="64679" x="6075363" y="1790700"/>
          <p14:tracePt t="64696" x="6138863" y="1808163"/>
          <p14:tracePt t="64719" x="6265863" y="1827213"/>
          <p14:tracePt t="64729" x="6311900" y="1827213"/>
          <p14:tracePt t="64748" x="6421438" y="1827213"/>
          <p14:tracePt t="64764" x="6503988" y="1817688"/>
          <p14:tracePt t="64782" x="6604000" y="1808163"/>
          <p14:tracePt t="64797" x="6659563" y="1790700"/>
          <p14:tracePt t="64818" x="6705600" y="1781175"/>
          <p14:tracePt t="64829" x="6723063" y="1754188"/>
          <p14:tracePt t="64848" x="6750050" y="1735138"/>
          <p14:tracePt t="64849" x="6759575" y="1735138"/>
          <p14:tracePt t="64864" x="6769100" y="1717675"/>
          <p14:tracePt t="64880" x="6778625" y="1708150"/>
          <p14:tracePt t="64900" x="6786563" y="1690688"/>
          <p14:tracePt t="64914" x="6786563" y="1681163"/>
          <p14:tracePt t="64929" x="6796088" y="1681163"/>
          <p14:tracePt t="64931" x="6796088" y="1671638"/>
          <p14:tracePt t="64951" x="6796088" y="1662113"/>
          <p14:tracePt t="64966" x="6796088" y="1644650"/>
          <p14:tracePt t="64979" x="6796088" y="1635125"/>
          <p14:tracePt t="64998" x="6796088" y="1617663"/>
          <p14:tracePt t="65014" x="6805613" y="1608138"/>
          <p14:tracePt t="65033" x="6859588" y="1608138"/>
          <p14:tracePt t="65046" x="6951663" y="1617663"/>
          <p14:tracePt t="65064" x="7070725" y="1662113"/>
          <p14:tracePt t="65080" x="7234238" y="1727200"/>
          <p14:tracePt t="65100" x="7362825" y="1763713"/>
          <p14:tracePt t="65113" x="7389813" y="1771650"/>
          <p14:tracePt t="65114" x="7416800" y="1781175"/>
          <p14:tracePt t="65129" x="7453313" y="1781175"/>
          <p14:tracePt t="65147" x="7489825" y="1781175"/>
          <p14:tracePt t="65148" x="7499350" y="1781175"/>
          <p14:tracePt t="65164" x="7535863" y="1781175"/>
          <p14:tracePt t="65178" x="7564438" y="1771650"/>
          <p14:tracePt t="65196" x="7608888" y="1754188"/>
          <p14:tracePt t="65212" x="7637463" y="1735138"/>
          <p14:tracePt t="65230" x="7681913" y="1690688"/>
          <p14:tracePt t="65245" x="7718425" y="1654175"/>
          <p14:tracePt t="65266" x="7747000" y="1608138"/>
          <p14:tracePt t="65282" x="7764463" y="1581150"/>
          <p14:tracePt t="65296" x="7783513" y="1552575"/>
          <p14:tracePt t="65315" x="7783513" y="1452563"/>
          <p14:tracePt t="65331" x="7783513" y="1360488"/>
          <p14:tracePt t="65350" x="7773988" y="1333500"/>
          <p14:tracePt t="65362" x="7773988" y="1316038"/>
          <p14:tracePt t="65379" x="7764463" y="1287463"/>
          <p14:tracePt t="65396" x="7754938" y="1279525"/>
          <p14:tracePt t="65415" x="7747000" y="1270000"/>
          <p14:tracePt t="65435" x="7747000" y="1260475"/>
          <p14:tracePt t="65443" x="7737475" y="1260475"/>
          <p14:tracePt t="65465" x="7727950" y="1260475"/>
          <p14:tracePt t="65476" x="7718425" y="1260475"/>
          <p14:tracePt t="65493" x="7700963" y="1270000"/>
          <p14:tracePt t="65510" x="7691438" y="1306513"/>
          <p14:tracePt t="65530" x="7673975" y="1343025"/>
          <p14:tracePt t="65544" x="7664450" y="1370013"/>
          <p14:tracePt t="65566" x="7654925" y="1435100"/>
          <p14:tracePt t="65581" x="7654925" y="1479550"/>
          <p14:tracePt t="65595" x="7664450" y="1508125"/>
          <p14:tracePt t="65612" x="7664450" y="1525588"/>
          <p14:tracePt t="65628" x="7664450" y="1535113"/>
          <p14:tracePt t="65649" x="7673975" y="1552575"/>
          <p14:tracePt t="65661" x="7681913" y="1552575"/>
          <p14:tracePt t="65676" x="7700963" y="1552575"/>
          <p14:tracePt t="65693" x="7727950" y="1544638"/>
          <p14:tracePt t="65710" x="7747000" y="1535113"/>
          <p14:tracePt t="65727" x="7773988" y="1508125"/>
          <p14:tracePt t="65743" x="7783513" y="1489075"/>
          <p14:tracePt t="65764" x="7791450" y="1479550"/>
          <p14:tracePt t="65782" x="7810500" y="1471613"/>
          <p14:tracePt t="65793" x="7810500" y="1462088"/>
          <p14:tracePt t="65811" x="7820025" y="1462088"/>
          <p14:tracePt t="65905" x="7820025" y="1471613"/>
          <p14:tracePt t="65910" x="7820025" y="1479550"/>
          <p14:tracePt t="65926" x="7820025" y="1489075"/>
          <p14:tracePt t="65942" x="7820025" y="1498600"/>
          <p14:tracePt t="65962" x="7820025" y="1508125"/>
          <p14:tracePt t="65980" x="7820025" y="1516063"/>
          <p14:tracePt t="65992" x="7820025" y="1525588"/>
          <p14:tracePt t="66014" x="7837488" y="1535113"/>
          <p14:tracePt t="66025" x="7837488" y="1544638"/>
          <p14:tracePt t="66042" x="7837488" y="1562100"/>
          <p14:tracePt t="66064" x="7856538" y="1571625"/>
          <p14:tracePt t="66076" x="7856538" y="1598613"/>
          <p14:tracePt t="66096" x="7856538" y="1654175"/>
          <p14:tracePt t="66108" x="7847013" y="1771650"/>
          <p14:tracePt t="66129" x="7800975" y="2009775"/>
          <p14:tracePt t="66141" x="7773988" y="2101850"/>
          <p14:tracePt t="66158" x="7754938" y="2192338"/>
          <p14:tracePt t="66175" x="7747000" y="2265363"/>
          <p14:tracePt t="66191" x="7747000" y="2311400"/>
          <p14:tracePt t="66208" x="7754938" y="2366963"/>
          <p14:tracePt t="66209" x="7764463" y="2384425"/>
          <p14:tracePt t="66224" x="7773988" y="2430463"/>
          <p14:tracePt t="66241" x="7800975" y="2466975"/>
          <p14:tracePt t="66258" x="7827963" y="2540000"/>
          <p14:tracePt t="66274" x="7856538" y="2566988"/>
          <p14:tracePt t="66292" x="7900988" y="2603500"/>
          <p14:tracePt t="66310" x="7929563" y="2630488"/>
          <p14:tracePt t="66311" x="7937500" y="2630488"/>
          <p14:tracePt t="66326" x="7966075" y="2649538"/>
          <p14:tracePt t="66343" x="8002588" y="2649538"/>
          <p14:tracePt t="66357" x="8039100" y="2649538"/>
          <p14:tracePt t="66359" x="8066088" y="2649538"/>
          <p14:tracePt t="66374" x="8112125" y="2649538"/>
          <p14:tracePt t="66394" x="8212138" y="2640013"/>
          <p14:tracePt t="66408" x="8285163" y="2613025"/>
          <p14:tracePt t="66424" x="8348663" y="2576513"/>
          <p14:tracePt t="66440" x="8421688" y="2513013"/>
          <p14:tracePt t="66458" x="8458200" y="2466975"/>
          <p14:tracePt t="66475" x="8504238" y="2384425"/>
          <p14:tracePt t="66490" x="8523288" y="2347913"/>
          <p14:tracePt t="66507" x="8531225" y="2311400"/>
          <p14:tracePt t="66509" x="8531225" y="2301875"/>
          <p14:tracePt t="66524" x="8540750" y="2284413"/>
          <p14:tracePt t="66540" x="8540750" y="2265363"/>
          <p14:tracePt t="66542" x="8540750" y="2255838"/>
          <p14:tracePt t="66560" x="8540750" y="2238375"/>
          <p14:tracePt t="66576" x="8531225" y="2201863"/>
          <p14:tracePt t="66577" x="8523288" y="2174875"/>
          <p14:tracePt t="66592" x="8486775" y="2109788"/>
          <p14:tracePt t="66607" x="8440738" y="2065338"/>
          <p14:tracePt t="66625" x="8367713" y="1955800"/>
          <p14:tracePt t="66642" x="8321675" y="1909763"/>
          <p14:tracePt t="66659" x="8258175" y="1827213"/>
          <p14:tracePt t="66674" x="8231188" y="1771650"/>
          <p14:tracePt t="66695" x="8121650" y="1671638"/>
          <p14:tracePt t="66708" x="8047038" y="1589088"/>
          <p14:tracePt t="66729" x="7974013" y="1516063"/>
          <p14:tracePt t="66741" x="7947025" y="1489075"/>
          <p14:tracePt t="66758" x="7920038" y="1479550"/>
          <p14:tracePt t="66773" x="7883525" y="1471613"/>
          <p14:tracePt t="66789" x="7847013" y="1471613"/>
          <p14:tracePt t="66806" x="7800975" y="1479550"/>
          <p14:tracePt t="66808" x="7773988" y="1498600"/>
          <p14:tracePt t="66822" x="7700963" y="1535113"/>
          <p14:tracePt t="66845" x="7608888" y="1598613"/>
          <p14:tracePt t="66857" x="7554913" y="1625600"/>
          <p14:tracePt t="66878" x="7518400" y="1662113"/>
          <p14:tracePt t="66890" x="7499350" y="1671638"/>
          <p14:tracePt t="66911" x="7462838" y="1717675"/>
          <p14:tracePt t="66923" x="7453313" y="1781175"/>
          <p14:tracePt t="66941" x="7435850" y="1854200"/>
          <p14:tracePt t="66961" x="7435850" y="1982788"/>
          <p14:tracePt t="66975" x="7445375" y="2065338"/>
          <p14:tracePt t="66989" x="7472363" y="2146300"/>
          <p14:tracePt t="67007" x="7518400" y="2274888"/>
          <p14:tracePt t="67024" x="7564438" y="2374900"/>
          <p14:tracePt t="67026" x="7581900" y="2430463"/>
          <p14:tracePt t="67039" x="7618413" y="2530475"/>
          <p14:tracePt t="67056" x="7654925" y="2593975"/>
          <p14:tracePt t="67073" x="7700963" y="2676525"/>
          <p14:tracePt t="67089" x="7747000" y="2713038"/>
          <p14:tracePt t="67109" x="7800975" y="2768600"/>
          <p14:tracePt t="67123" x="7837488" y="2786063"/>
          <p14:tracePt t="67140" x="7893050" y="2805113"/>
          <p14:tracePt t="67141" x="7910513" y="2814638"/>
          <p14:tracePt t="67160" x="7947025" y="2822575"/>
          <p14:tracePt t="67172" x="7983538" y="2822575"/>
          <p14:tracePt t="67191" x="8020050" y="2814638"/>
          <p14:tracePt t="67206" x="8047038" y="2805113"/>
          <p14:tracePt t="67226" x="8056563" y="2795588"/>
          <p14:tracePt t="67239" x="8066088" y="2786063"/>
          <p14:tracePt t="67257" x="8075613" y="2786063"/>
          <p14:tracePt t="67271" x="8085138" y="2776538"/>
          <p14:tracePt t="67288" x="8085138" y="2768600"/>
          <p14:tracePt t="67305" x="8093075" y="2768600"/>
          <p14:tracePt t="67321" x="8093075" y="2759075"/>
          <p14:tracePt t="67687" x="8093075" y="2703513"/>
          <p14:tracePt t="67692" x="8093075" y="2659063"/>
          <p14:tracePt t="67704" x="8093075" y="2593975"/>
          <p14:tracePt t="67721" x="8093075" y="2366963"/>
          <p14:tracePt t="67739" x="8093075" y="2165350"/>
          <p14:tracePt t="67740" x="8093075" y="2092325"/>
          <p14:tracePt t="67754" x="8085138" y="1982788"/>
          <p14:tracePt t="67770" x="8075613" y="1919288"/>
          <p14:tracePt t="67786" x="8075613" y="1882775"/>
          <p14:tracePt t="67787" x="8075613" y="1863725"/>
          <p14:tracePt t="67803" x="8066088" y="1817688"/>
          <p14:tracePt t="67819" x="8047038" y="1754188"/>
          <p14:tracePt t="67840" x="8002588" y="1608138"/>
          <p14:tracePt t="67842" x="7993063" y="1571625"/>
          <p14:tracePt t="67852" x="7983538" y="1535113"/>
          <p14:tracePt t="67869" x="7956550" y="1462088"/>
          <p14:tracePt t="67888" x="7947025" y="1425575"/>
          <p14:tracePt t="67905" x="7937500" y="1397000"/>
          <p14:tracePt t="67919" x="7929563" y="1379538"/>
          <p14:tracePt t="67941" x="7910513" y="1306513"/>
          <p14:tracePt t="67954" x="7900988" y="1250950"/>
          <p14:tracePt t="67975" x="7883525" y="1169988"/>
          <p14:tracePt t="67986" x="7874000" y="1150938"/>
          <p14:tracePt t="68002" x="7864475" y="1141413"/>
          <p14:tracePt t="68019" x="7864475" y="1123950"/>
          <p14:tracePt t="68039" x="7856538" y="1123950"/>
          <p14:tracePt t="68053" x="7847013" y="1114425"/>
          <p14:tracePt t="68068" x="7847013" y="1104900"/>
          <p14:tracePt t="68087" x="7837488" y="1104900"/>
          <p14:tracePt t="68101" x="7820025" y="1104900"/>
          <p14:tracePt t="68118" x="7810500" y="1114425"/>
          <p14:tracePt t="68140" x="7754938" y="1150938"/>
          <p14:tracePt t="68142" x="7737475" y="1169988"/>
          <p14:tracePt t="68153" x="7718425" y="1196975"/>
          <p14:tracePt t="68170" x="7681913" y="1260475"/>
          <p14:tracePt t="68191" x="7637463" y="1360488"/>
          <p14:tracePt t="68206" x="7618413" y="1416050"/>
          <p14:tracePt t="68222" x="7600950" y="1516063"/>
          <p14:tracePt t="68235" x="7600950" y="1535113"/>
          <p14:tracePt t="68236" x="7600950" y="1571625"/>
          <p14:tracePt t="68253" x="7600950" y="1625600"/>
          <p14:tracePt t="68268" x="7600950" y="1690688"/>
          <p14:tracePt t="68284" x="7627938" y="1827213"/>
          <p14:tracePt t="68302" x="7664450" y="1936750"/>
          <p14:tracePt t="68319" x="7718425" y="2101850"/>
          <p14:tracePt t="68335" x="7747000" y="2165350"/>
          <p14:tracePt t="68353" x="7800975" y="2238375"/>
          <p14:tracePt t="68368" x="7847013" y="2274888"/>
          <p14:tracePt t="68385" x="7893050" y="2320925"/>
          <p14:tracePt t="68387" x="7910513" y="2357438"/>
          <p14:tracePt t="68401" x="7974013" y="2439988"/>
          <p14:tracePt t="68419" x="8029575" y="2540000"/>
          <p14:tracePt t="68420" x="8056563" y="2593975"/>
          <p14:tracePt t="68436" x="8093075" y="2659063"/>
          <p14:tracePt t="68452" x="8112125" y="2703513"/>
          <p14:tracePt t="68469" x="8129588" y="2722563"/>
          <p14:tracePt t="68484" x="8139113" y="2732088"/>
          <p14:tracePt t="68501" x="8175625" y="2759075"/>
          <p14:tracePt t="68517" x="8231188" y="2759075"/>
          <p14:tracePt t="68534" x="8285163" y="2740025"/>
          <p14:tracePt t="68535" x="8312150" y="2732088"/>
          <p14:tracePt t="68551" x="8358188" y="2713038"/>
          <p14:tracePt t="68567" x="8385175" y="2695575"/>
          <p14:tracePt t="68584" x="8421688" y="2667000"/>
          <p14:tracePt t="68600" x="8458200" y="2640013"/>
          <p14:tracePt t="68619" x="8494713" y="2622550"/>
          <p14:tracePt t="68634" x="8513763" y="2586038"/>
          <p14:tracePt t="68655" x="8559800" y="2549525"/>
          <p14:tracePt t="68666" x="8577263" y="2513013"/>
          <p14:tracePt t="68686" x="8604250" y="2466975"/>
          <p14:tracePt t="68701" x="8613775" y="2447925"/>
          <p14:tracePt t="68716" x="8623300" y="2420938"/>
          <p14:tracePt t="68738" x="8632825" y="2384425"/>
          <p14:tracePt t="68750" x="8632825" y="2357438"/>
          <p14:tracePt t="68771" x="8623300" y="2301875"/>
          <p14:tracePt t="68788" x="8577263" y="2192338"/>
          <p14:tracePt t="68800" x="8540750" y="2128838"/>
          <p14:tracePt t="68821" x="8494713" y="2065338"/>
          <p14:tracePt t="68822" x="8477250" y="2036763"/>
          <p14:tracePt t="68835" x="8404225" y="1955800"/>
          <p14:tracePt t="68851" x="8321675" y="1873250"/>
          <p14:tracePt t="68872" x="8185150" y="1763713"/>
          <p14:tracePt t="68884" x="8121650" y="1698625"/>
          <p14:tracePt t="68904" x="8047038" y="1654175"/>
          <p14:tracePt t="68916" x="8029575" y="1635125"/>
          <p14:tracePt t="68917" x="8010525" y="1625600"/>
          <p14:tracePt t="68934" x="7974013" y="1608138"/>
          <p14:tracePt t="68955" x="7920038" y="1598613"/>
          <p14:tracePt t="68968" x="7893050" y="1598613"/>
          <p14:tracePt t="68987" x="7856538" y="1598613"/>
          <p14:tracePt t="69000" x="7837488" y="1598613"/>
          <p14:tracePt t="69019" x="7800975" y="1617663"/>
          <p14:tracePt t="69036" x="7773988" y="1644650"/>
          <p14:tracePt t="69049" x="7747000" y="1708150"/>
          <p14:tracePt t="69067" x="7710488" y="1800225"/>
          <p14:tracePt t="69082" x="7691438" y="1836738"/>
          <p14:tracePt t="69102" x="7681913" y="1890713"/>
          <p14:tracePt t="69117" x="7691438" y="1955800"/>
          <p14:tracePt t="69134" x="7737475" y="2128838"/>
          <p14:tracePt t="69148" x="7791450" y="2247900"/>
          <p14:tracePt t="69166" x="7827963" y="2338388"/>
          <p14:tracePt t="69185" x="7874000" y="2420938"/>
          <p14:tracePt t="69199" x="7900988" y="2457450"/>
          <p14:tracePt t="69219" x="7956550" y="2513013"/>
          <p14:tracePt t="69233" x="8002588" y="2549525"/>
          <p14:tracePt t="69250" x="8112125" y="2630488"/>
          <p14:tracePt t="69268" x="8148638" y="2659063"/>
          <p14:tracePt t="69284" x="8221663" y="2695575"/>
          <p14:tracePt t="69298" x="8248650" y="2713038"/>
          <p14:tracePt t="69317" x="8267700" y="2713038"/>
          <p14:tracePt t="69318" x="8285163" y="2713038"/>
          <p14:tracePt t="69334" x="8304213" y="2713038"/>
          <p14:tracePt t="69352" x="8340725" y="2713038"/>
          <p14:tracePt t="69367" x="8348663" y="2713038"/>
          <p14:tracePt t="69384" x="8358188" y="2713038"/>
          <p14:tracePt t="69385" x="8367713" y="2713038"/>
          <p14:tracePt t="69414" x="8377238" y="2713038"/>
          <p14:tracePt t="69438" x="8385175" y="2713038"/>
          <p14:tracePt t="69471" x="8394700" y="2713038"/>
          <p14:tracePt t="70333" x="8331200" y="2603500"/>
          <p14:tracePt t="70339" x="8231188" y="2420938"/>
          <p14:tracePt t="70344" x="8129588" y="2265363"/>
          <p14:tracePt t="70367" x="7983538" y="2000250"/>
          <p14:tracePt t="70380" x="7947025" y="1909763"/>
          <p14:tracePt t="70395" x="7920038" y="1873250"/>
          <p14:tracePt t="70411" x="7900988" y="1827213"/>
          <p14:tracePt t="70429" x="7900988" y="1800225"/>
          <p14:tracePt t="70444" x="7893050" y="1790700"/>
          <p14:tracePt t="70462" x="7883525" y="1763713"/>
          <p14:tracePt t="70478" x="7883525" y="1744663"/>
          <p14:tracePt t="70495" x="7874000" y="1727200"/>
          <p14:tracePt t="70512" x="7864475" y="1727200"/>
          <p14:tracePt t="70532" x="7856538" y="1717675"/>
          <p14:tracePt t="70549" x="7856538" y="1708150"/>
          <p14:tracePt t="70564" x="7856538" y="1698625"/>
          <p14:tracePt t="70604" x="7856538" y="1690688"/>
          <p14:tracePt t="70617" x="7856538" y="1681163"/>
          <p14:tracePt t="70631" x="7856538" y="1662113"/>
          <p14:tracePt t="70638" x="7864475" y="1644650"/>
          <p14:tracePt t="70644" x="7874000" y="1617663"/>
          <p14:tracePt t="70660" x="7910513" y="1535113"/>
          <p14:tracePt t="70680" x="7947025" y="1389063"/>
          <p14:tracePt t="70694" x="7966075" y="1316038"/>
          <p14:tracePt t="70710" x="7974013" y="1279525"/>
          <p14:tracePt t="70727" x="7983538" y="1260475"/>
          <p14:tracePt t="70744" x="7983538" y="1243013"/>
          <p14:tracePt t="70774" x="7974013" y="1233488"/>
          <p14:tracePt t="70787" x="7956550" y="1233488"/>
          <p14:tracePt t="70800" x="7937500" y="1233488"/>
          <p14:tracePt t="70812" x="7920038" y="1243013"/>
          <p14:tracePt t="70829" x="7864475" y="1296988"/>
          <p14:tracePt t="70845" x="7827963" y="1343025"/>
          <p14:tracePt t="70860" x="7800975" y="1406525"/>
          <p14:tracePt t="70862" x="7791450" y="1435100"/>
          <p14:tracePt t="70880" x="7773988" y="1479550"/>
          <p14:tracePt t="70893" x="7773988" y="1516063"/>
          <p14:tracePt t="70911" x="7764463" y="1552575"/>
          <p14:tracePt t="70926" x="7764463" y="1571625"/>
          <p14:tracePt t="70942" x="7764463" y="1598613"/>
          <p14:tracePt t="70943" x="7773988" y="1617663"/>
          <p14:tracePt t="70959" x="7773988" y="1654175"/>
          <p14:tracePt t="70976" x="7791450" y="1698625"/>
          <p14:tracePt t="70978" x="7800975" y="1708150"/>
          <p14:tracePt t="70992" x="7810500" y="1744663"/>
          <p14:tracePt t="71015" x="7820025" y="1763713"/>
          <p14:tracePt t="71018" x="7820025" y="1771650"/>
          <p14:tracePt t="71026" x="7827963" y="1771650"/>
          <p14:tracePt t="71044" x="7827963" y="1790700"/>
          <p14:tracePt t="71046" x="7837488" y="1790700"/>
          <p14:tracePt t="71060" x="7837488" y="1800225"/>
          <p14:tracePt t="71078" x="7847013" y="1808163"/>
          <p14:tracePt t="71099" x="7847013" y="1817688"/>
          <p14:tracePt t="71121" x="7856538" y="1817688"/>
          <p14:tracePt t="71175" x="7864475" y="1817688"/>
          <p14:tracePt t="71190" x="7864475" y="1800225"/>
          <p14:tracePt t="71196" x="7864475" y="1790700"/>
          <p14:tracePt t="71209" x="7864475" y="1754188"/>
          <p14:tracePt t="71225" x="7864475" y="1727200"/>
          <p14:tracePt t="71243" x="7864475" y="1671638"/>
          <p14:tracePt t="71258" x="7864475" y="1662113"/>
          <p14:tracePt t="71275" x="7864475" y="1644650"/>
          <p14:tracePt t="71293" x="7864475" y="1625600"/>
          <p14:tracePt t="71317" x="7864475" y="1617663"/>
          <p14:tracePt t="71332" x="7864475" y="1608138"/>
          <p14:tracePt t="71365" x="7864475" y="1617663"/>
          <p14:tracePt t="71374" x="7864475" y="1662113"/>
          <p14:tracePt t="71379" x="7864475" y="1763713"/>
          <p14:tracePt t="71391" x="7837488" y="1873250"/>
          <p14:tracePt t="71392" x="7820025" y="1982788"/>
          <p14:tracePt t="71408" x="7773988" y="2138363"/>
          <p14:tracePt t="71425" x="7754938" y="2255838"/>
          <p14:tracePt t="71426" x="7737475" y="2274888"/>
          <p14:tracePt t="71441" x="7727950" y="2311400"/>
          <p14:tracePt t="71462" x="7710488" y="2328863"/>
          <p14:tracePt t="71501" x="7718425" y="2311400"/>
          <p14:tracePt t="71509" x="7727950" y="2292350"/>
          <p14:tracePt t="71514" x="7747000" y="2255838"/>
          <p14:tracePt t="71530" x="7791450" y="2119313"/>
          <p14:tracePt t="71541" x="7810500" y="2009775"/>
          <p14:tracePt t="71542" x="7847013" y="1900238"/>
          <p14:tracePt t="71557" x="7893050" y="1727200"/>
          <p14:tracePt t="71577" x="7937500" y="1589088"/>
          <p14:tracePt t="71591" x="7956550" y="1535113"/>
          <p14:tracePt t="71607" x="7956550" y="1516063"/>
          <p14:tracePt t="71624" x="7956550" y="1479550"/>
          <p14:tracePt t="71641" x="7956550" y="1452563"/>
          <p14:tracePt t="71659" x="7937500" y="1406525"/>
          <p14:tracePt t="71674" x="7929563" y="1379538"/>
          <p14:tracePt t="71690" x="7929563" y="1360488"/>
          <p14:tracePt t="71691" x="7929563" y="1352550"/>
          <p14:tracePt t="71707" x="7920038" y="1352550"/>
          <p14:tracePt t="71724" x="7910513" y="1343025"/>
          <p14:tracePt t="71725" x="7910513" y="1333500"/>
          <p14:tracePt t="71761" x="7910513" y="1323975"/>
          <p14:tracePt t="71787" x="7910513" y="1316038"/>
          <p14:tracePt t="71994" x="7893050" y="1343025"/>
          <p14:tracePt t="71998" x="7874000" y="1370013"/>
          <p14:tracePt t="72006" x="7856538" y="1397000"/>
          <p14:tracePt t="72029" x="7810500" y="1489075"/>
          <p14:tracePt t="72039" x="7773988" y="1535113"/>
          <p14:tracePt t="72056" x="7747000" y="1562100"/>
          <p14:tracePt t="72076" x="7737475" y="1589088"/>
          <p14:tracePt t="72091" x="7727950" y="1589088"/>
          <p14:tracePt t="72108" x="7718425" y="1598613"/>
          <p14:tracePt t="72124" x="7718425" y="1608138"/>
          <p14:tracePt t="72183" x="7718425" y="1598613"/>
          <p14:tracePt t="72188" x="7718425" y="1589088"/>
          <p14:tracePt t="72195" x="7718425" y="1571625"/>
          <p14:tracePt t="72210" x="7718425" y="1544638"/>
          <p14:tracePt t="72228" x="7718425" y="1498600"/>
          <p14:tracePt t="72239" x="7718425" y="1425575"/>
          <p14:tracePt t="72257" x="7691438" y="1316038"/>
          <p14:tracePt t="72273" x="7673975" y="1279525"/>
          <p14:tracePt t="72292" x="7654925" y="1223963"/>
          <p14:tracePt t="72305" x="7645400" y="1206500"/>
          <p14:tracePt t="72321" x="7637463" y="1196975"/>
          <p14:tracePt t="72338" x="7608888" y="1177925"/>
          <p14:tracePt t="72356" x="7581900" y="1177925"/>
          <p14:tracePt t="72374" x="7518400" y="1206500"/>
          <p14:tracePt t="72390" x="7462838" y="1260475"/>
          <p14:tracePt t="72408" x="7399338" y="1333500"/>
          <p14:tracePt t="72426" x="7362825" y="1389063"/>
          <p14:tracePt t="72429" x="7362825" y="1406525"/>
          <p14:tracePt t="72440" x="7353300" y="1425575"/>
          <p14:tracePt t="72456" x="7343775" y="1435100"/>
          <p14:tracePt t="72475" x="7343775" y="1443038"/>
          <p14:tracePt t="72492" x="7343775" y="1452563"/>
          <p14:tracePt t="72509" x="7372350" y="1452563"/>
          <p14:tracePt t="72524" x="7399338" y="1435100"/>
          <p14:tracePt t="72540" x="7435850" y="1397000"/>
          <p14:tracePt t="72554" x="7462838" y="1352550"/>
          <p14:tracePt t="72556" x="7481888" y="1323975"/>
          <p14:tracePt t="72571" x="7499350" y="1296988"/>
          <p14:tracePt t="72587" x="7508875" y="1279525"/>
          <p14:tracePt t="72605" x="7518400" y="1260475"/>
          <p14:tracePt t="72622" x="7518400" y="1250950"/>
          <p14:tracePt t="72642" x="7518400" y="1243013"/>
          <p14:tracePt t="72656" x="7518400" y="1250950"/>
          <p14:tracePt t="72671" x="7462838" y="1389063"/>
          <p14:tracePt t="72691" x="7408863" y="1516063"/>
          <p14:tracePt t="72692" x="7389813" y="1571625"/>
          <p14:tracePt t="72704" x="7380288" y="1617663"/>
          <p14:tracePt t="72706" x="7372350" y="1671638"/>
          <p14:tracePt t="72726" x="7362825" y="1754188"/>
          <p14:tracePt t="72738" x="7362825" y="1763713"/>
          <p14:tracePt t="72755" x="7362825" y="1790700"/>
          <p14:tracePt t="72772" x="7362825" y="1800225"/>
          <p14:tracePt t="72787" x="7389813" y="1800225"/>
          <p14:tracePt t="72803" x="7426325" y="1771650"/>
          <p14:tracePt t="72821" x="7489825" y="1708150"/>
          <p14:tracePt t="72836" x="7526338" y="1671638"/>
          <p14:tracePt t="72853" x="7554913" y="1635125"/>
          <p14:tracePt t="72871" x="7572375" y="1608138"/>
          <p14:tracePt t="72888" x="7581900" y="1598613"/>
          <p14:tracePt t="72889" x="7581900" y="1589088"/>
          <p14:tracePt t="72905" x="7591425" y="1589088"/>
          <p14:tracePt t="72922" x="7591425" y="1581150"/>
          <p14:tracePt t="72922" x="7591425" y="1571625"/>
          <p14:tracePt t="72958" x="7591425" y="1581150"/>
          <p14:tracePt t="72964" x="7564438" y="1598613"/>
          <p14:tracePt t="72970" x="7554913" y="1617663"/>
          <p14:tracePt t="72988" x="7518400" y="1671638"/>
          <p14:tracePt t="73008" x="7462838" y="1763713"/>
          <p14:tracePt t="73021" x="7435850" y="1800225"/>
          <p14:tracePt t="73038" x="7435850" y="1808163"/>
          <p14:tracePt t="73039" x="7426325" y="1808163"/>
          <p14:tracePt t="73053" x="7426325" y="1817688"/>
          <p14:tracePt t="73087" x="7426325" y="1790700"/>
          <p14:tracePt t="73093" x="7445375" y="1781175"/>
          <p14:tracePt t="73102" x="7462838" y="1744663"/>
          <p14:tracePt t="73120" x="7499350" y="1690688"/>
          <p14:tracePt t="73122" x="7518400" y="1662113"/>
          <p14:tracePt t="73136" x="7545388" y="1625600"/>
          <p14:tracePt t="73155" x="7554913" y="1608138"/>
          <p14:tracePt t="73169" x="7564438" y="1598613"/>
          <p14:tracePt t="73191" x="7572375" y="1589088"/>
          <p14:tracePt t="73209" x="7581900" y="1598613"/>
          <p14:tracePt t="73220" x="7581900" y="1617663"/>
          <p14:tracePt t="73237" x="7581900" y="1698625"/>
          <p14:tracePt t="73253" x="7581900" y="1744663"/>
          <p14:tracePt t="73273" x="7581900" y="1781175"/>
          <p14:tracePt t="73287" x="7581900" y="1790700"/>
          <p14:tracePt t="73306" x="7581900" y="1800225"/>
          <p14:tracePt t="74034" x="7637463" y="1790700"/>
          <p14:tracePt t="74038" x="7700963" y="1754188"/>
          <p14:tracePt t="74054" x="7847013" y="1708150"/>
          <p14:tracePt t="74072" x="7966075" y="1671638"/>
          <p14:tracePt t="74085" x="8047038" y="1635125"/>
          <p14:tracePt t="74101" x="8148638" y="1589088"/>
          <p14:tracePt t="74115" x="8185150" y="1581150"/>
          <p14:tracePt t="74133" x="8194675" y="1562100"/>
          <p14:tracePt t="74134" x="8212138" y="1544638"/>
          <p14:tracePt t="74149" x="8221663" y="1516063"/>
          <p14:tracePt t="74165" x="8221663" y="1462088"/>
          <p14:tracePt t="74183" x="8202613" y="1379538"/>
          <p14:tracePt t="74199" x="8166100" y="1323975"/>
          <p14:tracePt t="74218" x="8112125" y="1287463"/>
          <p14:tracePt t="74233" x="8056563" y="1270000"/>
          <p14:tracePt t="74250" x="7993063" y="1260475"/>
          <p14:tracePt t="74267" x="7956550" y="1260475"/>
          <p14:tracePt t="74284" x="7900988" y="1287463"/>
          <p14:tracePt t="74300" x="7856538" y="1343025"/>
          <p14:tracePt t="74317" x="7791450" y="1435100"/>
          <p14:tracePt t="74317" x="7754938" y="1498600"/>
          <p14:tracePt t="74333" x="7718425" y="1589088"/>
          <p14:tracePt t="74352" x="7681913" y="1690688"/>
          <p14:tracePt t="74366" x="7673975" y="1717675"/>
          <p14:tracePt t="74381" x="7673975" y="1754188"/>
          <p14:tracePt t="74398" x="7673975" y="1800225"/>
          <p14:tracePt t="74400" x="7673975" y="1817688"/>
          <p14:tracePt t="74415" x="7691438" y="1844675"/>
          <p14:tracePt t="74432" x="7718425" y="1873250"/>
          <p14:tracePt t="74434" x="7727950" y="1882775"/>
          <p14:tracePt t="74448" x="7764463" y="1890713"/>
          <p14:tracePt t="74470" x="7847013" y="1882775"/>
          <p14:tracePt t="74482" x="7920038" y="1844675"/>
          <p14:tracePt t="74499" x="7983538" y="1790700"/>
          <p14:tracePt t="74517" x="8056563" y="1717675"/>
          <p14:tracePt t="74535" x="8093075" y="1671638"/>
          <p14:tracePt t="74536" x="8112125" y="1662113"/>
          <p14:tracePt t="74550" x="8121650" y="1644650"/>
          <p14:tracePt t="74566" x="8121650" y="1635125"/>
          <p14:tracePt t="74581" x="8129588" y="1625600"/>
          <p14:tracePt t="74599" x="8129588" y="1617663"/>
          <p14:tracePt t="74631" x="8121650" y="1635125"/>
          <p14:tracePt t="74637" x="8112125" y="1635125"/>
          <p14:tracePt t="74647" x="8102600" y="1654175"/>
          <p14:tracePt t="74665" x="8075613" y="1708150"/>
          <p14:tracePt t="74685" x="8056563" y="1744663"/>
          <p14:tracePt t="74688" x="8047038" y="1754188"/>
          <p14:tracePt t="74700" x="8039100" y="1790700"/>
          <p14:tracePt t="74719" x="8039100" y="1800225"/>
          <p14:tracePt t="74732" x="8039100" y="1808163"/>
          <p14:tracePt t="74733" x="8029575" y="1808163"/>
          <p14:tracePt t="74752" x="8029575" y="1817688"/>
          <p14:tracePt t="74765" x="8029575" y="1827213"/>
          <p14:tracePt t="75885" x="8029575" y="1817688"/>
          <p14:tracePt t="75890" x="8020050" y="1808163"/>
          <p14:tracePt t="75896" x="8010525" y="1781175"/>
          <p14:tracePt t="75911" x="8002588" y="1717675"/>
          <p14:tracePt t="75926" x="7993063" y="1662113"/>
          <p14:tracePt t="75944" x="7993063" y="1581150"/>
          <p14:tracePt t="75960" x="7993063" y="1552575"/>
          <p14:tracePt t="75976" x="7993063" y="1525588"/>
          <p14:tracePt t="75997" x="7993063" y="1498600"/>
          <p14:tracePt t="76011" x="8002588" y="1498600"/>
          <p14:tracePt t="76012" x="8002588" y="1489075"/>
          <p14:tracePt t="76031" x="8002588" y="1471613"/>
          <p14:tracePt t="76044" x="8010525" y="1471613"/>
          <p14:tracePt t="76064" x="8020050" y="1452563"/>
          <p14:tracePt t="76078" x="8029575" y="1443038"/>
          <p14:tracePt t="76097" x="8029575" y="1435100"/>
          <p14:tracePt t="76109" x="8039100" y="1425575"/>
          <p14:tracePt t="76126" x="8047038" y="1425575"/>
          <p14:tracePt t="76146" x="8047038" y="1416050"/>
          <p14:tracePt t="76159" x="8047038" y="1406525"/>
          <p14:tracePt t="76176" x="8047038" y="1389063"/>
          <p14:tracePt t="76193" x="8047038" y="1379538"/>
          <p14:tracePt t="76223" x="8039100" y="1370013"/>
          <p14:tracePt t="76236" x="8029575" y="1360488"/>
          <p14:tracePt t="76243" x="8020050" y="1360488"/>
          <p14:tracePt t="76267" x="8010525" y="1360488"/>
          <p14:tracePt t="76275" x="8002588" y="1360488"/>
          <p14:tracePt t="76278" x="7983538" y="1370013"/>
          <p14:tracePt t="76294" x="7937500" y="1397000"/>
          <p14:tracePt t="76315" x="7800975" y="1489075"/>
          <p14:tracePt t="76327" x="7710488" y="1571625"/>
          <p14:tracePt t="76348" x="7608888" y="1671638"/>
          <p14:tracePt t="76359" x="7581900" y="1698625"/>
          <p14:tracePt t="76375" x="7545388" y="1744663"/>
          <p14:tracePt t="76392" x="7526338" y="1771650"/>
          <p14:tracePt t="76393" x="7518400" y="1790700"/>
          <p14:tracePt t="76408" x="7499350" y="1844675"/>
          <p14:tracePt t="76425" x="7481888" y="1900238"/>
          <p14:tracePt t="76427" x="7472363" y="1927225"/>
          <p14:tracePt t="76441" x="7462838" y="1973263"/>
          <p14:tracePt t="76458" x="7462838" y="2036763"/>
          <p14:tracePt t="76479" x="7462838" y="2092325"/>
          <p14:tracePt t="76492" x="7462838" y="2109788"/>
          <p14:tracePt t="76510" x="7472363" y="2155825"/>
          <p14:tracePt t="76529" x="7481888" y="2182813"/>
          <p14:tracePt t="76532" x="7481888" y="2192338"/>
          <p14:tracePt t="76541" x="7481888" y="2201863"/>
          <p14:tracePt t="76564" x="7508875" y="2255838"/>
          <p14:tracePt t="76578" x="7508875" y="2274888"/>
          <p14:tracePt t="76596" x="7526338" y="2311400"/>
          <p14:tracePt t="76609" x="7545388" y="2338388"/>
          <p14:tracePt t="76625" x="7572375" y="2384425"/>
          <p14:tracePt t="76641" x="7591425" y="2420938"/>
          <p14:tracePt t="76659" x="7618413" y="2457450"/>
          <p14:tracePt t="76675" x="7645400" y="2476500"/>
          <p14:tracePt t="76691" x="7654925" y="2484438"/>
          <p14:tracePt t="76692" x="7664450" y="2503488"/>
          <p14:tracePt t="76707" x="7681913" y="2520950"/>
          <p14:tracePt t="76724" x="7718425" y="2530475"/>
          <p14:tracePt t="76741" x="7754938" y="2557463"/>
          <p14:tracePt t="76757" x="7791450" y="2557463"/>
          <p14:tracePt t="76779" x="7820025" y="2576513"/>
          <p14:tracePt t="76790" x="7847013" y="2576513"/>
          <p14:tracePt t="76809" x="7883525" y="2576513"/>
          <p14:tracePt t="76828" x="7900988" y="2576513"/>
          <p14:tracePt t="76830" x="7920038" y="2576513"/>
          <p14:tracePt t="76843" x="7993063" y="2576513"/>
          <p14:tracePt t="76858" x="8075613" y="2576513"/>
          <p14:tracePt t="76875" x="8166100" y="2576513"/>
          <p14:tracePt t="76876" x="8202613" y="2576513"/>
          <p14:tracePt t="76890" x="8248650" y="2566988"/>
          <p14:tracePt t="76907" x="8275638" y="2566988"/>
          <p14:tracePt t="76924" x="8331200" y="2549525"/>
          <p14:tracePt t="76940" x="8367713" y="2540000"/>
          <p14:tracePt t="76956" x="8394700" y="2540000"/>
          <p14:tracePt t="76958" x="8413750" y="2530475"/>
          <p14:tracePt t="76973" x="8450263" y="2530475"/>
          <p14:tracePt t="76990" x="8477250" y="2520950"/>
          <p14:tracePt t="76991" x="8494713" y="2520950"/>
          <p14:tracePt t="77006" x="8513763" y="2520950"/>
          <p14:tracePt t="77023" x="8523288" y="2520950"/>
          <p14:tracePt t="77040" x="8540750" y="2513013"/>
          <p14:tracePt t="77058" x="8550275" y="2503488"/>
          <p14:tracePt t="77060" x="8559800" y="2503488"/>
          <p14:tracePt t="77078" x="8567738" y="2503488"/>
          <p14:tracePt t="77092" x="8577263" y="2493963"/>
          <p14:tracePt t="77107" x="8586788" y="2484438"/>
          <p14:tracePt t="77129" x="8596313" y="2484438"/>
          <p14:tracePt t="77139" x="8596313" y="2476500"/>
          <p14:tracePt t="77158" x="8613775" y="2457450"/>
          <p14:tracePt t="77173" x="8623300" y="2430463"/>
          <p14:tracePt t="77190" x="8650288" y="2393950"/>
          <p14:tracePt t="77206" x="8659813" y="2374900"/>
          <p14:tracePt t="77223" x="8669338" y="2347913"/>
          <p14:tracePt t="77239" x="8678863" y="2338388"/>
          <p14:tracePt t="77260" x="8678863" y="2320925"/>
          <p14:tracePt t="77272" x="8678863" y="2311400"/>
          <p14:tracePt t="77289" x="8678863" y="2284413"/>
          <p14:tracePt t="77310" x="8659813" y="2247900"/>
          <p14:tracePt t="77324" x="8650288" y="2228850"/>
          <p14:tracePt t="77344" x="8632825" y="2182813"/>
          <p14:tracePt t="77357" x="8604250" y="2165350"/>
          <p14:tracePt t="77377" x="8567738" y="2101850"/>
          <p14:tracePt t="77392" x="8531225" y="2055813"/>
          <p14:tracePt t="77405" x="8494713" y="2000250"/>
          <p14:tracePt t="77407" x="8486775" y="1982788"/>
          <p14:tracePt t="77422" x="8450263" y="1927225"/>
          <p14:tracePt t="77438" x="8421688" y="1890713"/>
          <p14:tracePt t="77458" x="8404225" y="1854200"/>
          <p14:tracePt t="77472" x="8394700" y="1836738"/>
          <p14:tracePt t="77491" x="8377238" y="1808163"/>
          <p14:tracePt t="77506" x="8358188" y="1790700"/>
          <p14:tracePt t="77528" x="8348663" y="1771650"/>
          <p14:tracePt t="77538" x="8331200" y="1754188"/>
          <p14:tracePt t="77555" x="8331200" y="1735138"/>
          <p14:tracePt t="77558" x="8321675" y="1727200"/>
          <p14:tracePt t="77578" x="8312150" y="1708150"/>
          <p14:tracePt t="77588" x="8312150" y="1698625"/>
          <p14:tracePt t="77608" x="8294688" y="1662113"/>
          <p14:tracePt t="77622" x="8285163" y="1635125"/>
          <p14:tracePt t="77640" x="8267700" y="1581150"/>
          <p14:tracePt t="77657" x="8258175" y="1552575"/>
          <p14:tracePt t="77672" x="8231188" y="1525588"/>
          <p14:tracePt t="77690" x="8212138" y="1516063"/>
          <p14:tracePt t="77709" x="8166100" y="1479550"/>
          <p14:tracePt t="77722" x="8129588" y="1452563"/>
          <p14:tracePt t="77737" x="8102600" y="1435100"/>
          <p14:tracePt t="77757" x="8066088" y="1406525"/>
          <p14:tracePt t="77774" x="8047038" y="1406525"/>
          <p14:tracePt t="77775" x="8039100" y="1397000"/>
          <p14:tracePt t="77792" x="8020050" y="1389063"/>
          <p14:tracePt t="77803" x="8002588" y="1389063"/>
          <p14:tracePt t="77823" x="7983538" y="1389063"/>
          <p14:tracePt t="77842" x="7956550" y="1389063"/>
          <p14:tracePt t="77843" x="7947025" y="1389063"/>
          <p14:tracePt t="77853" x="7937500" y="1406525"/>
          <p14:tracePt t="77875" x="7874000" y="1471613"/>
          <p14:tracePt t="77890" x="7783513" y="1617663"/>
          <p14:tracePt t="77908" x="7737475" y="1681163"/>
          <p14:tracePt t="77922" x="7710488" y="1735138"/>
          <p14:tracePt t="77942" x="7673975" y="1781175"/>
          <p14:tracePt t="77954" x="7664450" y="1817688"/>
          <p14:tracePt t="77973" x="7654925" y="1882775"/>
          <p14:tracePt t="77988" x="7654925" y="1936750"/>
          <p14:tracePt t="78008" x="7654925" y="2009775"/>
          <p14:tracePt t="78022" x="7654925" y="2036763"/>
          <p14:tracePt t="78038" x="7664450" y="2092325"/>
          <p14:tracePt t="78055" x="7681913" y="2165350"/>
          <p14:tracePt t="78071" x="7691438" y="2219325"/>
          <p14:tracePt t="78086" x="7700963" y="2284413"/>
          <p14:tracePt t="78088" x="7710488" y="2311400"/>
          <p14:tracePt t="78103" x="7718425" y="2366963"/>
          <p14:tracePt t="78120" x="7727950" y="2393950"/>
          <p14:tracePt t="78122" x="7727950" y="2420938"/>
          <p14:tracePt t="78137" x="7737475" y="2447925"/>
          <p14:tracePt t="78156" x="7747000" y="2493963"/>
          <p14:tracePt t="78170" x="7747000" y="2530475"/>
          <p14:tracePt t="78187" x="7754938" y="2566988"/>
          <p14:tracePt t="78205" x="7773988" y="2603500"/>
          <p14:tracePt t="78221" x="7783513" y="2630488"/>
          <p14:tracePt t="78239" x="7800975" y="2649538"/>
          <p14:tracePt t="78252" x="7810500" y="2667000"/>
          <p14:tracePt t="78274" x="7827963" y="2686050"/>
          <p14:tracePt t="78288" x="7837488" y="2695575"/>
          <p14:tracePt t="78307" x="7864475" y="2703513"/>
          <p14:tracePt t="78322" x="7883525" y="2713038"/>
          <p14:tracePt t="78335" x="7937500" y="2722563"/>
          <p14:tracePt t="78353" x="8010525" y="2722563"/>
          <p14:tracePt t="78368" x="8056563" y="2722563"/>
          <p14:tracePt t="78385" x="8093075" y="2722563"/>
          <p14:tracePt t="78387" x="8121650" y="2713038"/>
          <p14:tracePt t="78408" x="8175625" y="2703513"/>
          <p14:tracePt t="78418" x="8194675" y="2695575"/>
          <p14:tracePt t="78440" x="8248650" y="2667000"/>
          <p14:tracePt t="78458" x="8294688" y="2603500"/>
          <p14:tracePt t="78471" x="8331200" y="2566988"/>
          <p14:tracePt t="78486" x="8348663" y="2530475"/>
          <p14:tracePt t="78506" x="8377238" y="2484438"/>
          <p14:tracePt t="78518" x="8394700" y="2439988"/>
          <p14:tracePt t="78537" x="8413750" y="2357438"/>
          <p14:tracePt t="78551" x="8421688" y="2247900"/>
          <p14:tracePt t="78568" x="8421688" y="2119313"/>
          <p14:tracePt t="78585" x="8421688" y="2028825"/>
          <p14:tracePt t="78601" x="8413750" y="2000250"/>
          <p14:tracePt t="78619" x="8394700" y="1963738"/>
          <p14:tracePt t="78635" x="8385175" y="1955800"/>
          <p14:tracePt t="78657" x="8367713" y="1919288"/>
          <p14:tracePt t="82279" x="8358188" y="1936750"/>
          <p14:tracePt t="82285" x="8348663" y="1963738"/>
          <p14:tracePt t="82293" x="8331200" y="1982788"/>
          <p14:tracePt t="82307" x="8285163" y="2092325"/>
          <p14:tracePt t="82323" x="8185150" y="2265363"/>
          <p14:tracePt t="82341" x="8002588" y="2540000"/>
          <p14:tracePt t="82359" x="7900988" y="2649538"/>
          <p14:tracePt t="82377" x="7700963" y="2795588"/>
          <p14:tracePt t="82390" x="7508875" y="2859088"/>
          <p14:tracePt t="82408" x="7289800" y="2851150"/>
          <p14:tracePt t="82409" x="7116763" y="2822575"/>
          <p14:tracePt t="82423" x="6577013" y="2630488"/>
          <p14:tracePt t="82444" x="5781675" y="2265363"/>
          <p14:tracePt t="82457" x="5545138" y="2138363"/>
          <p14:tracePt t="82474" x="5380038" y="2055813"/>
          <p14:tracePt t="82491" x="5316538" y="2000250"/>
          <p14:tracePt t="82491" x="5297488" y="1982788"/>
          <p14:tracePt t="82507" x="5270500" y="1946275"/>
          <p14:tracePt t="82525" x="5260975" y="1882775"/>
          <p14:tracePt t="82526" x="5260975" y="1854200"/>
          <p14:tracePt t="82539" x="5270500" y="1800225"/>
          <p14:tracePt t="82540" x="5297488" y="1744663"/>
          <p14:tracePt t="82555" x="5426075" y="1581150"/>
          <p14:tracePt t="82571" x="5618163" y="1352550"/>
          <p14:tracePt t="82589" x="6046788" y="1041400"/>
          <p14:tracePt t="82607" x="6375400" y="931863"/>
          <p14:tracePt t="82608" x="6523038" y="904875"/>
          <p14:tracePt t="82623" x="6815138" y="885825"/>
          <p14:tracePt t="82642" x="7243763" y="931863"/>
          <p14:tracePt t="82659" x="7526338" y="1050925"/>
          <p14:tracePt t="82673" x="7783513" y="1206500"/>
          <p14:tracePt t="82689" x="8010525" y="1379538"/>
          <p14:tracePt t="82690" x="8102600" y="1471613"/>
          <p14:tracePt t="82707" x="8248650" y="1635125"/>
          <p14:tracePt t="82723" x="8340725" y="1800225"/>
          <p14:tracePt t="82744" x="8385175" y="1909763"/>
          <p14:tracePt t="82755" x="8394700" y="1936750"/>
          <p14:tracePt t="82757" x="8404225" y="1963738"/>
          <p14:tracePt t="82771" x="8404225" y="1992313"/>
          <p14:tracePt t="82788" x="8404225" y="2009775"/>
          <p14:tracePt t="82838" x="8394700" y="2009775"/>
          <p14:tracePt t="82843" x="8377238" y="2000250"/>
          <p14:tracePt t="82854" x="8377238" y="1992313"/>
          <p14:tracePt t="82872" x="8340725" y="1963738"/>
          <p14:tracePt t="82893" x="8331200" y="1946275"/>
          <p14:tracePt t="83334" x="8331200" y="2082800"/>
          <p14:tracePt t="83341" x="8331200" y="2247900"/>
          <p14:tracePt t="83352" x="8358188" y="2420938"/>
          <p14:tracePt t="83354" x="8385175" y="2576513"/>
          <p14:tracePt t="83368" x="8421688" y="2776538"/>
          <p14:tracePt t="83388" x="8440738" y="2941638"/>
          <p14:tracePt t="83404" x="8450263" y="3097213"/>
          <p14:tracePt t="83421" x="8458200" y="3252788"/>
          <p14:tracePt t="83422" x="8458200" y="3306763"/>
          <p14:tracePt t="83438" x="8458200" y="3408363"/>
          <p14:tracePt t="83455" x="8458200" y="3471863"/>
          <p14:tracePt t="83457" x="8458200" y="3489325"/>
          <p14:tracePt t="83471" x="8450263" y="3517900"/>
          <p14:tracePt t="83492" x="8421688" y="3525838"/>
          <p14:tracePt t="83504" x="8413750" y="3525838"/>
          <p14:tracePt t="83519" x="8385175" y="3525838"/>
          <p14:tracePt t="83535" x="8367713" y="3498850"/>
          <p14:tracePt t="83552" x="8331200" y="3444875"/>
          <p14:tracePt t="83568" x="8304213" y="3398838"/>
          <p14:tracePt t="83586" x="8267700" y="3343275"/>
          <p14:tracePt t="83601" x="8267700" y="3325813"/>
          <p14:tracePt t="83618" x="8258175" y="3306763"/>
          <p14:tracePt t="83620" x="8248650" y="3298825"/>
          <p14:tracePt t="83635" x="8248650" y="3279775"/>
          <p14:tracePt t="83654" x="8239125" y="3260725"/>
          <p14:tracePt t="86969" x="8239125" y="3252788"/>
          <p14:tracePt t="86974" x="8231188" y="3233738"/>
          <p14:tracePt t="86981" x="8221663" y="3197225"/>
          <p14:tracePt t="86991" x="8212138" y="3160713"/>
          <p14:tracePt t="87008" x="8166100" y="3014663"/>
          <p14:tracePt t="87025" x="8148638" y="2895600"/>
          <p14:tracePt t="87041" x="8129588" y="2786063"/>
          <p14:tracePt t="87042" x="8121650" y="2749550"/>
          <p14:tracePt t="87057" x="8102600" y="2686050"/>
          <p14:tracePt t="87080" x="8093075" y="2613025"/>
          <p14:tracePt t="87092" x="8085138" y="2586038"/>
          <p14:tracePt t="87111" x="8075613" y="2549525"/>
          <p14:tracePt t="87125" x="8075613" y="2530475"/>
          <p14:tracePt t="87141" x="8066088" y="2513013"/>
          <p14:tracePt t="87158" x="8056563" y="2493963"/>
          <p14:tracePt t="87173" x="8056563" y="2484438"/>
          <p14:tracePt t="87200" x="8056563" y="2476500"/>
          <p14:tracePt t="87246" x="8047038" y="2476500"/>
          <p14:tracePt t="87998" x="8029575" y="2476500"/>
          <p14:tracePt t="88001" x="8002588" y="2476500"/>
          <p14:tracePt t="88008" x="7974013" y="2476500"/>
          <p14:tracePt t="88021" x="7947025" y="2484438"/>
          <p14:tracePt t="88022" x="7910513" y="2484438"/>
          <p14:tracePt t="88038" x="7800975" y="2513013"/>
          <p14:tracePt t="88055" x="7664450" y="2557463"/>
          <p14:tracePt t="88057" x="7618413" y="2576513"/>
          <p14:tracePt t="88070" x="7526338" y="2603500"/>
          <p14:tracePt t="88088" x="7472363" y="2622550"/>
          <p14:tracePt t="88106" x="7380288" y="2659063"/>
          <p14:tracePt t="88121" x="7307263" y="2676525"/>
          <p14:tracePt t="88140" x="7143750" y="2732088"/>
          <p14:tracePt t="88159" x="7007225" y="2768600"/>
          <p14:tracePt t="88172" x="6942138" y="2776538"/>
          <p14:tracePt t="88187" x="6869113" y="2786063"/>
          <p14:tracePt t="88205" x="6759575" y="2786063"/>
          <p14:tracePt t="88206" x="6696075" y="2786063"/>
          <p14:tracePt t="88220" x="6567488" y="2786063"/>
          <p14:tracePt t="88238" x="6440488" y="2749550"/>
          <p14:tracePt t="88255" x="6248400" y="2686050"/>
          <p14:tracePt t="88273" x="6046788" y="2603500"/>
          <p14:tracePt t="88276" x="5956300" y="2566988"/>
          <p14:tracePt t="88288" x="5791200" y="2484438"/>
          <p14:tracePt t="88303" x="5645150" y="2411413"/>
          <p14:tracePt t="88705" x="5608638" y="2411413"/>
          <p14:tracePt t="88709" x="5562600" y="2393950"/>
          <p14:tracePt t="88719" x="5489575" y="2374900"/>
          <p14:tracePt t="88735" x="5362575" y="2292350"/>
          <p14:tracePt t="88737" x="5289550" y="2247900"/>
          <p14:tracePt t="88752" x="5060950" y="2101850"/>
          <p14:tracePt t="88768" x="4822825" y="1927225"/>
          <p14:tracePt t="88785" x="4513263" y="1735138"/>
          <p14:tracePt t="88803" x="4357688" y="1644650"/>
          <p14:tracePt t="88819" x="4211638" y="1562100"/>
          <p14:tracePt t="88837" x="4165600" y="1535113"/>
          <p14:tracePt t="88840" x="4138613" y="1525588"/>
          <p14:tracePt t="88853" x="4102100" y="1508125"/>
          <p14:tracePt t="88868" x="4046538" y="1508125"/>
          <p14:tracePt t="88888" x="3937000" y="1508125"/>
          <p14:tracePt t="88903" x="3846513" y="1508125"/>
          <p14:tracePt t="88920" x="3763963" y="1508125"/>
          <p14:tracePt t="88921" x="3727450" y="1508125"/>
          <p14:tracePt t="88935" x="3644900" y="1525588"/>
          <p14:tracePt t="88953" x="3552825" y="1562100"/>
          <p14:tracePt t="88954" x="3498850" y="1598613"/>
          <p14:tracePt t="88970" x="3406775" y="1662113"/>
          <p14:tracePt t="88986" x="3316288" y="1717675"/>
          <p14:tracePt t="89003" x="3224213" y="1771650"/>
          <p14:tracePt t="89022" x="3178175" y="1808163"/>
          <p14:tracePt t="89023" x="3160713" y="1836738"/>
          <p14:tracePt t="89035" x="3141663" y="1854200"/>
          <p14:tracePt t="89036" x="3114675" y="1873250"/>
          <p14:tracePt t="89052" x="3051175" y="1955800"/>
          <p14:tracePt t="89072" x="2968625" y="2109788"/>
          <p14:tracePt t="89086" x="2922588" y="2219325"/>
          <p14:tracePt t="89103" x="2914650" y="2274888"/>
          <p14:tracePt t="89105" x="2914650" y="2311400"/>
          <p14:tracePt t="89117" x="2905125" y="2347913"/>
          <p14:tracePt t="89134" x="2905125" y="2384425"/>
          <p14:tracePt t="89152" x="2905125" y="2430463"/>
          <p14:tracePt t="89170" x="2932113" y="2457450"/>
          <p14:tracePt t="89186" x="2987675" y="2520950"/>
          <p14:tracePt t="89204" x="3051175" y="2549525"/>
          <p14:tracePt t="89218" x="3114675" y="2576513"/>
          <p14:tracePt t="89219" x="3151188" y="2593975"/>
          <p14:tracePt t="89235" x="3224213" y="2603500"/>
          <p14:tracePt t="89251" x="3316288" y="2603500"/>
          <p14:tracePt t="89269" x="3498850" y="2576513"/>
          <p14:tracePt t="89285" x="3644900" y="2530475"/>
          <p14:tracePt t="89306" x="3846513" y="2484438"/>
          <p14:tracePt t="89318" x="3937000" y="2466975"/>
          <p14:tracePt t="89336" x="4019550" y="2430463"/>
          <p14:tracePt t="89353" x="4065588" y="2411413"/>
          <p14:tracePt t="89370" x="4129088" y="2366963"/>
          <p14:tracePt t="89384" x="4175125" y="2338388"/>
          <p14:tracePt t="89399" x="4202113" y="2311400"/>
          <p14:tracePt t="89417" x="4229100" y="2284413"/>
          <p14:tracePt t="89433" x="4238625" y="2284413"/>
          <p14:tracePt t="89450" x="4248150" y="2274888"/>
          <p14:tracePt t="89451" x="4248150" y="2265363"/>
          <p14:tracePt t="89471" x="4256088" y="2265363"/>
          <p14:tracePt t="89485" x="4256088" y="2255838"/>
          <p14:tracePt t="89500" x="4265613" y="2247900"/>
          <p14:tracePt t="89518" x="4275138" y="2247900"/>
          <p14:tracePt t="89535" x="4275138" y="2238375"/>
          <p14:tracePt t="89552" x="4275138" y="2219325"/>
          <p14:tracePt t="89552" x="4275138" y="2211388"/>
          <p14:tracePt t="89568" x="4265613" y="2174875"/>
          <p14:tracePt t="89585" x="4265613" y="2146300"/>
          <p14:tracePt t="89587" x="4256088" y="2128838"/>
          <p14:tracePt t="89599" x="4256088" y="2119313"/>
          <p14:tracePt t="89600" x="4248150" y="2101850"/>
          <p14:tracePt t="89615" x="4238625" y="2092325"/>
          <p14:tracePt t="89632" x="4238625" y="2065338"/>
          <p14:tracePt t="89649" x="4219575" y="2009775"/>
          <p14:tracePt t="89665" x="4183063" y="1955800"/>
          <p14:tracePt t="89683" x="4102100" y="1844675"/>
          <p14:tracePt t="89704" x="3963988" y="1662113"/>
          <p14:tracePt t="89717" x="3873500" y="1552575"/>
          <p14:tracePt t="89734" x="3763963" y="1443038"/>
          <p14:tracePt t="89749" x="3635375" y="1333500"/>
          <p14:tracePt t="89768" x="3398838" y="1114425"/>
          <p14:tracePt t="89788" x="3187700" y="987425"/>
          <p14:tracePt t="89800" x="3124200" y="958850"/>
          <p14:tracePt t="89818" x="3068638" y="941388"/>
          <p14:tracePt t="89819" x="3051175" y="941388"/>
          <p14:tracePt t="89832" x="3024188" y="941388"/>
          <p14:tracePt t="89848" x="2987675" y="950913"/>
          <p14:tracePt t="89864" x="2951163" y="977900"/>
          <p14:tracePt t="89881" x="2914650" y="1004888"/>
          <p14:tracePt t="89898" x="2886075" y="1023938"/>
          <p14:tracePt t="89915" x="2849563" y="1050925"/>
          <p14:tracePt t="89931" x="2841625" y="1060450"/>
          <p14:tracePt t="89950" x="2832100" y="1077913"/>
          <p14:tracePt t="89966" x="2822575" y="1087438"/>
          <p14:tracePt t="89984" x="2805113" y="1104900"/>
          <p14:tracePt t="90649" x="2759075" y="1104900"/>
          <p14:tracePt t="90655" x="2667000" y="1123950"/>
          <p14:tracePt t="90662" x="2584450" y="1133475"/>
          <p14:tracePt t="90679" x="2466975" y="1133475"/>
          <p14:tracePt t="90696" x="2357438" y="1133475"/>
          <p14:tracePt t="90712" x="2292350" y="1123950"/>
          <p14:tracePt t="90735" x="2165350" y="1123950"/>
          <p14:tracePt t="90745" x="2092325" y="1123950"/>
          <p14:tracePt t="90765" x="2019300" y="1123950"/>
          <p14:tracePt t="90779" x="2000250" y="1123950"/>
          <p14:tracePt t="90796" x="1973263" y="1123950"/>
          <p14:tracePt t="90812" x="1936750" y="1123950"/>
          <p14:tracePt t="90828" x="1917700" y="1123950"/>
          <p14:tracePt t="90845" x="1900238" y="1123950"/>
          <p14:tracePt t="90845" x="1890713" y="1123950"/>
          <p14:tracePt t="90862" x="1873250" y="1133475"/>
          <p14:tracePt t="90879" x="1863725" y="1141413"/>
          <p14:tracePt t="90880" x="1854200" y="1141413"/>
          <p14:tracePt t="90895" x="1844675" y="1150938"/>
          <p14:tracePt t="90912" x="1827213" y="1169988"/>
          <p14:tracePt t="90929" x="1827213" y="1187450"/>
          <p14:tracePt t="90945" x="1827213" y="1206500"/>
          <p14:tracePt t="90965" x="1836738" y="1270000"/>
          <p14:tracePt t="90968" x="1854200" y="1306513"/>
          <p14:tracePt t="90978" x="1890713" y="1360488"/>
          <p14:tracePt t="91000" x="2063750" y="1552575"/>
          <p14:tracePt t="91013" x="2182813" y="1635125"/>
          <p14:tracePt t="91032" x="2311400" y="1717675"/>
          <p14:tracePt t="91044" x="2365375" y="1735138"/>
          <p14:tracePt t="91061" x="2430463" y="1754188"/>
          <p14:tracePt t="91078" x="2584450" y="1790700"/>
          <p14:tracePt t="91097" x="2713038" y="1800225"/>
          <p14:tracePt t="91098" x="2795588" y="1800225"/>
          <p14:tracePt t="91118" x="2914650" y="1800225"/>
          <p14:tracePt t="91127" x="2941638" y="1800225"/>
          <p14:tracePt t="91149" x="3060700" y="1800225"/>
          <p14:tracePt t="91162" x="3187700" y="1800225"/>
          <p14:tracePt t="91180" x="3343275" y="1800225"/>
          <p14:tracePt t="91196" x="3398838" y="1800225"/>
          <p14:tracePt t="91216" x="3443288" y="1800225"/>
          <p14:tracePt t="91227" x="3462338" y="1800225"/>
          <p14:tracePt t="91248" x="3498850" y="1800225"/>
          <p14:tracePt t="91265" x="3525838" y="1790700"/>
          <p14:tracePt t="91278" x="3552825" y="1790700"/>
          <p14:tracePt t="91297" x="3581400" y="1781175"/>
          <p14:tracePt t="91312" x="3589338" y="1781175"/>
          <p14:tracePt t="91329" x="3598863" y="1781175"/>
          <p14:tracePt t="91348" x="3598863" y="1771650"/>
          <p14:tracePt t="91943" x="3644900" y="1771650"/>
          <p14:tracePt t="91948" x="3708400" y="1771650"/>
          <p14:tracePt t="91958" x="3790950" y="1763713"/>
          <p14:tracePt t="91976" x="3983038" y="1727200"/>
          <p14:tracePt t="91991" x="4065588" y="1708150"/>
          <p14:tracePt t="92008" x="4110038" y="1690688"/>
          <p14:tracePt t="92010" x="4129088" y="1681163"/>
          <p14:tracePt t="92025" x="4146550" y="1671638"/>
          <p14:tracePt t="92041" x="4156075" y="1654175"/>
          <p14:tracePt t="92058" x="4138613" y="1581150"/>
          <p14:tracePt t="92077" x="3727450" y="1196975"/>
          <p14:tracePt t="92093" x="3279775" y="922338"/>
          <p14:tracePt t="92110" x="2932113" y="822325"/>
          <p14:tracePt t="92111" x="2795588" y="812800"/>
          <p14:tracePt t="92128" x="2547938" y="812800"/>
          <p14:tracePt t="92147" x="2238375" y="885825"/>
          <p14:tracePt t="92160" x="2092325" y="941388"/>
          <p14:tracePt t="92176" x="2019300" y="977900"/>
          <p14:tracePt t="92191" x="1954213" y="1014413"/>
          <p14:tracePt t="92210" x="1873250" y="1077913"/>
          <p14:tracePt t="92224" x="1844675" y="1104900"/>
          <p14:tracePt t="92243" x="1808163" y="1160463"/>
          <p14:tracePt t="92258" x="1790700" y="1187450"/>
          <p14:tracePt t="92274" x="1781175" y="1233488"/>
          <p14:tracePt t="92290" x="1771650" y="1279525"/>
          <p14:tracePt t="92307" x="1763713" y="1333500"/>
          <p14:tracePt t="92327" x="1771650" y="1425575"/>
          <p14:tracePt t="92342" x="1800225" y="1479550"/>
          <p14:tracePt t="92343" x="1817688" y="1516063"/>
          <p14:tracePt t="92359" x="1863725" y="1589088"/>
          <p14:tracePt t="92375" x="1927225" y="1662113"/>
          <p14:tracePt t="92395" x="2092325" y="1744663"/>
          <p14:tracePt t="92410" x="2238375" y="1790700"/>
          <p14:tracePt t="92428" x="2576513" y="1827213"/>
          <p14:tracePt t="92441" x="2849563" y="1827213"/>
          <p14:tracePt t="92460" x="3252788" y="1827213"/>
          <p14:tracePt t="92472" x="3452813" y="1808163"/>
          <p14:tracePt t="92490" x="3671888" y="1800225"/>
          <p14:tracePt t="92506" x="3919538" y="1790700"/>
          <p14:tracePt t="92526" x="4046538" y="1781175"/>
          <p14:tracePt t="92529" x="4110038" y="1771650"/>
          <p14:tracePt t="92539" x="4229100" y="1754188"/>
          <p14:tracePt t="92560" x="4440238" y="1735138"/>
          <p14:tracePt t="92573" x="4484688" y="1727200"/>
          <p14:tracePt t="92575" x="4513263" y="1727200"/>
          <p14:tracePt t="92590" x="4567238" y="1727200"/>
          <p14:tracePt t="92609" x="4622800" y="1727200"/>
          <p14:tracePt t="92626" x="4649788" y="1727200"/>
          <p14:tracePt t="92641" x="4667250" y="1727200"/>
          <p14:tracePt t="92658" x="4686300" y="1727200"/>
          <p14:tracePt t="92678" x="4695825" y="1727200"/>
          <p14:tracePt t="92710" x="4703763" y="1727200"/>
          <p14:tracePt t="92769" x="4703763" y="1717675"/>
          <p14:tracePt t="92771" x="4703763" y="1708150"/>
          <p14:tracePt t="92788" x="4695825" y="1681163"/>
          <p14:tracePt t="92805" x="4530725" y="1462088"/>
          <p14:tracePt t="92823" x="4311650" y="1233488"/>
          <p14:tracePt t="92825" x="4192588" y="1114425"/>
          <p14:tracePt t="92840" x="3992563" y="922338"/>
          <p14:tracePt t="92857" x="3827463" y="803275"/>
          <p14:tracePt t="92877" x="3552825" y="722313"/>
          <p14:tracePt t="92891" x="3352800" y="703263"/>
          <p14:tracePt t="92910" x="3060700" y="703263"/>
          <p14:tracePt t="92922" x="2868613" y="703263"/>
          <p14:tracePt t="92938" x="2676525" y="703263"/>
          <p14:tracePt t="92955" x="2457450" y="749300"/>
          <p14:tracePt t="92971" x="2311400" y="795338"/>
          <p14:tracePt t="92988" x="2192338" y="831850"/>
          <p14:tracePt t="92989" x="2155825" y="849313"/>
          <p14:tracePt t="93004" x="2082800" y="876300"/>
          <p14:tracePt t="93021" x="2019300" y="922338"/>
          <p14:tracePt t="93022" x="1982788" y="941388"/>
          <p14:tracePt t="93038" x="1890713" y="995363"/>
          <p14:tracePt t="93055" x="1808163" y="1050925"/>
          <p14:tracePt t="93076" x="1708150" y="1141413"/>
          <p14:tracePt t="93089" x="1654175" y="1196975"/>
          <p14:tracePt t="93110" x="1579563" y="1260475"/>
          <p14:tracePt t="93122" x="1543050" y="1287463"/>
          <p14:tracePt t="93143" x="1506538" y="1323975"/>
          <p14:tracePt t="93154" x="1479550" y="1352550"/>
          <p14:tracePt t="93171" x="1470025" y="1370013"/>
          <p14:tracePt t="93188" x="1452563" y="1389063"/>
          <p14:tracePt t="93208" x="1443038" y="1425575"/>
          <p14:tracePt t="93222" x="1443038" y="1443038"/>
          <p14:tracePt t="93238" x="1443038" y="1489075"/>
          <p14:tracePt t="93256" x="1452563" y="1552575"/>
          <p14:tracePt t="93271" x="1489075" y="1608138"/>
          <p14:tracePt t="93288" x="1535113" y="1690688"/>
          <p14:tracePt t="93289" x="1562100" y="1727200"/>
          <p14:tracePt t="93304" x="1662113" y="1808163"/>
          <p14:tracePt t="93326" x="1827213" y="1946275"/>
          <p14:tracePt t="93341" x="1963738" y="2000250"/>
          <p14:tracePt t="93358" x="2174875" y="2065338"/>
          <p14:tracePt t="93370" x="2374900" y="2101850"/>
          <p14:tracePt t="93389" x="2547938" y="2109788"/>
          <p14:tracePt t="93390" x="2620963" y="2128838"/>
          <p14:tracePt t="93405" x="2805113" y="2128838"/>
          <p14:tracePt t="93423" x="3005138" y="2128838"/>
          <p14:tracePt t="93424" x="3097213" y="2128838"/>
          <p14:tracePt t="93439" x="3270250" y="2119313"/>
          <p14:tracePt t="93454" x="3452813" y="2119313"/>
          <p14:tracePt t="93472" x="3727450" y="2092325"/>
          <p14:tracePt t="93491" x="3854450" y="2073275"/>
          <p14:tracePt t="93504" x="3963988" y="2055813"/>
          <p14:tracePt t="93521" x="4175125" y="2036763"/>
          <p14:tracePt t="93538" x="4311650" y="2036763"/>
          <p14:tracePt t="93556" x="4457700" y="2009775"/>
          <p14:tracePt t="93572" x="4513263" y="2009775"/>
          <p14:tracePt t="93588" x="4594225" y="1992313"/>
          <p14:tracePt t="93602" x="4630738" y="1982788"/>
          <p14:tracePt t="93619" x="4659313" y="1973263"/>
          <p14:tracePt t="93638" x="4686300" y="1955800"/>
          <p14:tracePt t="93655" x="4703763" y="1955800"/>
          <p14:tracePt t="93656" x="4713288" y="1936750"/>
          <p14:tracePt t="93674" x="4749800" y="1919288"/>
          <p14:tracePt t="93687" x="4768850" y="1890713"/>
          <p14:tracePt t="93705" x="4813300" y="1836738"/>
          <p14:tracePt t="93720" x="4832350" y="1781175"/>
          <p14:tracePt t="93741" x="4841875" y="1690688"/>
          <p14:tracePt t="93754" x="4795838" y="1571625"/>
          <p14:tracePt t="93775" x="4630738" y="1250950"/>
          <p14:tracePt t="93787" x="4530725" y="1087438"/>
          <p14:tracePt t="93804" x="4457700" y="987425"/>
          <p14:tracePt t="93805" x="4430713" y="958850"/>
          <p14:tracePt t="93821" x="4367213" y="912813"/>
          <p14:tracePt t="93837" x="4275138" y="885825"/>
          <p14:tracePt t="93855" x="4146550" y="868363"/>
          <p14:tracePt t="93869" x="4065588" y="858838"/>
          <p14:tracePt t="93886" x="3983038" y="849313"/>
          <p14:tracePt t="93889" x="3937000" y="849313"/>
          <p14:tracePt t="93903" x="3846513" y="839788"/>
          <p14:tracePt t="93924" x="3717925" y="831850"/>
          <p14:tracePt t="93936" x="3662363" y="831850"/>
          <p14:tracePt t="93957" x="3552825" y="849313"/>
          <p14:tracePt t="99667" x="3552825" y="876300"/>
          <p14:tracePt t="99671" x="3535363" y="912813"/>
          <p14:tracePt t="99686" x="3498850" y="987425"/>
          <p14:tracePt t="99700" x="3443288" y="1077913"/>
          <p14:tracePt t="99718" x="3379788" y="1177925"/>
          <p14:tracePt t="99719" x="3333750" y="1233488"/>
          <p14:tracePt t="99733" x="3252788" y="1360488"/>
          <p14:tracePt t="99752" x="3133725" y="1535113"/>
          <p14:tracePt t="99768" x="3051175" y="1635125"/>
          <p14:tracePt t="99785" x="2968625" y="1708150"/>
          <p14:tracePt t="99786" x="2941638" y="1744663"/>
          <p14:tracePt t="99800" x="2859088" y="1800225"/>
          <p14:tracePt t="99817" x="2795588" y="1844675"/>
          <p14:tracePt t="99833" x="2722563" y="1900238"/>
          <p14:tracePt t="99849" x="2657475" y="1927225"/>
          <p14:tracePt t="99866" x="2593975" y="1963738"/>
          <p14:tracePt t="99887" x="2511425" y="1992313"/>
          <p14:tracePt t="99899" x="2457450" y="2000250"/>
          <p14:tracePt t="99916" x="2411413" y="2000250"/>
          <p14:tracePt t="99934" x="2374900" y="2000250"/>
          <p14:tracePt t="99935" x="2365375" y="2000250"/>
          <p14:tracePt t="99950" x="2338388" y="2000250"/>
          <p14:tracePt t="99968" x="2320925" y="1992313"/>
          <p14:tracePt t="99988" x="2301875" y="1982788"/>
          <p14:tracePt t="100005" x="2284413" y="1955800"/>
          <p14:tracePt t="100017" x="2274888" y="1955800"/>
          <p14:tracePt t="100018" x="2265363" y="1955800"/>
          <p14:tracePt t="100038" x="2255838" y="1946275"/>
          <p14:tracePt t="100049" x="2255838" y="1936750"/>
          <p14:tracePt t="100067" x="2255838" y="1919288"/>
          <p14:tracePt t="100644" x="2265363" y="1919288"/>
          <p14:tracePt t="100650" x="2274888" y="1919288"/>
          <p14:tracePt t="100668" x="2311400" y="1973263"/>
          <p14:tracePt t="100680" x="2374900" y="2036763"/>
          <p14:tracePt t="100699" x="2503488" y="2228850"/>
          <p14:tracePt t="100714" x="2603500" y="2439988"/>
          <p14:tracePt t="100735" x="2676525" y="2667000"/>
          <p14:tracePt t="100748" x="2703513" y="2776538"/>
          <p14:tracePt t="100765" x="2713038" y="2878138"/>
          <p14:tracePt t="100766" x="2713038" y="2924175"/>
          <p14:tracePt t="100781" x="2713038" y="3005138"/>
          <p14:tracePt t="100798" x="2703513" y="3078163"/>
          <p14:tracePt t="100800" x="2686050" y="3097213"/>
          <p14:tracePt t="100815" x="2667000" y="3160713"/>
          <p14:tracePt t="100829" x="2630488" y="3224213"/>
          <p14:tracePt t="100846" x="2584450" y="3289300"/>
          <p14:tracePt t="100862" x="2484438" y="3362325"/>
          <p14:tracePt t="100879" x="2384425" y="3398838"/>
          <p14:tracePt t="100896" x="2238375" y="3398838"/>
          <p14:tracePt t="100912" x="2165350" y="3371850"/>
          <p14:tracePt t="100930" x="2073275" y="3306763"/>
          <p14:tracePt t="100946" x="2036763" y="3252788"/>
          <p14:tracePt t="100964" x="2019300" y="3143250"/>
          <p14:tracePt t="100979" x="2019300" y="3078163"/>
          <p14:tracePt t="100998" x="2063750" y="2951163"/>
          <p14:tracePt t="101014" x="2109788" y="2887663"/>
          <p14:tracePt t="101032" x="2192338" y="2814638"/>
          <p14:tracePt t="101047" x="2265363" y="2776538"/>
          <p14:tracePt t="101062" x="2357438" y="2749550"/>
          <p14:tracePt t="101080" x="2530475" y="2740025"/>
          <p14:tracePt t="101095" x="2620963" y="2740025"/>
          <p14:tracePt t="101112" x="2722563" y="2749550"/>
          <p14:tracePt t="101113" x="2759075" y="2759075"/>
          <p14:tracePt t="101128" x="2841625" y="2776538"/>
          <p14:tracePt t="101145" x="2895600" y="2805113"/>
          <p14:tracePt t="101162" x="2941638" y="2822575"/>
          <p14:tracePt t="101178" x="2959100" y="2832100"/>
          <p14:tracePt t="101195" x="2968625" y="2841625"/>
          <p14:tracePt t="101463" x="2868613" y="2776538"/>
          <p14:tracePt t="101468" x="2703513" y="2640013"/>
          <p14:tracePt t="101477" x="2540000" y="2503488"/>
          <p14:tracePt t="101498" x="2109788" y="2146300"/>
          <p14:tracePt t="101511" x="1946275" y="2036763"/>
          <p14:tracePt t="101531" x="1717675" y="1982788"/>
          <p14:tracePt t="101547" x="1535113" y="1982788"/>
          <p14:tracePt t="101550" x="1452563" y="2009775"/>
          <p14:tracePt t="101560" x="1379538" y="2019300"/>
          <p14:tracePt t="101576" x="1214438" y="2092325"/>
          <p14:tracePt t="101593" x="1150938" y="2146300"/>
          <p14:tracePt t="101612" x="1022350" y="2384425"/>
          <p14:tracePt t="101627" x="958850" y="2659063"/>
          <p14:tracePt t="101647" x="949325" y="3097213"/>
          <p14:tracePt t="101666" x="985838" y="3325813"/>
          <p14:tracePt t="101678" x="1022350" y="3425825"/>
          <p14:tracePt t="101695" x="1087438" y="3508375"/>
          <p14:tracePt t="101712" x="1169988" y="3590925"/>
          <p14:tracePt t="101713" x="1243013" y="3617913"/>
          <p14:tracePt t="101728" x="1433513" y="3690938"/>
          <p14:tracePt t="101749" x="1662113" y="3736975"/>
          <p14:tracePt t="101763" x="1827213" y="3717925"/>
          <p14:tracePt t="101778" x="2036763" y="3627438"/>
          <p14:tracePt t="101795" x="2265363" y="3416300"/>
          <p14:tracePt t="101811" x="2338388" y="3279775"/>
          <p14:tracePt t="101827" x="2384425" y="3106738"/>
          <p14:tracePt t="101828" x="2384425" y="2997200"/>
          <p14:tracePt t="101844" x="2357438" y="2768600"/>
          <p14:tracePt t="101860" x="2274888" y="2557463"/>
          <p14:tracePt t="101861" x="2211388" y="2476500"/>
          <p14:tracePt t="101878" x="2100263" y="2347913"/>
          <p14:tracePt t="101895" x="1982788" y="2292350"/>
          <p14:tracePt t="101895" x="1927225" y="2284413"/>
          <p14:tracePt t="101911" x="1817688" y="2301875"/>
          <p14:tracePt t="101927" x="1681163" y="2384425"/>
          <p14:tracePt t="101945" x="1543050" y="2520950"/>
          <p14:tracePt t="101959" x="1489075" y="2593975"/>
          <p14:tracePt t="101978" x="1462088" y="2703513"/>
          <p14:tracePt t="101992" x="1462088" y="2814638"/>
          <p14:tracePt t="102012" x="1525588" y="2924175"/>
          <p14:tracePt t="102025" x="1589088" y="2987675"/>
          <p14:tracePt t="102043" x="1654175" y="3014663"/>
          <p14:tracePt t="102061" x="1771650" y="3014663"/>
          <p14:tracePt t="102077" x="1890713" y="2987675"/>
          <p14:tracePt t="102096" x="2092325" y="2795588"/>
          <p14:tracePt t="102110" x="2219325" y="2586038"/>
          <p14:tracePt t="102131" x="2301875" y="2182813"/>
          <p14:tracePt t="102141" x="2301875" y="1973263"/>
          <p14:tracePt t="102163" x="2136775" y="1771650"/>
          <p14:tracePt t="102176" x="1946275" y="1690688"/>
          <p14:tracePt t="102194" x="1698625" y="1662113"/>
          <p14:tracePt t="102195" x="1543050" y="1681163"/>
          <p14:tracePt t="102209" x="1270000" y="1771650"/>
          <p14:tracePt t="102227" x="1058863" y="1873250"/>
          <p14:tracePt t="102228" x="977900" y="1919288"/>
          <p14:tracePt t="102243" x="831850" y="2046288"/>
          <p14:tracePt t="102259" x="730250" y="2201863"/>
          <p14:tracePt t="102274" x="657225" y="2347913"/>
          <p14:tracePt t="102291" x="649288" y="2566988"/>
          <p14:tracePt t="102314" x="730250" y="2776538"/>
          <p14:tracePt t="102325" x="803275" y="2878138"/>
          <p14:tracePt t="102347" x="949325" y="2978150"/>
          <p14:tracePt t="102359" x="1068388" y="3024188"/>
          <p14:tracePt t="102376" x="1214438" y="3078163"/>
          <p14:tracePt t="102394" x="1389063" y="3114675"/>
          <p14:tracePt t="102409" x="1470025" y="3124200"/>
          <p14:tracePt t="102425" x="1525588" y="3124200"/>
          <p14:tracePt t="102427" x="1552575" y="3124200"/>
          <p14:tracePt t="102446" x="1608138" y="3124200"/>
          <p14:tracePt t="102447" x="1635125" y="3124200"/>
          <p14:tracePt t="102458" x="1662113" y="3124200"/>
          <p14:tracePt t="102479" x="1717675" y="3124200"/>
          <p14:tracePt t="102491" x="1744663" y="3124200"/>
          <p14:tracePt t="102512" x="1763713" y="3114675"/>
          <p14:tracePt t="102524" x="1763713" y="3106738"/>
          <p14:tracePt t="103537" x="1936750" y="3033713"/>
          <p14:tracePt t="103542" x="2255838" y="2924175"/>
          <p14:tracePt t="103554" x="2566988" y="2832100"/>
          <p14:tracePt t="103571" x="3489325" y="2593975"/>
          <p14:tracePt t="103587" x="4065588" y="2493963"/>
          <p14:tracePt t="103606" x="4759325" y="2420938"/>
          <p14:tracePt t="103623" x="5114925" y="2403475"/>
          <p14:tracePt t="103623" x="5289550" y="2403475"/>
          <p14:tracePt t="103637" x="5599113" y="2403475"/>
          <p14:tracePt t="103654" x="5864225" y="2457450"/>
          <p14:tracePt t="103675" x="6138863" y="2549525"/>
          <p14:tracePt t="103690" x="6257925" y="2613025"/>
          <p14:tracePt t="103709" x="6348413" y="2659063"/>
          <p14:tracePt t="103722" x="6357938" y="2676525"/>
          <p14:tracePt t="103737" x="6367463" y="2676525"/>
          <p14:tracePt t="103753" x="6375400" y="2676525"/>
          <p14:tracePt t="103788" x="6375400" y="2659063"/>
          <p14:tracePt t="103794" x="6357938" y="2630488"/>
          <p14:tracePt t="103803" x="6338888" y="2613025"/>
          <p14:tracePt t="103820" x="6265863" y="2493963"/>
          <p14:tracePt t="103821" x="6229350" y="2439988"/>
          <p14:tracePt t="103836" x="6129338" y="2311400"/>
          <p14:tracePt t="103853" x="5946775" y="2192338"/>
          <p14:tracePt t="103869" x="5408613" y="2073275"/>
          <p14:tracePt t="103888" x="5014913" y="2046288"/>
          <p14:tracePt t="103906" x="4603750" y="2028825"/>
          <p14:tracePt t="103920" x="4384675" y="2065338"/>
          <p14:tracePt t="103940" x="4202113" y="2119313"/>
          <p14:tracePt t="103954" x="4138613" y="2146300"/>
          <p14:tracePt t="103972" x="4073525" y="2192338"/>
          <p14:tracePt t="103988" x="4037013" y="2219325"/>
          <p14:tracePt t="104005" x="4019550" y="2247900"/>
          <p14:tracePt t="104022" x="3983038" y="2292350"/>
          <p14:tracePt t="104037" x="3956050" y="2347913"/>
          <p14:tracePt t="104057" x="3919538" y="2466975"/>
          <p14:tracePt t="104068" x="3883025" y="2630488"/>
          <p14:tracePt t="104085" x="3863975" y="2740025"/>
          <p14:tracePt t="104103" x="3863975" y="2868613"/>
          <p14:tracePt t="104119" x="3873500" y="2924175"/>
          <p14:tracePt t="104137" x="3900488" y="2978150"/>
          <p14:tracePt t="104138" x="3919538" y="3005138"/>
          <p14:tracePt t="104153" x="3983038" y="3060700"/>
          <p14:tracePt t="104173" x="4229100" y="3187700"/>
          <p14:tracePt t="104192" x="4557713" y="3252788"/>
          <p14:tracePt t="104202" x="4649788" y="3260725"/>
          <p14:tracePt t="104221" x="4960938" y="3252788"/>
          <p14:tracePt t="104235" x="5143500" y="3216275"/>
          <p14:tracePt t="104252" x="5289550" y="3179763"/>
          <p14:tracePt t="104253" x="5353050" y="3170238"/>
          <p14:tracePt t="104268" x="5472113" y="3124200"/>
          <p14:tracePt t="104285" x="5526088" y="3106738"/>
          <p14:tracePt t="104286" x="5545138" y="3097213"/>
          <p14:tracePt t="104301" x="5581650" y="3078163"/>
          <p14:tracePt t="104318" x="5591175" y="3060700"/>
          <p14:tracePt t="104319" x="5599113" y="3051175"/>
          <p14:tracePt t="104334" x="5599113" y="3014663"/>
          <p14:tracePt t="104351" x="5591175" y="2951163"/>
          <p14:tracePt t="104367" x="5445125" y="2759075"/>
          <p14:tracePt t="104384" x="5289550" y="2613025"/>
          <p14:tracePt t="104401" x="5041900" y="2513013"/>
          <p14:tracePt t="104418" x="4859338" y="2493963"/>
          <p14:tracePt t="104435" x="4630738" y="2540000"/>
          <p14:tracePt t="104451" x="4513263" y="2593975"/>
          <p14:tracePt t="104468" x="4403725" y="2695575"/>
          <p14:tracePt t="104484" x="4357688" y="2740025"/>
          <p14:tracePt t="104501" x="4311650" y="2805113"/>
          <p14:tracePt t="104502" x="4275138" y="2841625"/>
          <p14:tracePt t="104517" x="4248150" y="2905125"/>
          <p14:tracePt t="104534" x="4219575" y="2978150"/>
          <p14:tracePt t="104550" x="4192588" y="3051175"/>
          <p14:tracePt t="104567" x="4183063" y="3097213"/>
          <p14:tracePt t="104583" x="4183063" y="3151188"/>
          <p14:tracePt t="104600" x="4183063" y="3187700"/>
          <p14:tracePt t="104618" x="4183063" y="3216275"/>
          <p14:tracePt t="104634" x="4202113" y="3224213"/>
          <p14:tracePt t="104651" x="4211638" y="3233738"/>
          <p14:tracePt t="104653" x="4229100" y="3233738"/>
          <p14:tracePt t="104668" x="4248150" y="3233738"/>
          <p14:tracePt t="104686" x="4284663" y="3233738"/>
          <p14:tracePt t="104701" x="4302125" y="3233738"/>
          <p14:tracePt t="104719" x="4321175" y="3233738"/>
          <p14:tracePt t="104734" x="4330700" y="3233738"/>
          <p14:tracePt t="104750" x="4338638" y="3224213"/>
          <p14:tracePt t="104767" x="4348163" y="3224213"/>
          <p14:tracePt t="105441" x="4348163" y="3133725"/>
          <p14:tracePt t="105448" x="4357688" y="3014663"/>
          <p14:tracePt t="105454" x="4375150" y="2905125"/>
          <p14:tracePt t="105467" x="4384675" y="2822575"/>
          <p14:tracePt t="105468" x="4394200" y="2759075"/>
          <p14:tracePt t="105483" x="4411663" y="2676525"/>
          <p14:tracePt t="105504" x="4430713" y="2613025"/>
          <p14:tracePt t="105518" x="4430713" y="2593975"/>
          <p14:tracePt t="105547" x="4430713" y="2586038"/>
          <p14:tracePt t="105558" x="4430713" y="2576513"/>
          <p14:tracePt t="105581" x="4440238" y="2576513"/>
          <p14:tracePt t="105591" x="4440238" y="2566988"/>
          <p14:tracePt t="105598" x="4440238" y="2557463"/>
          <p14:tracePt t="105614" x="4448175" y="2540000"/>
          <p14:tracePt t="105631" x="4448175" y="2520950"/>
          <p14:tracePt t="105632" x="4457700" y="2503488"/>
          <p14:tracePt t="105647" x="4457700" y="2484438"/>
          <p14:tracePt t="105664" x="4457700" y="2457450"/>
          <p14:tracePt t="105666" x="4457700" y="2447925"/>
          <p14:tracePt t="105680" x="4457700" y="2430463"/>
          <p14:tracePt t="105697" x="4457700" y="2403475"/>
          <p14:tracePt t="105714" x="4457700" y="2393950"/>
          <p14:tracePt t="105732" x="4467225" y="2384425"/>
          <p14:tracePt t="105733" x="4467225" y="2374900"/>
          <p14:tracePt t="105750" x="4494213" y="2366963"/>
          <p14:tracePt t="105765" x="4521200" y="2347913"/>
          <p14:tracePt t="105783" x="4576763" y="2347913"/>
          <p14:tracePt t="105797" x="4622800" y="2347913"/>
          <p14:tracePt t="105816" x="4667250" y="2347913"/>
          <p14:tracePt t="105830" x="4703763" y="2357438"/>
          <p14:tracePt t="105846" x="4732338" y="2384425"/>
          <p14:tracePt t="105864" x="4768850" y="2430463"/>
          <p14:tracePt t="105880" x="4795838" y="2466975"/>
          <p14:tracePt t="105897" x="4813300" y="2549525"/>
          <p14:tracePt t="105913" x="4813300" y="2593975"/>
          <p14:tracePt t="105930" x="4813300" y="2640013"/>
          <p14:tracePt t="105931" x="4805363" y="2667000"/>
          <p14:tracePt t="105946" x="4776788" y="2713038"/>
          <p14:tracePt t="105968" x="4740275" y="2759075"/>
          <p14:tracePt t="105981" x="4722813" y="2768600"/>
          <p14:tracePt t="106000" x="4695825" y="2786063"/>
          <p14:tracePt t="106013" x="4676775" y="2795588"/>
          <p14:tracePt t="106030" x="4667250" y="2795588"/>
          <p14:tracePt t="106046" x="4659313" y="2795588"/>
          <p14:tracePt t="106046" x="4649788" y="2786063"/>
          <p14:tracePt t="106063" x="4649788" y="2776538"/>
          <p14:tracePt t="106079" x="4640263" y="2768600"/>
          <p14:tracePt t="106095" x="4640263" y="2749550"/>
          <p14:tracePt t="106115" x="4640263" y="2722563"/>
          <p14:tracePt t="107874" x="4640263" y="2740025"/>
          <p14:tracePt t="107877" x="4640263" y="2768600"/>
          <p14:tracePt t="107890" x="4640263" y="2822575"/>
          <p14:tracePt t="107892" x="4630738" y="2887663"/>
          <p14:tracePt t="107906" x="4586288" y="3014663"/>
          <p14:tracePt t="107924" x="4557713" y="3106738"/>
          <p14:tracePt t="107926" x="4549775" y="3124200"/>
          <p14:tracePt t="107940" x="4521200" y="3179763"/>
          <p14:tracePt t="107957" x="4503738" y="3206750"/>
          <p14:tracePt t="107973" x="4494213" y="3224213"/>
          <p14:tracePt t="107990" x="4484688" y="3233738"/>
          <p14:tracePt t="108010" x="4476750" y="3243263"/>
          <p14:tracePt t="108023" x="4476750" y="3252788"/>
          <p14:tracePt t="108040" x="4467225" y="3252788"/>
          <p14:tracePt t="108056" x="4467225" y="3260725"/>
          <p14:tracePt t="108078" x="4467225" y="3279775"/>
          <p14:tracePt t="108091" x="4467225" y="3289300"/>
          <p14:tracePt t="108106" x="4467225" y="3306763"/>
          <p14:tracePt t="108124" x="4467225" y="3379788"/>
          <p14:tracePt t="108139" x="4467225" y="3444875"/>
          <p14:tracePt t="108156" x="4476750" y="3562350"/>
          <p14:tracePt t="108173" x="4503738" y="3681413"/>
          <p14:tracePt t="108191" x="4603750" y="4038600"/>
          <p14:tracePt t="108209" x="4676775" y="4211638"/>
          <p14:tracePt t="108225" x="4740275" y="4430713"/>
          <p14:tracePt t="108240" x="4776788" y="4503738"/>
          <p14:tracePt t="108261" x="4795838" y="4540250"/>
          <p14:tracePt t="108273" x="4805363" y="4549775"/>
          <p14:tracePt t="108398" x="4795838" y="4559300"/>
          <p14:tracePt t="108409" x="4786313" y="4567238"/>
          <p14:tracePt t="108416" x="4776788" y="4567238"/>
          <p14:tracePt t="108429" x="4776788" y="4576763"/>
          <p14:tracePt t="108441" x="4759325" y="4576763"/>
          <p14:tracePt t="108442" x="4749800" y="4586288"/>
          <p14:tracePt t="108458" x="4740275" y="4603750"/>
          <p14:tracePt t="108473" x="4722813" y="4603750"/>
          <p14:tracePt t="117148" x="4713288" y="4549775"/>
          <p14:tracePt t="117158" x="4676775" y="4440238"/>
          <p14:tracePt t="117162" x="4622800" y="4275138"/>
          <p14:tracePt t="117178" x="4521200" y="4029075"/>
          <p14:tracePt t="117196" x="4367213" y="3681413"/>
          <p14:tracePt t="117212" x="4284663" y="3481388"/>
          <p14:tracePt t="117226" x="4219575" y="3379788"/>
          <p14:tracePt t="117243" x="4165600" y="3298825"/>
          <p14:tracePt t="117259" x="4146550" y="3270250"/>
          <p14:tracePt t="117278" x="4129088" y="3243263"/>
          <p14:tracePt t="117294" x="4119563" y="3233738"/>
          <p14:tracePt t="117311" x="4110038" y="3224213"/>
          <p14:tracePt t="117331" x="4102100" y="3224213"/>
          <p14:tracePt t="117349" x="4102100" y="3216275"/>
          <p14:tracePt t="117360" x="4092575" y="3216275"/>
          <p14:tracePt t="117457" x="4092575" y="3224213"/>
          <p14:tracePt t="117460" x="4092575" y="3243263"/>
          <p14:tracePt t="117476" x="4110038" y="3279775"/>
          <p14:tracePt t="117492" x="4119563" y="3316288"/>
          <p14:tracePt t="117509" x="4138613" y="3398838"/>
          <p14:tracePt t="117531" x="4175125" y="3471863"/>
          <p14:tracePt t="117542" x="4202113" y="3525838"/>
          <p14:tracePt t="117559" x="4219575" y="3571875"/>
          <p14:tracePt t="117576" x="4275138" y="3654425"/>
          <p14:tracePt t="117592" x="4302125" y="3700463"/>
          <p14:tracePt t="117611" x="4338638" y="3763963"/>
          <p14:tracePt t="117626" x="4375150" y="3810000"/>
          <p14:tracePt t="117647" x="4411663" y="3873500"/>
          <p14:tracePt t="117660" x="4421188" y="3919538"/>
          <p14:tracePt t="117674" x="4440238" y="3956050"/>
          <p14:tracePt t="117693" x="4457700" y="3992563"/>
          <p14:tracePt t="117709" x="4467225" y="4010025"/>
          <p14:tracePt t="117725" x="4467225" y="4029075"/>
          <p14:tracePt t="117726" x="4476750" y="4038600"/>
          <p14:tracePt t="117746" x="4484688" y="4046538"/>
          <p14:tracePt t="117762" x="4484688" y="4056063"/>
          <p14:tracePt t="117774" x="4494213" y="4065588"/>
          <p14:tracePt t="117791" x="4494213" y="4075113"/>
          <p14:tracePt t="117813" x="4513263" y="4092575"/>
          <p14:tracePt t="117826" x="4530725" y="4111625"/>
          <p14:tracePt t="117846" x="4540250" y="4138613"/>
          <p14:tracePt t="117863" x="4557713" y="4165600"/>
          <p14:tracePt t="117876" x="4567238" y="4175125"/>
          <p14:tracePt t="117894" x="4586288" y="4192588"/>
          <p14:tracePt t="117896" x="4586288" y="4211638"/>
          <p14:tracePt t="117911" x="4594225" y="4257675"/>
          <p14:tracePt t="117924" x="4594225" y="4321175"/>
          <p14:tracePt t="117941" x="4594225" y="4357688"/>
          <p14:tracePt t="117957" x="4567238" y="4421188"/>
          <p14:tracePt t="117974" x="4521200" y="4467225"/>
          <p14:tracePt t="117992" x="4421188" y="4522788"/>
          <p14:tracePt t="118011" x="4321175" y="4549775"/>
          <p14:tracePt t="118014" x="4275138" y="4559300"/>
          <p14:tracePt t="118024" x="4229100" y="4559300"/>
          <p14:tracePt t="118026" x="4175125" y="4559300"/>
          <p14:tracePt t="118040" x="4102100" y="4559300"/>
          <p14:tracePt t="118062" x="3956050" y="4467225"/>
          <p14:tracePt t="118076" x="3863975" y="4330700"/>
          <p14:tracePt t="118093" x="3744913" y="4083050"/>
          <p14:tracePt t="118110" x="3708400" y="3937000"/>
          <p14:tracePt t="118123" x="3698875" y="3783013"/>
          <p14:tracePt t="118142" x="3708400" y="3590925"/>
          <p14:tracePt t="118157" x="3727450" y="3525838"/>
          <p14:tracePt t="118177" x="3754438" y="3471863"/>
          <p14:tracePt t="118193" x="3773488" y="3435350"/>
          <p14:tracePt t="118196" x="3781425" y="3425825"/>
          <p14:tracePt t="118206" x="3790950" y="3425825"/>
          <p14:tracePt t="118223" x="3846513" y="3408363"/>
          <p14:tracePt t="118239" x="3890963" y="3408363"/>
          <p14:tracePt t="118260" x="4000500" y="3435350"/>
          <p14:tracePt t="118273" x="4102100" y="3498850"/>
          <p14:tracePt t="118291" x="4211638" y="3608388"/>
          <p14:tracePt t="118310" x="4256088" y="3700463"/>
          <p14:tracePt t="118311" x="4275138" y="3736975"/>
          <p14:tracePt t="118323" x="4284663" y="3773488"/>
          <p14:tracePt t="118326" x="4302125" y="3800475"/>
          <p14:tracePt t="118342" x="4311650" y="3836988"/>
          <p14:tracePt t="118361" x="4321175" y="3863975"/>
          <p14:tracePt t="119254" x="4394200" y="3763963"/>
          <p14:tracePt t="119260" x="4494213" y="3581400"/>
          <p14:tracePt t="119269" x="4622800" y="3389313"/>
          <p14:tracePt t="119271" x="4703763" y="3243263"/>
          <p14:tracePt t="119286" x="4878388" y="2960688"/>
          <p14:tracePt t="119303" x="5051425" y="2686050"/>
          <p14:tracePt t="119320" x="5362575" y="2219325"/>
          <p14:tracePt t="119341" x="5499100" y="1992313"/>
          <p14:tracePt t="119343" x="5554663" y="1900238"/>
          <p14:tracePt t="119353" x="5654675" y="1727200"/>
          <p14:tracePt t="119370" x="5708650" y="1635125"/>
          <p14:tracePt t="119389" x="5764213" y="1562100"/>
          <p14:tracePt t="119403" x="5800725" y="1525588"/>
          <p14:tracePt t="119419" x="5827713" y="1489075"/>
          <p14:tracePt t="119421" x="5837238" y="1489075"/>
          <p14:tracePt t="122165" x="5854700" y="1379538"/>
          <p14:tracePt t="122169" x="5873750" y="1233488"/>
          <p14:tracePt t="122177" x="5891213" y="1087438"/>
          <p14:tracePt t="122196" x="5929313" y="876300"/>
          <p14:tracePt t="122197" x="5937250" y="776288"/>
          <p14:tracePt t="122210" x="5965825" y="712788"/>
          <p14:tracePt t="122211" x="5983288" y="620713"/>
          <p14:tracePt t="122227" x="6046788" y="401638"/>
          <p14:tracePt t="122244" x="6138863" y="182563"/>
          <p14:tracePt t="122245" x="6192838" y="92075"/>
          <p14:tracePt t="122347" x="6796088" y="63500"/>
          <p14:tracePt t="122354" x="6815138" y="136525"/>
          <p14:tracePt t="122360" x="6815138" y="201613"/>
          <p14:tracePt t="122382" x="6796088" y="311150"/>
          <p14:tracePt t="122395" x="6750050" y="347663"/>
          <p14:tracePt t="122412" x="6696075" y="365125"/>
          <p14:tracePt t="122427" x="6604000" y="374650"/>
          <p14:tracePt t="122429" x="6559550" y="365125"/>
          <p14:tracePt t="122443" x="6448425" y="311150"/>
          <p14:tracePt t="122460" x="6348413" y="201613"/>
          <p14:tracePt t="122478" x="6238875" y="95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307" y="336042"/>
            <a:ext cx="14662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Timeline</a:t>
            </a:r>
          </a:p>
        </p:txBody>
      </p:sp>
      <p:sp>
        <p:nvSpPr>
          <p:cNvPr id="3" name="object 3"/>
          <p:cNvSpPr/>
          <p:nvPr/>
        </p:nvSpPr>
        <p:spPr>
          <a:xfrm>
            <a:off x="971600" y="1832610"/>
            <a:ext cx="1016635" cy="1480185"/>
          </a:xfrm>
          <a:custGeom>
            <a:avLst/>
            <a:gdLst/>
            <a:ahLst/>
            <a:cxnLst/>
            <a:rect l="l" t="t" r="r" b="b"/>
            <a:pathLst>
              <a:path w="1016635" h="1480185">
                <a:moveTo>
                  <a:pt x="914907" y="0"/>
                </a:moveTo>
                <a:lnTo>
                  <a:pt x="101650" y="0"/>
                </a:lnTo>
                <a:lnTo>
                  <a:pt x="62086" y="7981"/>
                </a:lnTo>
                <a:lnTo>
                  <a:pt x="29775" y="29749"/>
                </a:lnTo>
                <a:lnTo>
                  <a:pt x="7989" y="62043"/>
                </a:lnTo>
                <a:lnTo>
                  <a:pt x="0" y="101600"/>
                </a:lnTo>
                <a:lnTo>
                  <a:pt x="0" y="1378203"/>
                </a:lnTo>
                <a:lnTo>
                  <a:pt x="7989" y="1417760"/>
                </a:lnTo>
                <a:lnTo>
                  <a:pt x="29775" y="1450054"/>
                </a:lnTo>
                <a:lnTo>
                  <a:pt x="62086" y="1471822"/>
                </a:lnTo>
                <a:lnTo>
                  <a:pt x="101650" y="1479803"/>
                </a:lnTo>
                <a:lnTo>
                  <a:pt x="914907" y="1479803"/>
                </a:lnTo>
                <a:lnTo>
                  <a:pt x="954464" y="1471822"/>
                </a:lnTo>
                <a:lnTo>
                  <a:pt x="986758" y="1450054"/>
                </a:lnTo>
                <a:lnTo>
                  <a:pt x="1008526" y="1417760"/>
                </a:lnTo>
                <a:lnTo>
                  <a:pt x="1016507" y="1378203"/>
                </a:lnTo>
                <a:lnTo>
                  <a:pt x="1016507" y="101600"/>
                </a:lnTo>
                <a:lnTo>
                  <a:pt x="1008526" y="62043"/>
                </a:lnTo>
                <a:lnTo>
                  <a:pt x="986758" y="29749"/>
                </a:lnTo>
                <a:lnTo>
                  <a:pt x="954464" y="7981"/>
                </a:lnTo>
                <a:lnTo>
                  <a:pt x="9149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1600" y="1832610"/>
            <a:ext cx="1016635" cy="1480185"/>
          </a:xfrm>
          <a:custGeom>
            <a:avLst/>
            <a:gdLst/>
            <a:ahLst/>
            <a:cxnLst/>
            <a:rect l="l" t="t" r="r" b="b"/>
            <a:pathLst>
              <a:path w="1016635" h="1480185">
                <a:moveTo>
                  <a:pt x="0" y="101600"/>
                </a:moveTo>
                <a:lnTo>
                  <a:pt x="7989" y="62043"/>
                </a:lnTo>
                <a:lnTo>
                  <a:pt x="29775" y="29749"/>
                </a:lnTo>
                <a:lnTo>
                  <a:pt x="62086" y="7981"/>
                </a:lnTo>
                <a:lnTo>
                  <a:pt x="101650" y="0"/>
                </a:lnTo>
                <a:lnTo>
                  <a:pt x="914907" y="0"/>
                </a:lnTo>
                <a:lnTo>
                  <a:pt x="954464" y="7981"/>
                </a:lnTo>
                <a:lnTo>
                  <a:pt x="986758" y="29749"/>
                </a:lnTo>
                <a:lnTo>
                  <a:pt x="1008526" y="62043"/>
                </a:lnTo>
                <a:lnTo>
                  <a:pt x="1016507" y="101600"/>
                </a:lnTo>
                <a:lnTo>
                  <a:pt x="1016507" y="1378203"/>
                </a:lnTo>
                <a:lnTo>
                  <a:pt x="1008526" y="1417760"/>
                </a:lnTo>
                <a:lnTo>
                  <a:pt x="986758" y="1450054"/>
                </a:lnTo>
                <a:lnTo>
                  <a:pt x="954464" y="1471822"/>
                </a:lnTo>
                <a:lnTo>
                  <a:pt x="914907" y="1479803"/>
                </a:lnTo>
                <a:lnTo>
                  <a:pt x="101650" y="1479803"/>
                </a:lnTo>
                <a:lnTo>
                  <a:pt x="62086" y="1471822"/>
                </a:lnTo>
                <a:lnTo>
                  <a:pt x="29775" y="1450054"/>
                </a:lnTo>
                <a:lnTo>
                  <a:pt x="7989" y="1417760"/>
                </a:lnTo>
                <a:lnTo>
                  <a:pt x="0" y="1378203"/>
                </a:lnTo>
                <a:lnTo>
                  <a:pt x="0" y="101600"/>
                </a:lnTo>
                <a:close/>
              </a:path>
            </a:pathLst>
          </a:custGeom>
          <a:ln w="25908">
            <a:solidFill>
              <a:srgbClr val="B82C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80972" y="2028189"/>
            <a:ext cx="796925" cy="105918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065" marR="5080" indent="-1270" algn="ctr">
              <a:lnSpc>
                <a:spcPct val="86200"/>
              </a:lnSpc>
              <a:spcBef>
                <a:spcPts val="295"/>
              </a:spcBef>
            </a:pPr>
            <a:r>
              <a:rPr sz="1200" b="1" spc="-5" dirty="0">
                <a:solidFill>
                  <a:srgbClr val="CC3333"/>
                </a:solidFill>
                <a:latin typeface="Arial"/>
                <a:cs typeface="Arial"/>
              </a:rPr>
              <a:t>Mid-  </a:t>
            </a:r>
            <a:r>
              <a:rPr sz="1200" b="1" dirty="0">
                <a:solidFill>
                  <a:srgbClr val="CC3333"/>
                </a:solidFill>
                <a:latin typeface="Arial"/>
                <a:cs typeface="Arial"/>
              </a:rPr>
              <a:t>nine</a:t>
            </a:r>
            <a:r>
              <a:rPr sz="1200" b="1" spc="-5" dirty="0">
                <a:solidFill>
                  <a:srgbClr val="CC3333"/>
                </a:solidFill>
                <a:latin typeface="Arial"/>
                <a:cs typeface="Arial"/>
              </a:rPr>
              <a:t>tee</a:t>
            </a:r>
            <a:r>
              <a:rPr sz="1200" b="1" dirty="0">
                <a:solidFill>
                  <a:srgbClr val="CC3333"/>
                </a:solidFill>
                <a:latin typeface="Arial"/>
                <a:cs typeface="Arial"/>
              </a:rPr>
              <a:t>n</a:t>
            </a:r>
            <a:r>
              <a:rPr sz="1200" b="1" spc="-5" dirty="0">
                <a:solidFill>
                  <a:srgbClr val="CC3333"/>
                </a:solidFill>
                <a:latin typeface="Arial"/>
                <a:cs typeface="Arial"/>
              </a:rPr>
              <a:t>t</a:t>
            </a:r>
            <a:r>
              <a:rPr sz="1200" b="1" dirty="0">
                <a:solidFill>
                  <a:srgbClr val="CC3333"/>
                </a:solidFill>
                <a:latin typeface="Arial"/>
                <a:cs typeface="Arial"/>
              </a:rPr>
              <a:t>h  </a:t>
            </a:r>
            <a:r>
              <a:rPr sz="1200" b="1" spc="-10" dirty="0">
                <a:solidFill>
                  <a:srgbClr val="CC3333"/>
                </a:solidFill>
                <a:latin typeface="Arial"/>
                <a:cs typeface="Arial"/>
              </a:rPr>
              <a:t>century:</a:t>
            </a:r>
            <a:endParaRPr sz="1200">
              <a:latin typeface="Arial"/>
              <a:cs typeface="Arial"/>
            </a:endParaRPr>
          </a:p>
          <a:p>
            <a:pPr marL="129539" marR="123189" indent="8890" algn="just">
              <a:lnSpc>
                <a:spcPct val="86400"/>
              </a:lnSpc>
              <a:spcBef>
                <a:spcPts val="484"/>
              </a:spcBef>
            </a:pPr>
            <a:r>
              <a:rPr sz="1200" dirty="0">
                <a:solidFill>
                  <a:srgbClr val="CC3333"/>
                </a:solidFill>
                <a:latin typeface="Arial"/>
                <a:cs typeface="Arial"/>
              </a:rPr>
              <a:t>Basis</a:t>
            </a:r>
            <a:r>
              <a:rPr sz="1200" spc="-90" dirty="0">
                <a:solidFill>
                  <a:srgbClr val="CC333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C3333"/>
                </a:solidFill>
                <a:latin typeface="Arial"/>
                <a:cs typeface="Arial"/>
              </a:rPr>
              <a:t>&amp;  </a:t>
            </a:r>
            <a:r>
              <a:rPr sz="1200" spc="-5" dirty="0">
                <a:solidFill>
                  <a:srgbClr val="CC3333"/>
                </a:solidFill>
                <a:latin typeface="Arial"/>
                <a:cs typeface="Arial"/>
              </a:rPr>
              <a:t>proof </a:t>
            </a:r>
            <a:r>
              <a:rPr sz="1200" dirty="0">
                <a:solidFill>
                  <a:srgbClr val="CC3333"/>
                </a:solidFill>
                <a:latin typeface="Arial"/>
                <a:cs typeface="Arial"/>
              </a:rPr>
              <a:t>of  </a:t>
            </a:r>
            <a:r>
              <a:rPr sz="1200" spc="-5" dirty="0">
                <a:solidFill>
                  <a:srgbClr val="CC3333"/>
                </a:solidFill>
                <a:latin typeface="Arial"/>
                <a:cs typeface="Arial"/>
              </a:rPr>
              <a:t>concep</a:t>
            </a:r>
            <a:r>
              <a:rPr sz="1200" dirty="0">
                <a:solidFill>
                  <a:srgbClr val="CC3333"/>
                </a:solidFill>
                <a:latin typeface="Arial"/>
                <a:cs typeface="Arial"/>
              </a:rPr>
              <a:t>t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87929" y="2446020"/>
            <a:ext cx="216408" cy="251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93491" y="1832610"/>
            <a:ext cx="1016635" cy="1480185"/>
          </a:xfrm>
          <a:custGeom>
            <a:avLst/>
            <a:gdLst/>
            <a:ahLst/>
            <a:cxnLst/>
            <a:rect l="l" t="t" r="r" b="b"/>
            <a:pathLst>
              <a:path w="1016635" h="1480185">
                <a:moveTo>
                  <a:pt x="914908" y="0"/>
                </a:moveTo>
                <a:lnTo>
                  <a:pt x="101600" y="0"/>
                </a:lnTo>
                <a:lnTo>
                  <a:pt x="62043" y="7981"/>
                </a:lnTo>
                <a:lnTo>
                  <a:pt x="29749" y="29749"/>
                </a:lnTo>
                <a:lnTo>
                  <a:pt x="7981" y="62043"/>
                </a:lnTo>
                <a:lnTo>
                  <a:pt x="0" y="101600"/>
                </a:lnTo>
                <a:lnTo>
                  <a:pt x="0" y="1378203"/>
                </a:lnTo>
                <a:lnTo>
                  <a:pt x="7981" y="1417760"/>
                </a:lnTo>
                <a:lnTo>
                  <a:pt x="29749" y="1450054"/>
                </a:lnTo>
                <a:lnTo>
                  <a:pt x="62043" y="1471822"/>
                </a:lnTo>
                <a:lnTo>
                  <a:pt x="101600" y="1479803"/>
                </a:lnTo>
                <a:lnTo>
                  <a:pt x="914908" y="1479803"/>
                </a:lnTo>
                <a:lnTo>
                  <a:pt x="954464" y="1471822"/>
                </a:lnTo>
                <a:lnTo>
                  <a:pt x="986758" y="1450054"/>
                </a:lnTo>
                <a:lnTo>
                  <a:pt x="1008526" y="1417760"/>
                </a:lnTo>
                <a:lnTo>
                  <a:pt x="1016508" y="1378203"/>
                </a:lnTo>
                <a:lnTo>
                  <a:pt x="1016508" y="101600"/>
                </a:lnTo>
                <a:lnTo>
                  <a:pt x="1008526" y="62043"/>
                </a:lnTo>
                <a:lnTo>
                  <a:pt x="986758" y="29749"/>
                </a:lnTo>
                <a:lnTo>
                  <a:pt x="954464" y="7981"/>
                </a:lnTo>
                <a:lnTo>
                  <a:pt x="914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93491" y="1832610"/>
            <a:ext cx="1016635" cy="1480185"/>
          </a:xfrm>
          <a:custGeom>
            <a:avLst/>
            <a:gdLst/>
            <a:ahLst/>
            <a:cxnLst/>
            <a:rect l="l" t="t" r="r" b="b"/>
            <a:pathLst>
              <a:path w="1016635" h="1480185">
                <a:moveTo>
                  <a:pt x="0" y="101600"/>
                </a:moveTo>
                <a:lnTo>
                  <a:pt x="7981" y="62043"/>
                </a:lnTo>
                <a:lnTo>
                  <a:pt x="29749" y="29749"/>
                </a:lnTo>
                <a:lnTo>
                  <a:pt x="62043" y="7981"/>
                </a:lnTo>
                <a:lnTo>
                  <a:pt x="101600" y="0"/>
                </a:lnTo>
                <a:lnTo>
                  <a:pt x="914908" y="0"/>
                </a:lnTo>
                <a:lnTo>
                  <a:pt x="954464" y="7981"/>
                </a:lnTo>
                <a:lnTo>
                  <a:pt x="986758" y="29749"/>
                </a:lnTo>
                <a:lnTo>
                  <a:pt x="1008526" y="62043"/>
                </a:lnTo>
                <a:lnTo>
                  <a:pt x="1016508" y="101600"/>
                </a:lnTo>
                <a:lnTo>
                  <a:pt x="1016508" y="1378203"/>
                </a:lnTo>
                <a:lnTo>
                  <a:pt x="1008526" y="1417760"/>
                </a:lnTo>
                <a:lnTo>
                  <a:pt x="986758" y="1450054"/>
                </a:lnTo>
                <a:lnTo>
                  <a:pt x="954464" y="1471822"/>
                </a:lnTo>
                <a:lnTo>
                  <a:pt x="914908" y="1479803"/>
                </a:lnTo>
                <a:lnTo>
                  <a:pt x="101600" y="1479803"/>
                </a:lnTo>
                <a:lnTo>
                  <a:pt x="62043" y="1471822"/>
                </a:lnTo>
                <a:lnTo>
                  <a:pt x="29749" y="1450054"/>
                </a:lnTo>
                <a:lnTo>
                  <a:pt x="7981" y="1417760"/>
                </a:lnTo>
                <a:lnTo>
                  <a:pt x="0" y="1378203"/>
                </a:lnTo>
                <a:lnTo>
                  <a:pt x="0" y="101600"/>
                </a:lnTo>
                <a:close/>
              </a:path>
            </a:pathLst>
          </a:custGeom>
          <a:ln w="25908">
            <a:solidFill>
              <a:srgbClr val="B82C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304337" y="1860797"/>
            <a:ext cx="1184276" cy="124867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85"/>
              </a:spcBef>
            </a:pPr>
            <a:r>
              <a:rPr sz="1200" b="1" spc="-5" dirty="0">
                <a:solidFill>
                  <a:srgbClr val="CC3333"/>
                </a:solidFill>
                <a:latin typeface="Arial"/>
                <a:cs typeface="Arial"/>
              </a:rPr>
              <a:t>1960s:</a:t>
            </a:r>
            <a:endParaRPr sz="1200" dirty="0">
              <a:latin typeface="Arial"/>
              <a:cs typeface="Arial"/>
            </a:endParaRPr>
          </a:p>
          <a:p>
            <a:pPr marL="38100" marR="30480" indent="635" algn="ctr">
              <a:lnSpc>
                <a:spcPct val="86500"/>
              </a:lnSpc>
              <a:spcBef>
                <a:spcPts val="484"/>
              </a:spcBef>
            </a:pPr>
            <a:r>
              <a:rPr sz="1200" dirty="0">
                <a:solidFill>
                  <a:srgbClr val="CC3333"/>
                </a:solidFill>
                <a:latin typeface="Arial"/>
                <a:cs typeface="Arial"/>
              </a:rPr>
              <a:t>PV </a:t>
            </a:r>
            <a:r>
              <a:rPr sz="1200" spc="-5" dirty="0">
                <a:solidFill>
                  <a:srgbClr val="CC3333"/>
                </a:solidFill>
                <a:latin typeface="Arial"/>
                <a:cs typeface="Arial"/>
              </a:rPr>
              <a:t>device  </a:t>
            </a:r>
            <a:r>
              <a:rPr sz="1200" dirty="0">
                <a:solidFill>
                  <a:srgbClr val="CC3333"/>
                </a:solidFill>
                <a:latin typeface="Arial"/>
                <a:cs typeface="Arial"/>
              </a:rPr>
              <a:t>d</a:t>
            </a:r>
            <a:r>
              <a:rPr sz="1200" spc="5" dirty="0">
                <a:solidFill>
                  <a:srgbClr val="CC3333"/>
                </a:solidFill>
                <a:latin typeface="Arial"/>
                <a:cs typeface="Arial"/>
              </a:rPr>
              <a:t>e</a:t>
            </a:r>
            <a:r>
              <a:rPr sz="1200" spc="-15" dirty="0">
                <a:solidFill>
                  <a:srgbClr val="CC3333"/>
                </a:solidFill>
                <a:latin typeface="Arial"/>
                <a:cs typeface="Arial"/>
              </a:rPr>
              <a:t>v</a:t>
            </a:r>
            <a:r>
              <a:rPr sz="1200" dirty="0">
                <a:solidFill>
                  <a:srgbClr val="CC3333"/>
                </a:solidFill>
                <a:latin typeface="Arial"/>
                <a:cs typeface="Arial"/>
              </a:rPr>
              <a:t>elop</a:t>
            </a:r>
            <a:r>
              <a:rPr sz="1200" spc="5" dirty="0">
                <a:solidFill>
                  <a:srgbClr val="CC3333"/>
                </a:solidFill>
                <a:latin typeface="Arial"/>
                <a:cs typeface="Arial"/>
              </a:rPr>
              <a:t>m</a:t>
            </a:r>
            <a:r>
              <a:rPr sz="1200" dirty="0">
                <a:solidFill>
                  <a:srgbClr val="CC3333"/>
                </a:solidFill>
                <a:latin typeface="Arial"/>
                <a:cs typeface="Arial"/>
              </a:rPr>
              <a:t>ent for </a:t>
            </a:r>
            <a:r>
              <a:rPr sz="1200" spc="-5" dirty="0">
                <a:solidFill>
                  <a:srgbClr val="CC3333"/>
                </a:solidFill>
                <a:latin typeface="Arial"/>
                <a:cs typeface="Arial"/>
              </a:rPr>
              <a:t>space  pro</a:t>
            </a:r>
            <a:r>
              <a:rPr sz="1200" spc="-15" dirty="0">
                <a:solidFill>
                  <a:srgbClr val="CC3333"/>
                </a:solidFill>
                <a:latin typeface="Arial"/>
                <a:cs typeface="Arial"/>
              </a:rPr>
              <a:t>g</a:t>
            </a:r>
            <a:r>
              <a:rPr sz="1200" spc="-5" dirty="0">
                <a:solidFill>
                  <a:srgbClr val="CC3333"/>
                </a:solidFill>
                <a:latin typeface="Arial"/>
                <a:cs typeface="Arial"/>
              </a:rPr>
              <a:t>ra</a:t>
            </a:r>
            <a:r>
              <a:rPr sz="1200" dirty="0">
                <a:solidFill>
                  <a:srgbClr val="CC3333"/>
                </a:solidFill>
                <a:latin typeface="Arial"/>
                <a:cs typeface="Arial"/>
              </a:rPr>
              <a:t>mm</a:t>
            </a:r>
            <a:r>
              <a:rPr sz="1200" spc="-5" dirty="0">
                <a:solidFill>
                  <a:srgbClr val="CC3333"/>
                </a:solidFill>
                <a:latin typeface="Arial"/>
                <a:cs typeface="Arial"/>
              </a:rPr>
              <a:t>e</a:t>
            </a:r>
            <a:r>
              <a:rPr sz="1200" dirty="0">
                <a:solidFill>
                  <a:srgbClr val="CC3333"/>
                </a:solidFill>
                <a:latin typeface="Arial"/>
                <a:cs typeface="Arial"/>
              </a:rPr>
              <a:t>s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ts val="1140"/>
              </a:lnSpc>
            </a:pPr>
            <a:r>
              <a:rPr sz="1200" dirty="0">
                <a:solidFill>
                  <a:srgbClr val="CC3333"/>
                </a:solidFill>
                <a:latin typeface="Arial"/>
                <a:cs typeface="Arial"/>
              </a:rPr>
              <a:t>- </a:t>
            </a:r>
            <a:r>
              <a:rPr sz="1200" spc="-5" dirty="0">
                <a:solidFill>
                  <a:srgbClr val="CC3333"/>
                </a:solidFill>
                <a:latin typeface="Arial"/>
                <a:cs typeface="Arial"/>
              </a:rPr>
              <a:t>upwards</a:t>
            </a:r>
            <a:r>
              <a:rPr sz="1200" spc="-90" dirty="0">
                <a:solidFill>
                  <a:srgbClr val="CC333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C3333"/>
                </a:solidFill>
                <a:latin typeface="Arial"/>
                <a:cs typeface="Arial"/>
              </a:rPr>
              <a:t>of</a:t>
            </a:r>
            <a:endParaRPr sz="1200" dirty="0">
              <a:latin typeface="Arial"/>
              <a:cs typeface="Arial"/>
            </a:endParaRPr>
          </a:p>
          <a:p>
            <a:pPr marL="88265" marR="80010" algn="ctr">
              <a:lnSpc>
                <a:spcPts val="1240"/>
              </a:lnSpc>
              <a:spcBef>
                <a:spcPts val="110"/>
              </a:spcBef>
            </a:pPr>
            <a:r>
              <a:rPr sz="1200" spc="-5" dirty="0">
                <a:solidFill>
                  <a:srgbClr val="CC3333"/>
                </a:solidFill>
                <a:latin typeface="Arial"/>
                <a:cs typeface="Arial"/>
              </a:rPr>
              <a:t>$250</a:t>
            </a:r>
            <a:r>
              <a:rPr sz="1200" dirty="0">
                <a:solidFill>
                  <a:srgbClr val="CC3333"/>
                </a:solidFill>
                <a:latin typeface="Arial"/>
                <a:cs typeface="Arial"/>
              </a:rPr>
              <a:t>,</a:t>
            </a:r>
            <a:r>
              <a:rPr sz="1200" spc="5" dirty="0">
                <a:solidFill>
                  <a:srgbClr val="CC3333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srgbClr val="CC3333"/>
                </a:solidFill>
                <a:latin typeface="Arial"/>
                <a:cs typeface="Arial"/>
              </a:rPr>
              <a:t>00</a:t>
            </a:r>
            <a:r>
              <a:rPr sz="1200" dirty="0">
                <a:solidFill>
                  <a:srgbClr val="CC3333"/>
                </a:solidFill>
                <a:latin typeface="Arial"/>
                <a:cs typeface="Arial"/>
              </a:rPr>
              <a:t>/</a:t>
            </a:r>
            <a:r>
              <a:rPr sz="1200" dirty="0" err="1">
                <a:solidFill>
                  <a:srgbClr val="CC3333"/>
                </a:solidFill>
                <a:latin typeface="Arial"/>
                <a:cs typeface="Arial"/>
              </a:rPr>
              <a:t>k</a:t>
            </a:r>
            <a:r>
              <a:rPr sz="1200" spc="5" dirty="0" err="1">
                <a:solidFill>
                  <a:srgbClr val="CC3333"/>
                </a:solidFill>
                <a:latin typeface="Arial"/>
                <a:cs typeface="Arial"/>
              </a:rPr>
              <a:t>W</a:t>
            </a:r>
            <a:r>
              <a:rPr sz="1200" spc="7" baseline="-20833" dirty="0" err="1">
                <a:solidFill>
                  <a:srgbClr val="CC3333"/>
                </a:solidFill>
                <a:latin typeface="Arial"/>
                <a:cs typeface="Arial"/>
              </a:rPr>
              <a:t>e</a:t>
            </a:r>
            <a:endParaRPr sz="1200" baseline="-20833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11346" y="2446020"/>
            <a:ext cx="214884" cy="2514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16907" y="1832610"/>
            <a:ext cx="1016635" cy="1480185"/>
          </a:xfrm>
          <a:custGeom>
            <a:avLst/>
            <a:gdLst/>
            <a:ahLst/>
            <a:cxnLst/>
            <a:rect l="l" t="t" r="r" b="b"/>
            <a:pathLst>
              <a:path w="1016635" h="1480185">
                <a:moveTo>
                  <a:pt x="914908" y="0"/>
                </a:moveTo>
                <a:lnTo>
                  <a:pt x="101600" y="0"/>
                </a:lnTo>
                <a:lnTo>
                  <a:pt x="62043" y="7981"/>
                </a:lnTo>
                <a:lnTo>
                  <a:pt x="29749" y="29749"/>
                </a:lnTo>
                <a:lnTo>
                  <a:pt x="7981" y="62043"/>
                </a:lnTo>
                <a:lnTo>
                  <a:pt x="0" y="101600"/>
                </a:lnTo>
                <a:lnTo>
                  <a:pt x="0" y="1378203"/>
                </a:lnTo>
                <a:lnTo>
                  <a:pt x="7981" y="1417760"/>
                </a:lnTo>
                <a:lnTo>
                  <a:pt x="29749" y="1450054"/>
                </a:lnTo>
                <a:lnTo>
                  <a:pt x="62043" y="1471822"/>
                </a:lnTo>
                <a:lnTo>
                  <a:pt x="101600" y="1479803"/>
                </a:lnTo>
                <a:lnTo>
                  <a:pt x="914908" y="1479803"/>
                </a:lnTo>
                <a:lnTo>
                  <a:pt x="954464" y="1471822"/>
                </a:lnTo>
                <a:lnTo>
                  <a:pt x="986758" y="1450054"/>
                </a:lnTo>
                <a:lnTo>
                  <a:pt x="1008526" y="1417760"/>
                </a:lnTo>
                <a:lnTo>
                  <a:pt x="1016508" y="1378203"/>
                </a:lnTo>
                <a:lnTo>
                  <a:pt x="1016508" y="101600"/>
                </a:lnTo>
                <a:lnTo>
                  <a:pt x="1008526" y="62043"/>
                </a:lnTo>
                <a:lnTo>
                  <a:pt x="986758" y="29749"/>
                </a:lnTo>
                <a:lnTo>
                  <a:pt x="954464" y="7981"/>
                </a:lnTo>
                <a:lnTo>
                  <a:pt x="914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16907" y="1832610"/>
            <a:ext cx="1016635" cy="1480185"/>
          </a:xfrm>
          <a:custGeom>
            <a:avLst/>
            <a:gdLst/>
            <a:ahLst/>
            <a:cxnLst/>
            <a:rect l="l" t="t" r="r" b="b"/>
            <a:pathLst>
              <a:path w="1016635" h="1480185">
                <a:moveTo>
                  <a:pt x="0" y="101600"/>
                </a:moveTo>
                <a:lnTo>
                  <a:pt x="7981" y="62043"/>
                </a:lnTo>
                <a:lnTo>
                  <a:pt x="29749" y="29749"/>
                </a:lnTo>
                <a:lnTo>
                  <a:pt x="62043" y="7981"/>
                </a:lnTo>
                <a:lnTo>
                  <a:pt x="101600" y="0"/>
                </a:lnTo>
                <a:lnTo>
                  <a:pt x="914908" y="0"/>
                </a:lnTo>
                <a:lnTo>
                  <a:pt x="954464" y="7981"/>
                </a:lnTo>
                <a:lnTo>
                  <a:pt x="986758" y="29749"/>
                </a:lnTo>
                <a:lnTo>
                  <a:pt x="1008526" y="62043"/>
                </a:lnTo>
                <a:lnTo>
                  <a:pt x="1016508" y="101600"/>
                </a:lnTo>
                <a:lnTo>
                  <a:pt x="1016508" y="1378203"/>
                </a:lnTo>
                <a:lnTo>
                  <a:pt x="1008526" y="1417760"/>
                </a:lnTo>
                <a:lnTo>
                  <a:pt x="986758" y="1450054"/>
                </a:lnTo>
                <a:lnTo>
                  <a:pt x="954464" y="1471822"/>
                </a:lnTo>
                <a:lnTo>
                  <a:pt x="914908" y="1479803"/>
                </a:lnTo>
                <a:lnTo>
                  <a:pt x="101600" y="1479803"/>
                </a:lnTo>
                <a:lnTo>
                  <a:pt x="62043" y="1471822"/>
                </a:lnTo>
                <a:lnTo>
                  <a:pt x="29749" y="1450054"/>
                </a:lnTo>
                <a:lnTo>
                  <a:pt x="7981" y="1417760"/>
                </a:lnTo>
                <a:lnTo>
                  <a:pt x="0" y="1378203"/>
                </a:lnTo>
                <a:lnTo>
                  <a:pt x="0" y="101600"/>
                </a:lnTo>
                <a:close/>
              </a:path>
            </a:pathLst>
          </a:custGeom>
          <a:ln w="25908">
            <a:solidFill>
              <a:srgbClr val="B82C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802049" y="1962770"/>
            <a:ext cx="987424" cy="1145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1345"/>
              </a:lnSpc>
              <a:spcBef>
                <a:spcPts val="100"/>
              </a:spcBef>
            </a:pPr>
            <a:r>
              <a:rPr sz="1200" b="1" spc="-5" dirty="0">
                <a:solidFill>
                  <a:srgbClr val="CC3333"/>
                </a:solidFill>
                <a:latin typeface="Arial"/>
                <a:cs typeface="Arial"/>
              </a:rPr>
              <a:t>1970s:</a:t>
            </a:r>
            <a:endParaRPr sz="1200" dirty="0">
              <a:latin typeface="Arial"/>
              <a:cs typeface="Arial"/>
            </a:endParaRPr>
          </a:p>
          <a:p>
            <a:pPr marL="12700" marR="5080" indent="1905" algn="ctr">
              <a:lnSpc>
                <a:spcPct val="86300"/>
              </a:lnSpc>
              <a:spcBef>
                <a:spcPts val="100"/>
              </a:spcBef>
            </a:pPr>
            <a:r>
              <a:rPr sz="1200" spc="-5" dirty="0">
                <a:solidFill>
                  <a:srgbClr val="CC3333"/>
                </a:solidFill>
                <a:latin typeface="Arial"/>
                <a:cs typeface="Arial"/>
              </a:rPr>
              <a:t>replacing non   rechargeable batteries</a:t>
            </a:r>
            <a:r>
              <a:rPr sz="1200" spc="-75" dirty="0">
                <a:solidFill>
                  <a:srgbClr val="CC333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C3333"/>
                </a:solidFill>
                <a:latin typeface="Arial"/>
                <a:cs typeface="Arial"/>
              </a:rPr>
              <a:t>+  small scale  </a:t>
            </a:r>
            <a:r>
              <a:rPr sz="1200" spc="-5" dirty="0">
                <a:solidFill>
                  <a:srgbClr val="CC3333"/>
                </a:solidFill>
                <a:latin typeface="Arial"/>
                <a:cs typeface="Arial"/>
              </a:rPr>
              <a:t>power  generation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33237" y="2446020"/>
            <a:ext cx="216408" cy="2514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38799" y="1832610"/>
            <a:ext cx="1016635" cy="1480185"/>
          </a:xfrm>
          <a:custGeom>
            <a:avLst/>
            <a:gdLst/>
            <a:ahLst/>
            <a:cxnLst/>
            <a:rect l="l" t="t" r="r" b="b"/>
            <a:pathLst>
              <a:path w="1016635" h="1480185">
                <a:moveTo>
                  <a:pt x="914908" y="0"/>
                </a:moveTo>
                <a:lnTo>
                  <a:pt x="101600" y="0"/>
                </a:lnTo>
                <a:lnTo>
                  <a:pt x="62043" y="7981"/>
                </a:lnTo>
                <a:lnTo>
                  <a:pt x="29749" y="29749"/>
                </a:lnTo>
                <a:lnTo>
                  <a:pt x="7981" y="62043"/>
                </a:lnTo>
                <a:lnTo>
                  <a:pt x="0" y="101600"/>
                </a:lnTo>
                <a:lnTo>
                  <a:pt x="0" y="1378203"/>
                </a:lnTo>
                <a:lnTo>
                  <a:pt x="7981" y="1417760"/>
                </a:lnTo>
                <a:lnTo>
                  <a:pt x="29749" y="1450054"/>
                </a:lnTo>
                <a:lnTo>
                  <a:pt x="62043" y="1471822"/>
                </a:lnTo>
                <a:lnTo>
                  <a:pt x="101600" y="1479803"/>
                </a:lnTo>
                <a:lnTo>
                  <a:pt x="914908" y="1479803"/>
                </a:lnTo>
                <a:lnTo>
                  <a:pt x="954464" y="1471822"/>
                </a:lnTo>
                <a:lnTo>
                  <a:pt x="986758" y="1450054"/>
                </a:lnTo>
                <a:lnTo>
                  <a:pt x="1008526" y="1417760"/>
                </a:lnTo>
                <a:lnTo>
                  <a:pt x="1016508" y="1378203"/>
                </a:lnTo>
                <a:lnTo>
                  <a:pt x="1016508" y="101600"/>
                </a:lnTo>
                <a:lnTo>
                  <a:pt x="1008526" y="62043"/>
                </a:lnTo>
                <a:lnTo>
                  <a:pt x="986758" y="29749"/>
                </a:lnTo>
                <a:lnTo>
                  <a:pt x="954464" y="7981"/>
                </a:lnTo>
                <a:lnTo>
                  <a:pt x="914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38799" y="1832610"/>
            <a:ext cx="1016635" cy="1480185"/>
          </a:xfrm>
          <a:custGeom>
            <a:avLst/>
            <a:gdLst/>
            <a:ahLst/>
            <a:cxnLst/>
            <a:rect l="l" t="t" r="r" b="b"/>
            <a:pathLst>
              <a:path w="1016635" h="1480185">
                <a:moveTo>
                  <a:pt x="0" y="101600"/>
                </a:moveTo>
                <a:lnTo>
                  <a:pt x="7981" y="62043"/>
                </a:lnTo>
                <a:lnTo>
                  <a:pt x="29749" y="29749"/>
                </a:lnTo>
                <a:lnTo>
                  <a:pt x="62043" y="7981"/>
                </a:lnTo>
                <a:lnTo>
                  <a:pt x="101600" y="0"/>
                </a:lnTo>
                <a:lnTo>
                  <a:pt x="914908" y="0"/>
                </a:lnTo>
                <a:lnTo>
                  <a:pt x="954464" y="7981"/>
                </a:lnTo>
                <a:lnTo>
                  <a:pt x="986758" y="29749"/>
                </a:lnTo>
                <a:lnTo>
                  <a:pt x="1008526" y="62043"/>
                </a:lnTo>
                <a:lnTo>
                  <a:pt x="1016508" y="101600"/>
                </a:lnTo>
                <a:lnTo>
                  <a:pt x="1016508" y="1378203"/>
                </a:lnTo>
                <a:lnTo>
                  <a:pt x="1008526" y="1417760"/>
                </a:lnTo>
                <a:lnTo>
                  <a:pt x="986758" y="1450054"/>
                </a:lnTo>
                <a:lnTo>
                  <a:pt x="954464" y="1471822"/>
                </a:lnTo>
                <a:lnTo>
                  <a:pt x="914908" y="1479803"/>
                </a:lnTo>
                <a:lnTo>
                  <a:pt x="101600" y="1479803"/>
                </a:lnTo>
                <a:lnTo>
                  <a:pt x="62043" y="1471822"/>
                </a:lnTo>
                <a:lnTo>
                  <a:pt x="29749" y="1450054"/>
                </a:lnTo>
                <a:lnTo>
                  <a:pt x="7981" y="1417760"/>
                </a:lnTo>
                <a:lnTo>
                  <a:pt x="0" y="1378203"/>
                </a:lnTo>
                <a:lnTo>
                  <a:pt x="0" y="101600"/>
                </a:lnTo>
                <a:close/>
              </a:path>
            </a:pathLst>
          </a:custGeom>
          <a:ln w="25908">
            <a:solidFill>
              <a:srgbClr val="B82C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437809" y="2070607"/>
            <a:ext cx="619125" cy="46482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85"/>
              </a:spcBef>
            </a:pPr>
            <a:r>
              <a:rPr sz="1200" b="1" spc="-5" dirty="0">
                <a:solidFill>
                  <a:srgbClr val="CC3333"/>
                </a:solidFill>
                <a:latin typeface="Arial"/>
                <a:cs typeface="Arial"/>
              </a:rPr>
              <a:t>2003: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sz="1200" spc="-5" dirty="0">
                <a:solidFill>
                  <a:srgbClr val="CC3333"/>
                </a:solidFill>
                <a:latin typeface="Arial"/>
                <a:cs typeface="Arial"/>
              </a:rPr>
              <a:t>over</a:t>
            </a:r>
            <a:r>
              <a:rPr sz="1200" spc="-65" dirty="0">
                <a:solidFill>
                  <a:srgbClr val="CC3333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CC3333"/>
                </a:solidFill>
                <a:latin typeface="Arial"/>
                <a:cs typeface="Arial"/>
              </a:rPr>
              <a:t>700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59373" y="2572004"/>
            <a:ext cx="825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CC3333"/>
                </a:solidFill>
                <a:latin typeface="Arial"/>
                <a:cs typeface="Arial"/>
              </a:rPr>
              <a:t>e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86576" y="2485135"/>
            <a:ext cx="5207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CC3333"/>
                </a:solidFill>
                <a:latin typeface="Arial"/>
                <a:cs typeface="Arial"/>
              </a:rPr>
              <a:t>MW</a:t>
            </a:r>
            <a:r>
              <a:rPr sz="1200" spc="15" dirty="0">
                <a:solidFill>
                  <a:srgbClr val="CC3333"/>
                </a:solidFill>
                <a:latin typeface="Arial"/>
                <a:cs typeface="Arial"/>
              </a:rPr>
              <a:t> </a:t>
            </a:r>
            <a:r>
              <a:rPr lang="en-GB" sz="1200" spc="15" dirty="0">
                <a:solidFill>
                  <a:srgbClr val="CC333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C3333"/>
                </a:solidFill>
                <a:latin typeface="Arial"/>
                <a:cs typeface="Arial"/>
              </a:rPr>
              <a:t>of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285917" y="2642107"/>
            <a:ext cx="923290" cy="367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345"/>
              </a:lnSpc>
              <a:spcBef>
                <a:spcPts val="100"/>
              </a:spcBef>
            </a:pPr>
            <a:r>
              <a:rPr sz="1200" spc="-5" dirty="0">
                <a:solidFill>
                  <a:srgbClr val="CC3333"/>
                </a:solidFill>
                <a:latin typeface="Arial"/>
                <a:cs typeface="Arial"/>
              </a:rPr>
              <a:t>solar cells</a:t>
            </a:r>
            <a:r>
              <a:rPr sz="1200" spc="-45" dirty="0">
                <a:solidFill>
                  <a:srgbClr val="CC333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C3333"/>
                </a:solidFill>
                <a:latin typeface="Arial"/>
                <a:cs typeface="Arial"/>
              </a:rPr>
              <a:t>at</a:t>
            </a:r>
            <a:endParaRPr sz="1200">
              <a:latin typeface="Arial"/>
              <a:cs typeface="Arial"/>
            </a:endParaRPr>
          </a:p>
          <a:p>
            <a:pPr marL="67945">
              <a:lnSpc>
                <a:spcPts val="1345"/>
              </a:lnSpc>
            </a:pPr>
            <a:r>
              <a:rPr sz="1200" dirty="0">
                <a:solidFill>
                  <a:srgbClr val="CC3333"/>
                </a:solidFill>
                <a:latin typeface="Arial"/>
                <a:cs typeface="Arial"/>
              </a:rPr>
              <a:t>$2,500/kW</a:t>
            </a:r>
            <a:r>
              <a:rPr sz="1200" baseline="-20833" dirty="0">
                <a:solidFill>
                  <a:srgbClr val="CC3333"/>
                </a:solidFill>
                <a:latin typeface="Arial"/>
                <a:cs typeface="Arial"/>
              </a:rPr>
              <a:t>e</a:t>
            </a:r>
            <a:endParaRPr sz="1200" baseline="-20833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356654" y="2446020"/>
            <a:ext cx="214883" cy="251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662216" y="1832610"/>
            <a:ext cx="1016635" cy="1480185"/>
          </a:xfrm>
          <a:custGeom>
            <a:avLst/>
            <a:gdLst/>
            <a:ahLst/>
            <a:cxnLst/>
            <a:rect l="l" t="t" r="r" b="b"/>
            <a:pathLst>
              <a:path w="1016634" h="1480185">
                <a:moveTo>
                  <a:pt x="914907" y="0"/>
                </a:moveTo>
                <a:lnTo>
                  <a:pt x="101600" y="0"/>
                </a:lnTo>
                <a:lnTo>
                  <a:pt x="62043" y="7981"/>
                </a:lnTo>
                <a:lnTo>
                  <a:pt x="29749" y="29749"/>
                </a:lnTo>
                <a:lnTo>
                  <a:pt x="7981" y="62043"/>
                </a:lnTo>
                <a:lnTo>
                  <a:pt x="0" y="101600"/>
                </a:lnTo>
                <a:lnTo>
                  <a:pt x="0" y="1378203"/>
                </a:lnTo>
                <a:lnTo>
                  <a:pt x="7981" y="1417760"/>
                </a:lnTo>
                <a:lnTo>
                  <a:pt x="29749" y="1450054"/>
                </a:lnTo>
                <a:lnTo>
                  <a:pt x="62043" y="1471822"/>
                </a:lnTo>
                <a:lnTo>
                  <a:pt x="101600" y="1479803"/>
                </a:lnTo>
                <a:lnTo>
                  <a:pt x="914907" y="1479803"/>
                </a:lnTo>
                <a:lnTo>
                  <a:pt x="954464" y="1471822"/>
                </a:lnTo>
                <a:lnTo>
                  <a:pt x="986758" y="1450054"/>
                </a:lnTo>
                <a:lnTo>
                  <a:pt x="1008526" y="1417760"/>
                </a:lnTo>
                <a:lnTo>
                  <a:pt x="1016507" y="1378203"/>
                </a:lnTo>
                <a:lnTo>
                  <a:pt x="1016507" y="101600"/>
                </a:lnTo>
                <a:lnTo>
                  <a:pt x="1008526" y="62043"/>
                </a:lnTo>
                <a:lnTo>
                  <a:pt x="986758" y="29749"/>
                </a:lnTo>
                <a:lnTo>
                  <a:pt x="954464" y="7981"/>
                </a:lnTo>
                <a:lnTo>
                  <a:pt x="9149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62216" y="1832610"/>
            <a:ext cx="1016635" cy="1480185"/>
          </a:xfrm>
          <a:custGeom>
            <a:avLst/>
            <a:gdLst/>
            <a:ahLst/>
            <a:cxnLst/>
            <a:rect l="l" t="t" r="r" b="b"/>
            <a:pathLst>
              <a:path w="1016634" h="1480185">
                <a:moveTo>
                  <a:pt x="0" y="101600"/>
                </a:moveTo>
                <a:lnTo>
                  <a:pt x="7981" y="62043"/>
                </a:lnTo>
                <a:lnTo>
                  <a:pt x="29749" y="29749"/>
                </a:lnTo>
                <a:lnTo>
                  <a:pt x="62043" y="7981"/>
                </a:lnTo>
                <a:lnTo>
                  <a:pt x="101600" y="0"/>
                </a:lnTo>
                <a:lnTo>
                  <a:pt x="914907" y="0"/>
                </a:lnTo>
                <a:lnTo>
                  <a:pt x="954464" y="7981"/>
                </a:lnTo>
                <a:lnTo>
                  <a:pt x="986758" y="29749"/>
                </a:lnTo>
                <a:lnTo>
                  <a:pt x="1008526" y="62043"/>
                </a:lnTo>
                <a:lnTo>
                  <a:pt x="1016507" y="101600"/>
                </a:lnTo>
                <a:lnTo>
                  <a:pt x="1016507" y="1378203"/>
                </a:lnTo>
                <a:lnTo>
                  <a:pt x="1008526" y="1417760"/>
                </a:lnTo>
                <a:lnTo>
                  <a:pt x="986758" y="1450054"/>
                </a:lnTo>
                <a:lnTo>
                  <a:pt x="954464" y="1471822"/>
                </a:lnTo>
                <a:lnTo>
                  <a:pt x="914907" y="1479803"/>
                </a:lnTo>
                <a:lnTo>
                  <a:pt x="101600" y="1479803"/>
                </a:lnTo>
                <a:lnTo>
                  <a:pt x="62043" y="1471822"/>
                </a:lnTo>
                <a:lnTo>
                  <a:pt x="29749" y="1450054"/>
                </a:lnTo>
                <a:lnTo>
                  <a:pt x="7981" y="1417760"/>
                </a:lnTo>
                <a:lnTo>
                  <a:pt x="0" y="1378203"/>
                </a:lnTo>
                <a:lnTo>
                  <a:pt x="0" y="101600"/>
                </a:lnTo>
                <a:close/>
              </a:path>
            </a:pathLst>
          </a:custGeom>
          <a:ln w="25908">
            <a:solidFill>
              <a:srgbClr val="B82C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739178" y="2216353"/>
            <a:ext cx="862965" cy="683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45"/>
              </a:lnSpc>
              <a:spcBef>
                <a:spcPts val="100"/>
              </a:spcBef>
            </a:pPr>
            <a:r>
              <a:rPr sz="1200" b="1" dirty="0">
                <a:solidFill>
                  <a:srgbClr val="CC3333"/>
                </a:solidFill>
                <a:latin typeface="Arial"/>
                <a:cs typeface="Arial"/>
              </a:rPr>
              <a:t>2010:</a:t>
            </a:r>
            <a:endParaRPr sz="1200">
              <a:latin typeface="Arial"/>
              <a:cs typeface="Arial"/>
            </a:endParaRPr>
          </a:p>
          <a:p>
            <a:pPr marL="60325" marR="54610" algn="ctr">
              <a:lnSpc>
                <a:spcPts val="1240"/>
              </a:lnSpc>
              <a:spcBef>
                <a:spcPts val="114"/>
              </a:spcBef>
            </a:pPr>
            <a:r>
              <a:rPr sz="1200" spc="-5" dirty="0">
                <a:solidFill>
                  <a:srgbClr val="CC3333"/>
                </a:solidFill>
                <a:latin typeface="Arial"/>
                <a:cs typeface="Arial"/>
              </a:rPr>
              <a:t>continuous  growth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235"/>
              </a:lnSpc>
            </a:pPr>
            <a:r>
              <a:rPr sz="1200" spc="-5" dirty="0">
                <a:solidFill>
                  <a:srgbClr val="CC3333"/>
                </a:solidFill>
                <a:latin typeface="Arial"/>
                <a:cs typeface="Arial"/>
              </a:rPr>
              <a:t>$1,000/kW</a:t>
            </a:r>
            <a:r>
              <a:rPr sz="1200" spc="-7" baseline="-20833" dirty="0">
                <a:solidFill>
                  <a:srgbClr val="CC3333"/>
                </a:solidFill>
                <a:latin typeface="Arial"/>
                <a:cs typeface="Arial"/>
              </a:rPr>
              <a:t>e</a:t>
            </a:r>
            <a:endParaRPr sz="1200" baseline="-20833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778546" y="2446020"/>
            <a:ext cx="216407" cy="2514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084107" y="1832610"/>
            <a:ext cx="1016635" cy="1480185"/>
          </a:xfrm>
          <a:custGeom>
            <a:avLst/>
            <a:gdLst/>
            <a:ahLst/>
            <a:cxnLst/>
            <a:rect l="l" t="t" r="r" b="b"/>
            <a:pathLst>
              <a:path w="1016634" h="1480185">
                <a:moveTo>
                  <a:pt x="914908" y="0"/>
                </a:moveTo>
                <a:lnTo>
                  <a:pt x="101600" y="0"/>
                </a:lnTo>
                <a:lnTo>
                  <a:pt x="62043" y="7981"/>
                </a:lnTo>
                <a:lnTo>
                  <a:pt x="29749" y="29749"/>
                </a:lnTo>
                <a:lnTo>
                  <a:pt x="7981" y="62043"/>
                </a:lnTo>
                <a:lnTo>
                  <a:pt x="0" y="101600"/>
                </a:lnTo>
                <a:lnTo>
                  <a:pt x="0" y="1378203"/>
                </a:lnTo>
                <a:lnTo>
                  <a:pt x="7981" y="1417760"/>
                </a:lnTo>
                <a:lnTo>
                  <a:pt x="29749" y="1450054"/>
                </a:lnTo>
                <a:lnTo>
                  <a:pt x="62043" y="1471822"/>
                </a:lnTo>
                <a:lnTo>
                  <a:pt x="101600" y="1479803"/>
                </a:lnTo>
                <a:lnTo>
                  <a:pt x="914908" y="1479803"/>
                </a:lnTo>
                <a:lnTo>
                  <a:pt x="954464" y="1471822"/>
                </a:lnTo>
                <a:lnTo>
                  <a:pt x="986758" y="1450054"/>
                </a:lnTo>
                <a:lnTo>
                  <a:pt x="1008526" y="1417760"/>
                </a:lnTo>
                <a:lnTo>
                  <a:pt x="1016508" y="1378203"/>
                </a:lnTo>
                <a:lnTo>
                  <a:pt x="1016508" y="101600"/>
                </a:lnTo>
                <a:lnTo>
                  <a:pt x="1008526" y="62043"/>
                </a:lnTo>
                <a:lnTo>
                  <a:pt x="986758" y="29749"/>
                </a:lnTo>
                <a:lnTo>
                  <a:pt x="954464" y="7981"/>
                </a:lnTo>
                <a:lnTo>
                  <a:pt x="914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084107" y="1832610"/>
            <a:ext cx="1016635" cy="1480185"/>
          </a:xfrm>
          <a:custGeom>
            <a:avLst/>
            <a:gdLst/>
            <a:ahLst/>
            <a:cxnLst/>
            <a:rect l="l" t="t" r="r" b="b"/>
            <a:pathLst>
              <a:path w="1016634" h="1480185">
                <a:moveTo>
                  <a:pt x="0" y="101600"/>
                </a:moveTo>
                <a:lnTo>
                  <a:pt x="7981" y="62043"/>
                </a:lnTo>
                <a:lnTo>
                  <a:pt x="29749" y="29749"/>
                </a:lnTo>
                <a:lnTo>
                  <a:pt x="62043" y="7981"/>
                </a:lnTo>
                <a:lnTo>
                  <a:pt x="101600" y="0"/>
                </a:lnTo>
                <a:lnTo>
                  <a:pt x="914908" y="0"/>
                </a:lnTo>
                <a:lnTo>
                  <a:pt x="954464" y="7981"/>
                </a:lnTo>
                <a:lnTo>
                  <a:pt x="986758" y="29749"/>
                </a:lnTo>
                <a:lnTo>
                  <a:pt x="1008526" y="62043"/>
                </a:lnTo>
                <a:lnTo>
                  <a:pt x="1016508" y="101600"/>
                </a:lnTo>
                <a:lnTo>
                  <a:pt x="1016508" y="1378203"/>
                </a:lnTo>
                <a:lnTo>
                  <a:pt x="1008526" y="1417760"/>
                </a:lnTo>
                <a:lnTo>
                  <a:pt x="986758" y="1450054"/>
                </a:lnTo>
                <a:lnTo>
                  <a:pt x="954464" y="1471822"/>
                </a:lnTo>
                <a:lnTo>
                  <a:pt x="914908" y="1479803"/>
                </a:lnTo>
                <a:lnTo>
                  <a:pt x="101600" y="1479803"/>
                </a:lnTo>
                <a:lnTo>
                  <a:pt x="62043" y="1471822"/>
                </a:lnTo>
                <a:lnTo>
                  <a:pt x="29749" y="1450054"/>
                </a:lnTo>
                <a:lnTo>
                  <a:pt x="7981" y="1417760"/>
                </a:lnTo>
                <a:lnTo>
                  <a:pt x="0" y="1378203"/>
                </a:lnTo>
                <a:lnTo>
                  <a:pt x="0" y="101600"/>
                </a:lnTo>
                <a:close/>
              </a:path>
            </a:pathLst>
          </a:custGeom>
          <a:ln w="25908">
            <a:solidFill>
              <a:srgbClr val="B82C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169705" y="2427858"/>
            <a:ext cx="8451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CC3333"/>
                </a:solidFill>
                <a:latin typeface="Arial"/>
                <a:cs typeface="Arial"/>
              </a:rPr>
              <a:t>O</a:t>
            </a:r>
            <a:r>
              <a:rPr sz="1500" b="1" spc="-5" dirty="0">
                <a:solidFill>
                  <a:srgbClr val="CC3333"/>
                </a:solidFill>
                <a:latin typeface="Arial"/>
                <a:cs typeface="Arial"/>
              </a:rPr>
              <a:t>n</a:t>
            </a:r>
            <a:r>
              <a:rPr sz="1500" b="1" spc="30" dirty="0">
                <a:solidFill>
                  <a:srgbClr val="CC3333"/>
                </a:solidFill>
                <a:latin typeface="Arial"/>
                <a:cs typeface="Arial"/>
              </a:rPr>
              <a:t>w</a:t>
            </a:r>
            <a:r>
              <a:rPr sz="1500" b="1" spc="-5" dirty="0">
                <a:solidFill>
                  <a:srgbClr val="CC3333"/>
                </a:solidFill>
                <a:latin typeface="Arial"/>
                <a:cs typeface="Arial"/>
              </a:rPr>
              <a:t>ards</a:t>
            </a:r>
            <a:endParaRPr sz="1500">
              <a:latin typeface="Arial"/>
              <a:cs typeface="Arial"/>
            </a:endParaRPr>
          </a:p>
        </p:txBody>
      </p: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1B1D03D4-BCBF-4D7D-86D8-D9D6F951890A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7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22CA8362-3CD3-E58E-396C-7E6D91970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90"/>
    </mc:Choice>
    <mc:Fallback xmlns="">
      <p:transition spd="slow" advTm="135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36" x="5014913" y="26988"/>
          <p14:tracePt t="2146" x="5014913" y="55563"/>
          <p14:tracePt t="2167" x="5024438" y="92075"/>
          <p14:tracePt t="2181" x="5024438" y="128588"/>
          <p14:tracePt t="2197" x="5041900" y="182563"/>
          <p14:tracePt t="2218" x="5060950" y="246063"/>
          <p14:tracePt t="2236" x="5070475" y="292100"/>
          <p14:tracePt t="2248" x="5078413" y="292100"/>
          <p14:tracePt t="2266" x="5078413" y="301625"/>
          <p14:tracePt t="2267" x="5087938" y="311150"/>
          <p14:tracePt t="2282" x="5097463" y="311150"/>
          <p14:tracePt t="2297" x="5114925" y="311150"/>
          <p14:tracePt t="2312" x="5143500" y="311150"/>
          <p14:tracePt t="2329" x="5216525" y="282575"/>
          <p14:tracePt t="2346" x="5260975" y="274638"/>
          <p14:tracePt t="2364" x="5307013" y="274638"/>
          <p14:tracePt t="2379" x="5316538" y="265113"/>
          <p14:tracePt t="2396" x="5334000" y="265113"/>
          <p14:tracePt t="2418" x="5353050" y="265113"/>
          <p14:tracePt t="2431" x="5362575" y="265113"/>
          <p14:tracePt t="2448" x="5370513" y="265113"/>
          <p14:tracePt t="2467" x="5370513" y="255588"/>
          <p14:tracePt t="2481" x="5380038" y="255588"/>
          <p14:tracePt t="2496" x="5389563" y="255588"/>
          <p14:tracePt t="5364" x="5389563" y="165100"/>
          <p14:tracePt t="7305" x="4530725" y="9525"/>
          <p14:tracePt t="7310" x="4521200" y="136525"/>
          <p14:tracePt t="7321" x="4503738" y="238125"/>
          <p14:tracePt t="7338" x="4476750" y="474663"/>
          <p14:tracePt t="7354" x="4457700" y="566738"/>
          <p14:tracePt t="7372" x="4448175" y="630238"/>
          <p14:tracePt t="22082" x="4384675" y="666750"/>
          <p14:tracePt t="22086" x="4229100" y="776288"/>
          <p14:tracePt t="22093" x="3956050" y="968375"/>
          <p14:tracePt t="22110" x="3443288" y="1323975"/>
          <p14:tracePt t="22113" x="3316288" y="1397000"/>
          <p14:tracePt t="22123" x="3224213" y="1462088"/>
          <p14:tracePt t="22141" x="2932113" y="1635125"/>
          <p14:tracePt t="22160" x="2805113" y="1727200"/>
          <p14:tracePt t="22161" x="2768600" y="1754188"/>
          <p14:tracePt t="22177" x="2695575" y="1808163"/>
          <p14:tracePt t="22191" x="2649538" y="1854200"/>
          <p14:tracePt t="22208" x="2593975" y="1919288"/>
          <p14:tracePt t="22209" x="2557463" y="1955800"/>
          <p14:tracePt t="22222" x="2530475" y="2009775"/>
          <p14:tracePt t="22240" x="2503488" y="2073275"/>
          <p14:tracePt t="22242" x="2484438" y="2109788"/>
          <p14:tracePt t="22256" x="2466975" y="2211388"/>
          <p14:tracePt t="22273" x="2466975" y="2328863"/>
          <p14:tracePt t="22289" x="2466975" y="2484438"/>
          <p14:tracePt t="22290" x="2474913" y="2549525"/>
          <p14:tracePt t="22306" x="2520950" y="2686050"/>
          <p14:tracePt t="22322" x="2566988" y="2795588"/>
          <p14:tracePt t="22324" x="2584450" y="2851150"/>
          <p14:tracePt t="22341" x="2640013" y="2960688"/>
          <p14:tracePt t="22356" x="2703513" y="3060700"/>
          <p14:tracePt t="22372" x="2813050" y="3306763"/>
          <p14:tracePt t="22394" x="2978150" y="3627438"/>
          <p14:tracePt t="22407" x="3051175" y="3754438"/>
          <p14:tracePt t="22425" x="3124200" y="3819525"/>
          <p14:tracePt t="22426" x="3151188" y="3846513"/>
          <p14:tracePt t="22440" x="3214688" y="3910013"/>
          <p14:tracePt t="22457" x="3279775" y="3973513"/>
          <p14:tracePt t="22473" x="3379788" y="4029075"/>
          <p14:tracePt t="22474" x="3416300" y="4046538"/>
          <p14:tracePt t="22488" x="3479800" y="4083050"/>
          <p14:tracePt t="22505" x="3525838" y="4102100"/>
          <p14:tracePt t="22522" x="3581400" y="4111625"/>
          <p14:tracePt t="22541" x="3598863" y="4111625"/>
          <p14:tracePt t="22542" x="3608388" y="4102100"/>
          <p14:tracePt t="22560" x="3654425" y="4056063"/>
          <p14:tracePt t="22572" x="3708400" y="3946525"/>
          <p14:tracePt t="22590" x="3790950" y="3671888"/>
          <p14:tracePt t="22612" x="3846513" y="3352800"/>
          <p14:tracePt t="22621" x="3873500" y="3279775"/>
          <p14:tracePt t="22642" x="3890963" y="3160713"/>
          <p14:tracePt t="22654" x="3900488" y="3097213"/>
          <p14:tracePt t="22673" x="3910013" y="2968625"/>
          <p14:tracePt t="22689" x="3900488" y="2878138"/>
          <p14:tracePt t="22707" x="3846513" y="2740025"/>
          <p14:tracePt t="22726" x="3690938" y="2576513"/>
          <p14:tracePt t="22743" x="3535363" y="2466975"/>
          <p14:tracePt t="22755" x="3416300" y="2403475"/>
          <p14:tracePt t="22775" x="3289300" y="2357438"/>
          <p14:tracePt t="22792" x="3197225" y="2357438"/>
          <p14:tracePt t="22806" x="3060700" y="2357438"/>
          <p14:tracePt t="22807" x="2968625" y="2357438"/>
          <p14:tracePt t="22822" x="2832100" y="2357438"/>
          <p14:tracePt t="22842" x="2695575" y="2357438"/>
          <p14:tracePt t="22854" x="2667000" y="2357438"/>
          <p14:tracePt t="22855" x="2613025" y="2366963"/>
          <p14:tracePt t="22876" x="2457450" y="2439988"/>
          <p14:tracePt t="22887" x="2411413" y="2466975"/>
          <p14:tracePt t="22906" x="2284413" y="2566988"/>
          <p14:tracePt t="22921" x="2238375" y="2622550"/>
          <p14:tracePt t="22923" x="2219325" y="2640013"/>
          <p14:tracePt t="22937" x="2182813" y="2686050"/>
          <p14:tracePt t="22956" x="2165350" y="2749550"/>
          <p14:tracePt t="22972" x="2165350" y="2878138"/>
          <p14:tracePt t="22988" x="2182813" y="2978150"/>
          <p14:tracePt t="23009" x="2265363" y="3114675"/>
          <p14:tracePt t="23020" x="2347913" y="3187700"/>
          <p14:tracePt t="23038" x="2484438" y="3279775"/>
          <p14:tracePt t="23055" x="2603500" y="3343275"/>
          <p14:tracePt t="23071" x="2732088" y="3398838"/>
          <p14:tracePt t="23072" x="2813050" y="3435350"/>
          <p14:tracePt t="23088" x="2978150" y="3452813"/>
          <p14:tracePt t="23106" x="3097213" y="3452813"/>
          <p14:tracePt t="23107" x="3141663" y="3452813"/>
          <p14:tracePt t="23122" x="3214688" y="3444875"/>
          <p14:tracePt t="23137" x="3289300" y="3416300"/>
          <p14:tracePt t="23153" x="3379788" y="3389313"/>
          <p14:tracePt t="23154" x="3416300" y="3371850"/>
          <p14:tracePt t="23174" x="3479800" y="3335338"/>
          <p14:tracePt t="23174" x="3498850" y="3316288"/>
          <p14:tracePt t="23186" x="3525838" y="3298825"/>
          <p14:tracePt t="23188" x="3552825" y="3279775"/>
          <p14:tracePt t="23205" x="3598863" y="3233738"/>
          <p14:tracePt t="23220" x="3662363" y="3114675"/>
          <p14:tracePt t="23240" x="3744913" y="2795588"/>
          <p14:tracePt t="23254" x="3754438" y="2659063"/>
          <p14:tracePt t="23271" x="3744913" y="2447925"/>
          <p14:tracePt t="23291" x="3690938" y="2265363"/>
          <p14:tracePt t="23304" x="3671888" y="2211388"/>
          <p14:tracePt t="23320" x="3644900" y="2165350"/>
          <p14:tracePt t="23341" x="3598863" y="2109788"/>
          <p14:tracePt t="23353" x="3544888" y="2073275"/>
          <p14:tracePt t="23370" x="3452813" y="2028825"/>
          <p14:tracePt t="23386" x="3306763" y="1955800"/>
          <p14:tracePt t="23402" x="3224213" y="1927225"/>
          <p14:tracePt t="23423" x="3078163" y="1919288"/>
          <p14:tracePt t="23435" x="2987675" y="1919288"/>
          <p14:tracePt t="23457" x="2849563" y="1936750"/>
          <p14:tracePt t="23469" x="2776538" y="1955800"/>
          <p14:tracePt t="23488" x="2686050" y="2000250"/>
          <p14:tracePt t="23502" x="2620963" y="2046288"/>
          <p14:tracePt t="23518" x="2540000" y="2109788"/>
          <p14:tracePt t="23537" x="2430463" y="2238375"/>
          <p14:tracePt t="23553" x="2374900" y="2328863"/>
          <p14:tracePt t="23569" x="2320925" y="2430463"/>
          <p14:tracePt t="23591" x="2284413" y="2503488"/>
          <p14:tracePt t="23603" x="2274888" y="2530475"/>
          <p14:tracePt t="23603" x="2274888" y="2566988"/>
          <p14:tracePt t="23622" x="2265363" y="2649538"/>
          <p14:tracePt t="23637" x="2284413" y="2786063"/>
          <p14:tracePt t="23638" x="2292350" y="2868613"/>
          <p14:tracePt t="23651" x="2338388" y="3024188"/>
          <p14:tracePt t="23668" x="2393950" y="3133725"/>
          <p14:tracePt t="23686" x="2466975" y="3252788"/>
          <p14:tracePt t="23703" x="2530475" y="3306763"/>
          <p14:tracePt t="23718" x="2603500" y="3362325"/>
          <p14:tracePt t="23720" x="2640013" y="3389313"/>
          <p14:tracePt t="23737" x="2722563" y="3452813"/>
          <p14:tracePt t="23752" x="2795588" y="3508375"/>
          <p14:tracePt t="23753" x="2849563" y="3535363"/>
          <p14:tracePt t="23769" x="2932113" y="3581400"/>
          <p14:tracePt t="23790" x="3051175" y="3627438"/>
          <p14:tracePt t="23803" x="3114675" y="3644900"/>
          <p14:tracePt t="23819" x="3160713" y="3654425"/>
          <p14:tracePt t="23837" x="3214688" y="3654425"/>
          <p14:tracePt t="23852" x="3252788" y="3654425"/>
          <p14:tracePt t="23871" x="3343275" y="3644900"/>
          <p14:tracePt t="23883" x="3398838" y="3635375"/>
          <p14:tracePt t="23900" x="3452813" y="3617913"/>
          <p14:tracePt t="23917" x="3535363" y="3581400"/>
          <p14:tracePt t="23934" x="3598863" y="3525838"/>
          <p14:tracePt t="23953" x="3708400" y="3362325"/>
          <p14:tracePt t="23967" x="3763963" y="3252788"/>
          <p14:tracePt t="23986" x="3817938" y="3124200"/>
          <p14:tracePt t="24001" x="3846513" y="3024188"/>
          <p14:tracePt t="24021" x="3863975" y="2924175"/>
          <p14:tracePt t="24035" x="3863975" y="2859088"/>
          <p14:tracePt t="24052" x="3854450" y="2768600"/>
          <p14:tracePt t="24068" x="3836988" y="2703513"/>
          <p14:tracePt t="24084" x="3800475" y="2630488"/>
          <p14:tracePt t="24102" x="3671888" y="2484438"/>
          <p14:tracePt t="24116" x="3562350" y="2384425"/>
          <p14:tracePt t="24133" x="3452813" y="2301875"/>
          <p14:tracePt t="24134" x="3416300" y="2274888"/>
          <p14:tracePt t="24150" x="3325813" y="2247900"/>
          <p14:tracePt t="24166" x="3260725" y="2228850"/>
          <p14:tracePt t="24168" x="3233738" y="2228850"/>
          <p14:tracePt t="24183" x="3160713" y="2219325"/>
          <p14:tracePt t="24200" x="3068638" y="2228850"/>
          <p14:tracePt t="24217" x="2878138" y="2292350"/>
          <p14:tracePt t="24234" x="2786063" y="2347913"/>
          <p14:tracePt t="24236" x="2749550" y="2366963"/>
          <p14:tracePt t="24250" x="2686050" y="2411413"/>
          <p14:tracePt t="24267" x="2630488" y="2466975"/>
          <p14:tracePt t="24286" x="2584450" y="2520950"/>
          <p14:tracePt t="24302" x="2557463" y="2549525"/>
          <p14:tracePt t="24320" x="2503488" y="2603500"/>
          <p14:tracePt t="24334" x="2466975" y="2649538"/>
          <p14:tracePt t="24350" x="2420938" y="2713038"/>
          <p14:tracePt t="24367" x="2393950" y="2805113"/>
          <p14:tracePt t="24382" x="2374900" y="2851150"/>
          <p14:tracePt t="24400" x="2365375" y="2914650"/>
          <p14:tracePt t="24415" x="2365375" y="2951163"/>
          <p14:tracePt t="24432" x="2365375" y="2987675"/>
          <p14:tracePt t="24433" x="2384425" y="3014663"/>
          <p14:tracePt t="24452" x="2411413" y="3087688"/>
          <p14:tracePt t="24454" x="2430463" y="3114675"/>
          <p14:tracePt t="24469" x="2474913" y="3187700"/>
          <p14:tracePt t="24482" x="2530475" y="3252788"/>
          <p14:tracePt t="24503" x="2613025" y="3335338"/>
          <p14:tracePt t="24516" x="2667000" y="3379788"/>
          <p14:tracePt t="24534" x="2713038" y="3408363"/>
          <p14:tracePt t="24551" x="2849563" y="3444875"/>
          <p14:tracePt t="24565" x="2951163" y="3462338"/>
          <p14:tracePt t="24584" x="3068638" y="3481388"/>
          <p14:tracePt t="24600" x="3105150" y="3489325"/>
          <p14:tracePt t="24616" x="3151188" y="3489325"/>
          <p14:tracePt t="24618" x="3170238" y="3489325"/>
          <p14:tracePt t="24631" x="3214688" y="3481388"/>
          <p14:tracePt t="24648" x="3252788" y="3471863"/>
          <p14:tracePt t="24665" x="3316288" y="3444875"/>
          <p14:tracePt t="24681" x="3362325" y="3416300"/>
          <p14:tracePt t="24699" x="3416300" y="3371850"/>
          <p14:tracePt t="24714" x="3452813" y="3325813"/>
          <p14:tracePt t="24737" x="3498850" y="3260725"/>
          <p14:tracePt t="24747" x="3525838" y="3216275"/>
          <p14:tracePt t="24769" x="3562350" y="3151188"/>
          <p14:tracePt t="24782" x="3571875" y="3097213"/>
          <p14:tracePt t="24801" x="3581400" y="2978150"/>
          <p14:tracePt t="24801" x="3581400" y="2914650"/>
          <p14:tracePt t="24816" x="3571875" y="2805113"/>
          <p14:tracePt t="24836" x="3525838" y="2695575"/>
          <p14:tracePt t="24848" x="3498850" y="2630488"/>
          <p14:tracePt t="24864" x="3471863" y="2566988"/>
          <p14:tracePt t="24880" x="3398838" y="2447925"/>
          <p14:tracePt t="24882" x="3352800" y="2366963"/>
          <p14:tracePt t="24897" x="3260725" y="2192338"/>
          <p14:tracePt t="24914" x="3206750" y="2065338"/>
          <p14:tracePt t="24930" x="3141663" y="1973263"/>
          <p14:tracePt t="24947" x="3114675" y="1936750"/>
          <p14:tracePt t="24965" x="3060700" y="1882775"/>
          <p14:tracePt t="24984" x="3014663" y="1854200"/>
          <p14:tracePt t="24987" x="2987675" y="1844675"/>
          <p14:tracePt t="24997" x="2978150" y="1827213"/>
          <p14:tracePt t="24998" x="2951163" y="1808163"/>
          <p14:tracePt t="25014" x="2895600" y="1781175"/>
          <p14:tracePt t="25032" x="2822575" y="1771650"/>
          <p14:tracePt t="25049" x="2768600" y="1781175"/>
          <p14:tracePt t="25065" x="2676525" y="1817688"/>
          <p14:tracePt t="25066" x="2640013" y="1844675"/>
          <p14:tracePt t="25083" x="2576513" y="1873250"/>
          <p14:tracePt t="25098" x="2547938" y="1909763"/>
          <p14:tracePt t="25116" x="2484438" y="1955800"/>
          <p14:tracePt t="25130" x="2457450" y="2009775"/>
          <p14:tracePt t="25147" x="2438400" y="2065338"/>
          <p14:tracePt t="25149" x="2420938" y="2101850"/>
          <p14:tracePt t="25163" x="2401888" y="2155825"/>
          <p14:tracePt t="25179" x="2393950" y="2192338"/>
          <p14:tracePt t="25200" x="2384425" y="2238375"/>
          <p14:tracePt t="25213" x="2384425" y="2284413"/>
          <p14:tracePt t="25229" x="2384425" y="2328863"/>
          <p14:tracePt t="25246" x="2401888" y="2357438"/>
          <p14:tracePt t="25268" x="2411413" y="2411413"/>
          <p14:tracePt t="25284" x="2438400" y="2457450"/>
          <p14:tracePt t="25301" x="2457450" y="2493963"/>
          <p14:tracePt t="25313" x="2474913" y="2530475"/>
          <p14:tracePt t="25331" x="2503488" y="2566988"/>
          <p14:tracePt t="25332" x="2520950" y="2576513"/>
          <p14:tracePt t="25345" x="2540000" y="2622550"/>
          <p14:tracePt t="25362" x="2566988" y="2649538"/>
          <p14:tracePt t="25380" x="2613025" y="2703513"/>
          <p14:tracePt t="25396" x="2649538" y="2732088"/>
          <p14:tracePt t="25415" x="2713038" y="2776538"/>
          <p14:tracePt t="25429" x="2759075" y="2805113"/>
          <p14:tracePt t="25445" x="2786063" y="2822575"/>
          <p14:tracePt t="25465" x="2822575" y="2851150"/>
          <p14:tracePt t="25468" x="2841625" y="2851150"/>
          <p14:tracePt t="25484" x="2849563" y="2859088"/>
          <p14:tracePt t="25495" x="2878138" y="2868613"/>
          <p14:tracePt t="25514" x="2886075" y="2868613"/>
          <p14:tracePt t="25515" x="2895600" y="2868613"/>
          <p14:tracePt t="25530" x="2905125" y="2868613"/>
          <p14:tracePt t="25551" x="2922588" y="2868613"/>
          <p14:tracePt t="25563" x="2932113" y="2868613"/>
          <p14:tracePt t="25579" x="2941638" y="2868613"/>
          <p14:tracePt t="25600" x="2968625" y="2868613"/>
          <p14:tracePt t="25614" x="2987675" y="2868613"/>
          <p14:tracePt t="25630" x="3005138" y="2868613"/>
          <p14:tracePt t="25631" x="3014663" y="2868613"/>
          <p14:tracePt t="25647" x="3032125" y="2868613"/>
          <p14:tracePt t="25663" x="3051175" y="2868613"/>
          <p14:tracePt t="25681" x="3087688" y="2868613"/>
          <p14:tracePt t="25698" x="3097213" y="2859088"/>
          <p14:tracePt t="25700" x="3114675" y="2859088"/>
          <p14:tracePt t="25716" x="3124200" y="2859088"/>
          <p14:tracePt t="25728" x="3141663" y="2859088"/>
          <p14:tracePt t="25747" x="3151188" y="2859088"/>
          <p14:tracePt t="25761" x="3160713" y="2859088"/>
          <p14:tracePt t="25777" x="3170238" y="2859088"/>
          <p14:tracePt t="25802" x="3178175" y="2859088"/>
          <p14:tracePt t="25815" x="3187700" y="2859088"/>
          <p14:tracePt t="26012" x="3187700" y="2905125"/>
          <p14:tracePt t="26019" x="3187700" y="2951163"/>
          <p14:tracePt t="26027" x="3187700" y="3014663"/>
          <p14:tracePt t="26044" x="3187700" y="3078163"/>
          <p14:tracePt t="26060" x="3187700" y="3124200"/>
          <p14:tracePt t="26077" x="3187700" y="3143250"/>
          <p14:tracePt t="26096" x="3187700" y="3151188"/>
          <p14:tracePt t="26112" x="3187700" y="3160713"/>
          <p14:tracePt t="26128" x="3187700" y="3170238"/>
          <p14:tracePt t="26155" x="3187700" y="3179763"/>
          <p14:tracePt t="26178" x="3187700" y="3187700"/>
          <p14:tracePt t="26300" x="3187700" y="3197225"/>
          <p14:tracePt t="26304" x="3187700" y="3206750"/>
          <p14:tracePt t="26311" x="3178175" y="3224213"/>
          <p14:tracePt t="26326" x="3160713" y="3289300"/>
          <p14:tracePt t="26342" x="3133725" y="3362325"/>
          <p14:tracePt t="26362" x="3105150" y="3444875"/>
          <p14:tracePt t="26377" x="3087688" y="3481388"/>
          <p14:tracePt t="26394" x="3078163" y="3508375"/>
          <p14:tracePt t="26411" x="3068638" y="3517900"/>
          <p14:tracePt t="26431" x="3068638" y="3525838"/>
          <p14:tracePt t="26443" x="3068638" y="3535363"/>
          <p14:tracePt t="26478" x="3068638" y="3544888"/>
          <p14:tracePt t="29326" x="3041650" y="3544888"/>
          <p14:tracePt t="29333" x="3014663" y="3525838"/>
          <p14:tracePt t="29339" x="2987675" y="3498850"/>
          <p14:tracePt t="29351" x="2968625" y="3489325"/>
          <p14:tracePt t="29370" x="2895600" y="3435350"/>
          <p14:tracePt t="29385" x="2868613" y="3408363"/>
          <p14:tracePt t="29402" x="2805113" y="3371850"/>
          <p14:tracePt t="29421" x="2768600" y="3335338"/>
          <p14:tracePt t="29422" x="2740025" y="3325813"/>
          <p14:tracePt t="29434" x="2703513" y="3306763"/>
          <p14:tracePt t="29449" x="2667000" y="3289300"/>
          <p14:tracePt t="29466" x="2630488" y="3270250"/>
          <p14:tracePt t="29484" x="2603500" y="3260725"/>
          <p14:tracePt t="29502" x="2576513" y="3252788"/>
          <p14:tracePt t="29520" x="2557463" y="3243263"/>
          <p14:tracePt t="29537" x="2547938" y="3233738"/>
          <p14:tracePt t="29553" x="2540000" y="3233738"/>
          <p14:tracePt t="29589" x="2530475" y="3224213"/>
          <p14:tracePt t="29605" x="2520950" y="3224213"/>
          <p14:tracePt t="29666" x="2511425" y="3224213"/>
          <p14:tracePt t="29748" x="2503488" y="3224213"/>
          <p14:tracePt t="29762" x="2493963" y="3224213"/>
          <p14:tracePt t="29783" x="2484438" y="3224213"/>
          <p14:tracePt t="29788" x="2474913" y="3224213"/>
          <p14:tracePt t="29799" x="2466975" y="3224213"/>
          <p14:tracePt t="29829" x="2457450" y="3224213"/>
          <p14:tracePt t="29843" x="2447925" y="3224213"/>
          <p14:tracePt t="30369" x="2474913" y="3224213"/>
          <p14:tracePt t="30374" x="2540000" y="3216275"/>
          <p14:tracePt t="30380" x="2584450" y="3216275"/>
          <p14:tracePt t="30401" x="2713038" y="3216275"/>
          <p14:tracePt t="30403" x="2786063" y="3216275"/>
          <p14:tracePt t="30415" x="2914650" y="3216275"/>
          <p14:tracePt t="30431" x="3024188" y="3224213"/>
          <p14:tracePt t="30449" x="3197225" y="3243263"/>
          <p14:tracePt t="30462" x="3297238" y="3243263"/>
          <p14:tracePt t="30480" x="3352800" y="3252788"/>
          <p14:tracePt t="30496" x="3425825" y="3260725"/>
          <p14:tracePt t="30512" x="3471863" y="3260725"/>
          <p14:tracePt t="30530" x="3489325" y="3260725"/>
          <p14:tracePt t="30547" x="3516313" y="3260725"/>
          <p14:tracePt t="30562" x="3525838" y="3260725"/>
          <p14:tracePt t="30579" x="3552825" y="3260725"/>
          <p14:tracePt t="30596" x="3562350" y="3260725"/>
          <p14:tracePt t="30612" x="3581400" y="3260725"/>
          <p14:tracePt t="30630" x="3589338" y="3260725"/>
          <p14:tracePt t="30646" x="3598863" y="3260725"/>
          <p14:tracePt t="30666" x="3608388" y="3260725"/>
          <p14:tracePt t="31115" x="3608388" y="3270250"/>
          <p14:tracePt t="31131" x="3608388" y="3279775"/>
          <p14:tracePt t="31159" x="3598863" y="3279775"/>
          <p14:tracePt t="31162" x="3598863" y="3289300"/>
          <p14:tracePt t="31177" x="3589338" y="3298825"/>
          <p14:tracePt t="31194" x="3571875" y="3298825"/>
          <p14:tracePt t="31211" x="3562350" y="3306763"/>
          <p14:tracePt t="31227" x="3552825" y="3316288"/>
          <p14:tracePt t="31247" x="3544888" y="3325813"/>
          <p14:tracePt t="31263" x="3535363" y="3325813"/>
          <p14:tracePt t="31293" x="3525838" y="3325813"/>
          <p14:tracePt t="31306" x="3516313" y="3325813"/>
          <p14:tracePt t="31354" x="3508375" y="3325813"/>
          <p14:tracePt t="31381" x="3508375" y="3335338"/>
          <p14:tracePt t="31394" x="3498850" y="3343275"/>
          <p14:tracePt t="31409" x="3498850" y="3352800"/>
          <p14:tracePt t="31415" x="3489325" y="3352800"/>
          <p14:tracePt t="31443" x="3479800" y="3352800"/>
          <p14:tracePt t="31466" x="3471863" y="3352800"/>
          <p14:tracePt t="32403" x="3443288" y="3352800"/>
          <p14:tracePt t="32409" x="3406775" y="3352800"/>
          <p14:tracePt t="32415" x="3362325" y="3343275"/>
          <p14:tracePt t="32423" x="3325813" y="3343275"/>
          <p14:tracePt t="32440" x="3260725" y="3335338"/>
          <p14:tracePt t="32456" x="3206750" y="3335338"/>
          <p14:tracePt t="32473" x="3170238" y="3335338"/>
          <p14:tracePt t="32490" x="3133725" y="3335338"/>
          <p14:tracePt t="32491" x="3114675" y="3335338"/>
          <p14:tracePt t="32507" x="3087688" y="3335338"/>
          <p14:tracePt t="32523" x="3060700" y="3335338"/>
          <p14:tracePt t="32525" x="3041650" y="3335338"/>
          <p14:tracePt t="32541" x="3005138" y="3335338"/>
          <p14:tracePt t="32562" x="2951163" y="3335338"/>
          <p14:tracePt t="32572" x="2914650" y="3335338"/>
          <p14:tracePt t="32590" x="2878138" y="3325813"/>
          <p14:tracePt t="32594" x="2849563" y="3325813"/>
          <p14:tracePt t="32606" x="2776538" y="3316288"/>
          <p14:tracePt t="32624" x="2713038" y="3306763"/>
          <p14:tracePt t="32640" x="2630488" y="3289300"/>
          <p14:tracePt t="32657" x="2566988" y="3270250"/>
          <p14:tracePt t="32675" x="2493963" y="3252788"/>
          <p14:tracePt t="32692" x="2457450" y="3243263"/>
          <p14:tracePt t="32707" x="2420938" y="3233738"/>
          <p14:tracePt t="32708" x="2393950" y="3224213"/>
          <p14:tracePt t="32727" x="2357438" y="3216275"/>
          <p14:tracePt t="32728" x="2328863" y="3216275"/>
          <p14:tracePt t="32739" x="2320925" y="3206750"/>
          <p14:tracePt t="32758" x="2274888" y="3197225"/>
          <p14:tracePt t="32773" x="2247900" y="3187700"/>
          <p14:tracePt t="32793" x="2228850" y="3187700"/>
          <p14:tracePt t="32810" x="2219325" y="3187700"/>
          <p14:tracePt t="32824" x="2211388" y="3187700"/>
          <p14:tracePt t="32839" x="2201863" y="3187700"/>
          <p14:tracePt t="32865" x="2192338" y="3187700"/>
          <p14:tracePt t="32889" x="2192338" y="3179763"/>
          <p14:tracePt t="32909" x="2192338" y="3170238"/>
          <p14:tracePt t="32960" x="2201863" y="3170238"/>
          <p14:tracePt t="32966" x="2211388" y="3170238"/>
          <p14:tracePt t="32973" x="2219325" y="3170238"/>
          <p14:tracePt t="32989" x="2238375" y="3170238"/>
          <p14:tracePt t="33007" x="2247900" y="3170238"/>
          <p14:tracePt t="33008" x="2265363" y="3170238"/>
          <p14:tracePt t="33021" x="2274888" y="3170238"/>
          <p14:tracePt t="33043" x="2320925" y="3170238"/>
          <p14:tracePt t="33060" x="2347913" y="3170238"/>
          <p14:tracePt t="33073" x="2393950" y="3170238"/>
          <p14:tracePt t="33089" x="2457450" y="3179763"/>
          <p14:tracePt t="33105" x="2493963" y="3187700"/>
          <p14:tracePt t="33121" x="2530475" y="3197225"/>
          <p14:tracePt t="33141" x="2620963" y="3216275"/>
          <p14:tracePt t="33154" x="2686050" y="3233738"/>
          <p14:tracePt t="33172" x="2805113" y="3252788"/>
          <p14:tracePt t="33189" x="2868613" y="3270250"/>
          <p14:tracePt t="33206" x="2932113" y="3279775"/>
          <p14:tracePt t="33222" x="2959100" y="3279775"/>
          <p14:tracePt t="33240" x="3014663" y="3279775"/>
          <p14:tracePt t="33253" x="3041650" y="3279775"/>
          <p14:tracePt t="33275" x="3105150" y="3279775"/>
          <p14:tracePt t="33290" x="3141663" y="3279775"/>
          <p14:tracePt t="33305" x="3187700" y="3279775"/>
          <p14:tracePt t="33322" x="3260725" y="3252788"/>
          <p14:tracePt t="33342" x="3362325" y="3197225"/>
          <p14:tracePt t="33353" x="3389313" y="3170238"/>
          <p14:tracePt t="33354" x="3416300" y="3133725"/>
          <p14:tracePt t="33370" x="3471863" y="3078163"/>
          <p14:tracePt t="33386" x="3489325" y="3024188"/>
          <p14:tracePt t="33403" x="3516313" y="2960688"/>
          <p14:tracePt t="33419" x="3525838" y="2924175"/>
          <p14:tracePt t="33436" x="3535363" y="2822575"/>
          <p14:tracePt t="33459" x="3471863" y="2640013"/>
          <p14:tracePt t="33475" x="3379788" y="2530475"/>
          <p14:tracePt t="33486" x="3233738" y="2457450"/>
          <p14:tracePt t="33505" x="3032125" y="2430463"/>
          <p14:tracePt t="33520" x="2905125" y="2430463"/>
          <p14:tracePt t="33539" x="2713038" y="2466975"/>
          <p14:tracePt t="33555" x="2584450" y="2493963"/>
          <p14:tracePt t="33571" x="2466975" y="2530475"/>
          <p14:tracePt t="33572" x="2430463" y="2549525"/>
          <p14:tracePt t="33586" x="2357438" y="2586038"/>
          <p14:tracePt t="33603" x="2274888" y="2630488"/>
          <p14:tracePt t="33620" x="2155825" y="2722563"/>
          <p14:tracePt t="33636" x="2092325" y="2768600"/>
          <p14:tracePt t="33653" x="2063750" y="2795588"/>
          <p14:tracePt t="33654" x="2036763" y="2814638"/>
          <p14:tracePt t="33669" x="2019300" y="2859088"/>
          <p14:tracePt t="33685" x="2000250" y="2878138"/>
          <p14:tracePt t="33702" x="1990725" y="2941638"/>
          <p14:tracePt t="33724" x="2009775" y="3024188"/>
          <p14:tracePt t="33740" x="2046288" y="3097213"/>
          <p14:tracePt t="33754" x="2119313" y="3179763"/>
          <p14:tracePt t="33770" x="2238375" y="3298825"/>
          <p14:tracePt t="33791" x="2357438" y="3362325"/>
          <p14:tracePt t="33803" x="2384425" y="3371850"/>
          <p14:tracePt t="33803" x="2438400" y="3389313"/>
          <p14:tracePt t="33818" x="2520950" y="3408363"/>
          <p14:tracePt t="33835" x="2613025" y="3416300"/>
          <p14:tracePt t="33851" x="2695575" y="3416300"/>
          <p14:tracePt t="33868" x="2732088" y="3416300"/>
          <p14:tracePt t="33886" x="2759075" y="3408363"/>
          <p14:tracePt t="33902" x="2768600" y="3408363"/>
          <p14:tracePt t="33918" x="2776538" y="3408363"/>
          <p14:tracePt t="33935" x="2786063" y="3408363"/>
          <p14:tracePt t="33952" x="2795588" y="3408363"/>
          <p14:tracePt t="33983" x="2805113" y="3408363"/>
          <p14:tracePt t="43906" x="2822575" y="3408363"/>
          <p14:tracePt t="43911" x="2841625" y="3408363"/>
          <p14:tracePt t="43919" x="2868613" y="3408363"/>
          <p14:tracePt t="43940" x="2932113" y="3408363"/>
          <p14:tracePt t="43954" x="2968625" y="3416300"/>
          <p14:tracePt t="43972" x="3005138" y="3444875"/>
          <p14:tracePt t="43987" x="3024188" y="3444875"/>
          <p14:tracePt t="44009" x="3041650" y="3462338"/>
          <p14:tracePt t="44020" x="3051175" y="3471863"/>
          <p14:tracePt t="44045" x="3060700" y="3471863"/>
          <p14:tracePt t="44053" x="3060700" y="3481388"/>
          <p14:tracePt t="44068" x="3068638" y="3489325"/>
          <p14:tracePt t="45679" x="3078163" y="3489325"/>
          <p14:tracePt t="45687" x="3087688" y="3489325"/>
          <p14:tracePt t="45696" x="3097213" y="3498850"/>
          <p14:tracePt t="45713" x="3124200" y="3517900"/>
          <p14:tracePt t="45735" x="3151188" y="3517900"/>
          <p14:tracePt t="45737" x="3151188" y="3525838"/>
          <p14:tracePt t="45747" x="3187700" y="3544888"/>
          <p14:tracePt t="45769" x="3224213" y="3562350"/>
          <p14:tracePt t="45782" x="3243263" y="3571875"/>
          <p14:tracePt t="45798" x="3260725" y="3581400"/>
          <p14:tracePt t="45815" x="3306763" y="3608388"/>
          <p14:tracePt t="45830" x="3362325" y="3635375"/>
          <p14:tracePt t="45846" x="3425825" y="3663950"/>
          <p14:tracePt t="45864" x="3508375" y="3700463"/>
          <p14:tracePt t="45880" x="3562350" y="3727450"/>
          <p14:tracePt t="45897" x="3635375" y="3746500"/>
          <p14:tracePt t="45913" x="3671888" y="3763963"/>
          <p14:tracePt t="45935" x="3727450" y="3773488"/>
          <p14:tracePt t="45948" x="3781425" y="3783013"/>
          <p14:tracePt t="45967" x="3873500" y="3783013"/>
          <p14:tracePt t="45979" x="3927475" y="3783013"/>
          <p14:tracePt t="45998" x="4000500" y="3790950"/>
          <p14:tracePt t="45999" x="4037013" y="3790950"/>
          <p14:tracePt t="46014" x="4092575" y="3790950"/>
          <p14:tracePt t="46028" x="4146550" y="3790950"/>
          <p14:tracePt t="46047" x="4219575" y="3790950"/>
          <p14:tracePt t="46064" x="4275138" y="3790950"/>
          <p14:tracePt t="46081" x="4348163" y="3790950"/>
          <p14:tracePt t="46100" x="4394200" y="3790950"/>
          <p14:tracePt t="46101" x="4411663" y="3790950"/>
          <p14:tracePt t="46114" x="4448175" y="3790950"/>
          <p14:tracePt t="46132" x="4484688" y="3790950"/>
          <p14:tracePt t="46150" x="4530725" y="3790950"/>
          <p14:tracePt t="46163" x="4576763" y="3783013"/>
          <p14:tracePt t="46183" x="4613275" y="3773488"/>
          <p14:tracePt t="46197" x="4622800" y="3763963"/>
          <p14:tracePt t="46213" x="4640263" y="3763963"/>
          <p14:tracePt t="46233" x="4667250" y="3754438"/>
          <p14:tracePt t="46245" x="4695825" y="3736975"/>
          <p14:tracePt t="46263" x="4713288" y="3717925"/>
          <p14:tracePt t="46264" x="4732338" y="3708400"/>
          <p14:tracePt t="46278" x="4740275" y="3690938"/>
          <p14:tracePt t="46295" x="4759325" y="3681413"/>
          <p14:tracePt t="46312" x="4786313" y="3663950"/>
          <p14:tracePt t="46329" x="4813300" y="3627438"/>
          <p14:tracePt t="46346" x="4887913" y="3535363"/>
          <p14:tracePt t="46361" x="4924425" y="3462338"/>
          <p14:tracePt t="46380" x="4968875" y="3362325"/>
          <p14:tracePt t="46399" x="4987925" y="3306763"/>
          <p14:tracePt t="46401" x="5005388" y="3270250"/>
          <p14:tracePt t="46413" x="5014913" y="3243263"/>
          <p14:tracePt t="46414" x="5014913" y="3216275"/>
          <p14:tracePt t="46432" x="5024438" y="3160713"/>
          <p14:tracePt t="46446" x="5024438" y="3097213"/>
          <p14:tracePt t="46447" x="5024438" y="3070225"/>
          <p14:tracePt t="46462" x="5024438" y="2968625"/>
          <p14:tracePt t="46477" x="4960938" y="2814638"/>
          <p14:tracePt t="46494" x="4868863" y="2630488"/>
          <p14:tracePt t="46495" x="4805363" y="2520950"/>
          <p14:tracePt t="46510" x="4695825" y="2311400"/>
          <p14:tracePt t="46527" x="4603750" y="2155825"/>
          <p14:tracePt t="46544" x="4503738" y="2036763"/>
          <p14:tracePt t="46561" x="4440238" y="1992313"/>
          <p14:tracePt t="46583" x="4367213" y="1946275"/>
          <p14:tracePt t="46594" x="4330700" y="1919288"/>
          <p14:tracePt t="46614" x="4275138" y="1882775"/>
          <p14:tracePt t="46629" x="4229100" y="1873250"/>
          <p14:tracePt t="46646" x="4183063" y="1844675"/>
          <p14:tracePt t="46661" x="4165600" y="1836738"/>
          <p14:tracePt t="46678" x="4138613" y="1836738"/>
          <p14:tracePt t="46681" x="4129088" y="1836738"/>
          <p14:tracePt t="46693" x="4110038" y="1836738"/>
          <p14:tracePt t="46710" x="4102100" y="1836738"/>
          <p14:tracePt t="46727" x="4065588" y="1844675"/>
          <p14:tracePt t="46743" x="4037013" y="1873250"/>
          <p14:tracePt t="46760" x="4000500" y="1909763"/>
          <p14:tracePt t="46761" x="3992563" y="1927225"/>
          <p14:tracePt t="46776" x="3963988" y="1973263"/>
          <p14:tracePt t="46793" x="3946525" y="2036763"/>
          <p14:tracePt t="46795" x="3937000" y="2073275"/>
          <p14:tracePt t="46810" x="3919538" y="2138363"/>
          <p14:tracePt t="46827" x="3900488" y="2228850"/>
          <p14:tracePt t="46829" x="3890963" y="2265363"/>
          <p14:tracePt t="46845" x="3883025" y="2338388"/>
          <p14:tracePt t="46861" x="3883025" y="2411413"/>
          <p14:tracePt t="46863" x="3883025" y="2447925"/>
          <p14:tracePt t="46881" x="3883025" y="2513013"/>
          <p14:tracePt t="46894" x="3900488" y="2586038"/>
          <p14:tracePt t="46909" x="3919538" y="2659063"/>
          <p14:tracePt t="46910" x="3919538" y="2686050"/>
          <p14:tracePt t="46926" x="3927475" y="2749550"/>
          <p14:tracePt t="46943" x="3946525" y="2814638"/>
          <p14:tracePt t="46944" x="3956050" y="2822575"/>
          <p14:tracePt t="46959" x="3973513" y="2859088"/>
          <p14:tracePt t="46979" x="3983038" y="2895600"/>
          <p14:tracePt t="46993" x="4000500" y="2924175"/>
          <p14:tracePt t="47009" x="4019550" y="2951163"/>
          <p14:tracePt t="47027" x="4065588" y="3033713"/>
          <p14:tracePt t="47046" x="4110038" y="3097213"/>
          <p14:tracePt t="47050" x="4146550" y="3151188"/>
          <p14:tracePt t="47058" x="4175125" y="3187700"/>
          <p14:tracePt t="47060" x="4202113" y="3216275"/>
          <p14:tracePt t="47076" x="4256088" y="3270250"/>
          <p14:tracePt t="47093" x="4311650" y="3298825"/>
          <p14:tracePt t="47095" x="4338638" y="3306763"/>
          <p14:tracePt t="47110" x="4403725" y="3335338"/>
          <p14:tracePt t="47127" x="4448175" y="3343275"/>
          <p14:tracePt t="47128" x="4476750" y="3343275"/>
          <p14:tracePt t="47143" x="4503738" y="3343275"/>
          <p14:tracePt t="47159" x="4530725" y="3343275"/>
          <p14:tracePt t="47176" x="4613275" y="3316288"/>
          <p14:tracePt t="47192" x="4659313" y="3289300"/>
          <p14:tracePt t="47209" x="4722813" y="3243263"/>
          <p14:tracePt t="47210" x="4749800" y="3216275"/>
          <p14:tracePt t="47225" x="4805363" y="3170238"/>
          <p14:tracePt t="47241" x="4841875" y="3124200"/>
          <p14:tracePt t="47259" x="4895850" y="3078163"/>
          <p14:tracePt t="47277" x="4924425" y="3033713"/>
          <p14:tracePt t="47278" x="4932363" y="3014663"/>
          <p14:tracePt t="47293" x="4960938" y="2968625"/>
          <p14:tracePt t="47313" x="4997450" y="2851150"/>
          <p14:tracePt t="47325" x="5014913" y="2768600"/>
          <p14:tracePt t="47343" x="5024438" y="2703513"/>
          <p14:tracePt t="47362" x="5024438" y="2613025"/>
          <p14:tracePt t="47378" x="5014913" y="2549525"/>
          <p14:tracePt t="47394" x="4924425" y="2374900"/>
          <p14:tracePt t="47409" x="4813300" y="2211388"/>
          <p14:tracePt t="47427" x="4713288" y="2082800"/>
          <p14:tracePt t="47428" x="4667250" y="2028825"/>
          <p14:tracePt t="47442" x="4603750" y="1982788"/>
          <p14:tracePt t="47459" x="4549775" y="1946275"/>
          <p14:tracePt t="47476" x="4476750" y="1919288"/>
          <p14:tracePt t="47493" x="4421188" y="1900238"/>
          <p14:tracePt t="47510" x="4375150" y="1890713"/>
          <p14:tracePt t="47525" x="4348163" y="1890713"/>
          <p14:tracePt t="47545" x="4292600" y="1890713"/>
          <p14:tracePt t="47559" x="4265613" y="1900238"/>
          <p14:tracePt t="47576" x="4219575" y="1919288"/>
          <p14:tracePt t="47577" x="4211638" y="1936750"/>
          <p14:tracePt t="47591" x="4175125" y="1982788"/>
          <p14:tracePt t="47607" x="4146550" y="2028825"/>
          <p14:tracePt t="47625" x="4102100" y="2109788"/>
          <p14:tracePt t="47642" x="4083050" y="2174875"/>
          <p14:tracePt t="47658" x="4065588" y="2247900"/>
          <p14:tracePt t="47659" x="4056063" y="2284413"/>
          <p14:tracePt t="47675" x="4046538" y="2357438"/>
          <p14:tracePt t="47692" x="4037013" y="2439988"/>
          <p14:tracePt t="47693" x="4037013" y="2484438"/>
          <p14:tracePt t="47708" x="4037013" y="2549525"/>
          <p14:tracePt t="47726" x="4037013" y="2603500"/>
          <p14:tracePt t="47726" x="4037013" y="2630488"/>
          <p14:tracePt t="47741" x="4037013" y="2676525"/>
          <p14:tracePt t="47762" x="4046538" y="2786063"/>
          <p14:tracePt t="47775" x="4056063" y="2841625"/>
          <p14:tracePt t="47792" x="4065588" y="2905125"/>
          <p14:tracePt t="47809" x="4083050" y="2951163"/>
          <p14:tracePt t="47826" x="4092575" y="2978150"/>
          <p14:tracePt t="47840" x="4110038" y="3014663"/>
          <p14:tracePt t="47857" x="4119563" y="3060700"/>
          <p14:tracePt t="47873" x="4146550" y="3078163"/>
          <p14:tracePt t="47891" x="4165600" y="3114675"/>
          <p14:tracePt t="47908" x="4175125" y="3124200"/>
          <p14:tracePt t="47925" x="4183063" y="3143250"/>
          <p14:tracePt t="47941" x="4192588" y="3151188"/>
          <p14:tracePt t="47961" x="4192588" y="3160713"/>
          <p14:tracePt t="47974" x="4202113" y="3170238"/>
          <p14:tracePt t="48089" x="4202113" y="3179763"/>
          <p14:tracePt t="48737" x="4202113" y="3187700"/>
          <p14:tracePt t="48760" x="4192588" y="3187700"/>
          <p14:tracePt t="48768" x="4183063" y="3197225"/>
          <p14:tracePt t="48782" x="4175125" y="3206750"/>
          <p14:tracePt t="48789" x="4165600" y="3216275"/>
          <p14:tracePt t="48806" x="4156075" y="3224213"/>
          <p14:tracePt t="48822" x="4146550" y="3243263"/>
          <p14:tracePt t="48823" x="4138613" y="3252788"/>
          <p14:tracePt t="48837" x="4129088" y="3289300"/>
          <p14:tracePt t="48853" x="4129088" y="3325813"/>
          <p14:tracePt t="48870" x="4119563" y="3435350"/>
          <p14:tracePt t="48886" x="4119563" y="3489325"/>
          <p14:tracePt t="48903" x="4119563" y="3554413"/>
          <p14:tracePt t="48919" x="4129088" y="3663950"/>
          <p14:tracePt t="48938" x="4129088" y="3717925"/>
          <p14:tracePt t="48939" x="4129088" y="3727450"/>
          <p14:tracePt t="48954" x="4138613" y="3754438"/>
          <p14:tracePt t="48971" x="4138613" y="3773488"/>
          <p14:tracePt t="48988" x="4138613" y="3790950"/>
          <p14:tracePt t="49008" x="4138613" y="3800475"/>
          <p14:tracePt t="55179" x="4138613" y="3783013"/>
          <p14:tracePt t="55186" x="4146550" y="3763963"/>
          <p14:tracePt t="55193" x="4146550" y="3736975"/>
          <p14:tracePt t="55199" x="4156075" y="3708400"/>
          <p14:tracePt t="55216" x="4156075" y="3671888"/>
          <p14:tracePt t="55233" x="4156075" y="3635375"/>
          <p14:tracePt t="55235" x="4156075" y="3617913"/>
          <p14:tracePt t="55250" x="4156075" y="3590925"/>
          <p14:tracePt t="55268" x="4156075" y="3562350"/>
          <p14:tracePt t="55286" x="4156075" y="3544888"/>
          <p14:tracePt t="55305" x="4156075" y="3525838"/>
          <p14:tracePt t="55322" x="4156075" y="3517900"/>
          <p14:tracePt t="55336" x="4156075" y="3508375"/>
          <p14:tracePt t="55350" x="4156075" y="3498850"/>
          <p14:tracePt t="55384" x="4156075" y="3489325"/>
          <p14:tracePt t="56047" x="4175125" y="3498850"/>
          <p14:tracePt t="56051" x="4192588" y="3508375"/>
          <p14:tracePt t="56065" x="4219575" y="3554413"/>
          <p14:tracePt t="56081" x="4265613" y="3608388"/>
          <p14:tracePt t="56096" x="4302125" y="3671888"/>
          <p14:tracePt t="56098" x="4321175" y="3690938"/>
          <p14:tracePt t="56113" x="4367213" y="3746500"/>
          <p14:tracePt t="56130" x="4384675" y="3783013"/>
          <p14:tracePt t="56146" x="4411663" y="3810000"/>
          <p14:tracePt t="56163" x="4421188" y="3819525"/>
          <p14:tracePt t="56180" x="4430713" y="3836988"/>
          <p14:tracePt t="56196" x="4440238" y="3836988"/>
          <p14:tracePt t="56213" x="4448175" y="3846513"/>
          <p14:tracePt t="56230" x="4457700" y="3856038"/>
          <p14:tracePt t="56253" x="4457700" y="3863975"/>
          <p14:tracePt t="60498" x="4476750" y="3773488"/>
          <p14:tracePt t="60509" x="4576763" y="3087688"/>
          <p14:tracePt t="60515" x="4649788" y="2786063"/>
          <p14:tracePt t="60534" x="4805363" y="2082800"/>
          <p14:tracePt t="60535" x="4895850" y="1771650"/>
          <p14:tracePt t="60550" x="5060950" y="1370013"/>
          <p14:tracePt t="60568" x="5180013" y="1133475"/>
          <p14:tracePt t="60569" x="5207000" y="1068388"/>
          <p14:tracePt t="60584" x="5243513" y="1004888"/>
          <p14:tracePt t="60602" x="5253038" y="950913"/>
          <p14:tracePt t="60603" x="5253038" y="941388"/>
          <p14:tracePt t="60617" x="5243513" y="904875"/>
          <p14:tracePt t="60634" x="5207000" y="868363"/>
          <p14:tracePt t="60648" x="5133975" y="839788"/>
          <p14:tracePt t="60664" x="4997450" y="785813"/>
          <p14:tracePt t="60681" x="4895850" y="758825"/>
          <p14:tracePt t="60699" x="4759325" y="730250"/>
          <p14:tracePt t="60715" x="4695825" y="712788"/>
          <p14:tracePt t="60732" x="4586288" y="712788"/>
          <p14:tracePt t="60748" x="4513263" y="739775"/>
          <p14:tracePt t="60766" x="4367213" y="895350"/>
          <p14:tracePt t="60782" x="4248150" y="1087438"/>
          <p14:tracePt t="60801" x="4129088" y="1352550"/>
          <p14:tracePt t="60801" x="4083050" y="1479550"/>
          <p14:tracePt t="60817" x="4010025" y="1735138"/>
          <p14:tracePt t="60835" x="3946525" y="2082800"/>
          <p14:tracePt t="60851" x="3919538" y="2284413"/>
          <p14:tracePt t="60865" x="3919538" y="2503488"/>
          <p14:tracePt t="60883" x="3992563" y="2832100"/>
          <p14:tracePt t="60897" x="4073525" y="2997200"/>
          <p14:tracePt t="60914" x="4146550" y="3114675"/>
          <p14:tracePt t="60916" x="4175125" y="3151188"/>
          <p14:tracePt t="60931" x="4229100" y="3216275"/>
          <p14:tracePt t="60947" x="4311650" y="3279775"/>
          <p14:tracePt t="60964" x="4513263" y="3379788"/>
          <p14:tracePt t="60980" x="4703763" y="3444875"/>
          <p14:tracePt t="60999" x="4932363" y="3452813"/>
          <p14:tracePt t="61014" x="5087938" y="3452813"/>
          <p14:tracePt t="61037" x="5270500" y="3371850"/>
          <p14:tracePt t="61048" x="5370513" y="3279775"/>
          <p14:tracePt t="61068" x="5481638" y="3087688"/>
          <p14:tracePt t="61082" x="5535613" y="2924175"/>
          <p14:tracePt t="61100" x="5554663" y="2530475"/>
          <p14:tracePt t="61115" x="5508625" y="2255838"/>
          <p14:tracePt t="61130" x="5389563" y="1955800"/>
          <p14:tracePt t="61147" x="5197475" y="1690688"/>
          <p14:tracePt t="61163" x="5078413" y="1617663"/>
          <p14:tracePt t="61180" x="4997450" y="1589088"/>
          <p14:tracePt t="61196" x="4851400" y="1598613"/>
          <p14:tracePt t="61213" x="4740275" y="1654175"/>
          <p14:tracePt t="61233" x="4513263" y="1844675"/>
          <p14:tracePt t="61239" x="4457700" y="1909763"/>
          <p14:tracePt t="61247" x="4403725" y="1992313"/>
          <p14:tracePt t="61264" x="4256088" y="2255838"/>
          <p14:tracePt t="61285" x="4146550" y="2576513"/>
          <p14:tracePt t="61301" x="4138613" y="2776538"/>
          <p14:tracePt t="61313" x="4146550" y="2951163"/>
          <p14:tracePt t="61330" x="4192588" y="3124200"/>
          <p14:tracePt t="61331" x="4229100" y="3187700"/>
          <p14:tracePt t="61346" x="4284663" y="3306763"/>
          <p14:tracePt t="61362" x="4330700" y="3371850"/>
          <p14:tracePt t="61379" x="4421188" y="3452813"/>
          <p14:tracePt t="61396" x="4521200" y="3517900"/>
          <p14:tracePt t="61413" x="4686300" y="3617913"/>
          <p14:tracePt t="61429" x="4776788" y="3654425"/>
          <p14:tracePt t="61451" x="4951413" y="3663950"/>
          <p14:tracePt t="61462" x="5051425" y="3627438"/>
          <p14:tracePt t="61480" x="5160963" y="3554413"/>
          <p14:tracePt t="61481" x="5197475" y="3517900"/>
          <p14:tracePt t="61495" x="5297488" y="3335338"/>
          <p14:tracePt t="61513" x="5362575" y="3060700"/>
          <p14:tracePt t="61533" x="5380038" y="2586038"/>
          <p14:tracePt t="61548" x="5316538" y="2320925"/>
          <p14:tracePt t="61564" x="5207000" y="2101850"/>
          <p14:tracePt t="61579" x="5078413" y="2019300"/>
          <p14:tracePt t="61595" x="4932363" y="1946275"/>
          <p14:tracePt t="61596" x="4851400" y="1927225"/>
          <p14:tracePt t="61614" x="4695825" y="1900238"/>
          <p14:tracePt t="61629" x="4567238" y="1900238"/>
          <p14:tracePt t="61630" x="4494213" y="1909763"/>
          <p14:tracePt t="61645" x="4338638" y="1982788"/>
          <p14:tracePt t="61663" x="4202113" y="2109788"/>
          <p14:tracePt t="61680" x="4000500" y="2439988"/>
          <p14:tracePt t="61701" x="3873500" y="2713038"/>
          <p14:tracePt t="61711" x="3846513" y="2795588"/>
          <p14:tracePt t="61712" x="3836988" y="2841625"/>
          <p14:tracePt t="61733" x="3836988" y="2997200"/>
          <p14:tracePt t="61746" x="3846513" y="3033713"/>
          <p14:tracePt t="61748" x="3873500" y="3097213"/>
          <p14:tracePt t="61762" x="3963988" y="3233738"/>
          <p14:tracePt t="61779" x="4046538" y="3362325"/>
          <p14:tracePt t="61781" x="4102100" y="3408363"/>
          <p14:tracePt t="61794" x="4229100" y="3498850"/>
          <p14:tracePt t="61813" x="4348163" y="3535363"/>
          <p14:tracePt t="61814" x="4394200" y="3544888"/>
          <p14:tracePt t="61828" x="4476750" y="3544888"/>
          <p14:tracePt t="61844" x="4549775" y="3535363"/>
          <p14:tracePt t="61863" x="4622800" y="3481388"/>
          <p14:tracePt t="61878" x="4695825" y="3425825"/>
          <p14:tracePt t="61896" x="4786313" y="3260725"/>
          <p14:tracePt t="61912" x="4832350" y="3041650"/>
          <p14:tracePt t="61931" x="4805363" y="2630488"/>
          <p14:tracePt t="61945" x="4722813" y="2274888"/>
          <p14:tracePt t="61961" x="4640263" y="2082800"/>
          <p14:tracePt t="61979" x="4540250" y="1973263"/>
          <p14:tracePt t="61995" x="4476750" y="1946275"/>
          <p14:tracePt t="62013" x="4357688" y="1936750"/>
          <p14:tracePt t="62029" x="4275138" y="1963738"/>
          <p14:tracePt t="62046" x="4156075" y="2019300"/>
          <p14:tracePt t="62060" x="4092575" y="2092325"/>
          <p14:tracePt t="62078" x="4019550" y="2182813"/>
          <p14:tracePt t="62095" x="3910013" y="2374900"/>
          <p14:tracePt t="62112" x="3863975" y="2466975"/>
          <p14:tracePt t="62130" x="3854450" y="2557463"/>
          <p14:tracePt t="62148" x="3863975" y="2630488"/>
          <p14:tracePt t="62162" x="3910013" y="2686050"/>
          <p14:tracePt t="62182" x="3992563" y="2768600"/>
          <p14:tracePt t="62182" x="4073525" y="2786063"/>
          <p14:tracePt t="62194" x="4156075" y="2841625"/>
          <p14:tracePt t="62195" x="4265613" y="2887663"/>
          <p14:tracePt t="62211" x="4484688" y="2960688"/>
          <p14:tracePt t="62228" x="4622800" y="3005138"/>
          <p14:tracePt t="62229" x="4686300" y="3024188"/>
          <p14:tracePt t="62245" x="4749800" y="3033713"/>
          <p14:tracePt t="62262" x="4805363" y="3033713"/>
          <p14:tracePt t="62264" x="4822825" y="3033713"/>
          <p14:tracePt t="62281" x="4868863" y="3033713"/>
          <p14:tracePt t="62293" x="4895850" y="3033713"/>
          <p14:tracePt t="62309" x="4924425" y="3014663"/>
          <p14:tracePt t="62326" x="4978400" y="2914650"/>
          <p14:tracePt t="62343" x="4997450" y="2814638"/>
          <p14:tracePt t="62361" x="4987925" y="2586038"/>
          <p14:tracePt t="62379" x="4914900" y="2347913"/>
          <p14:tracePt t="62380" x="4859338" y="2247900"/>
          <p14:tracePt t="62394" x="4786313" y="2109788"/>
          <p14:tracePt t="62410" x="4703763" y="2009775"/>
          <p14:tracePt t="62432" x="4594225" y="1882775"/>
          <p14:tracePt t="62444" x="4530725" y="1827213"/>
          <p14:tracePt t="62461" x="4457700" y="1763713"/>
          <p14:tracePt t="62477" x="4411663" y="1763713"/>
          <p14:tracePt t="62494" x="4348163" y="1763713"/>
          <p14:tracePt t="62495" x="4311650" y="1771650"/>
          <p14:tracePt t="62511" x="4202113" y="1844675"/>
          <p14:tracePt t="62527" x="4119563" y="1919288"/>
          <p14:tracePt t="62543" x="4037013" y="2009775"/>
          <p14:tracePt t="62559" x="3992563" y="2082800"/>
          <p14:tracePt t="62577" x="3900488" y="2255838"/>
          <p14:tracePt t="62592" x="3873500" y="2374900"/>
          <p14:tracePt t="62610" x="3854450" y="2476500"/>
          <p14:tracePt t="62611" x="3846513" y="2520950"/>
          <p14:tracePt t="62627" x="3846513" y="2593975"/>
          <p14:tracePt t="62642" x="3854450" y="2659063"/>
          <p14:tracePt t="62659" x="3910013" y="2776538"/>
          <p14:tracePt t="62676" x="3973513" y="2878138"/>
          <p14:tracePt t="62693" x="4092575" y="3033713"/>
          <p14:tracePt t="62709" x="4183063" y="3106738"/>
          <p14:tracePt t="62725" x="4292600" y="3179763"/>
          <p14:tracePt t="62726" x="4357688" y="3216275"/>
          <p14:tracePt t="62742" x="4476750" y="3270250"/>
          <p14:tracePt t="62759" x="4567238" y="3298825"/>
          <p14:tracePt t="62761" x="4603750" y="3316288"/>
          <p14:tracePt t="62776" x="4686300" y="3335338"/>
          <p14:tracePt t="62793" x="4768850" y="3343275"/>
          <p14:tracePt t="62794" x="4813300" y="3343275"/>
          <p14:tracePt t="62808" x="4905375" y="3335338"/>
          <p14:tracePt t="62824" x="4978400" y="3306763"/>
          <p14:tracePt t="62841" x="5070475" y="3224213"/>
          <p14:tracePt t="62858" x="5124450" y="3160713"/>
          <p14:tracePt t="62877" x="5180013" y="3041650"/>
          <p14:tracePt t="62893" x="5207000" y="2968625"/>
          <p14:tracePt t="62909" x="5216525" y="2914650"/>
          <p14:tracePt t="62911" x="5216525" y="2887663"/>
          <p14:tracePt t="62930" x="5216525" y="2832100"/>
          <p14:tracePt t="62931" x="5216525" y="2805113"/>
          <p14:tracePt t="62943" x="5216525" y="2768600"/>
          <p14:tracePt t="62960" x="5114925" y="2540000"/>
          <p14:tracePt t="62975" x="4951413" y="2265363"/>
          <p14:tracePt t="62991" x="4722813" y="1909763"/>
          <p14:tracePt t="63007" x="4630738" y="1763713"/>
          <p14:tracePt t="63024" x="4567238" y="1681163"/>
          <p14:tracePt t="63026" x="4540250" y="1654175"/>
          <p14:tracePt t="63040" x="4513263" y="1635125"/>
          <p14:tracePt t="63057" x="4467225" y="1617663"/>
          <p14:tracePt t="63074" x="4411663" y="1608138"/>
          <p14:tracePt t="63091" x="4375150" y="1625600"/>
          <p14:tracePt t="63112" x="4256088" y="1708150"/>
          <p14:tracePt t="63127" x="4146550" y="1863725"/>
          <p14:tracePt t="63128" x="4102100" y="1946275"/>
          <p14:tracePt t="63142" x="4019550" y="2138363"/>
          <p14:tracePt t="63159" x="3946525" y="2292350"/>
          <p14:tracePt t="63176" x="3890963" y="2466975"/>
          <p14:tracePt t="63191" x="3883025" y="2586038"/>
          <p14:tracePt t="63207" x="3873500" y="2740025"/>
          <p14:tracePt t="63226" x="3890963" y="2914650"/>
          <p14:tracePt t="63240" x="3910013" y="2987675"/>
          <p14:tracePt t="63257" x="3946525" y="3041650"/>
          <p14:tracePt t="63273" x="3956050" y="3060700"/>
          <p14:tracePt t="63290" x="3992563" y="3070225"/>
          <p14:tracePt t="63291" x="4000500" y="3070225"/>
          <p14:tracePt t="63306" x="4046538" y="3070225"/>
          <p14:tracePt t="63328" x="4138613" y="3087688"/>
          <p14:tracePt t="63332" x="4175125" y="3087688"/>
          <p14:tracePt t="63340" x="4202113" y="3087688"/>
          <p14:tracePt t="63363" x="4256088" y="3097213"/>
          <p14:tracePt t="63374" x="4292600" y="3097213"/>
          <p14:tracePt t="63390" x="4311650" y="3097213"/>
          <p14:tracePt t="63408" x="4321175" y="3097213"/>
          <p14:tracePt t="63423" x="4330700" y="3087688"/>
          <p14:tracePt t="70267" x="4348163" y="3097213"/>
          <p14:tracePt t="70274" x="4357688" y="3106738"/>
          <p14:tracePt t="70285" x="4375150" y="3124200"/>
          <p14:tracePt t="70305" x="4440238" y="3197225"/>
          <p14:tracePt t="70318" x="4467225" y="3233738"/>
          <p14:tracePt t="70336" x="4549775" y="3343275"/>
          <p14:tracePt t="70352" x="4594225" y="3462338"/>
          <p14:tracePt t="70370" x="4686300" y="3617913"/>
          <p14:tracePt t="70385" x="4722813" y="3690938"/>
          <p14:tracePt t="70405" x="4776788" y="3754438"/>
          <p14:tracePt t="70418" x="4822825" y="3783013"/>
          <p14:tracePt t="70435" x="4895850" y="3827463"/>
          <p14:tracePt t="70455" x="5051425" y="3892550"/>
          <p14:tracePt t="70467" x="5143500" y="3937000"/>
          <p14:tracePt t="70486" x="5216525" y="3965575"/>
          <p14:tracePt t="70501" x="5270500" y="3983038"/>
          <p14:tracePt t="70522" x="5334000" y="4002088"/>
          <p14:tracePt t="70534" x="5380038" y="4002088"/>
          <p14:tracePt t="70554" x="5462588" y="4002088"/>
          <p14:tracePt t="70568" x="5508625" y="4002088"/>
          <p14:tracePt t="70589" x="5581650" y="3973513"/>
          <p14:tracePt t="70603" x="5608638" y="3973513"/>
          <p14:tracePt t="70617" x="5635625" y="3956050"/>
          <p14:tracePt t="70638" x="5672138" y="3929063"/>
          <p14:tracePt t="70650" x="5691188" y="3910013"/>
          <p14:tracePt t="70666" x="5708650" y="3892550"/>
          <p14:tracePt t="70682" x="5737225" y="3863975"/>
          <p14:tracePt t="70699" x="5745163" y="3846513"/>
          <p14:tracePt t="70717" x="5764213" y="3819525"/>
          <p14:tracePt t="70737" x="5781675" y="3790950"/>
          <p14:tracePt t="70749" x="5781675" y="3783013"/>
          <p14:tracePt t="70750" x="5791200" y="3773488"/>
          <p14:tracePt t="70770" x="5800725" y="3763963"/>
          <p14:tracePt t="70785" x="5810250" y="3746500"/>
          <p14:tracePt t="70801" x="5810250" y="3736975"/>
          <p14:tracePt t="70821" x="5818188" y="3736975"/>
          <p14:tracePt t="70834" x="5818188" y="3727450"/>
          <p14:tracePt t="70853" x="5827713" y="3717925"/>
          <p14:tracePt t="70869" x="5827713" y="3708400"/>
          <p14:tracePt t="70882" x="5837238" y="3690938"/>
          <p14:tracePt t="70901" x="5854700" y="3671888"/>
          <p14:tracePt t="70916" x="5854700" y="3654425"/>
          <p14:tracePt t="70932" x="5864225" y="3644900"/>
          <p14:tracePt t="70952" x="5873750" y="3635375"/>
          <p14:tracePt t="70968" x="5873750" y="3627438"/>
          <p14:tracePt t="72503" x="5873750" y="3617913"/>
          <p14:tracePt t="72516" x="5873750" y="3608388"/>
          <p14:tracePt t="72519" x="5873750" y="3598863"/>
          <p14:tracePt t="72526" x="5883275" y="3581400"/>
          <p14:tracePt t="72544" x="5891213" y="3554413"/>
          <p14:tracePt t="72562" x="5919788" y="3498850"/>
          <p14:tracePt t="72577" x="5929313" y="3489325"/>
          <p14:tracePt t="72596" x="5946775" y="3462338"/>
          <p14:tracePt t="72614" x="5946775" y="3444875"/>
          <p14:tracePt t="72615" x="5956300" y="3435350"/>
          <p14:tracePt t="72626" x="5973763" y="3425825"/>
          <p14:tracePt t="72642" x="5992813" y="3362325"/>
          <p14:tracePt t="72659" x="6010275" y="3325813"/>
          <p14:tracePt t="72676" x="6038850" y="3270250"/>
          <p14:tracePt t="72694" x="6046788" y="3224213"/>
          <p14:tracePt t="72710" x="6046788" y="3160713"/>
          <p14:tracePt t="72727" x="6056313" y="3124200"/>
          <p14:tracePt t="72743" x="6056313" y="3078163"/>
          <p14:tracePt t="72745" x="6056313" y="3041650"/>
          <p14:tracePt t="72761" x="6046788" y="2960688"/>
          <p14:tracePt t="72779" x="6019800" y="2795588"/>
          <p14:tracePt t="72797" x="5983288" y="2695575"/>
          <p14:tracePt t="72809" x="5956300" y="2603500"/>
          <p14:tracePt t="72829" x="5891213" y="2503488"/>
          <p14:tracePt t="72843" x="5854700" y="2430463"/>
          <p14:tracePt t="72862" x="5791200" y="2328863"/>
          <p14:tracePt t="72877" x="5754688" y="2265363"/>
          <p14:tracePt t="72894" x="5708650" y="2201863"/>
          <p14:tracePt t="72910" x="5691188" y="2174875"/>
          <p14:tracePt t="72928" x="5672138" y="2155825"/>
          <p14:tracePt t="72928" x="5664200" y="2138363"/>
          <p14:tracePt t="72942" x="5645150" y="2128838"/>
          <p14:tracePt t="72961" x="5627688" y="2119313"/>
          <p14:tracePt t="72962" x="5627688" y="2109788"/>
          <p14:tracePt t="72977" x="5618163" y="2101850"/>
          <p14:tracePt t="72993" x="5599113" y="2101850"/>
          <p14:tracePt t="73014" x="5591175" y="2082800"/>
          <p14:tracePt t="73037" x="5581650" y="2082800"/>
          <p14:tracePt t="73053" x="5572125" y="2082800"/>
          <p14:tracePt t="73086" x="5562600" y="2082800"/>
          <p14:tracePt t="73098" x="5554663" y="2082800"/>
          <p14:tracePt t="73105" x="5545138" y="2082800"/>
          <p14:tracePt t="73122" x="5535613" y="2082800"/>
          <p14:tracePt t="73133" x="5526088" y="2082800"/>
          <p14:tracePt t="73146" x="5518150" y="2082800"/>
          <p14:tracePt t="73160" x="5499100" y="2082800"/>
          <p14:tracePt t="73180" x="5489575" y="2082800"/>
          <p14:tracePt t="73194" x="5481638" y="2082800"/>
          <p14:tracePt t="73228" x="5472113" y="2082800"/>
          <p14:tracePt t="73241" x="5462588" y="2082800"/>
          <p14:tracePt t="73276" x="5453063" y="2082800"/>
          <p14:tracePt t="73282" x="5453063" y="2101850"/>
          <p14:tracePt t="73291" x="5445125" y="2128838"/>
          <p14:tracePt t="73313" x="5399088" y="2292350"/>
          <p14:tracePt t="73324" x="5389563" y="2447925"/>
          <p14:tracePt t="73346" x="5380038" y="2640013"/>
          <p14:tracePt t="73358" x="5380038" y="2732088"/>
          <p14:tracePt t="73374" x="5380038" y="2832100"/>
          <p14:tracePt t="73392" x="5408613" y="2924175"/>
          <p14:tracePt t="73409" x="5445125" y="2997200"/>
          <p14:tracePt t="73424" x="5499100" y="3124200"/>
          <p14:tracePt t="73440" x="5535613" y="3187700"/>
          <p14:tracePt t="73460" x="5554663" y="3252788"/>
          <p14:tracePt t="73475" x="5572125" y="3270250"/>
          <p14:tracePt t="73492" x="5572125" y="3279775"/>
          <p14:tracePt t="73493" x="5581650" y="3289300"/>
          <p14:tracePt t="73508" x="5591175" y="3298825"/>
          <p14:tracePt t="73525" x="5599113" y="3316288"/>
          <p14:tracePt t="73542" x="5618163" y="3325813"/>
          <p14:tracePt t="73557" x="5627688" y="3335338"/>
          <p14:tracePt t="73577" x="5645150" y="3343275"/>
          <p14:tracePt t="73590" x="5664200" y="3352800"/>
          <p14:tracePt t="73607" x="5681663" y="3362325"/>
          <p14:tracePt t="73609" x="5691188" y="3362325"/>
          <p14:tracePt t="73623" x="5700713" y="3362325"/>
          <p14:tracePt t="73640" x="5727700" y="3371850"/>
          <p14:tracePt t="73657" x="5764213" y="3379788"/>
          <p14:tracePt t="73675" x="5791200" y="3389313"/>
          <p14:tracePt t="73693" x="5818188" y="3389313"/>
          <p14:tracePt t="73708" x="5837238" y="3398838"/>
          <p14:tracePt t="73725" x="5846763" y="3398838"/>
          <p14:tracePt t="73743" x="5864225" y="3398838"/>
          <p14:tracePt t="73761" x="5873750" y="3398838"/>
          <p14:tracePt t="73772" x="5883275" y="3398838"/>
          <p14:tracePt t="73794" x="5891213" y="3379788"/>
          <p14:tracePt t="73810" x="5910263" y="3371850"/>
          <p14:tracePt t="73825" x="5919788" y="3343275"/>
          <p14:tracePt t="73826" x="5919788" y="3335338"/>
          <p14:tracePt t="73841" x="5919788" y="3316288"/>
          <p14:tracePt t="73856" x="5919788" y="3298825"/>
          <p14:tracePt t="73874" x="5919788" y="3289300"/>
          <p14:tracePt t="73893" x="5919788" y="3279775"/>
          <p14:tracePt t="73910" x="5919788" y="3270250"/>
          <p14:tracePt t="73923" x="5919788" y="3260725"/>
          <p14:tracePt t="73969" x="5919788" y="3252788"/>
          <p14:tracePt t="74412" x="5919788" y="3270250"/>
          <p14:tracePt t="74418" x="5900738" y="3279775"/>
          <p14:tracePt t="74431" x="5891213" y="3298825"/>
          <p14:tracePt t="74439" x="5883275" y="3316288"/>
          <p14:tracePt t="74460" x="5873750" y="3335338"/>
          <p14:tracePt t="74471" x="5864225" y="3343275"/>
          <p14:tracePt t="74488" x="5854700" y="3371850"/>
          <p14:tracePt t="74509" x="5837238" y="3435350"/>
          <p14:tracePt t="74523" x="5818188" y="3481388"/>
          <p14:tracePt t="74538" x="5810250" y="3508375"/>
          <p14:tracePt t="74557" x="5800725" y="3544888"/>
          <p14:tracePt t="74574" x="5800725" y="3562350"/>
          <p14:tracePt t="74587" x="5800725" y="3571875"/>
          <p14:tracePt t="74588" x="5800725" y="3581400"/>
          <p14:tracePt t="74609" x="5800725" y="3590925"/>
          <p14:tracePt t="74643" x="5800725" y="3598863"/>
          <p14:tracePt t="74888" x="5791200" y="3608388"/>
          <p14:tracePt t="74894" x="5781675" y="3608388"/>
          <p14:tracePt t="74902" x="5781675" y="3627438"/>
          <p14:tracePt t="74918" x="5773738" y="3654425"/>
          <p14:tracePt t="74935" x="5745163" y="3690938"/>
          <p14:tracePt t="74952" x="5737225" y="3717925"/>
          <p14:tracePt t="74970" x="5727700" y="3727450"/>
          <p14:tracePt t="74990" x="5718175" y="3746500"/>
          <p14:tracePt t="75010" x="5718175" y="3754438"/>
          <p14:tracePt t="75021" x="5708650" y="3754438"/>
          <p14:tracePt t="75041" x="5708650" y="3763963"/>
          <p14:tracePt t="75263" x="5708650" y="3754438"/>
          <p14:tracePt t="75807" x="5718175" y="3754438"/>
          <p14:tracePt t="75813" x="5727700" y="3754438"/>
          <p14:tracePt t="75820" x="5737225" y="3754438"/>
          <p14:tracePt t="75834" x="5754688" y="3754438"/>
          <p14:tracePt t="75849" x="5764213" y="3763963"/>
          <p14:tracePt t="75870" x="5791200" y="3763963"/>
          <p14:tracePt t="75882" x="5810250" y="3763963"/>
          <p14:tracePt t="75902" x="5818188" y="3763963"/>
          <p14:tracePt t="75919" x="5827713" y="3763963"/>
          <p14:tracePt t="75932" x="5837238" y="3763963"/>
          <p14:tracePt t="75950" x="5846763" y="3763963"/>
          <p14:tracePt t="75966" x="5854700" y="3763963"/>
          <p14:tracePt t="75986" x="5864225" y="3763963"/>
          <p14:tracePt t="76004" x="5873750" y="3763963"/>
          <p14:tracePt t="76021" x="5873750" y="3746500"/>
          <p14:tracePt t="76034" x="5873750" y="3736975"/>
          <p14:tracePt t="76053" x="5883275" y="3717925"/>
          <p14:tracePt t="76065" x="5883275" y="3700463"/>
          <p14:tracePt t="76082" x="5891213" y="3700463"/>
          <p14:tracePt t="76099" x="5891213" y="3690938"/>
          <p14:tracePt t="76115" x="5891213" y="3681413"/>
          <p14:tracePt t="76312" x="5900738" y="3681413"/>
          <p14:tracePt t="76324" x="5900738" y="3671888"/>
          <p14:tracePt t="77069" x="5900738" y="3608388"/>
          <p14:tracePt t="77072" x="5891213" y="3498850"/>
          <p14:tracePt t="77080" x="5854700" y="3379788"/>
          <p14:tracePt t="77097" x="5781675" y="3114675"/>
          <p14:tracePt t="77117" x="5681663" y="2822575"/>
          <p14:tracePt t="77132" x="5627688" y="2676525"/>
          <p14:tracePt t="77134" x="5608638" y="2640013"/>
          <p14:tracePt t="77150" x="5581650" y="2576513"/>
          <p14:tracePt t="77163" x="5562600" y="2540000"/>
          <p14:tracePt t="77181" x="5554663" y="2513013"/>
          <p14:tracePt t="77182" x="5545138" y="2513013"/>
          <p14:tracePt t="77198" x="5535613" y="2493963"/>
          <p14:tracePt t="77216" x="5535613" y="2484438"/>
          <p14:tracePt t="77229" x="5526088" y="2476500"/>
          <p14:tracePt t="77245" x="5518150" y="2476500"/>
          <p14:tracePt t="77261" x="5508625" y="2466975"/>
          <p14:tracePt t="77277" x="5508625" y="2457450"/>
          <p14:tracePt t="77509" x="5518150" y="2457450"/>
          <p14:tracePt t="77515" x="5518150" y="2466975"/>
          <p14:tracePt t="77528" x="5526088" y="2484438"/>
          <p14:tracePt t="77548" x="5562600" y="2586038"/>
          <p14:tracePt t="77550" x="5599113" y="2676525"/>
          <p14:tracePt t="77560" x="5618163" y="2759075"/>
          <p14:tracePt t="77582" x="5691188" y="3070225"/>
          <p14:tracePt t="77583" x="5691188" y="3160713"/>
          <p14:tracePt t="77594" x="5691188" y="3243263"/>
          <p14:tracePt t="77612" x="5618163" y="3425825"/>
          <p14:tracePt t="77629" x="5535613" y="3489325"/>
          <p14:tracePt t="77647" x="5362575" y="3554413"/>
          <p14:tracePt t="77661" x="5253038" y="3590925"/>
          <p14:tracePt t="77682" x="5097463" y="3627438"/>
          <p14:tracePt t="77694" x="5041900" y="3644900"/>
          <p14:tracePt t="77712" x="5005388" y="3644900"/>
          <p14:tracePt t="77713" x="4987925" y="3644900"/>
          <p14:tracePt t="77726" x="4960938" y="3644900"/>
          <p14:tracePt t="77743" x="4932363" y="3644900"/>
          <p14:tracePt t="77760" x="4924425" y="3644900"/>
          <p14:tracePt t="77776" x="4905375" y="3635375"/>
          <p14:tracePt t="77793" x="4905375" y="3617913"/>
          <p14:tracePt t="77794" x="4895850" y="3598863"/>
          <p14:tracePt t="77810" x="4895850" y="3554413"/>
          <p14:tracePt t="77830" x="4905375" y="3462338"/>
          <p14:tracePt t="77842" x="4932363" y="3398838"/>
          <p14:tracePt t="77861" x="4978400" y="3343275"/>
          <p14:tracePt t="77863" x="4997450" y="3316288"/>
          <p14:tracePt t="77878" x="5041900" y="3289300"/>
          <p14:tracePt t="77895" x="5087938" y="3289300"/>
          <p14:tracePt t="77896" x="5124450" y="3289300"/>
          <p14:tracePt t="77912" x="5187950" y="3316288"/>
          <p14:tracePt t="77928" x="5297488" y="3408363"/>
          <p14:tracePt t="77947" x="5481638" y="3581400"/>
          <p14:tracePt t="77962" x="5554663" y="3663950"/>
          <p14:tracePt t="77963" x="5581650" y="3681413"/>
          <p14:tracePt t="77976" x="5591175" y="3700463"/>
          <p14:tracePt t="77995" x="5627688" y="3727450"/>
          <p14:tracePt t="78011" x="5627688" y="3736975"/>
          <p14:tracePt t="78026" x="5635625" y="3736975"/>
          <p14:tracePt t="78042" x="5635625" y="3763963"/>
          <p14:tracePt t="78060" x="5581650" y="3819525"/>
          <p14:tracePt t="78076" x="5435600" y="3883025"/>
          <p14:tracePt t="78092" x="5224463" y="3910013"/>
          <p14:tracePt t="78094" x="5070475" y="3910013"/>
          <p14:tracePt t="78112" x="4776788" y="3883025"/>
          <p14:tracePt t="78114" x="4659313" y="3863975"/>
          <p14:tracePt t="78126" x="4567238" y="3846513"/>
          <p14:tracePt t="78127" x="4484688" y="3819525"/>
          <p14:tracePt t="78143" x="4338638" y="3783013"/>
          <p14:tracePt t="78163" x="4129088" y="3754438"/>
          <p14:tracePt t="78178" x="4010025" y="3754438"/>
          <p14:tracePt t="78193" x="3900488" y="3746500"/>
          <p14:tracePt t="78209" x="3781425" y="3727450"/>
          <p14:tracePt t="78225" x="3735388" y="3717925"/>
          <p14:tracePt t="78241" x="3708400" y="3700463"/>
          <p14:tracePt t="78258" x="3671888" y="3700463"/>
          <p14:tracePt t="78275" x="3662363" y="3700463"/>
          <p14:tracePt t="78292" x="3644900" y="3681413"/>
          <p14:tracePt t="78308" x="3635375" y="3663950"/>
          <p14:tracePt t="78327" x="3608388" y="3627438"/>
          <p14:tracePt t="78341" x="3581400" y="3598863"/>
          <p14:tracePt t="78358" x="3562350" y="3571875"/>
          <p14:tracePt t="78378" x="3535363" y="3544888"/>
          <p14:tracePt t="78394" x="3508375" y="3517900"/>
          <p14:tracePt t="78410" x="3443288" y="3481388"/>
          <p14:tracePt t="78427" x="3389313" y="3452813"/>
          <p14:tracePt t="78441" x="3352800" y="3435350"/>
          <p14:tracePt t="78461" x="3316288" y="3425825"/>
          <p14:tracePt t="78474" x="3289300" y="3416300"/>
          <p14:tracePt t="78490" x="3289300" y="3408363"/>
          <p14:tracePt t="78509" x="3279775" y="3408363"/>
          <p14:tracePt t="78524" x="3270250" y="3408363"/>
          <p14:tracePt t="78543" x="3260725" y="3408363"/>
          <p14:tracePt t="78560" x="3252788" y="3398838"/>
          <p14:tracePt t="78583" x="3243263" y="3398838"/>
          <p14:tracePt t="78614" x="3252788" y="3398838"/>
          <p14:tracePt t="78620" x="3260725" y="3416300"/>
          <p14:tracePt t="78628" x="3279775" y="3425825"/>
          <p14:tracePt t="78645" x="3333750" y="3481388"/>
          <p14:tracePt t="78658" x="3416300" y="3544888"/>
          <p14:tracePt t="78674" x="3525838" y="3627438"/>
          <p14:tracePt t="78675" x="3589338" y="3671888"/>
          <p14:tracePt t="78690" x="3744913" y="3746500"/>
          <p14:tracePt t="78707" x="3900488" y="3800475"/>
          <p14:tracePt t="78708" x="3983038" y="3800475"/>
          <p14:tracePt t="78724" x="4183063" y="3819525"/>
          <p14:tracePt t="78741" x="4367213" y="3827463"/>
          <p14:tracePt t="78742" x="4440238" y="3827463"/>
          <p14:tracePt t="78756" x="4586288" y="3827463"/>
          <p14:tracePt t="78773" x="4703763" y="3827463"/>
          <p14:tracePt t="78792" x="4887913" y="3827463"/>
          <p14:tracePt t="78809" x="5033963" y="3827463"/>
          <p14:tracePt t="78825" x="5124450" y="3827463"/>
          <p14:tracePt t="78843" x="5270500" y="3827463"/>
          <p14:tracePt t="78856" x="5353050" y="3827463"/>
          <p14:tracePt t="78875" x="5435600" y="3819525"/>
          <p14:tracePt t="78876" x="5462588" y="3819525"/>
          <p14:tracePt t="78890" x="5518150" y="3800475"/>
          <p14:tracePt t="78907" x="5554663" y="3783013"/>
          <p14:tracePt t="78925" x="5599113" y="3763963"/>
          <p14:tracePt t="78941" x="5627688" y="3736975"/>
          <p14:tracePt t="78959" x="5672138" y="3690938"/>
          <p14:tracePt t="78977" x="5691188" y="3654425"/>
          <p14:tracePt t="78978" x="5708650" y="3635375"/>
          <p14:tracePt t="78992" x="5727700" y="3598863"/>
          <p14:tracePt t="79008" x="5745163" y="3571875"/>
          <p14:tracePt t="79025" x="5773738" y="3535363"/>
          <p14:tracePt t="79025" x="5791200" y="3517900"/>
          <p14:tracePt t="79040" x="5810250" y="3481388"/>
          <p14:tracePt t="79061" x="5837238" y="3444875"/>
          <p14:tracePt t="79072" x="5837238" y="3435350"/>
          <p14:tracePt t="79073" x="5846763" y="3425825"/>
          <p14:tracePt t="79092" x="5854700" y="3408363"/>
          <p14:tracePt t="79111" x="5864225" y="3398838"/>
          <p14:tracePt t="79122" x="5864225" y="3379788"/>
          <p14:tracePt t="79142" x="5873750" y="3371850"/>
          <p14:tracePt t="79156" x="5883275" y="3371850"/>
          <p14:tracePt t="79177" x="5891213" y="3352800"/>
          <p14:tracePt t="79223" x="5891213" y="3343275"/>
          <p14:tracePt t="79264" x="5900738" y="3335338"/>
          <p14:tracePt t="79277" x="5910263" y="3335338"/>
          <p14:tracePt t="90456" x="5891213" y="3352800"/>
          <p14:tracePt t="90460" x="5837238" y="3398838"/>
          <p14:tracePt t="90470" x="5791200" y="3435350"/>
          <p14:tracePt t="90488" x="5681663" y="3517900"/>
          <p14:tracePt t="90504" x="5545138" y="3571875"/>
          <p14:tracePt t="90519" x="5297488" y="3644900"/>
          <p14:tracePt t="90538" x="4914900" y="3708400"/>
          <p14:tracePt t="90552" x="4686300" y="3708400"/>
          <p14:tracePt t="90569" x="4311650" y="3608388"/>
          <p14:tracePt t="90587" x="4083050" y="3481388"/>
          <p14:tracePt t="90607" x="3744913" y="3306763"/>
          <p14:tracePt t="90618" x="3571875" y="3260725"/>
          <p14:tracePt t="90641" x="3333750" y="3206750"/>
          <p14:tracePt t="90652" x="3206750" y="3179763"/>
          <p14:tracePt t="90673" x="3068638" y="3143250"/>
          <p14:tracePt t="90686" x="2995613" y="3124200"/>
          <p14:tracePt t="90704" x="2914650" y="3097213"/>
          <p14:tracePt t="90705" x="2859088" y="3078163"/>
          <p14:tracePt t="90720" x="2776538" y="3070225"/>
          <p14:tracePt t="90735" x="2713038" y="3060700"/>
          <p14:tracePt t="90756" x="2603500" y="3051175"/>
          <p14:tracePt t="90768" x="2557463" y="3051175"/>
          <p14:tracePt t="90787" x="2484438" y="3041650"/>
          <p14:tracePt t="90801" x="2430463" y="3033713"/>
          <p14:tracePt t="90823" x="2384425" y="3024188"/>
          <p14:tracePt t="90836" x="2374900" y="3014663"/>
          <p14:tracePt t="90852" x="2357438" y="3014663"/>
          <p14:tracePt t="90869" x="2347913" y="3005138"/>
          <p14:tracePt t="90890" x="2338388" y="3005138"/>
          <p14:tracePt t="90993" x="2347913" y="3014663"/>
          <p14:tracePt t="91013" x="2357438" y="3024188"/>
          <p14:tracePt t="91027" x="2365375" y="3033713"/>
          <p14:tracePt t="91035" x="2365375" y="3041650"/>
          <p14:tracePt t="91052" x="2401888" y="3070225"/>
          <p14:tracePt t="91068" x="2411413" y="3097213"/>
          <p14:tracePt t="91085" x="2438400" y="3143250"/>
          <p14:tracePt t="91086" x="2447925" y="3160713"/>
          <p14:tracePt t="91102" x="2484438" y="3187700"/>
          <p14:tracePt t="91117" x="2511425" y="3233738"/>
          <p14:tracePt t="91135" x="2566988" y="3316288"/>
          <p14:tracePt t="91150" x="2603500" y="3371850"/>
          <p14:tracePt t="91166" x="2630488" y="3425825"/>
          <p14:tracePt t="91183" x="2703513" y="3498850"/>
          <p14:tracePt t="91204" x="2768600" y="3571875"/>
          <p14:tracePt t="91216" x="2805113" y="3598863"/>
          <p14:tracePt t="91233" x="2868613" y="3644900"/>
          <p14:tracePt t="91253" x="2987675" y="3717925"/>
          <p14:tracePt t="91267" x="3114675" y="3783013"/>
          <p14:tracePt t="91289" x="3306763" y="3846513"/>
          <p14:tracePt t="91301" x="3435350" y="3892550"/>
          <p14:tracePt t="91322" x="3662363" y="3946525"/>
          <p14:tracePt t="91333" x="3817938" y="3973513"/>
          <p14:tracePt t="91354" x="4019550" y="4002088"/>
          <p14:tracePt t="91370" x="4192588" y="4029075"/>
          <p14:tracePt t="91382" x="4348163" y="4029075"/>
          <p14:tracePt t="91402" x="4521200" y="4038600"/>
          <p14:tracePt t="91416" x="4613275" y="4038600"/>
          <p14:tracePt t="91433" x="4813300" y="4038600"/>
          <p14:tracePt t="91452" x="4987925" y="4019550"/>
          <p14:tracePt t="91456" x="5051425" y="4010025"/>
          <p14:tracePt t="91465" x="5097463" y="4002088"/>
          <p14:tracePt t="91488" x="5224463" y="3965575"/>
          <p14:tracePt t="91503" x="5270500" y="3946525"/>
          <p14:tracePt t="91519" x="5353050" y="3892550"/>
          <p14:tracePt t="91538" x="5535613" y="3783013"/>
          <p14:tracePt t="91550" x="5627688" y="3717925"/>
          <p14:tracePt t="91567" x="5672138" y="3681413"/>
          <p14:tracePt t="91583" x="5754688" y="3617913"/>
          <p14:tracePt t="91601" x="5818188" y="3554413"/>
          <p14:tracePt t="91615" x="5929313" y="3435350"/>
          <p14:tracePt t="91617" x="5992813" y="3371850"/>
          <p14:tracePt t="91631" x="6075363" y="3270250"/>
          <p14:tracePt t="91651" x="6148388" y="3179763"/>
          <p14:tracePt t="91665" x="6175375" y="3151188"/>
          <p14:tracePt t="91681" x="6184900" y="3114675"/>
          <p14:tracePt t="91699" x="6184900" y="3087688"/>
          <p14:tracePt t="91714" x="6184900" y="3051175"/>
          <p14:tracePt t="91731" x="6184900" y="3024188"/>
          <p14:tracePt t="91748" x="6184900" y="3014663"/>
          <p14:tracePt t="91764" x="6184900" y="3005138"/>
          <p14:tracePt t="91783" x="6175375" y="2997200"/>
          <p14:tracePt t="91799" x="6165850" y="2997200"/>
          <p14:tracePt t="91821" x="6148388" y="2997200"/>
          <p14:tracePt t="91844" x="6138863" y="2997200"/>
          <p14:tracePt t="91850" x="6119813" y="3005138"/>
          <p14:tracePt t="91864" x="6119813" y="3024188"/>
          <p14:tracePt t="91880" x="6083300" y="3078163"/>
          <p14:tracePt t="91902" x="6019800" y="3179763"/>
          <p14:tracePt t="91915" x="5946775" y="3306763"/>
          <p14:tracePt t="91931" x="5791200" y="3508375"/>
          <p14:tracePt t="91951" x="5664200" y="3635375"/>
          <p14:tracePt t="91954" x="5581650" y="3727450"/>
          <p14:tracePt t="91963" x="5445125" y="3827463"/>
          <p14:tracePt t="91980" x="5160963" y="4075113"/>
          <p14:tracePt t="92002" x="4859338" y="4248150"/>
          <p14:tracePt t="92013" x="4667250" y="4321175"/>
          <p14:tracePt t="92036" x="4394200" y="4376738"/>
          <p14:tracePt t="92048" x="4183063" y="4403725"/>
          <p14:tracePt t="92065" x="3992563" y="4413250"/>
          <p14:tracePt t="92081" x="3790950" y="4413250"/>
          <p14:tracePt t="92100" x="3654425" y="4403725"/>
          <p14:tracePt t="92113" x="3462338" y="4357688"/>
          <p14:tracePt t="92130" x="3206750" y="4248150"/>
          <p14:tracePt t="92146" x="2968625" y="4165600"/>
          <p14:tracePt t="92163" x="2620963" y="4038600"/>
          <p14:tracePt t="92183" x="2457450" y="3965575"/>
          <p14:tracePt t="92184" x="2420938" y="3946525"/>
          <p14:tracePt t="92196" x="2365375" y="3929063"/>
          <p14:tracePt t="92196" x="2320925" y="3910013"/>
          <p14:tracePt t="92213" x="2255838" y="3873500"/>
          <p14:tracePt t="92230" x="2192338" y="3836988"/>
          <p14:tracePt t="92230" x="2165350" y="3810000"/>
          <p14:tracePt t="92246" x="2109788" y="3746500"/>
          <p14:tracePt t="92263" x="2055813" y="3635375"/>
          <p14:tracePt t="92265" x="2036763" y="3590925"/>
          <p14:tracePt t="92280" x="2019300" y="3471863"/>
          <p14:tracePt t="92298" x="2000250" y="3371850"/>
          <p14:tracePt t="92299" x="2000250" y="3343275"/>
          <p14:tracePt t="92315" x="1982788" y="3279775"/>
          <p14:tracePt t="92330" x="1982788" y="3243263"/>
          <p14:tracePt t="92349" x="1982788" y="3197225"/>
          <p14:tracePt t="92364" x="1982788" y="3179763"/>
          <p14:tracePt t="92381" x="1982788" y="3151188"/>
          <p14:tracePt t="92400" x="1982788" y="3143250"/>
          <p14:tracePt t="92401" x="1982788" y="3133725"/>
          <p14:tracePt t="92414" x="1982788" y="3124200"/>
          <p14:tracePt t="92431" x="1982788" y="3106738"/>
          <p14:tracePt t="92451" x="2000250" y="3106738"/>
          <p14:tracePt t="92463" x="2027238" y="3106738"/>
          <p14:tracePt t="92481" x="2063750" y="3106738"/>
          <p14:tracePt t="92482" x="2073275" y="3114675"/>
          <p14:tracePt t="92496" x="2109788" y="3124200"/>
          <p14:tracePt t="92511" x="2146300" y="3151188"/>
          <p14:tracePt t="92529" x="2201863" y="3197225"/>
          <p14:tracePt t="92530" x="2228850" y="3216275"/>
          <p14:tracePt t="92546" x="2265363" y="3270250"/>
          <p14:tracePt t="92563" x="2311400" y="3316288"/>
          <p14:tracePt t="92564" x="2328863" y="3352800"/>
          <p14:tracePt t="92580" x="2374900" y="3398838"/>
          <p14:tracePt t="92597" x="2420938" y="3462338"/>
          <p14:tracePt t="92598" x="2438400" y="3508375"/>
          <p14:tracePt t="92612" x="2493963" y="3581400"/>
          <p14:tracePt t="92631" x="2557463" y="3644900"/>
          <p14:tracePt t="92651" x="2649538" y="3754438"/>
          <p14:tracePt t="92665" x="2713038" y="3810000"/>
          <p14:tracePt t="92666" x="2749550" y="3856038"/>
          <p14:tracePt t="92681" x="2822575" y="3937000"/>
          <p14:tracePt t="92695" x="2886075" y="4010025"/>
          <p14:tracePt t="92711" x="2987675" y="4102100"/>
          <p14:tracePt t="92728" x="3187700" y="4238625"/>
          <p14:tracePt t="92745" x="3306763" y="4294188"/>
          <p14:tracePt t="92763" x="3462338" y="4357688"/>
          <p14:tracePt t="92778" x="3598863" y="4384675"/>
          <p14:tracePt t="92799" x="3773488" y="4430713"/>
          <p14:tracePt t="92812" x="3900488" y="4440238"/>
          <p14:tracePt t="92830" x="4083050" y="4440238"/>
          <p14:tracePt t="92846" x="4330700" y="4440238"/>
          <p14:tracePt t="92862" x="4576763" y="4421188"/>
          <p14:tracePt t="92884" x="4878388" y="4376738"/>
          <p14:tracePt t="92894" x="4924425" y="4376738"/>
          <p14:tracePt t="92916" x="5051425" y="4367213"/>
          <p14:tracePt t="92928" x="5143500" y="4330700"/>
          <p14:tracePt t="92946" x="5233988" y="4267200"/>
          <p14:tracePt t="92960" x="5307013" y="4192588"/>
          <p14:tracePt t="92977" x="5408613" y="4102100"/>
          <p14:tracePt t="92994" x="5508625" y="4029075"/>
          <p14:tracePt t="93011" x="5554663" y="3983038"/>
          <p14:tracePt t="93027" x="5608638" y="3956050"/>
          <p14:tracePt t="93044" x="5664200" y="3910013"/>
          <p14:tracePt t="93065" x="5718175" y="3863975"/>
          <p14:tracePt t="93077" x="5745163" y="3810000"/>
          <p14:tracePt t="93097" x="5781675" y="3746500"/>
          <p14:tracePt t="93110" x="5791200" y="3717925"/>
          <p14:tracePt t="93130" x="5810250" y="3654425"/>
          <p14:tracePt t="93144" x="5818188" y="3608388"/>
          <p14:tracePt t="93165" x="5846763" y="3535363"/>
          <p14:tracePt t="93179" x="5846763" y="3508375"/>
          <p14:tracePt t="93198" x="5864225" y="3416300"/>
          <p14:tracePt t="93209" x="5873750" y="3398838"/>
          <p14:tracePt t="93211" x="5873750" y="3362325"/>
          <p14:tracePt t="93226" x="5883275" y="3289300"/>
          <p14:tracePt t="93243" x="5891213" y="3243263"/>
          <p14:tracePt t="93245" x="5891213" y="3216275"/>
          <p14:tracePt t="93259" x="5891213" y="3179763"/>
          <p14:tracePt t="93277" x="5891213" y="3160713"/>
          <p14:tracePt t="93293" x="5891213" y="3143250"/>
          <p14:tracePt t="93314" x="5891213" y="3133725"/>
          <p14:tracePt t="93316" x="5891213" y="3124200"/>
          <p14:tracePt t="93327" x="5891213" y="3114675"/>
          <p14:tracePt t="93403" x="5891213" y="3124200"/>
          <p14:tracePt t="93409" x="5891213" y="3133725"/>
          <p14:tracePt t="93415" x="5891213" y="3160713"/>
          <p14:tracePt t="93430" x="5873750" y="3224213"/>
          <p14:tracePt t="93444" x="5854700" y="3289300"/>
          <p14:tracePt t="93460" x="5818188" y="3379788"/>
          <p14:tracePt t="93476" x="5608638" y="3617913"/>
          <p14:tracePt t="93492" x="5426075" y="3790950"/>
          <p14:tracePt t="93509" x="5197475" y="3956050"/>
          <p14:tracePt t="93510" x="5097463" y="4010025"/>
          <p14:tracePt t="93525" x="4868863" y="4083050"/>
          <p14:tracePt t="93542" x="4649788" y="4119563"/>
          <p14:tracePt t="93558" x="4311650" y="4129088"/>
          <p14:tracePt t="93576" x="4073525" y="4129088"/>
          <p14:tracePt t="93597" x="3644900" y="4102100"/>
          <p14:tracePt t="93610" x="3352800" y="4046538"/>
          <p14:tracePt t="93612" x="3233738" y="4038600"/>
          <p14:tracePt t="93628" x="3041650" y="4002088"/>
          <p14:tracePt t="93641" x="2868613" y="3956050"/>
          <p14:tracePt t="93658" x="2722563" y="3910013"/>
          <p14:tracePt t="93660" x="2667000" y="3883025"/>
          <p14:tracePt t="93675" x="2593975" y="3836988"/>
          <p14:tracePt t="93692" x="2540000" y="3810000"/>
          <p14:tracePt t="93708" x="2457450" y="3727450"/>
          <p14:tracePt t="93725" x="2393950" y="3644900"/>
          <p14:tracePt t="93743" x="2320925" y="3544888"/>
          <p14:tracePt t="93758" x="2284413" y="3489325"/>
          <p14:tracePt t="93780" x="2247900" y="3425825"/>
          <p14:tracePt t="93793" x="2228850" y="3398838"/>
          <p14:tracePt t="93809" x="2219325" y="3379788"/>
          <p14:tracePt t="93810" x="2211388" y="3362325"/>
          <p14:tracePt t="93826" x="2192338" y="3343275"/>
          <p14:tracePt t="93847" x="2182813" y="3306763"/>
          <p14:tracePt t="93858" x="2155825" y="3289300"/>
          <p14:tracePt t="93877" x="2155825" y="3260725"/>
          <p14:tracePt t="93893" x="2146300" y="3252788"/>
          <p14:tracePt t="93913" x="2146300" y="3233738"/>
          <p14:tracePt t="93934" x="2146300" y="3224213"/>
          <p14:tracePt t="93946" x="2146300" y="3216275"/>
          <p14:tracePt t="93994" x="2155825" y="3216275"/>
          <p14:tracePt t="94007" x="2165350" y="3216275"/>
          <p14:tracePt t="94038" x="2174875" y="3216275"/>
          <p14:tracePt t="94055" x="2182813" y="3216275"/>
          <p14:tracePt t="94069" x="2192338" y="3216275"/>
          <p14:tracePt t="94082" x="2201863" y="3216275"/>
          <p14:tracePt t="94091" x="2211388" y="3224213"/>
          <p14:tracePt t="94110" x="2219325" y="3233738"/>
          <p14:tracePt t="94123" x="2238375" y="3233738"/>
          <p14:tracePt t="94143" x="2247900" y="3233738"/>
          <p14:tracePt t="94159" x="2255838" y="3243263"/>
          <p14:tracePt t="94175" x="2255838" y="3252788"/>
          <p14:tracePt t="94192" x="2265363" y="3252788"/>
          <p14:tracePt t="94211" x="2274888" y="3260725"/>
          <p14:tracePt t="94229" x="2284413" y="3260725"/>
          <p14:tracePt t="94660" x="2338388" y="3224213"/>
          <p14:tracePt t="94666" x="2420938" y="3160713"/>
          <p14:tracePt t="94673" x="2503488" y="3106738"/>
          <p14:tracePt t="94692" x="2703513" y="2968625"/>
          <p14:tracePt t="94694" x="2786063" y="2914650"/>
          <p14:tracePt t="94706" x="2849563" y="2851150"/>
          <p14:tracePt t="94708" x="2922588" y="2814638"/>
          <p14:tracePt t="94725" x="3014663" y="2740025"/>
          <p14:tracePt t="94740" x="3068638" y="2695575"/>
          <p14:tracePt t="94742" x="3097213" y="2676525"/>
          <p14:tracePt t="94759" x="3133725" y="2622550"/>
          <p14:tracePt t="94771" x="3187700" y="2557463"/>
          <p14:tracePt t="94788" x="3252788" y="2420938"/>
          <p14:tracePt t="94804" x="3270250" y="2320925"/>
          <p14:tracePt t="94821" x="3279775" y="2192338"/>
          <p14:tracePt t="94838" x="3279775" y="2019300"/>
          <p14:tracePt t="94854" x="3260725" y="1909763"/>
          <p14:tracePt t="94872" x="3224213" y="1808163"/>
          <p14:tracePt t="94888" x="3187700" y="1763713"/>
          <p14:tracePt t="94907" x="3151188" y="1735138"/>
          <p14:tracePt t="94921" x="3087688" y="1735138"/>
          <p14:tracePt t="94941" x="2914650" y="1854200"/>
          <p14:tracePt t="94957" x="2786063" y="1982788"/>
          <p14:tracePt t="94974" x="2640013" y="2192338"/>
          <p14:tracePt t="94991" x="2557463" y="2328863"/>
          <p14:tracePt t="95009" x="2503488" y="2520950"/>
          <p14:tracePt t="95021" x="2484438" y="2640013"/>
          <p14:tracePt t="95037" x="2484438" y="2703513"/>
          <p14:tracePt t="95059" x="2493963" y="2805113"/>
          <p14:tracePt t="95070" x="2530475" y="2841625"/>
          <p14:tracePt t="95087" x="2584450" y="2887663"/>
          <p14:tracePt t="95089" x="2620963" y="2905125"/>
          <p14:tracePt t="95103" x="2740025" y="2941638"/>
          <p14:tracePt t="95120" x="2878138" y="2960688"/>
          <p14:tracePt t="95137" x="3060700" y="2987675"/>
          <p14:tracePt t="95154" x="3170238" y="3014663"/>
          <p14:tracePt t="95170" x="3306763" y="3041650"/>
          <p14:tracePt t="95188" x="3389313" y="3060700"/>
          <p14:tracePt t="95210" x="3516313" y="3097213"/>
          <p14:tracePt t="95222" x="3598863" y="3133725"/>
          <p14:tracePt t="95240" x="3773488" y="3206750"/>
          <p14:tracePt t="95255" x="3927475" y="3289300"/>
          <p14:tracePt t="95270" x="4073525" y="3371850"/>
          <p14:tracePt t="95286" x="4348163" y="3517900"/>
          <p14:tracePt t="95303" x="4649788" y="3635375"/>
          <p14:tracePt t="95320" x="4997450" y="3754438"/>
          <p14:tracePt t="95337" x="5216525" y="3810000"/>
          <p14:tracePt t="95354" x="5426075" y="3836988"/>
          <p14:tracePt t="95369" x="5489575" y="3836988"/>
          <p14:tracePt t="95386" x="5554663" y="3827463"/>
          <p14:tracePt t="95388" x="5599113" y="3810000"/>
          <p14:tracePt t="95403" x="5672138" y="3783013"/>
          <p14:tracePt t="95420" x="5764213" y="3746500"/>
          <p14:tracePt t="95423" x="5791200" y="3717925"/>
          <p14:tracePt t="95436" x="5846763" y="3671888"/>
          <p14:tracePt t="95454" x="5910263" y="3590925"/>
          <p14:tracePt t="95472" x="5983288" y="3481388"/>
          <p14:tracePt t="95486" x="6019800" y="3398838"/>
          <p14:tracePt t="95503" x="6056313" y="3325813"/>
          <p14:tracePt t="95503" x="6065838" y="3279775"/>
          <p14:tracePt t="95519" x="6092825" y="3179763"/>
          <p14:tracePt t="95535" x="6129338" y="3078163"/>
          <p14:tracePt t="95552" x="6156325" y="2987675"/>
          <p14:tracePt t="95569" x="6156325" y="2960688"/>
          <p14:tracePt t="95586" x="6156325" y="2941638"/>
          <p14:tracePt t="95602" x="6156325" y="2924175"/>
          <p14:tracePt t="95626" x="6156325" y="2914650"/>
          <p14:tracePt t="95641" x="6156325" y="2905125"/>
          <p14:tracePt t="97488" x="6148388" y="2924175"/>
          <p14:tracePt t="97496" x="6129338" y="2932113"/>
          <p14:tracePt t="97501" x="6111875" y="2941638"/>
          <p14:tracePt t="97512" x="6075363" y="2968625"/>
          <p14:tracePt t="97533" x="6002338" y="3005138"/>
          <p14:tracePt t="97547" x="5929313" y="3014663"/>
          <p14:tracePt t="97567" x="5773738" y="3070225"/>
          <p14:tracePt t="97583" x="5691188" y="3087688"/>
          <p14:tracePt t="97600" x="5608638" y="3097213"/>
          <p14:tracePt t="97612" x="5581650" y="3097213"/>
          <p14:tracePt t="97630" x="5545138" y="3097213"/>
          <p14:tracePt t="97645" x="5526088" y="3097213"/>
          <p14:tracePt t="97662" x="5499100" y="3097213"/>
          <p14:tracePt t="97679" x="5489575" y="3097213"/>
          <p14:tracePt t="97699" x="5472113" y="3097213"/>
          <p14:tracePt t="97716" x="5462588" y="3097213"/>
          <p14:tracePt t="97718" x="5453063" y="3097213"/>
          <p14:tracePt t="97729" x="5445125" y="3097213"/>
          <p14:tracePt t="97757" x="5435600" y="3097213"/>
          <p14:tracePt t="97770" x="5426075" y="3097213"/>
          <p14:tracePt t="97868" x="5435600" y="3087688"/>
          <p14:tracePt t="97879" x="5453063" y="3087688"/>
          <p14:tracePt t="97886" x="5481638" y="3087688"/>
          <p14:tracePt t="97895" x="5499100" y="3087688"/>
          <p14:tracePt t="97911" x="5562600" y="3097213"/>
          <p14:tracePt t="97929" x="5664200" y="3114675"/>
          <p14:tracePt t="97951" x="5764213" y="3151188"/>
          <p14:tracePt t="97961" x="5827713" y="3151188"/>
          <p14:tracePt t="97983" x="5929313" y="3179763"/>
          <p14:tracePt t="97995" x="5983288" y="3187700"/>
          <p14:tracePt t="98013" x="6046788" y="3216275"/>
          <p14:tracePt t="98030" x="6102350" y="3233738"/>
          <p14:tracePt t="98044" x="6119813" y="3233738"/>
          <p14:tracePt t="98064" x="6148388" y="3233738"/>
          <p14:tracePt t="98079" x="6156325" y="3233738"/>
          <p14:tracePt t="98097" x="6156325" y="3243263"/>
          <p14:tracePt t="98113" x="6165850" y="3243263"/>
          <p14:tracePt t="98132" x="6165850" y="3252788"/>
          <p14:tracePt t="98144" x="6165850" y="3260725"/>
          <p14:tracePt t="98166" x="6138863" y="3279775"/>
          <p14:tracePt t="98178" x="6065838" y="3298825"/>
          <p14:tracePt t="98199" x="5891213" y="3335338"/>
          <p14:tracePt t="98212" x="5800725" y="3335338"/>
          <p14:tracePt t="98229" x="5708650" y="3316288"/>
          <p14:tracePt t="98245" x="5635625" y="3289300"/>
          <p14:tracePt t="98263" x="5562600" y="3243263"/>
          <p14:tracePt t="98277" x="5526088" y="3224213"/>
          <p14:tracePt t="98297" x="5489575" y="3206750"/>
          <p14:tracePt t="98310" x="5472113" y="3197225"/>
          <p14:tracePt t="98327" x="5462588" y="3197225"/>
          <p14:tracePt t="98329" x="5462588" y="3187700"/>
          <p14:tracePt t="98345" x="5445125" y="3187700"/>
          <p14:tracePt t="98360" x="5445125" y="3179763"/>
          <p14:tracePt t="98378" x="5435600" y="3170238"/>
          <p14:tracePt t="98397" x="5435600" y="3160713"/>
          <p14:tracePt t="98447" x="5453063" y="3160713"/>
          <p14:tracePt t="98450" x="5462588" y="3160713"/>
          <p14:tracePt t="98460" x="5481638" y="3160713"/>
          <p14:tracePt t="98482" x="5562600" y="3170238"/>
          <p14:tracePt t="98494" x="5635625" y="3187700"/>
          <p14:tracePt t="98513" x="5745163" y="3224213"/>
          <p14:tracePt t="98529" x="5791200" y="3243263"/>
          <p14:tracePt t="98542" x="5837238" y="3270250"/>
          <p14:tracePt t="98559" x="5864225" y="3279775"/>
          <p14:tracePt t="98581" x="5883275" y="3289300"/>
          <p14:tracePt t="98592" x="5883275" y="3298825"/>
          <p14:tracePt t="98595" x="5891213" y="3298825"/>
          <p14:tracePt t="98610" x="5900738" y="3298825"/>
          <p14:tracePt t="106850" x="5910263" y="3298825"/>
          <p14:tracePt t="106857" x="5937250" y="3306763"/>
          <p14:tracePt t="106869" x="5956300" y="3316288"/>
          <p14:tracePt t="106871" x="5965825" y="3316288"/>
          <p14:tracePt t="106882" x="5983288" y="3325813"/>
          <p14:tracePt t="106900" x="6038850" y="3343275"/>
          <p14:tracePt t="106916" x="6075363" y="3362325"/>
          <p14:tracePt t="106932" x="6148388" y="3389313"/>
          <p14:tracePt t="106950" x="6192838" y="3416300"/>
          <p14:tracePt t="106966" x="6284913" y="3452813"/>
          <p14:tracePt t="106982" x="6367463" y="3462338"/>
          <p14:tracePt t="107003" x="6494463" y="3481388"/>
          <p14:tracePt t="107017" x="6604000" y="3481388"/>
          <p14:tracePt t="107032" x="6686550" y="3481388"/>
          <p14:tracePt t="107034" x="6723063" y="3481388"/>
          <p14:tracePt t="107049" x="6778625" y="3489325"/>
          <p14:tracePt t="107067" x="6851650" y="3489325"/>
          <p14:tracePt t="107067" x="6896100" y="3489325"/>
          <p14:tracePt t="107083" x="7015163" y="3489325"/>
          <p14:tracePt t="107100" x="7116763" y="3481388"/>
          <p14:tracePt t="107115" x="7216775" y="3444875"/>
          <p14:tracePt t="107133" x="7253288" y="3416300"/>
          <p14:tracePt t="107150" x="7289800" y="3398838"/>
          <p14:tracePt t="107166" x="7316788" y="3371850"/>
          <p14:tracePt t="107186" x="7326313" y="3343275"/>
          <p14:tracePt t="107199" x="7343775" y="3335338"/>
          <p14:tracePt t="107215" x="7343775" y="3316288"/>
          <p14:tracePt t="107234" x="7316788" y="3260725"/>
          <p14:tracePt t="107247" x="7180263" y="3187700"/>
          <p14:tracePt t="107267" x="6786563" y="3024188"/>
          <p14:tracePt t="107286" x="6321425" y="2905125"/>
          <p14:tracePt t="107297" x="6211888" y="2878138"/>
          <p14:tracePt t="107299" x="6119813" y="2878138"/>
          <p14:tracePt t="107317" x="5983288" y="2878138"/>
          <p14:tracePt t="107335" x="5827713" y="2895600"/>
          <p14:tracePt t="107350" x="5764213" y="2914650"/>
          <p14:tracePt t="107365" x="5718175" y="2914650"/>
          <p14:tracePt t="107383" x="5681663" y="2914650"/>
          <p14:tracePt t="107398" x="5672138" y="2914650"/>
          <p14:tracePt t="107420" x="5654675" y="2914650"/>
          <p14:tracePt t="107430" x="5645150" y="2914650"/>
          <p14:tracePt t="107450" x="5635625" y="2914650"/>
          <p14:tracePt t="107490" x="5654675" y="2924175"/>
          <p14:tracePt t="107497" x="5664200" y="2932113"/>
          <p14:tracePt t="107503" x="5691188" y="2941638"/>
          <p14:tracePt t="107514" x="5718175" y="2951163"/>
          <p14:tracePt t="107535" x="5827713" y="2997200"/>
          <p14:tracePt t="107548" x="5919788" y="3060700"/>
          <p14:tracePt t="107565" x="6092825" y="3170238"/>
          <p14:tracePt t="107580" x="6257925" y="3243263"/>
          <p14:tracePt t="107599" x="6494463" y="3298825"/>
          <p14:tracePt t="107613" x="6640513" y="3325813"/>
          <p14:tracePt t="107631" x="6786563" y="3352800"/>
          <p14:tracePt t="107632" x="6851650" y="3362325"/>
          <p14:tracePt t="107648" x="6961188" y="3379788"/>
          <p14:tracePt t="107669" x="7051675" y="3389313"/>
          <p14:tracePt t="107681" x="7088188" y="3389313"/>
          <p14:tracePt t="107702" x="7107238" y="3389313"/>
          <p14:tracePt t="107724" x="7116763" y="3389313"/>
          <p14:tracePt t="107735" x="7124700" y="3389313"/>
          <p14:tracePt t="107769" x="7116763" y="3389313"/>
          <p14:tracePt t="107776" x="7107238" y="3379788"/>
          <p14:tracePt t="107783" x="7080250" y="3371850"/>
          <p14:tracePt t="107797" x="7043738" y="3335338"/>
          <p14:tracePt t="107815" x="6988175" y="3306763"/>
          <p14:tracePt t="107832" x="6905625" y="3233738"/>
          <p14:tracePt t="107848" x="6823075" y="3151188"/>
          <p14:tracePt t="107868" x="6723063" y="3051175"/>
          <p14:tracePt t="107883" x="6640513" y="2997200"/>
          <p14:tracePt t="107884" x="6604000" y="2978150"/>
          <p14:tracePt t="107898" x="6577013" y="2960688"/>
          <p14:tracePt t="107899" x="6550025" y="2941638"/>
          <p14:tracePt t="107915" x="6503988" y="2914650"/>
          <p14:tracePt t="107931" x="6457950" y="2895600"/>
          <p14:tracePt t="107933" x="6440488" y="2895600"/>
          <p14:tracePt t="107948" x="6411913" y="2887663"/>
          <p14:tracePt t="107967" x="6375400" y="2868613"/>
          <p14:tracePt t="107979" x="6367463" y="2868613"/>
          <p14:tracePt t="107998" x="6357938" y="2868613"/>
          <p14:tracePt t="108001" x="6348413" y="2868613"/>
          <p14:tracePt t="108021" x="6338888" y="2868613"/>
          <p14:tracePt t="108029" x="6330950" y="2868613"/>
          <p14:tracePt t="108045" x="6321425" y="2878138"/>
          <p14:tracePt t="108066" x="6302375" y="2878138"/>
          <p14:tracePt t="108080" x="6302375" y="2887663"/>
          <p14:tracePt t="108081" x="6294438" y="2887663"/>
          <p14:tracePt t="108096" x="6284913" y="2895600"/>
          <p14:tracePt t="108123" x="6284913" y="2905125"/>
          <p14:tracePt t="108129" x="6275388" y="2905125"/>
          <p14:tracePt t="108146" x="6275388" y="2914650"/>
          <p14:tracePt t="108165" x="6257925" y="2924175"/>
          <p14:tracePt t="108229" x="6257925" y="2932113"/>
          <p14:tracePt t="108246" x="6257925" y="2941638"/>
          <p14:tracePt t="108252" x="6265863" y="2941638"/>
          <p14:tracePt t="108261" x="6275388" y="2951163"/>
          <p14:tracePt t="108277" x="6311900" y="2987675"/>
          <p14:tracePt t="108279" x="6338888" y="3005138"/>
          <p14:tracePt t="108294" x="6440488" y="3070225"/>
          <p14:tracePt t="108312" x="6567488" y="3143250"/>
          <p14:tracePt t="108314" x="6623050" y="3170238"/>
          <p14:tracePt t="108329" x="6705600" y="3206750"/>
          <p14:tracePt t="108347" x="6796088" y="3243263"/>
          <p14:tracePt t="108348" x="6832600" y="3252788"/>
          <p14:tracePt t="108363" x="6942138" y="3270250"/>
          <p14:tracePt t="108379" x="7070725" y="3279775"/>
          <p14:tracePt t="108397" x="7226300" y="3279775"/>
          <p14:tracePt t="108414" x="7326313" y="3270250"/>
          <p14:tracePt t="108429" x="7426325" y="3243263"/>
          <p14:tracePt t="108445" x="7489825" y="3224213"/>
          <p14:tracePt t="108460" x="7526338" y="3197225"/>
          <p14:tracePt t="108477" x="7572375" y="3179763"/>
          <p14:tracePt t="108494" x="7581900" y="3160713"/>
          <p14:tracePt t="108511" x="7600950" y="3160713"/>
          <p14:tracePt t="108531" x="7600950" y="3151188"/>
          <p14:tracePt t="108533" x="7600950" y="3143250"/>
          <p14:tracePt t="108544" x="7600950" y="3133725"/>
          <p14:tracePt t="108560" x="7572375" y="3097213"/>
          <p14:tracePt t="108577" x="7499350" y="3051175"/>
          <p14:tracePt t="108579" x="7462838" y="3033713"/>
          <p14:tracePt t="108595" x="7353300" y="2978150"/>
          <p14:tracePt t="108615" x="7134225" y="2924175"/>
          <p14:tracePt t="108631" x="6961188" y="2895600"/>
          <p14:tracePt t="108645" x="6815138" y="2878138"/>
          <p14:tracePt t="108647" x="6759575" y="2878138"/>
          <p14:tracePt t="108663" x="6650038" y="2878138"/>
          <p14:tracePt t="108676" x="6523038" y="2887663"/>
          <p14:tracePt t="108694" x="6403975" y="2905125"/>
          <p14:tracePt t="108695" x="6357938" y="2914650"/>
          <p14:tracePt t="108709" x="6284913" y="2932113"/>
          <p14:tracePt t="108726" x="6229350" y="2941638"/>
          <p14:tracePt t="108742" x="6148388" y="2941638"/>
          <p14:tracePt t="108759" x="6111875" y="2941638"/>
          <p14:tracePt t="108776" x="6075363" y="2932113"/>
          <p14:tracePt t="108793" x="6056313" y="2932113"/>
          <p14:tracePt t="108811" x="6038850" y="2924175"/>
          <p14:tracePt t="108830" x="6029325" y="2914650"/>
          <p14:tracePt t="108831" x="6029325" y="2905125"/>
          <p14:tracePt t="108851" x="6019800" y="2895600"/>
          <p14:tracePt t="108860" x="6019800" y="2887663"/>
          <p14:tracePt t="108878" x="6010275" y="2887663"/>
          <p14:tracePt t="108892" x="6010275" y="2878138"/>
          <p14:tracePt t="108911" x="6010275" y="2868613"/>
          <p14:tracePt t="108912" x="6010275" y="2859088"/>
          <p14:tracePt t="108933" x="6010275" y="2851150"/>
          <p14:tracePt t="108943" x="6019800" y="2851150"/>
          <p14:tracePt t="108963" x="6029325" y="2841625"/>
          <p14:tracePt t="108975" x="6056313" y="2841625"/>
          <p14:tracePt t="108997" x="6119813" y="2851150"/>
          <p14:tracePt t="109002" x="6138863" y="2868613"/>
          <p14:tracePt t="109008" x="6165850" y="2887663"/>
          <p14:tracePt t="109026" x="6211888" y="2932113"/>
          <p14:tracePt t="109042" x="6265863" y="2987675"/>
          <p14:tracePt t="109064" x="6321425" y="3051175"/>
          <p14:tracePt t="109077" x="6367463" y="3070225"/>
          <p14:tracePt t="109092" x="6411913" y="3106738"/>
          <p14:tracePt t="109109" x="6457950" y="3133725"/>
          <p14:tracePt t="109110" x="6486525" y="3151188"/>
          <p14:tracePt t="109127" x="6523038" y="3160713"/>
          <p14:tracePt t="109144" x="6577013" y="3187700"/>
          <p14:tracePt t="109161" x="6604000" y="3197225"/>
          <p14:tracePt t="109180" x="6650038" y="3206750"/>
          <p14:tracePt t="109193" x="6696075" y="3206750"/>
          <p14:tracePt t="109210" x="6759575" y="3216275"/>
          <p14:tracePt t="109211" x="6796088" y="3224213"/>
          <p14:tracePt t="109230" x="6859588" y="3243263"/>
          <p14:tracePt t="109241" x="6932613" y="3252788"/>
          <p14:tracePt t="109263" x="6997700" y="3260725"/>
          <p14:tracePt t="109274" x="7024688" y="3270250"/>
          <p14:tracePt t="109295" x="7070725" y="3279775"/>
          <p14:tracePt t="109309" x="7107238" y="3289300"/>
          <p14:tracePt t="109328" x="7153275" y="3289300"/>
          <p14:tracePt t="109341" x="7189788" y="3298825"/>
          <p14:tracePt t="109358" x="7216775" y="3306763"/>
          <p14:tracePt t="109376" x="7243763" y="3316288"/>
          <p14:tracePt t="109391" x="7253288" y="3325813"/>
          <p14:tracePt t="109410" x="7270750" y="3325813"/>
          <p14:tracePt t="109426" x="7270750" y="3335338"/>
          <p14:tracePt t="109441" x="7270750" y="3343275"/>
          <p14:tracePt t="109459" x="7207250" y="3362325"/>
          <p14:tracePt t="109481" x="7043738" y="3389313"/>
          <p14:tracePt t="109491" x="6815138" y="3371850"/>
          <p14:tracePt t="109510" x="6632575" y="3343275"/>
          <p14:tracePt t="109525" x="6430963" y="3298825"/>
          <p14:tracePt t="109547" x="6294438" y="3252788"/>
          <p14:tracePt t="109557" x="6248400" y="3233738"/>
          <p14:tracePt t="109575" x="6138863" y="3197225"/>
          <p14:tracePt t="109591" x="6083300" y="3179763"/>
          <p14:tracePt t="109607" x="6029325" y="3151188"/>
          <p14:tracePt t="109628" x="6002338" y="3124200"/>
          <p14:tracePt t="109647" x="5992813" y="3124200"/>
          <p14:tracePt t="109661" x="5992813" y="3114675"/>
          <p14:tracePt t="109675" x="5992813" y="3106738"/>
          <p14:tracePt t="109691" x="5992813" y="3087688"/>
          <p14:tracePt t="109712" x="6038850" y="3070225"/>
          <p14:tracePt t="109726" x="6092825" y="3041650"/>
          <p14:tracePt t="109740" x="6165850" y="3024188"/>
          <p14:tracePt t="109758" x="6294438" y="3014663"/>
          <p14:tracePt t="109773" x="6394450" y="3024188"/>
          <p14:tracePt t="109791" x="6550025" y="3078163"/>
          <p14:tracePt t="109806" x="6632575" y="3106738"/>
          <p14:tracePt t="109826" x="6696075" y="3133725"/>
          <p14:tracePt t="109839" x="6732588" y="3143250"/>
          <p14:tracePt t="109856" x="6750050" y="3151188"/>
          <p14:tracePt t="109858" x="6759575" y="3151188"/>
          <p14:tracePt t="109877" x="6769100" y="3151188"/>
          <p14:tracePt t="109889" x="6778625" y="3151188"/>
          <p14:tracePt t="109908" x="6786563" y="3151188"/>
          <p14:tracePt t="109926" x="6796088" y="3151188"/>
          <p14:tracePt t="109944" x="6805613" y="3151188"/>
          <p14:tracePt t="109962" x="6805613" y="3160713"/>
          <p14:tracePt t="126977" x="6823075" y="3160713"/>
          <p14:tracePt t="126988" x="6869113" y="3160713"/>
          <p14:tracePt t="126992" x="6932613" y="3160713"/>
          <p14:tracePt t="127001" x="6997700" y="3160713"/>
          <p14:tracePt t="127022" x="7207250" y="3216275"/>
          <p14:tracePt t="127036" x="7335838" y="3243263"/>
          <p14:tracePt t="127037" x="7399338" y="3252788"/>
          <p14:tracePt t="127053" x="7526338" y="3279775"/>
          <p14:tracePt t="127068" x="7627938" y="3289300"/>
          <p14:tracePt t="127083" x="7700963" y="3289300"/>
          <p14:tracePt t="127100" x="7791450" y="3260725"/>
          <p14:tracePt t="127117" x="7847013" y="3233738"/>
          <p14:tracePt t="127133" x="7920038" y="3197225"/>
          <p14:tracePt t="127150" x="7947025" y="3179763"/>
          <p14:tracePt t="127170" x="7974013" y="3151188"/>
          <p14:tracePt t="127183" x="7993063" y="3097213"/>
          <p14:tracePt t="127202" x="8029575" y="2841625"/>
          <p14:tracePt t="127217" x="8020050" y="2613025"/>
          <p14:tracePt t="127239" x="7874000" y="2292350"/>
          <p14:tracePt t="127255" x="7545388" y="2082800"/>
          <p14:tracePt t="127268" x="7389813" y="2028825"/>
          <p14:tracePt t="127269" x="7253288" y="2000250"/>
          <p14:tracePt t="127284" x="7007225" y="1963738"/>
          <p14:tracePt t="127302" x="6805613" y="1963738"/>
          <p14:tracePt t="127303" x="6696075" y="1982788"/>
          <p14:tracePt t="127317" x="6457950" y="2082800"/>
          <p14:tracePt t="127333" x="6221413" y="2255838"/>
          <p14:tracePt t="127349" x="6046788" y="2430463"/>
          <p14:tracePt t="127351" x="5992813" y="2503488"/>
          <p14:tracePt t="127366" x="5919788" y="2593975"/>
          <p14:tracePt t="127388" x="5873750" y="2659063"/>
          <p14:tracePt t="127393" x="5864225" y="2667000"/>
          <p14:tracePt t="127399" x="5854700" y="2695575"/>
          <p14:tracePt t="127416" x="5854700" y="2759075"/>
          <p14:tracePt t="127433" x="5956300" y="3024188"/>
          <p14:tracePt t="127453" x="6102350" y="3270250"/>
          <p14:tracePt t="127456" x="6202363" y="3416300"/>
          <p14:tracePt t="127466" x="6384925" y="3635375"/>
          <p14:tracePt t="127483" x="6530975" y="3763963"/>
          <p14:tracePt t="127503" x="6759575" y="3873500"/>
          <p14:tracePt t="127517" x="6878638" y="3919538"/>
          <p14:tracePt t="127534" x="7007225" y="3919538"/>
          <p14:tracePt t="127549" x="7124700" y="3900488"/>
          <p14:tracePt t="127570" x="7335838" y="3783013"/>
          <p14:tracePt t="127582" x="7481888" y="3663950"/>
          <p14:tracePt t="127603" x="7627938" y="3371850"/>
          <p14:tracePt t="127615" x="7681913" y="3143250"/>
          <p14:tracePt t="127632" x="7718425" y="2832100"/>
          <p14:tracePt t="127651" x="7737475" y="2420938"/>
          <p14:tracePt t="127665" x="7737475" y="2255838"/>
          <p14:tracePt t="127682" x="7681913" y="2146300"/>
          <p14:tracePt t="127699" x="7508875" y="2055813"/>
          <p14:tracePt t="127715" x="7307263" y="2046288"/>
          <p14:tracePt t="127737" x="6978650" y="2119313"/>
          <p14:tracePt t="127753" x="6713538" y="2301875"/>
          <p14:tracePt t="127769" x="6559550" y="2457450"/>
          <p14:tracePt t="127782" x="6448425" y="2613025"/>
          <p14:tracePt t="127797" x="6384925" y="2713038"/>
          <p14:tracePt t="127818" x="6338888" y="2795588"/>
          <p14:tracePt t="127821" x="6330950" y="2832100"/>
          <p14:tracePt t="127833" x="6321425" y="2868613"/>
          <p14:tracePt t="127834" x="6321425" y="2924175"/>
          <p14:tracePt t="127849" x="6348413" y="3041650"/>
          <p14:tracePt t="127867" x="6430963" y="3206750"/>
          <p14:tracePt t="127867" x="6486525" y="3306763"/>
          <p14:tracePt t="127883" x="6640513" y="3481388"/>
          <p14:tracePt t="127899" x="6823075" y="3608388"/>
          <p14:tracePt t="127918" x="7080250" y="3727450"/>
          <p14:tracePt t="127932" x="7289800" y="3763963"/>
          <p14:tracePt t="127948" x="7453313" y="3773488"/>
          <p14:tracePt t="127966" x="7600950" y="3754438"/>
          <p14:tracePt t="127982" x="7681913" y="3717925"/>
          <p14:tracePt t="128002" x="7800975" y="3627438"/>
          <p14:tracePt t="128015" x="7874000" y="3489325"/>
          <p14:tracePt t="128032" x="7974013" y="3160713"/>
          <p14:tracePt t="128049" x="7974013" y="2878138"/>
          <p14:tracePt t="128066" x="7864475" y="2513013"/>
          <p14:tracePt t="128081" x="7737475" y="2328863"/>
          <p14:tracePt t="128099" x="7618413" y="2228850"/>
          <p14:tracePt t="128100" x="7564438" y="2211388"/>
          <p14:tracePt t="128115" x="7462838" y="2174875"/>
          <p14:tracePt t="128132" x="7380288" y="2165350"/>
          <p14:tracePt t="128153" x="7262813" y="2192338"/>
          <p14:tracePt t="128166" x="7134225" y="2292350"/>
          <p14:tracePt t="128180" x="6978650" y="2466975"/>
          <p14:tracePt t="128181" x="6888163" y="2593975"/>
          <p14:tracePt t="128199" x="6759575" y="2832100"/>
          <p14:tracePt t="128216" x="6650038" y="3078163"/>
          <p14:tracePt t="128231" x="6632575" y="3160713"/>
          <p14:tracePt t="128247" x="6632575" y="3233738"/>
          <p14:tracePt t="128263" x="6650038" y="3335338"/>
          <p14:tracePt t="128281" x="6696075" y="3379788"/>
          <p14:tracePt t="128302" x="6815138" y="3452813"/>
          <p14:tracePt t="128313" x="6942138" y="3471863"/>
          <p14:tracePt t="128332" x="7207250" y="3498850"/>
          <p14:tracePt t="128347" x="7372350" y="3489325"/>
          <p14:tracePt t="128365" x="7572375" y="3452813"/>
          <p14:tracePt t="128381" x="7654925" y="3408363"/>
          <p14:tracePt t="128397" x="7737475" y="3352800"/>
          <p14:tracePt t="128415" x="7827963" y="3206750"/>
          <p14:tracePt t="128429" x="7864475" y="3106738"/>
          <p14:tracePt t="128450" x="7874000" y="2878138"/>
          <p14:tracePt t="128465" x="7800975" y="2686050"/>
          <p14:tracePt t="128482" x="7673975" y="2520950"/>
          <p14:tracePt t="128496" x="7554913" y="2466975"/>
          <p14:tracePt t="128512" x="7426325" y="2439988"/>
          <p14:tracePt t="128530" x="7216775" y="2447925"/>
          <p14:tracePt t="128547" x="7097713" y="2493963"/>
          <p14:tracePt t="128548" x="7051675" y="2513013"/>
          <p14:tracePt t="128564" x="6969125" y="2576513"/>
          <p14:tracePt t="128583" x="6878638" y="2676525"/>
          <p14:tracePt t="128597" x="6815138" y="2786063"/>
          <p14:tracePt t="128613" x="6786563" y="2887663"/>
          <p14:tracePt t="128630" x="6769100" y="2987675"/>
          <p14:tracePt t="128647" x="6769100" y="3014663"/>
          <p14:tracePt t="128664" x="6769100" y="3051175"/>
          <p14:tracePt t="128665" x="6778625" y="3070225"/>
          <p14:tracePt t="128681" x="6796088" y="3097213"/>
          <p14:tracePt t="128698" x="6851650" y="3143250"/>
          <p14:tracePt t="128701" x="6888163" y="3160713"/>
          <p14:tracePt t="128714" x="6988175" y="3216275"/>
          <p14:tracePt t="128728" x="7124700" y="3260725"/>
          <p14:tracePt t="128746" x="7216775" y="3270250"/>
          <p14:tracePt t="128747" x="7270750" y="3279775"/>
          <p14:tracePt t="128762" x="7326313" y="3279775"/>
          <p14:tracePt t="128778" x="7362825" y="3279775"/>
          <p14:tracePt t="128795" x="7389813" y="3279775"/>
          <p14:tracePt t="128814" x="7399338" y="3279775"/>
          <p14:tracePt t="128831" x="7408863" y="3279775"/>
          <p14:tracePt t="133429" x="7408863" y="3224213"/>
          <p14:tracePt t="133439" x="7408863" y="3160713"/>
          <p14:tracePt t="133447" x="7408863" y="3087688"/>
          <p14:tracePt t="133463" x="7372350" y="2868613"/>
          <p14:tracePt t="133485" x="7343775" y="2776538"/>
          <p14:tracePt t="133486" x="7335838" y="2740025"/>
          <p14:tracePt t="133497" x="7316788" y="2703513"/>
          <p14:tracePt t="133513" x="7316788" y="2659063"/>
          <p14:tracePt t="133532" x="7307263" y="2530475"/>
          <p14:tracePt t="133548" x="7307263" y="2374900"/>
          <p14:tracePt t="133563" x="7316788" y="2211388"/>
          <p14:tracePt t="133580" x="7343775" y="1963738"/>
          <p14:tracePt t="133596" x="7353300" y="1771650"/>
          <p14:tracePt t="133612" x="7372350" y="1571625"/>
          <p14:tracePt t="133629" x="7372350" y="1498600"/>
          <p14:tracePt t="133647" x="7372350" y="1425575"/>
          <p14:tracePt t="133664" x="7372350" y="1389063"/>
          <p14:tracePt t="133683" x="7372350" y="1352550"/>
          <p14:tracePt t="133697" x="7372350" y="1333500"/>
          <p14:tracePt t="133715" x="7372350" y="1316038"/>
          <p14:tracePt t="133730" x="7372350" y="1296988"/>
          <p14:tracePt t="133745" x="7372350" y="1287463"/>
          <p14:tracePt t="133763" x="7372350" y="1279525"/>
          <p14:tracePt t="133779" x="7372350" y="1270000"/>
          <p14:tracePt t="133844" x="7372350" y="12604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307" y="336042"/>
            <a:ext cx="6584493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pc="-5" dirty="0"/>
              <a:t>Where are PVs used?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959002" y="1041272"/>
            <a:ext cx="7065009" cy="17389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0"/>
              </a:spcBef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lang="en-GB" sz="1800" spc="-5" dirty="0">
                <a:latin typeface="Arial"/>
                <a:cs typeface="Arial"/>
              </a:rPr>
              <a:t>&lt; 10 </a:t>
            </a:r>
            <a:r>
              <a:rPr lang="en-GB" sz="1800" spc="-5" dirty="0" err="1">
                <a:latin typeface="Arial"/>
                <a:cs typeface="Arial"/>
              </a:rPr>
              <a:t>kW</a:t>
            </a:r>
            <a:r>
              <a:rPr lang="en-GB" spc="-5" baseline="-25000" dirty="0" err="1">
                <a:latin typeface="Arial"/>
                <a:cs typeface="Arial"/>
              </a:rPr>
              <a:t>e</a:t>
            </a:r>
            <a:r>
              <a:rPr lang="en-GB" sz="1800" spc="-5" dirty="0">
                <a:latin typeface="Arial"/>
                <a:cs typeface="Arial"/>
              </a:rPr>
              <a:t> for residential buildings</a:t>
            </a:r>
          </a:p>
          <a:p>
            <a:pPr marL="192405" indent="-180340">
              <a:lnSpc>
                <a:spcPct val="100000"/>
              </a:lnSpc>
              <a:spcBef>
                <a:spcPts val="100"/>
              </a:spcBef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lang="en-GB" spc="-5" dirty="0">
                <a:latin typeface="Arial"/>
                <a:cs typeface="Arial"/>
              </a:rPr>
              <a:t>Up to 100 </a:t>
            </a:r>
            <a:r>
              <a:rPr lang="en-GB" spc="-5" dirty="0" err="1">
                <a:latin typeface="Arial"/>
                <a:cs typeface="Arial"/>
              </a:rPr>
              <a:t>kW</a:t>
            </a:r>
            <a:r>
              <a:rPr lang="en-GB" spc="-5" baseline="-25000" dirty="0" err="1">
                <a:latin typeface="Arial"/>
                <a:cs typeface="Arial"/>
              </a:rPr>
              <a:t>e</a:t>
            </a:r>
            <a:r>
              <a:rPr lang="en-GB" spc="-5" dirty="0">
                <a:latin typeface="Arial"/>
                <a:cs typeface="Arial"/>
              </a:rPr>
              <a:t> in both residential and commercial properties</a:t>
            </a:r>
          </a:p>
          <a:p>
            <a:pPr marL="192405" indent="-180340">
              <a:lnSpc>
                <a:spcPct val="100000"/>
              </a:lnSpc>
              <a:spcBef>
                <a:spcPts val="100"/>
              </a:spcBef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lang="en-GB" sz="1800" spc="-5" dirty="0">
                <a:latin typeface="Arial"/>
                <a:cs typeface="Arial"/>
              </a:rPr>
              <a:t>Up to 1 MW</a:t>
            </a:r>
            <a:r>
              <a:rPr lang="en-GB" spc="-5" baseline="-25000" dirty="0">
                <a:latin typeface="Arial"/>
                <a:cs typeface="Arial"/>
              </a:rPr>
              <a:t>e</a:t>
            </a:r>
            <a:r>
              <a:rPr lang="en-GB" sz="1800" spc="-5" dirty="0">
                <a:latin typeface="Arial"/>
                <a:cs typeface="Arial"/>
              </a:rPr>
              <a:t> for commercial applications</a:t>
            </a:r>
          </a:p>
          <a:p>
            <a:pPr marL="192405" indent="-180340">
              <a:lnSpc>
                <a:spcPct val="100000"/>
              </a:lnSpc>
              <a:spcBef>
                <a:spcPts val="100"/>
              </a:spcBef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lang="en-GB" sz="1800" spc="-5" dirty="0">
                <a:latin typeface="Arial"/>
                <a:cs typeface="Arial"/>
              </a:rPr>
              <a:t>Few installa</a:t>
            </a:r>
            <a:r>
              <a:rPr lang="en-GB" spc="-5" dirty="0">
                <a:latin typeface="Arial"/>
                <a:cs typeface="Arial"/>
              </a:rPr>
              <a:t>tions up to 10 MW</a:t>
            </a:r>
            <a:r>
              <a:rPr lang="en-GB" spc="-5" baseline="-25000" dirty="0">
                <a:latin typeface="Arial"/>
                <a:cs typeface="Arial"/>
              </a:rPr>
              <a:t>e</a:t>
            </a:r>
          </a:p>
          <a:p>
            <a:pPr marL="192405" indent="-180340">
              <a:lnSpc>
                <a:spcPct val="100000"/>
              </a:lnSpc>
              <a:spcBef>
                <a:spcPts val="100"/>
              </a:spcBef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lang="en-GB" sz="1800" spc="-5" dirty="0">
                <a:latin typeface="Arial"/>
                <a:cs typeface="Arial"/>
              </a:rPr>
              <a:t>Usually anything above, CSP is installed for power generation</a:t>
            </a:r>
          </a:p>
          <a:p>
            <a:pPr marL="192405" indent="-180340">
              <a:lnSpc>
                <a:spcPct val="100000"/>
              </a:lnSpc>
              <a:spcBef>
                <a:spcPts val="100"/>
              </a:spcBef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lang="en-GB" spc="-5" dirty="0">
                <a:latin typeface="Arial"/>
                <a:cs typeface="Arial"/>
              </a:rPr>
              <a:t>Some large solar farms up to 1000s of MW but require large space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740EBA2-B988-4C43-BBA6-FBBAD49E42D3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8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96A282A-FE90-A017-41C3-45F0C21B3A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93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56"/>
    </mc:Choice>
    <mc:Fallback xmlns="">
      <p:transition spd="slow" advTm="102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725" x="7299325" y="1260475"/>
          <p14:tracePt t="51732" x="7180263" y="1260475"/>
          <p14:tracePt t="51739" x="7070725" y="1279525"/>
          <p14:tracePt t="51761" x="6759575" y="1352550"/>
          <p14:tracePt t="51763" x="6640513" y="1389063"/>
          <p14:tracePt t="51774" x="6411913" y="1479550"/>
          <p14:tracePt t="51790" x="6265863" y="1552575"/>
          <p14:tracePt t="51811" x="6075363" y="1681163"/>
          <p14:tracePt t="51825" x="5965825" y="1744663"/>
          <p14:tracePt t="51842" x="5864225" y="1817688"/>
          <p14:tracePt t="51858" x="5781675" y="1882775"/>
          <p14:tracePt t="51872" x="5700713" y="1963738"/>
          <p14:tracePt t="51890" x="5545138" y="2146300"/>
          <p14:tracePt t="51910" x="5370513" y="2357438"/>
          <p14:tracePt t="51922" x="5280025" y="2476500"/>
          <p14:tracePt t="51939" x="5170488" y="2613025"/>
          <p14:tracePt t="51956" x="5033963" y="2768600"/>
          <p14:tracePt t="51957" x="4941888" y="2859088"/>
          <p14:tracePt t="51972" x="4805363" y="2997200"/>
          <p14:tracePt t="51989" x="4649788" y="3106738"/>
          <p14:tracePt t="51991" x="4586288" y="3133725"/>
          <p14:tracePt t="52006" x="4448175" y="3197225"/>
          <p14:tracePt t="52022" x="4338638" y="3206750"/>
          <p14:tracePt t="52044" x="4192588" y="3197225"/>
          <p14:tracePt t="52061" x="4010025" y="3124200"/>
          <p14:tracePt t="52075" x="3846513" y="3041650"/>
          <p14:tracePt t="52089" x="3708400" y="2968625"/>
          <p14:tracePt t="52105" x="3617913" y="2914650"/>
          <p14:tracePt t="52107" x="3581400" y="2895600"/>
          <p14:tracePt t="52122" x="3525838" y="2868613"/>
          <p14:tracePt t="52138" x="3498850" y="2859088"/>
          <p14:tracePt t="52156" x="3462338" y="2822575"/>
          <p14:tracePt t="52172" x="3443288" y="2814638"/>
          <p14:tracePt t="52192" x="3425825" y="2795588"/>
          <p14:tracePt t="52206" x="3416300" y="2795588"/>
          <p14:tracePt t="52226" x="3416300" y="2786063"/>
          <p14:tracePt t="52240" x="3416300" y="2776538"/>
          <p14:tracePt t="52278" x="3416300" y="2768600"/>
          <p14:tracePt t="52289" x="3425825" y="2759075"/>
          <p14:tracePt t="52304" x="3435350" y="2759075"/>
          <p14:tracePt t="52309" x="3452813" y="2749550"/>
          <p14:tracePt t="52325" x="3498850" y="2749550"/>
          <p14:tracePt t="52340" x="3571875" y="2749550"/>
          <p14:tracePt t="52356" x="3644900" y="2749550"/>
          <p14:tracePt t="52373" x="3744913" y="2768600"/>
          <p14:tracePt t="52390" x="3790950" y="2776538"/>
          <p14:tracePt t="52405" x="3836988" y="2776538"/>
          <p14:tracePt t="52407" x="3836988" y="2786063"/>
          <p14:tracePt t="52423" x="3854450" y="2786063"/>
          <p14:tracePt t="52439" x="3863975" y="2786063"/>
          <p14:tracePt t="52459" x="3883025" y="2786063"/>
          <p14:tracePt t="52483" x="3890963" y="2786063"/>
          <p14:tracePt t="52497" x="3900488" y="2786063"/>
          <p14:tracePt t="59416" x="3910013" y="2749550"/>
          <p14:tracePt t="59420" x="3927475" y="2686050"/>
          <p14:tracePt t="59433" x="3963988" y="2603500"/>
          <p14:tracePt t="59434" x="3983038" y="2530475"/>
          <p14:tracePt t="59455" x="4019550" y="2347913"/>
          <p14:tracePt t="59456" x="4019550" y="2265363"/>
          <p14:tracePt t="59466" x="4029075" y="2201863"/>
          <p14:tracePt t="59484" x="4019550" y="2055813"/>
          <p14:tracePt t="59500" x="3983038" y="1973263"/>
          <p14:tracePt t="59517" x="3900488" y="1827213"/>
          <p14:tracePt t="59533" x="3800475" y="1727200"/>
          <p14:tracePt t="59551" x="3581400" y="1617663"/>
          <p14:tracePt t="59565" x="3435350" y="1589088"/>
          <p14:tracePt t="59581" x="3297238" y="1589088"/>
          <p14:tracePt t="59599" x="3105150" y="1644650"/>
          <p14:tracePt t="59615" x="3005138" y="1681163"/>
          <p14:tracePt t="59634" x="2922588" y="1708150"/>
          <p14:tracePt t="59648" x="2886075" y="1735138"/>
          <p14:tracePt t="59664" x="2849563" y="1771650"/>
          <p14:tracePt t="59665" x="2841625" y="1781175"/>
          <p14:tracePt t="59681" x="2822575" y="1817688"/>
          <p14:tracePt t="59698" x="2805113" y="1863725"/>
          <p14:tracePt t="59699" x="2805113" y="1890713"/>
          <p14:tracePt t="59714" x="2813050" y="1936750"/>
          <p14:tracePt t="59731" x="2841625" y="2000250"/>
          <p14:tracePt t="59747" x="2995613" y="2092325"/>
          <p14:tracePt t="59764" x="3114675" y="2146300"/>
          <p14:tracePt t="59780" x="3279775" y="2201863"/>
          <p14:tracePt t="59797" x="3389313" y="2219325"/>
          <p14:tracePt t="59814" x="3544888" y="2247900"/>
          <p14:tracePt t="59815" x="3625850" y="2247900"/>
          <p14:tracePt t="59830" x="3790950" y="2247900"/>
          <p14:tracePt t="59846" x="3919538" y="2247900"/>
          <p14:tracePt t="59863" x="4019550" y="2219325"/>
          <p14:tracePt t="59880" x="4056063" y="2201863"/>
          <p14:tracePt t="59897" x="4092575" y="2182813"/>
          <p14:tracePt t="59913" x="4110038" y="2146300"/>
          <p14:tracePt t="59930" x="4119563" y="2073275"/>
          <p14:tracePt t="59946" x="4119563" y="2028825"/>
          <p14:tracePt t="59963" x="4119563" y="1992313"/>
          <p14:tracePt t="59965" x="4110038" y="1973263"/>
          <p14:tracePt t="59980" x="4083050" y="1936750"/>
          <p14:tracePt t="59996" x="4037013" y="1909763"/>
          <p14:tracePt t="60014" x="3927475" y="1873250"/>
          <p14:tracePt t="60031" x="3800475" y="1873250"/>
          <p14:tracePt t="60049" x="3608388" y="1882775"/>
          <p14:tracePt t="60066" x="3498850" y="1919288"/>
          <p14:tracePt t="60067" x="3435350" y="1936750"/>
          <p14:tracePt t="60082" x="3352800" y="1973263"/>
          <p14:tracePt t="60096" x="3306763" y="2000250"/>
          <p14:tracePt t="60115" x="3252788" y="2036763"/>
          <p14:tracePt t="60129" x="3233738" y="2065338"/>
          <p14:tracePt t="60146" x="3214688" y="2082800"/>
          <p14:tracePt t="60162" x="3214688" y="2119313"/>
          <p14:tracePt t="60179" x="3224213" y="2155825"/>
          <p14:tracePt t="60197" x="3306763" y="2238375"/>
          <p14:tracePt t="60214" x="3425825" y="2301875"/>
          <p14:tracePt t="60232" x="3608388" y="2357438"/>
          <p14:tracePt t="60247" x="3763963" y="2384425"/>
          <p14:tracePt t="60266" x="3983038" y="2366963"/>
          <p14:tracePt t="60280" x="4146550" y="2320925"/>
          <p14:tracePt t="60300" x="4367213" y="2182813"/>
          <p14:tracePt t="60314" x="4467225" y="2082800"/>
          <p14:tracePt t="60329" x="4503738" y="2028825"/>
          <p14:tracePt t="60346" x="4540250" y="1963738"/>
          <p14:tracePt t="60362" x="4540250" y="1936750"/>
          <p14:tracePt t="60379" x="4530725" y="1882775"/>
          <p14:tracePt t="60395" x="4513263" y="1863725"/>
          <p14:tracePt t="60412" x="4457700" y="1836738"/>
          <p14:tracePt t="60428" x="4330700" y="1817688"/>
          <p14:tracePt t="60446" x="4192588" y="1817688"/>
          <p14:tracePt t="60448" x="4110038" y="1827213"/>
          <p14:tracePt t="60463" x="3956050" y="1863725"/>
          <p14:tracePt t="60481" x="3810000" y="1909763"/>
          <p14:tracePt t="60481" x="3735388" y="1927225"/>
          <p14:tracePt t="60496" x="3617913" y="1982788"/>
          <p14:tracePt t="60514" x="3552825" y="2028825"/>
          <p14:tracePt t="60528" x="3516313" y="2065338"/>
          <p14:tracePt t="60529" x="3489325" y="2082800"/>
          <p14:tracePt t="60544" x="3462338" y="2109788"/>
          <p14:tracePt t="60561" x="3443288" y="2155825"/>
          <p14:tracePt t="60578" x="3425825" y="2219325"/>
          <p14:tracePt t="60594" x="3425825" y="2255838"/>
          <p14:tracePt t="60613" x="3452813" y="2328863"/>
          <p14:tracePt t="60628" x="3489325" y="2357438"/>
          <p14:tracePt t="60645" x="3571875" y="2384425"/>
          <p14:tracePt t="60664" x="3671888" y="2393950"/>
          <p14:tracePt t="60667" x="3717925" y="2393950"/>
          <p14:tracePt t="60677" x="3763963" y="2393950"/>
          <p14:tracePt t="60679" x="3810000" y="2393950"/>
          <p14:tracePt t="60694" x="3873500" y="2393950"/>
          <p14:tracePt t="60712" x="3910013" y="2374900"/>
          <p14:tracePt t="60715" x="3937000" y="2374900"/>
          <p14:tracePt t="60729" x="3946525" y="2357438"/>
          <p14:tracePt t="60748" x="3973513" y="2347913"/>
          <p14:tracePt t="78358" x="3983038" y="2238375"/>
          <p14:tracePt t="78365" x="4010025" y="2101850"/>
          <p14:tracePt t="78371" x="4037013" y="1963738"/>
          <p14:tracePt t="78388" x="4083050" y="1763713"/>
          <p14:tracePt t="78403" x="4138613" y="1598613"/>
          <p14:tracePt t="78405" x="4156075" y="1535113"/>
          <p14:tracePt t="78421" x="4192588" y="1462088"/>
          <p14:tracePt t="78437" x="4219575" y="1389063"/>
          <p14:tracePt t="78439" x="4238625" y="1343025"/>
          <p14:tracePt t="78453" x="4256088" y="1287463"/>
          <p14:tracePt t="78470" x="4256088" y="1260475"/>
          <p14:tracePt t="78487" x="4256088" y="1233488"/>
          <p14:tracePt t="78504" x="4211638" y="1214438"/>
          <p14:tracePt t="78521" x="4046538" y="1206500"/>
          <p14:tracePt t="78542" x="3827463" y="1250950"/>
          <p14:tracePt t="78558" x="3681413" y="1287463"/>
          <p14:tracePt t="78570" x="3544888" y="1343025"/>
          <p14:tracePt t="78588" x="3379788" y="1435100"/>
          <p14:tracePt t="78589" x="3297238" y="1498600"/>
          <p14:tracePt t="78605" x="3160713" y="1617663"/>
          <p14:tracePt t="78624" x="3024188" y="1771650"/>
          <p14:tracePt t="78638" x="2987675" y="1827213"/>
          <p14:tracePt t="78654" x="2959100" y="1882775"/>
          <p14:tracePt t="78672" x="2941638" y="1963738"/>
          <p14:tracePt t="78688" x="2941638" y="2028825"/>
          <p14:tracePt t="78705" x="2959100" y="2192338"/>
          <p14:tracePt t="78721" x="3005138" y="2292350"/>
          <p14:tracePt t="78738" x="3087688" y="2411413"/>
          <p14:tracePt t="78752" x="3187700" y="2513013"/>
          <p14:tracePt t="78772" x="3297238" y="2593975"/>
          <p14:tracePt t="78772" x="3379788" y="2622550"/>
          <p14:tracePt t="78790" x="3571875" y="2676525"/>
          <p14:tracePt t="78802" x="3727450" y="2695575"/>
          <p14:tracePt t="78824" x="3946525" y="2686050"/>
          <p14:tracePt t="78835" x="4092575" y="2649538"/>
          <p14:tracePt t="78853" x="4219575" y="2613025"/>
          <p14:tracePt t="78854" x="4265613" y="2603500"/>
          <p14:tracePt t="78870" x="4348163" y="2566988"/>
          <p14:tracePt t="78890" x="4467225" y="2476500"/>
          <p14:tracePt t="78903" x="4549775" y="2366963"/>
          <p14:tracePt t="78921" x="4613275" y="2274888"/>
          <p14:tracePt t="78921" x="4630738" y="2247900"/>
          <p14:tracePt t="78940" x="4659313" y="2182813"/>
          <p14:tracePt t="78957" x="4640263" y="2092325"/>
          <p14:tracePt t="78970" x="4549775" y="1982788"/>
          <p14:tracePt t="78986" x="4394200" y="1836738"/>
          <p14:tracePt t="79004" x="4065588" y="1617663"/>
          <p14:tracePt t="79020" x="3910013" y="1552575"/>
          <p14:tracePt t="79036" x="3754438" y="1544638"/>
          <p14:tracePt t="79038" x="3654425" y="1562100"/>
          <p14:tracePt t="79053" x="3471863" y="1608138"/>
          <p14:tracePt t="79068" x="3333750" y="1662113"/>
          <p14:tracePt t="79086" x="3206750" y="1744663"/>
          <p14:tracePt t="79102" x="3141663" y="1781175"/>
          <p14:tracePt t="79118" x="3097213" y="1817688"/>
          <p14:tracePt t="79119" x="3078163" y="1836738"/>
          <p14:tracePt t="79136" x="3068638" y="1863725"/>
          <p14:tracePt t="79152" x="3051175" y="1900238"/>
          <p14:tracePt t="79153" x="3051175" y="1909763"/>
          <p14:tracePt t="79169" x="3051175" y="1963738"/>
          <p14:tracePt t="79186" x="3068638" y="2009775"/>
          <p14:tracePt t="79187" x="3087688" y="2036763"/>
          <p14:tracePt t="79203" x="3114675" y="2082800"/>
          <p14:tracePt t="79220" x="3170238" y="2119313"/>
          <p14:tracePt t="79236" x="3333750" y="2174875"/>
          <p14:tracePt t="79252" x="3471863" y="2174875"/>
          <p14:tracePt t="79271" x="3644900" y="2174875"/>
          <p14:tracePt t="79285" x="3773488" y="2182813"/>
          <p14:tracePt t="79303" x="3946525" y="2192338"/>
          <p14:tracePt t="79321" x="4037013" y="2192338"/>
          <p14:tracePt t="79334" x="4092575" y="2201863"/>
          <p14:tracePt t="79350" x="4119563" y="2211388"/>
          <p14:tracePt t="87953" x="4156075" y="2247900"/>
          <p14:tracePt t="87958" x="4211638" y="2301875"/>
          <p14:tracePt t="87975" x="4330700" y="2393950"/>
          <p14:tracePt t="87989" x="4457700" y="2476500"/>
          <p14:tracePt t="88006" x="4622800" y="2586038"/>
          <p14:tracePt t="88023" x="4713288" y="2659063"/>
          <p14:tracePt t="88045" x="4832350" y="2759075"/>
          <p14:tracePt t="88057" x="4914900" y="2822575"/>
          <p14:tracePt t="88078" x="4968875" y="2851150"/>
          <p14:tracePt t="88090" x="4987925" y="2859088"/>
          <p14:tracePt t="88108" x="4987925" y="2868613"/>
          <p14:tracePt t="88108" x="4997450" y="2868613"/>
          <p14:tracePt t="88129" x="5005388" y="2868613"/>
          <p14:tracePt t="88172" x="4987925" y="2859088"/>
          <p14:tracePt t="88176" x="4951413" y="2832100"/>
          <p14:tracePt t="88189" x="4914900" y="2805113"/>
          <p14:tracePt t="88190" x="4841875" y="2759075"/>
          <p14:tracePt t="88206" x="4640263" y="2667000"/>
          <p14:tracePt t="88221" x="4421188" y="2593975"/>
          <p14:tracePt t="88238" x="4156075" y="2557463"/>
          <p14:tracePt t="88256" x="4065588" y="2566988"/>
          <p14:tracePt t="88272" x="3956050" y="2622550"/>
          <p14:tracePt t="88289" x="3883025" y="2676525"/>
          <p14:tracePt t="88307" x="3763963" y="2786063"/>
          <p14:tracePt t="88323" x="3717925" y="2851150"/>
          <p14:tracePt t="88343" x="3681413" y="2960688"/>
          <p14:tracePt t="88356" x="3681413" y="3041650"/>
          <p14:tracePt t="88376" x="3735388" y="3206750"/>
          <p14:tracePt t="88392" x="3827463" y="3316288"/>
          <p14:tracePt t="88406" x="3937000" y="3408363"/>
          <p14:tracePt t="88423" x="4183063" y="3481388"/>
          <p14:tracePt t="88438" x="4384675" y="3498850"/>
          <p14:tracePt t="88454" x="4521200" y="3498850"/>
          <p14:tracePt t="88456" x="4586288" y="3498850"/>
          <p14:tracePt t="88471" x="4713288" y="3481388"/>
          <p14:tracePt t="88488" x="4851400" y="3452813"/>
          <p14:tracePt t="88504" x="5097463" y="3389313"/>
          <p14:tracePt t="88525" x="5216525" y="3335338"/>
          <p14:tracePt t="88537" x="5270500" y="3325813"/>
          <p14:tracePt t="88554" x="5307013" y="3298825"/>
          <p14:tracePt t="88575" x="5334000" y="3279775"/>
          <p14:tracePt t="88589" x="5353050" y="3260725"/>
          <p14:tracePt t="88609" x="5370513" y="3206750"/>
          <p14:tracePt t="88621" x="5370513" y="3151188"/>
          <p14:tracePt t="88638" x="5326063" y="3014663"/>
          <p14:tracePt t="88639" x="5307013" y="2968625"/>
          <p14:tracePt t="88653" x="5224463" y="2859088"/>
          <p14:tracePt t="88670" x="5106988" y="2768600"/>
          <p14:tracePt t="88688" x="4805363" y="2676525"/>
          <p14:tracePt t="88703" x="4630738" y="2649538"/>
          <p14:tracePt t="88722" x="4457700" y="2649538"/>
          <p14:tracePt t="88737" x="4357688" y="2667000"/>
          <p14:tracePt t="88754" x="4284663" y="2686050"/>
          <p14:tracePt t="88756" x="4256088" y="2695575"/>
          <p14:tracePt t="88770" x="4202113" y="2722563"/>
          <p14:tracePt t="88787" x="4165600" y="2740025"/>
          <p14:tracePt t="88807" x="4129088" y="2749550"/>
          <p14:tracePt t="88825" x="4110038" y="2776538"/>
          <p14:tracePt t="88840" x="4102100" y="2822575"/>
          <p14:tracePt t="88858" x="4102100" y="2924175"/>
          <p14:tracePt t="88871" x="4102100" y="2997200"/>
          <p14:tracePt t="88889" x="4119563" y="3060700"/>
          <p14:tracePt t="88903" x="4156075" y="3143250"/>
          <p14:tracePt t="88905" x="4175125" y="3160713"/>
          <p14:tracePt t="88921" x="4256088" y="3243263"/>
          <p14:tracePt t="88938" x="4348163" y="3306763"/>
          <p14:tracePt t="88939" x="4384675" y="3335338"/>
          <p14:tracePt t="88954" x="4457700" y="3362325"/>
          <p14:tracePt t="88974" x="4549775" y="3379788"/>
          <p14:tracePt t="88988" x="4594225" y="3389313"/>
          <p14:tracePt t="89006" x="4659313" y="3389313"/>
          <p14:tracePt t="89008" x="4676775" y="3389313"/>
          <p14:tracePt t="89019" x="4703763" y="3389313"/>
          <p14:tracePt t="89021" x="4732338" y="3389313"/>
          <p14:tracePt t="89039" x="4749800" y="3379788"/>
          <p14:tracePt t="89042" x="4768850" y="3371850"/>
          <p14:tracePt t="89065" x="4776788" y="3371850"/>
          <p14:tracePt t="89069" x="4786313" y="3371850"/>
          <p14:tracePt t="89096" x="4786313" y="3362325"/>
          <p14:tracePt t="89103" x="4795838" y="33623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307" y="336042"/>
            <a:ext cx="17608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Why</a:t>
            </a:r>
            <a:r>
              <a:rPr spc="-70" dirty="0"/>
              <a:t> </a:t>
            </a:r>
            <a:r>
              <a:rPr spc="-10" dirty="0"/>
              <a:t>PVs?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59002" y="1041272"/>
            <a:ext cx="7065009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0"/>
              </a:spcBef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1800" spc="-5" dirty="0">
                <a:latin typeface="Arial"/>
                <a:cs typeface="Arial"/>
              </a:rPr>
              <a:t>Simple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components</a:t>
            </a:r>
            <a:endParaRPr sz="18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1800" spc="-5" dirty="0">
                <a:latin typeface="Arial"/>
                <a:cs typeface="Arial"/>
              </a:rPr>
              <a:t>No moving parts</a:t>
            </a:r>
            <a:endParaRPr sz="18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1800" spc="-5" dirty="0">
                <a:latin typeface="Arial"/>
                <a:cs typeface="Arial"/>
              </a:rPr>
              <a:t>Noise-free</a:t>
            </a:r>
            <a:endParaRPr sz="18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1800" spc="-5" dirty="0">
                <a:latin typeface="Arial"/>
                <a:cs typeface="Arial"/>
              </a:rPr>
              <a:t>Modular/ scalable </a:t>
            </a:r>
            <a:r>
              <a:rPr sz="1800" dirty="0">
                <a:latin typeface="Arial"/>
                <a:cs typeface="Arial"/>
              </a:rPr>
              <a:t>for </a:t>
            </a:r>
            <a:r>
              <a:rPr sz="1800" spc="-5" dirty="0">
                <a:latin typeface="Arial"/>
                <a:cs typeface="Arial"/>
              </a:rPr>
              <a:t>applications </a:t>
            </a:r>
            <a:r>
              <a:rPr sz="1800" spc="-10" dirty="0">
                <a:latin typeface="Arial"/>
                <a:cs typeface="Arial"/>
              </a:rPr>
              <a:t>ranging </a:t>
            </a:r>
            <a:r>
              <a:rPr sz="1800" dirty="0">
                <a:latin typeface="Arial"/>
                <a:cs typeface="Arial"/>
              </a:rPr>
              <a:t>from </a:t>
            </a:r>
            <a:r>
              <a:rPr sz="1800" spc="-5" dirty="0">
                <a:latin typeface="Arial"/>
                <a:cs typeface="Arial"/>
              </a:rPr>
              <a:t>Watts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9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MegaWatts</a:t>
            </a:r>
            <a:endParaRPr sz="18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1800" spc="-5" dirty="0">
                <a:latin typeface="Arial"/>
                <a:cs typeface="Arial"/>
              </a:rPr>
              <a:t>Direct integration into unit producing </a:t>
            </a:r>
            <a:r>
              <a:rPr sz="1800" spc="-15" dirty="0">
                <a:latin typeface="Arial"/>
                <a:cs typeface="Arial"/>
              </a:rPr>
              <a:t>power</a:t>
            </a:r>
            <a:r>
              <a:rPr sz="1800" spc="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</a:t>
            </a:r>
          </a:p>
          <a:p>
            <a:pPr marL="192405" indent="-180340">
              <a:lnSpc>
                <a:spcPct val="100000"/>
              </a:lnSpc>
              <a:buClr>
                <a:srgbClr val="00B050"/>
              </a:buClr>
              <a:buSzPct val="88888"/>
              <a:buFont typeface="Wingdings"/>
              <a:buChar char=""/>
              <a:tabLst>
                <a:tab pos="193040" algn="l"/>
              </a:tabLst>
            </a:pPr>
            <a:r>
              <a:rPr sz="1800" spc="-5" dirty="0">
                <a:latin typeface="Arial"/>
                <a:cs typeface="Arial"/>
              </a:rPr>
              <a:t>Potentially low maintenance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costs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740EBA2-B988-4C43-BBA6-FBBAD49E42D3}"/>
              </a:ext>
            </a:extLst>
          </p:cNvPr>
          <p:cNvSpPr txBox="1">
            <a:spLocks/>
          </p:cNvSpPr>
          <p:nvPr/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7" charset="-128"/>
                <a:cs typeface="+mn-cs"/>
              </a:defRPr>
            </a:lvl9pPr>
          </a:lstStyle>
          <a:p>
            <a:pPr algn="r">
              <a:defRPr/>
            </a:pPr>
            <a:fld id="{F622AE85-6E5F-4EDF-89C4-37CBFFFC5FC6}" type="slidenum">
              <a:rPr lang="en-GB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9</a:t>
            </a:fld>
            <a:endParaRPr lang="en-GB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1EEE99E-262B-3B70-DA20-6AEE5B934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01"/>
    </mc:Choice>
    <mc:Fallback xmlns="">
      <p:transition spd="slow" advTm="87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33" x="4851400" y="3224213"/>
          <p14:tracePt t="2237" x="4932363" y="2968625"/>
          <p14:tracePt t="2244" x="5060950" y="2703513"/>
          <p14:tracePt t="2261" x="5270500" y="2338388"/>
          <p14:tracePt t="2283" x="5554663" y="1992313"/>
          <p14:tracePt t="2294" x="5764213" y="1781175"/>
          <p14:tracePt t="2313" x="6221413" y="1489075"/>
          <p14:tracePt t="2329" x="6513513" y="1343025"/>
          <p14:tracePt t="2348" x="6932613" y="1206500"/>
          <p14:tracePt t="2362" x="7143750" y="1169988"/>
          <p14:tracePt t="2376" x="7343775" y="1169988"/>
          <p14:tracePt t="2394" x="7637463" y="1169988"/>
          <p14:tracePt t="2409" x="7827963" y="1206500"/>
          <p14:tracePt t="2426" x="8002588" y="1250950"/>
          <p14:tracePt t="2442" x="8212138" y="1306513"/>
          <p14:tracePt t="2459" x="8321675" y="1343025"/>
          <p14:tracePt t="2475" x="8431213" y="1370013"/>
          <p14:tracePt t="2493" x="8486775" y="1379538"/>
          <p14:tracePt t="2514" x="8531225" y="1379538"/>
          <p14:tracePt t="2529" x="8559800" y="1379538"/>
          <p14:tracePt t="2532" x="8567738" y="1379538"/>
          <p14:tracePt t="2547" x="8596313" y="1379538"/>
          <p14:tracePt t="2560" x="8613775" y="1379538"/>
          <p14:tracePt t="2579" x="8632825" y="1370013"/>
          <p14:tracePt t="2593" x="8650288" y="1360488"/>
          <p14:tracePt t="2608" x="8659813" y="1360488"/>
          <p14:tracePt t="2627" x="8669338" y="1352550"/>
          <p14:tracePt t="2647" x="8678863" y="1352550"/>
          <p14:tracePt t="2768" x="8686800" y="1352550"/>
          <p14:tracePt t="2789" x="8696325" y="1352550"/>
          <p14:tracePt t="3312" x="8686800" y="1343025"/>
          <p14:tracePt t="3319" x="8659813" y="1323975"/>
          <p14:tracePt t="3327" x="8642350" y="1296988"/>
          <p14:tracePt t="3341" x="8559800" y="1243013"/>
          <p14:tracePt t="3357" x="8450263" y="1160463"/>
          <p14:tracePt t="3375" x="8304213" y="1041400"/>
          <p14:tracePt t="3392" x="8248650" y="987425"/>
          <p14:tracePt t="3409" x="8185150" y="931863"/>
          <p14:tracePt t="3425" x="8158163" y="922338"/>
          <p14:tracePt t="3445" x="8121650" y="885825"/>
          <p14:tracePt t="3460" x="8102600" y="876300"/>
          <p14:tracePt t="3477" x="8093075" y="858838"/>
          <p14:tracePt t="9335" x="8248650" y="868363"/>
          <p14:tracePt t="9342" x="8678863" y="94138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3.6|21.7|19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35.8|8.6|13.7|16.3|3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1.8|9.2|10.8|12.1|1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2|10.5|5.6|4.1|1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|18.4|6.8|13.5|19.1|3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46.9|7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6"/>
</p:tagLst>
</file>

<file path=ppt/theme/theme1.xml><?xml version="1.0" encoding="utf-8"?>
<a:theme xmlns:a="http://schemas.openxmlformats.org/drawingml/2006/main" name="Grey master final Unlocked">
  <a:themeElements>
    <a:clrScheme name="City University London 1">
      <a:dk1>
        <a:srgbClr val="000000"/>
      </a:dk1>
      <a:lt1>
        <a:srgbClr val="FFFFFF"/>
      </a:lt1>
      <a:dk2>
        <a:srgbClr val="E31B23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ity University London 1">
        <a:dk1>
          <a:srgbClr val="000000"/>
        </a:dk1>
        <a:lt1>
          <a:srgbClr val="FFFFFF"/>
        </a:lt1>
        <a:dk2>
          <a:srgbClr val="E31B23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ity University London 1">
    <a:dk1>
      <a:srgbClr val="000000"/>
    </a:dk1>
    <a:lt1>
      <a:srgbClr val="FFFFFF"/>
    </a:lt1>
    <a:dk2>
      <a:srgbClr val="E31B23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City University London 1">
    <a:dk1>
      <a:srgbClr val="000000"/>
    </a:dk1>
    <a:lt1>
      <a:srgbClr val="FFFFFF"/>
    </a:lt1>
    <a:dk2>
      <a:srgbClr val="E31B23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City University London 1">
    <a:dk1>
      <a:srgbClr val="000000"/>
    </a:dk1>
    <a:lt1>
      <a:srgbClr val="FFFFFF"/>
    </a:lt1>
    <a:dk2>
      <a:srgbClr val="E31B23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City University London 1">
    <a:dk1>
      <a:srgbClr val="000000"/>
    </a:dk1>
    <a:lt1>
      <a:srgbClr val="FFFFFF"/>
    </a:lt1>
    <a:dk2>
      <a:srgbClr val="E31B23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City University London 1">
    <a:dk1>
      <a:srgbClr val="000000"/>
    </a:dk1>
    <a:lt1>
      <a:srgbClr val="FFFFFF"/>
    </a:lt1>
    <a:dk2>
      <a:srgbClr val="E31B23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City University London 1">
    <a:dk1>
      <a:srgbClr val="000000"/>
    </a:dk1>
    <a:lt1>
      <a:srgbClr val="FFFFFF"/>
    </a:lt1>
    <a:dk2>
      <a:srgbClr val="E31B23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933</TotalTime>
  <Words>1367</Words>
  <Application>Microsoft Office PowerPoint</Application>
  <PresentationFormat>On-screen Show (16:9)</PresentationFormat>
  <Paragraphs>311</Paragraphs>
  <Slides>30</Slides>
  <Notes>7</Notes>
  <HiddenSlides>0</HiddenSlides>
  <MMClips>30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Grey master final Unlocked</vt:lpstr>
      <vt:lpstr>Solar PV</vt:lpstr>
      <vt:lpstr>Content</vt:lpstr>
      <vt:lpstr>The Solar Energy Cycle</vt:lpstr>
      <vt:lpstr>Solar Energy Variation</vt:lpstr>
      <vt:lpstr>Estimating Availability</vt:lpstr>
      <vt:lpstr>Solar Energy</vt:lpstr>
      <vt:lpstr>Timeline</vt:lpstr>
      <vt:lpstr>Where are PVs used?</vt:lpstr>
      <vt:lpstr>Why PVs?</vt:lpstr>
      <vt:lpstr>A Simple PV System</vt:lpstr>
      <vt:lpstr>The Photoelectric Effect</vt:lpstr>
      <vt:lpstr>PowerPoint Presentation</vt:lpstr>
      <vt:lpstr>Generating Current</vt:lpstr>
      <vt:lpstr>Solar PV Types</vt:lpstr>
      <vt:lpstr>Solar PV Performance</vt:lpstr>
      <vt:lpstr>Mono vs Poly crystalline Si Cells</vt:lpstr>
      <vt:lpstr>Solar Cells</vt:lpstr>
      <vt:lpstr>Thin-Film Solar Cells</vt:lpstr>
      <vt:lpstr>Laboratory Solar Cells</vt:lpstr>
      <vt:lpstr>Laboratory Solar Cells</vt:lpstr>
      <vt:lpstr>Performance Limits</vt:lpstr>
      <vt:lpstr>Performance Limits</vt:lpstr>
      <vt:lpstr>Performance Limits</vt:lpstr>
      <vt:lpstr>Feed-In Tariff (FIT)</vt:lpstr>
      <vt:lpstr>Future Potential of Solar PV</vt:lpstr>
      <vt:lpstr>Economics</vt:lpstr>
      <vt:lpstr>0–4 kW PV Installations in UK</vt:lpstr>
      <vt:lpstr>0–4 kW PV Mean cost per kW in UK</vt:lpstr>
      <vt:lpstr>Environmental Impact</vt:lpstr>
      <vt:lpstr>End of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arial bold 28pt</dc:title>
  <dc:creator>Venden, Lindsey</dc:creator>
  <cp:lastModifiedBy>El Samad, Tala</cp:lastModifiedBy>
  <cp:revision>94</cp:revision>
  <cp:lastPrinted>2016-07-11T15:10:59Z</cp:lastPrinted>
  <dcterms:created xsi:type="dcterms:W3CDTF">2013-10-15T13:03:53Z</dcterms:created>
  <dcterms:modified xsi:type="dcterms:W3CDTF">2024-04-26T07:42:45Z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6c24981-b6df-48f8-949b-0896357b9b03_Enabled">
    <vt:lpwstr>true</vt:lpwstr>
  </property>
  <property fmtid="{D5CDD505-2E9C-101B-9397-08002B2CF9AE}" pid="3" name="MSIP_Label_06c24981-b6df-48f8-949b-0896357b9b03_SetDate">
    <vt:lpwstr>2022-09-21T12:04:15Z</vt:lpwstr>
  </property>
  <property fmtid="{D5CDD505-2E9C-101B-9397-08002B2CF9AE}" pid="4" name="MSIP_Label_06c24981-b6df-48f8-949b-0896357b9b03_Method">
    <vt:lpwstr>Privileged</vt:lpwstr>
  </property>
  <property fmtid="{D5CDD505-2E9C-101B-9397-08002B2CF9AE}" pid="5" name="MSIP_Label_06c24981-b6df-48f8-949b-0896357b9b03_Name">
    <vt:lpwstr>Official</vt:lpwstr>
  </property>
  <property fmtid="{D5CDD505-2E9C-101B-9397-08002B2CF9AE}" pid="6" name="MSIP_Label_06c24981-b6df-48f8-949b-0896357b9b03_SiteId">
    <vt:lpwstr>dd615949-5bd0-4da0-ac52-28ef8d336373</vt:lpwstr>
  </property>
  <property fmtid="{D5CDD505-2E9C-101B-9397-08002B2CF9AE}" pid="7" name="MSIP_Label_06c24981-b6df-48f8-949b-0896357b9b03_ActionId">
    <vt:lpwstr>7789a6fb-dc2f-4da9-aa76-e6308146d48d</vt:lpwstr>
  </property>
  <property fmtid="{D5CDD505-2E9C-101B-9397-08002B2CF9AE}" pid="8" name="MSIP_Label_06c24981-b6df-48f8-949b-0896357b9b03_ContentBits">
    <vt:lpwstr>0</vt:lpwstr>
  </property>
</Properties>
</file>