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432" r:id="rId3"/>
    <p:sldId id="411" r:id="rId4"/>
    <p:sldId id="412" r:id="rId5"/>
    <p:sldId id="413" r:id="rId6"/>
    <p:sldId id="414" r:id="rId7"/>
    <p:sldId id="415" r:id="rId8"/>
    <p:sldId id="417" r:id="rId9"/>
    <p:sldId id="421" r:id="rId10"/>
    <p:sldId id="422" r:id="rId11"/>
    <p:sldId id="424" r:id="rId12"/>
    <p:sldId id="423" r:id="rId13"/>
    <p:sldId id="433" r:id="rId14"/>
    <p:sldId id="416" r:id="rId15"/>
    <p:sldId id="425" r:id="rId16"/>
    <p:sldId id="426" r:id="rId17"/>
    <p:sldId id="427" r:id="rId18"/>
    <p:sldId id="428" r:id="rId19"/>
    <p:sldId id="429" r:id="rId20"/>
    <p:sldId id="430" r:id="rId21"/>
    <p:sldId id="355" r:id="rId22"/>
    <p:sldId id="308" r:id="rId23"/>
    <p:sldId id="25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6CA03-D7A5-43D1-A4DF-4E895AB6B9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0F96DE9-A948-4DA9-82BB-A117DE84BDAF}">
      <dgm:prSet phldrT="[Текст]" custT="1"/>
      <dgm:spPr/>
      <dgm:t>
        <a:bodyPr/>
        <a:lstStyle/>
        <a:p>
          <a:r>
            <a:rPr lang="ru-RU" sz="2400" dirty="0">
              <a:latin typeface="Times New Roman" panose="02020603050405020304" pitchFamily="18" charset="0"/>
              <a:cs typeface="Times New Roman" panose="02020603050405020304" pitchFamily="18" charset="0"/>
            </a:rPr>
            <a:t>По методам и результатам об­работки анализ </a:t>
          </a:r>
        </a:p>
      </dgm:t>
    </dgm:pt>
    <dgm:pt modelId="{EF3245FF-898A-430E-8511-DA489C6A9DD3}" type="parTrans" cxnId="{A59BAEC9-7D6D-46EE-A3FD-2A07FE326A62}">
      <dgm:prSet/>
      <dgm:spPr/>
      <dgm:t>
        <a:bodyPr/>
        <a:lstStyle/>
        <a:p>
          <a:endParaRPr lang="ru-RU" sz="2400">
            <a:latin typeface="Times New Roman" panose="02020603050405020304" pitchFamily="18" charset="0"/>
            <a:cs typeface="Times New Roman" panose="02020603050405020304" pitchFamily="18" charset="0"/>
          </a:endParaRPr>
        </a:p>
      </dgm:t>
    </dgm:pt>
    <dgm:pt modelId="{DF7B7BED-F435-408C-9B21-C451D425C819}" type="sibTrans" cxnId="{A59BAEC9-7D6D-46EE-A3FD-2A07FE326A62}">
      <dgm:prSet/>
      <dgm:spPr/>
      <dgm:t>
        <a:bodyPr/>
        <a:lstStyle/>
        <a:p>
          <a:endParaRPr lang="ru-RU" sz="2400">
            <a:latin typeface="Times New Roman" panose="02020603050405020304" pitchFamily="18" charset="0"/>
            <a:cs typeface="Times New Roman" panose="02020603050405020304" pitchFamily="18" charset="0"/>
          </a:endParaRPr>
        </a:p>
      </dgm:t>
    </dgm:pt>
    <dgm:pt modelId="{5258598F-49AC-4197-902C-5DD31F240E43}">
      <dgm:prSet phldrT="[Текст]" custT="1"/>
      <dgm:spPr/>
      <dgm:t>
        <a:bodyPr/>
        <a:lstStyle/>
        <a:p>
          <a:r>
            <a:rPr lang="ru-RU" sz="2400" dirty="0">
              <a:latin typeface="Times New Roman" panose="02020603050405020304" pitchFamily="18" charset="0"/>
              <a:cs typeface="Times New Roman" panose="02020603050405020304" pitchFamily="18" charset="0"/>
            </a:rPr>
            <a:t>качественный</a:t>
          </a:r>
        </a:p>
      </dgm:t>
    </dgm:pt>
    <dgm:pt modelId="{DC6702A3-54CB-4566-9CB6-8F14EFE17B4C}" type="parTrans" cxnId="{06A22EA8-1D4E-4DAA-ABC0-37036BE40F83}">
      <dgm:prSet/>
      <dgm:spPr/>
      <dgm:t>
        <a:bodyPr/>
        <a:lstStyle/>
        <a:p>
          <a:endParaRPr lang="ru-RU" sz="2400">
            <a:latin typeface="Times New Roman" panose="02020603050405020304" pitchFamily="18" charset="0"/>
            <a:cs typeface="Times New Roman" panose="02020603050405020304" pitchFamily="18" charset="0"/>
          </a:endParaRPr>
        </a:p>
      </dgm:t>
    </dgm:pt>
    <dgm:pt modelId="{776487BC-2E51-4597-9DBA-C5748A3F1737}" type="sibTrans" cxnId="{06A22EA8-1D4E-4DAA-ABC0-37036BE40F83}">
      <dgm:prSet/>
      <dgm:spPr/>
      <dgm:t>
        <a:bodyPr/>
        <a:lstStyle/>
        <a:p>
          <a:endParaRPr lang="ru-RU" sz="2400">
            <a:latin typeface="Times New Roman" panose="02020603050405020304" pitchFamily="18" charset="0"/>
            <a:cs typeface="Times New Roman" panose="02020603050405020304" pitchFamily="18" charset="0"/>
          </a:endParaRPr>
        </a:p>
      </dgm:t>
    </dgm:pt>
    <dgm:pt modelId="{851C6B71-1C7A-4B8B-A976-A629E3E3DD6A}">
      <dgm:prSet phldrT="[Текст]" custT="1"/>
      <dgm:spPr/>
      <dgm:t>
        <a:bodyPr/>
        <a:lstStyle/>
        <a:p>
          <a:r>
            <a:rPr lang="ru-RU" sz="2400" dirty="0">
              <a:latin typeface="Times New Roman" panose="02020603050405020304" pitchFamily="18" charset="0"/>
              <a:cs typeface="Times New Roman" panose="02020603050405020304" pitchFamily="18" charset="0"/>
            </a:rPr>
            <a:t>По способам обра­ботки </a:t>
          </a:r>
        </a:p>
      </dgm:t>
    </dgm:pt>
    <dgm:pt modelId="{C2D6D1E7-A2DF-4134-B9FD-19677005B758}" type="parTrans" cxnId="{302DFD14-52AA-47BA-807A-224FEAF246F9}">
      <dgm:prSet/>
      <dgm:spPr/>
      <dgm:t>
        <a:bodyPr/>
        <a:lstStyle/>
        <a:p>
          <a:endParaRPr lang="ru-RU" sz="2400">
            <a:latin typeface="Times New Roman" panose="02020603050405020304" pitchFamily="18" charset="0"/>
            <a:cs typeface="Times New Roman" panose="02020603050405020304" pitchFamily="18" charset="0"/>
          </a:endParaRPr>
        </a:p>
      </dgm:t>
    </dgm:pt>
    <dgm:pt modelId="{427B9EFC-0D0F-4069-837E-49A327BC3A75}" type="sibTrans" cxnId="{302DFD14-52AA-47BA-807A-224FEAF246F9}">
      <dgm:prSet/>
      <dgm:spPr/>
      <dgm:t>
        <a:bodyPr/>
        <a:lstStyle/>
        <a:p>
          <a:endParaRPr lang="ru-RU" sz="2400">
            <a:latin typeface="Times New Roman" panose="02020603050405020304" pitchFamily="18" charset="0"/>
            <a:cs typeface="Times New Roman" panose="02020603050405020304" pitchFamily="18" charset="0"/>
          </a:endParaRPr>
        </a:p>
      </dgm:t>
    </dgm:pt>
    <dgm:pt modelId="{4B2148A0-E5DC-4E41-924D-088F0784DFE8}">
      <dgm:prSet phldrT="[Текст]" custT="1"/>
      <dgm:spPr/>
      <dgm:t>
        <a:bodyPr/>
        <a:lstStyle/>
        <a:p>
          <a:r>
            <a:rPr lang="ru-RU" sz="2400" dirty="0">
              <a:latin typeface="Times New Roman" panose="02020603050405020304" pitchFamily="18" charset="0"/>
              <a:cs typeface="Times New Roman" panose="02020603050405020304" pitchFamily="18" charset="0"/>
            </a:rPr>
            <a:t>визуальный</a:t>
          </a:r>
        </a:p>
      </dgm:t>
    </dgm:pt>
    <dgm:pt modelId="{23C61B25-3811-4492-9A21-5BB31EB7C331}" type="parTrans" cxnId="{C479FFFD-97E3-4218-9D1B-B4BC508A3308}">
      <dgm:prSet/>
      <dgm:spPr/>
      <dgm:t>
        <a:bodyPr/>
        <a:lstStyle/>
        <a:p>
          <a:endParaRPr lang="ru-RU" sz="2400">
            <a:latin typeface="Times New Roman" panose="02020603050405020304" pitchFamily="18" charset="0"/>
            <a:cs typeface="Times New Roman" panose="02020603050405020304" pitchFamily="18" charset="0"/>
          </a:endParaRPr>
        </a:p>
      </dgm:t>
    </dgm:pt>
    <dgm:pt modelId="{E535445B-61A1-4098-91A2-E26D0E2E2BD0}" type="sibTrans" cxnId="{C479FFFD-97E3-4218-9D1B-B4BC508A3308}">
      <dgm:prSet/>
      <dgm:spPr/>
      <dgm:t>
        <a:bodyPr/>
        <a:lstStyle/>
        <a:p>
          <a:endParaRPr lang="ru-RU" sz="2400">
            <a:latin typeface="Times New Roman" panose="02020603050405020304" pitchFamily="18" charset="0"/>
            <a:cs typeface="Times New Roman" panose="02020603050405020304" pitchFamily="18" charset="0"/>
          </a:endParaRPr>
        </a:p>
      </dgm:t>
    </dgm:pt>
    <dgm:pt modelId="{AD0D6D81-0066-4EF5-8D48-921B36CD9456}">
      <dgm:prSet phldrT="[Текст]" custT="1"/>
      <dgm:spPr/>
      <dgm:t>
        <a:bodyPr/>
        <a:lstStyle/>
        <a:p>
          <a:r>
            <a:rPr lang="ru-RU" sz="2400" dirty="0">
              <a:latin typeface="Times New Roman" panose="02020603050405020304" pitchFamily="18" charset="0"/>
              <a:cs typeface="Times New Roman" panose="02020603050405020304" pitchFamily="18" charset="0"/>
            </a:rPr>
            <a:t>автоматизированный</a:t>
          </a:r>
        </a:p>
      </dgm:t>
    </dgm:pt>
    <dgm:pt modelId="{65B845F0-3865-4679-BCE8-0FD0982C3DAC}" type="parTrans" cxnId="{673E4DB0-4CCF-4E6F-AA25-05D8EC79694E}">
      <dgm:prSet/>
      <dgm:spPr/>
      <dgm:t>
        <a:bodyPr/>
        <a:lstStyle/>
        <a:p>
          <a:endParaRPr lang="ru-RU" sz="2400">
            <a:latin typeface="Times New Roman" panose="02020603050405020304" pitchFamily="18" charset="0"/>
            <a:cs typeface="Times New Roman" panose="02020603050405020304" pitchFamily="18" charset="0"/>
          </a:endParaRPr>
        </a:p>
      </dgm:t>
    </dgm:pt>
    <dgm:pt modelId="{5AB6D0DD-EA4E-4DDC-90EF-8948FDE57ED1}" type="sibTrans" cxnId="{673E4DB0-4CCF-4E6F-AA25-05D8EC79694E}">
      <dgm:prSet/>
      <dgm:spPr/>
      <dgm:t>
        <a:bodyPr/>
        <a:lstStyle/>
        <a:p>
          <a:endParaRPr lang="ru-RU" sz="2400">
            <a:latin typeface="Times New Roman" panose="02020603050405020304" pitchFamily="18" charset="0"/>
            <a:cs typeface="Times New Roman" panose="02020603050405020304" pitchFamily="18" charset="0"/>
          </a:endParaRPr>
        </a:p>
      </dgm:t>
    </dgm:pt>
    <dgm:pt modelId="{8B67DBA3-8955-4E21-B726-88CD17292B52}">
      <dgm:prSet phldrT="[Текст]" custT="1"/>
      <dgm:spPr/>
      <dgm:t>
        <a:bodyPr/>
        <a:lstStyle/>
        <a:p>
          <a:r>
            <a:rPr lang="ru-RU" sz="2400" dirty="0">
              <a:latin typeface="Times New Roman" panose="02020603050405020304" pitchFamily="18" charset="0"/>
              <a:cs typeface="Times New Roman" panose="02020603050405020304" pitchFamily="18" charset="0"/>
            </a:rPr>
            <a:t>По качественному уровню анализа данных </a:t>
          </a:r>
        </a:p>
      </dgm:t>
    </dgm:pt>
    <dgm:pt modelId="{050191CA-1C83-47B0-9D74-24115A376E2A}" type="parTrans" cxnId="{B062152A-F84E-4E08-B7F4-8CAA1AFD4C44}">
      <dgm:prSet/>
      <dgm:spPr/>
      <dgm:t>
        <a:bodyPr/>
        <a:lstStyle/>
        <a:p>
          <a:endParaRPr lang="ru-RU" sz="2400">
            <a:latin typeface="Times New Roman" panose="02020603050405020304" pitchFamily="18" charset="0"/>
            <a:cs typeface="Times New Roman" panose="02020603050405020304" pitchFamily="18" charset="0"/>
          </a:endParaRPr>
        </a:p>
      </dgm:t>
    </dgm:pt>
    <dgm:pt modelId="{79D5FDBE-5F1B-4630-B3D6-044B0E06F703}" type="sibTrans" cxnId="{B062152A-F84E-4E08-B7F4-8CAA1AFD4C44}">
      <dgm:prSet/>
      <dgm:spPr/>
      <dgm:t>
        <a:bodyPr/>
        <a:lstStyle/>
        <a:p>
          <a:endParaRPr lang="ru-RU" sz="2400">
            <a:latin typeface="Times New Roman" panose="02020603050405020304" pitchFamily="18" charset="0"/>
            <a:cs typeface="Times New Roman" panose="02020603050405020304" pitchFamily="18" charset="0"/>
          </a:endParaRPr>
        </a:p>
      </dgm:t>
    </dgm:pt>
    <dgm:pt modelId="{143E1786-55F1-4BBB-93B9-B2649F134737}">
      <dgm:prSet phldrT="[Текст]" custT="1"/>
      <dgm:spPr/>
      <dgm:t>
        <a:bodyPr/>
        <a:lstStyle/>
        <a:p>
          <a:r>
            <a:rPr lang="ru-RU" sz="2400" dirty="0">
              <a:latin typeface="Times New Roman" panose="02020603050405020304" pitchFamily="18" charset="0"/>
              <a:cs typeface="Times New Roman" panose="02020603050405020304" pitchFamily="18" charset="0"/>
            </a:rPr>
            <a:t>системный</a:t>
          </a:r>
        </a:p>
      </dgm:t>
    </dgm:pt>
    <dgm:pt modelId="{E1B22A5F-A218-422B-B324-EB11825E422E}" type="parTrans" cxnId="{6F510D85-B5B8-4154-90E1-20E3D04323DA}">
      <dgm:prSet/>
      <dgm:spPr/>
      <dgm:t>
        <a:bodyPr/>
        <a:lstStyle/>
        <a:p>
          <a:endParaRPr lang="ru-RU" sz="2400">
            <a:latin typeface="Times New Roman" panose="02020603050405020304" pitchFamily="18" charset="0"/>
            <a:cs typeface="Times New Roman" panose="02020603050405020304" pitchFamily="18" charset="0"/>
          </a:endParaRPr>
        </a:p>
      </dgm:t>
    </dgm:pt>
    <dgm:pt modelId="{81A114B6-612D-41DA-949F-C952077A42BA}" type="sibTrans" cxnId="{6F510D85-B5B8-4154-90E1-20E3D04323DA}">
      <dgm:prSet/>
      <dgm:spPr/>
      <dgm:t>
        <a:bodyPr/>
        <a:lstStyle/>
        <a:p>
          <a:endParaRPr lang="ru-RU" sz="2400">
            <a:latin typeface="Times New Roman" panose="02020603050405020304" pitchFamily="18" charset="0"/>
            <a:cs typeface="Times New Roman" panose="02020603050405020304" pitchFamily="18" charset="0"/>
          </a:endParaRPr>
        </a:p>
      </dgm:t>
    </dgm:pt>
    <dgm:pt modelId="{B7BAC1B2-1A08-4971-B75E-50DEF981D165}">
      <dgm:prSet phldrT="[Текст]" custT="1"/>
      <dgm:spPr/>
      <dgm:t>
        <a:bodyPr/>
        <a:lstStyle/>
        <a:p>
          <a:r>
            <a:rPr lang="ru-RU" sz="2400" dirty="0">
              <a:latin typeface="Times New Roman" panose="02020603050405020304" pitchFamily="18" charset="0"/>
              <a:cs typeface="Times New Roman" panose="02020603050405020304" pitchFamily="18" charset="0"/>
            </a:rPr>
            <a:t>обобщенный</a:t>
          </a:r>
        </a:p>
      </dgm:t>
    </dgm:pt>
    <dgm:pt modelId="{CBC88CAC-2512-47D4-BCA4-98754E0374F8}" type="parTrans" cxnId="{85155866-0534-4D06-8ACC-B1A113241905}">
      <dgm:prSet/>
      <dgm:spPr/>
      <dgm:t>
        <a:bodyPr/>
        <a:lstStyle/>
        <a:p>
          <a:endParaRPr lang="ru-RU" sz="2400">
            <a:latin typeface="Times New Roman" panose="02020603050405020304" pitchFamily="18" charset="0"/>
            <a:cs typeface="Times New Roman" panose="02020603050405020304" pitchFamily="18" charset="0"/>
          </a:endParaRPr>
        </a:p>
      </dgm:t>
    </dgm:pt>
    <dgm:pt modelId="{12F2F9EE-60A2-4E1B-9853-BA45123E59FF}" type="sibTrans" cxnId="{85155866-0534-4D06-8ACC-B1A113241905}">
      <dgm:prSet/>
      <dgm:spPr/>
      <dgm:t>
        <a:bodyPr/>
        <a:lstStyle/>
        <a:p>
          <a:endParaRPr lang="ru-RU" sz="2400">
            <a:latin typeface="Times New Roman" panose="02020603050405020304" pitchFamily="18" charset="0"/>
            <a:cs typeface="Times New Roman" panose="02020603050405020304" pitchFamily="18" charset="0"/>
          </a:endParaRPr>
        </a:p>
      </dgm:t>
    </dgm:pt>
    <dgm:pt modelId="{7257870B-4D14-41DF-896C-B920C9C4C06C}">
      <dgm:prSet phldrT="[Текст]" custT="1"/>
      <dgm:spPr/>
      <dgm:t>
        <a:bodyPr/>
        <a:lstStyle/>
        <a:p>
          <a:r>
            <a:rPr lang="ru-RU" sz="2400" dirty="0">
              <a:latin typeface="Times New Roman" panose="02020603050405020304" pitchFamily="18" charset="0"/>
              <a:cs typeface="Times New Roman" panose="02020603050405020304" pitchFamily="18" charset="0"/>
            </a:rPr>
            <a:t>количественный</a:t>
          </a:r>
        </a:p>
      </dgm:t>
    </dgm:pt>
    <dgm:pt modelId="{0AF98CD0-EB82-4103-BFAD-DD595C58C30F}" type="parTrans" cxnId="{0563D5E3-E8DE-450D-B1F3-43109AADD5CC}">
      <dgm:prSet/>
      <dgm:spPr/>
      <dgm:t>
        <a:bodyPr/>
        <a:lstStyle/>
        <a:p>
          <a:endParaRPr lang="ru-RU" sz="2400">
            <a:latin typeface="Times New Roman" panose="02020603050405020304" pitchFamily="18" charset="0"/>
            <a:cs typeface="Times New Roman" panose="02020603050405020304" pitchFamily="18" charset="0"/>
          </a:endParaRPr>
        </a:p>
      </dgm:t>
    </dgm:pt>
    <dgm:pt modelId="{53912227-7609-48AE-B532-EFF21ABC394E}" type="sibTrans" cxnId="{0563D5E3-E8DE-450D-B1F3-43109AADD5CC}">
      <dgm:prSet/>
      <dgm:spPr/>
      <dgm:t>
        <a:bodyPr/>
        <a:lstStyle/>
        <a:p>
          <a:endParaRPr lang="ru-RU" sz="2400">
            <a:latin typeface="Times New Roman" panose="02020603050405020304" pitchFamily="18" charset="0"/>
            <a:cs typeface="Times New Roman" panose="02020603050405020304" pitchFamily="18" charset="0"/>
          </a:endParaRPr>
        </a:p>
      </dgm:t>
    </dgm:pt>
    <dgm:pt modelId="{2160DA1E-28B2-4994-844F-E513CAD504C2}">
      <dgm:prSet phldrT="[Текст]" custT="1"/>
      <dgm:spPr/>
      <dgm:t>
        <a:bodyPr/>
        <a:lstStyle/>
        <a:p>
          <a:r>
            <a:rPr lang="ru-RU" sz="2400" dirty="0">
              <a:latin typeface="Times New Roman" panose="02020603050405020304" pitchFamily="18" charset="0"/>
              <a:cs typeface="Times New Roman" panose="02020603050405020304" pitchFamily="18" charset="0"/>
            </a:rPr>
            <a:t>статис­тический</a:t>
          </a:r>
        </a:p>
      </dgm:t>
    </dgm:pt>
    <dgm:pt modelId="{6EFB0776-2058-4FFF-9B43-AD0379CF6201}" type="parTrans" cxnId="{F9B4B4AE-52DC-4A77-9756-7D8FF13D8348}">
      <dgm:prSet/>
      <dgm:spPr/>
      <dgm:t>
        <a:bodyPr/>
        <a:lstStyle/>
        <a:p>
          <a:endParaRPr lang="ru-RU" sz="2400">
            <a:latin typeface="Times New Roman" panose="02020603050405020304" pitchFamily="18" charset="0"/>
            <a:cs typeface="Times New Roman" panose="02020603050405020304" pitchFamily="18" charset="0"/>
          </a:endParaRPr>
        </a:p>
      </dgm:t>
    </dgm:pt>
    <dgm:pt modelId="{1356C137-2979-4854-825C-E62A7349DE8A}" type="sibTrans" cxnId="{F9B4B4AE-52DC-4A77-9756-7D8FF13D8348}">
      <dgm:prSet/>
      <dgm:spPr/>
      <dgm:t>
        <a:bodyPr/>
        <a:lstStyle/>
        <a:p>
          <a:endParaRPr lang="ru-RU" sz="2400">
            <a:latin typeface="Times New Roman" panose="02020603050405020304" pitchFamily="18" charset="0"/>
            <a:cs typeface="Times New Roman" panose="02020603050405020304" pitchFamily="18" charset="0"/>
          </a:endParaRPr>
        </a:p>
      </dgm:t>
    </dgm:pt>
    <dgm:pt modelId="{F35FD269-44CA-4CA6-A1C4-2096299A63F7}">
      <dgm:prSet phldrT="[Текст]" custT="1"/>
      <dgm:spPr/>
      <dgm:t>
        <a:bodyPr/>
        <a:lstStyle/>
        <a:p>
          <a:r>
            <a:rPr lang="ru-RU" sz="2400" dirty="0">
              <a:latin typeface="Times New Roman" panose="02020603050405020304" pitchFamily="18" charset="0"/>
              <a:cs typeface="Times New Roman" panose="02020603050405020304" pitchFamily="18" charset="0"/>
            </a:rPr>
            <a:t>анализ рядов данных</a:t>
          </a:r>
        </a:p>
      </dgm:t>
    </dgm:pt>
    <dgm:pt modelId="{E6EAE18B-D7AC-4282-93F8-1BBEBAC74A52}" type="parTrans" cxnId="{7B14FC8B-981D-40CC-9773-A0F1BDFA10F2}">
      <dgm:prSet/>
      <dgm:spPr/>
      <dgm:t>
        <a:bodyPr/>
        <a:lstStyle/>
        <a:p>
          <a:endParaRPr lang="ru-RU" sz="2400">
            <a:latin typeface="Times New Roman" panose="02020603050405020304" pitchFamily="18" charset="0"/>
            <a:cs typeface="Times New Roman" panose="02020603050405020304" pitchFamily="18" charset="0"/>
          </a:endParaRPr>
        </a:p>
      </dgm:t>
    </dgm:pt>
    <dgm:pt modelId="{FCF7AE3E-172E-421B-AD82-666144DC6E7E}" type="sibTrans" cxnId="{7B14FC8B-981D-40CC-9773-A0F1BDFA10F2}">
      <dgm:prSet/>
      <dgm:spPr/>
      <dgm:t>
        <a:bodyPr/>
        <a:lstStyle/>
        <a:p>
          <a:endParaRPr lang="ru-RU" sz="2400">
            <a:latin typeface="Times New Roman" panose="02020603050405020304" pitchFamily="18" charset="0"/>
            <a:cs typeface="Times New Roman" panose="02020603050405020304" pitchFamily="18" charset="0"/>
          </a:endParaRPr>
        </a:p>
      </dgm:t>
    </dgm:pt>
    <dgm:pt modelId="{6B77706C-39F5-4F23-9AF6-BCE9702A22AB}">
      <dgm:prSet phldrT="[Текст]" custT="1"/>
      <dgm:spPr/>
      <dgm:t>
        <a:bodyPr/>
        <a:lstStyle/>
        <a:p>
          <a:r>
            <a:rPr lang="ru-RU" sz="2400" dirty="0">
              <a:latin typeface="Times New Roman" panose="02020603050405020304" pitchFamily="18" charset="0"/>
              <a:cs typeface="Times New Roman" panose="02020603050405020304" pitchFamily="18" charset="0"/>
            </a:rPr>
            <a:t>семантичес­кий (смысловой)</a:t>
          </a:r>
        </a:p>
      </dgm:t>
    </dgm:pt>
    <dgm:pt modelId="{31A532EC-A73A-4284-9269-8B227D06B9A8}" type="parTrans" cxnId="{30CE6BCD-B375-40A6-8C13-6BC22AC74CB4}">
      <dgm:prSet/>
      <dgm:spPr/>
      <dgm:t>
        <a:bodyPr/>
        <a:lstStyle/>
        <a:p>
          <a:endParaRPr lang="ru-RU" sz="2400">
            <a:latin typeface="Times New Roman" panose="02020603050405020304" pitchFamily="18" charset="0"/>
            <a:cs typeface="Times New Roman" panose="02020603050405020304" pitchFamily="18" charset="0"/>
          </a:endParaRPr>
        </a:p>
      </dgm:t>
    </dgm:pt>
    <dgm:pt modelId="{2703896A-0D64-48E1-B3F1-99DAB56F3183}" type="sibTrans" cxnId="{30CE6BCD-B375-40A6-8C13-6BC22AC74CB4}">
      <dgm:prSet/>
      <dgm:spPr/>
      <dgm:t>
        <a:bodyPr/>
        <a:lstStyle/>
        <a:p>
          <a:endParaRPr lang="ru-RU" sz="2400">
            <a:latin typeface="Times New Roman" panose="02020603050405020304" pitchFamily="18" charset="0"/>
            <a:cs typeface="Times New Roman" panose="02020603050405020304" pitchFamily="18" charset="0"/>
          </a:endParaRPr>
        </a:p>
      </dgm:t>
    </dgm:pt>
    <dgm:pt modelId="{1FA53BA5-6ED9-4C82-B7E1-EC87A1737640}">
      <dgm:prSet phldrT="[Текст]" custT="1"/>
      <dgm:spPr/>
      <dgm:t>
        <a:bodyPr/>
        <a:lstStyle/>
        <a:p>
          <a:r>
            <a:rPr lang="ru-RU" sz="2400" dirty="0">
              <a:latin typeface="Times New Roman" panose="02020603050405020304" pitchFamily="18" charset="0"/>
              <a:cs typeface="Times New Roman" panose="02020603050405020304" pitchFamily="18" charset="0"/>
            </a:rPr>
            <a:t>параметрический (оценочный)</a:t>
          </a:r>
        </a:p>
      </dgm:t>
    </dgm:pt>
    <dgm:pt modelId="{4EC91804-818D-4102-9E01-DE27448F4A4E}" type="parTrans" cxnId="{2AC71CA5-14ED-411A-9CC3-DD2C4B5701ED}">
      <dgm:prSet/>
      <dgm:spPr/>
      <dgm:t>
        <a:bodyPr/>
        <a:lstStyle/>
        <a:p>
          <a:endParaRPr lang="ru-RU" sz="2400">
            <a:latin typeface="Times New Roman" panose="02020603050405020304" pitchFamily="18" charset="0"/>
            <a:cs typeface="Times New Roman" panose="02020603050405020304" pitchFamily="18" charset="0"/>
          </a:endParaRPr>
        </a:p>
      </dgm:t>
    </dgm:pt>
    <dgm:pt modelId="{A831352B-62E9-4993-9AAA-7500B24D8A8F}" type="sibTrans" cxnId="{2AC71CA5-14ED-411A-9CC3-DD2C4B5701ED}">
      <dgm:prSet/>
      <dgm:spPr/>
      <dgm:t>
        <a:bodyPr/>
        <a:lstStyle/>
        <a:p>
          <a:endParaRPr lang="ru-RU" sz="2400">
            <a:latin typeface="Times New Roman" panose="02020603050405020304" pitchFamily="18" charset="0"/>
            <a:cs typeface="Times New Roman" panose="02020603050405020304" pitchFamily="18" charset="0"/>
          </a:endParaRPr>
        </a:p>
      </dgm:t>
    </dgm:pt>
    <dgm:pt modelId="{78B7CAF9-5DB2-4C0D-8A9A-64EC8FAE7866}" type="pres">
      <dgm:prSet presAssocID="{FC46CA03-D7A5-43D1-A4DF-4E895AB6B96B}" presName="Name0" presStyleCnt="0">
        <dgm:presLayoutVars>
          <dgm:dir/>
          <dgm:animLvl val="lvl"/>
          <dgm:resizeHandles val="exact"/>
        </dgm:presLayoutVars>
      </dgm:prSet>
      <dgm:spPr/>
      <dgm:t>
        <a:bodyPr/>
        <a:lstStyle/>
        <a:p>
          <a:endParaRPr lang="ru-RU"/>
        </a:p>
      </dgm:t>
    </dgm:pt>
    <dgm:pt modelId="{32B5D255-8512-4297-93FB-9F186DDF8BEC}" type="pres">
      <dgm:prSet presAssocID="{E0F96DE9-A948-4DA9-82BB-A117DE84BDAF}" presName="composite" presStyleCnt="0"/>
      <dgm:spPr/>
    </dgm:pt>
    <dgm:pt modelId="{1D80AD9C-ED51-4B4C-B0BC-A091EBFEE600}" type="pres">
      <dgm:prSet presAssocID="{E0F96DE9-A948-4DA9-82BB-A117DE84BDAF}" presName="parTx" presStyleLbl="alignNode1" presStyleIdx="0" presStyleCnt="3">
        <dgm:presLayoutVars>
          <dgm:chMax val="0"/>
          <dgm:chPref val="0"/>
          <dgm:bulletEnabled val="1"/>
        </dgm:presLayoutVars>
      </dgm:prSet>
      <dgm:spPr/>
      <dgm:t>
        <a:bodyPr/>
        <a:lstStyle/>
        <a:p>
          <a:endParaRPr lang="ru-RU"/>
        </a:p>
      </dgm:t>
    </dgm:pt>
    <dgm:pt modelId="{AC5F7756-AF48-43AE-B102-1B2C0C4329EA}" type="pres">
      <dgm:prSet presAssocID="{E0F96DE9-A948-4DA9-82BB-A117DE84BDAF}" presName="desTx" presStyleLbl="alignAccFollowNode1" presStyleIdx="0" presStyleCnt="3">
        <dgm:presLayoutVars>
          <dgm:bulletEnabled val="1"/>
        </dgm:presLayoutVars>
      </dgm:prSet>
      <dgm:spPr/>
      <dgm:t>
        <a:bodyPr/>
        <a:lstStyle/>
        <a:p>
          <a:endParaRPr lang="ru-RU"/>
        </a:p>
      </dgm:t>
    </dgm:pt>
    <dgm:pt modelId="{0D8D6988-7907-4A66-8979-FEB415EBADE7}" type="pres">
      <dgm:prSet presAssocID="{DF7B7BED-F435-408C-9B21-C451D425C819}" presName="space" presStyleCnt="0"/>
      <dgm:spPr/>
    </dgm:pt>
    <dgm:pt modelId="{999988E1-B64E-4EBC-BB9A-764EDB989912}" type="pres">
      <dgm:prSet presAssocID="{851C6B71-1C7A-4B8B-A976-A629E3E3DD6A}" presName="composite" presStyleCnt="0"/>
      <dgm:spPr/>
    </dgm:pt>
    <dgm:pt modelId="{3ECD2410-23D5-42C8-882E-8A0FE4D44270}" type="pres">
      <dgm:prSet presAssocID="{851C6B71-1C7A-4B8B-A976-A629E3E3DD6A}" presName="parTx" presStyleLbl="alignNode1" presStyleIdx="1" presStyleCnt="3">
        <dgm:presLayoutVars>
          <dgm:chMax val="0"/>
          <dgm:chPref val="0"/>
          <dgm:bulletEnabled val="1"/>
        </dgm:presLayoutVars>
      </dgm:prSet>
      <dgm:spPr/>
      <dgm:t>
        <a:bodyPr/>
        <a:lstStyle/>
        <a:p>
          <a:endParaRPr lang="ru-RU"/>
        </a:p>
      </dgm:t>
    </dgm:pt>
    <dgm:pt modelId="{2BF8AF76-A74E-46F9-BBC6-20AF60B98751}" type="pres">
      <dgm:prSet presAssocID="{851C6B71-1C7A-4B8B-A976-A629E3E3DD6A}" presName="desTx" presStyleLbl="alignAccFollowNode1" presStyleIdx="1" presStyleCnt="3">
        <dgm:presLayoutVars>
          <dgm:bulletEnabled val="1"/>
        </dgm:presLayoutVars>
      </dgm:prSet>
      <dgm:spPr/>
      <dgm:t>
        <a:bodyPr/>
        <a:lstStyle/>
        <a:p>
          <a:endParaRPr lang="ru-RU"/>
        </a:p>
      </dgm:t>
    </dgm:pt>
    <dgm:pt modelId="{1ED5CB7D-9C41-4AD9-B81A-DCC6572A931C}" type="pres">
      <dgm:prSet presAssocID="{427B9EFC-0D0F-4069-837E-49A327BC3A75}" presName="space" presStyleCnt="0"/>
      <dgm:spPr/>
    </dgm:pt>
    <dgm:pt modelId="{CA12C9FD-B557-4577-B1D2-114CE5A6159B}" type="pres">
      <dgm:prSet presAssocID="{8B67DBA3-8955-4E21-B726-88CD17292B52}" presName="composite" presStyleCnt="0"/>
      <dgm:spPr/>
    </dgm:pt>
    <dgm:pt modelId="{80AFAB60-9785-4336-81FA-AEBC09DE93AE}" type="pres">
      <dgm:prSet presAssocID="{8B67DBA3-8955-4E21-B726-88CD17292B52}" presName="parTx" presStyleLbl="alignNode1" presStyleIdx="2" presStyleCnt="3">
        <dgm:presLayoutVars>
          <dgm:chMax val="0"/>
          <dgm:chPref val="0"/>
          <dgm:bulletEnabled val="1"/>
        </dgm:presLayoutVars>
      </dgm:prSet>
      <dgm:spPr/>
      <dgm:t>
        <a:bodyPr/>
        <a:lstStyle/>
        <a:p>
          <a:endParaRPr lang="ru-RU"/>
        </a:p>
      </dgm:t>
    </dgm:pt>
    <dgm:pt modelId="{3AF57A17-0CE6-4C31-A71A-399060D2194B}" type="pres">
      <dgm:prSet presAssocID="{8B67DBA3-8955-4E21-B726-88CD17292B52}" presName="desTx" presStyleLbl="alignAccFollowNode1" presStyleIdx="2" presStyleCnt="3">
        <dgm:presLayoutVars>
          <dgm:bulletEnabled val="1"/>
        </dgm:presLayoutVars>
      </dgm:prSet>
      <dgm:spPr/>
      <dgm:t>
        <a:bodyPr/>
        <a:lstStyle/>
        <a:p>
          <a:endParaRPr lang="ru-RU"/>
        </a:p>
      </dgm:t>
    </dgm:pt>
  </dgm:ptLst>
  <dgm:cxnLst>
    <dgm:cxn modelId="{30CE6BCD-B375-40A6-8C13-6BC22AC74CB4}" srcId="{8B67DBA3-8955-4E21-B726-88CD17292B52}" destId="{6B77706C-39F5-4F23-9AF6-BCE9702A22AB}" srcOrd="2" destOrd="0" parTransId="{31A532EC-A73A-4284-9269-8B227D06B9A8}" sibTransId="{2703896A-0D64-48E1-B3F1-99DAB56F3183}"/>
    <dgm:cxn modelId="{E84CC8C0-DE95-4B99-8080-5BA6FBD803B0}" type="presOf" srcId="{FC46CA03-D7A5-43D1-A4DF-4E895AB6B96B}" destId="{78B7CAF9-5DB2-4C0D-8A9A-64EC8FAE7866}" srcOrd="0" destOrd="0" presId="urn:microsoft.com/office/officeart/2005/8/layout/hList1"/>
    <dgm:cxn modelId="{F9B4B4AE-52DC-4A77-9756-7D8FF13D8348}" srcId="{851C6B71-1C7A-4B8B-A976-A629E3E3DD6A}" destId="{2160DA1E-28B2-4994-844F-E513CAD504C2}" srcOrd="2" destOrd="0" parTransId="{6EFB0776-2058-4FFF-9B43-AD0379CF6201}" sibTransId="{1356C137-2979-4854-825C-E62A7349DE8A}"/>
    <dgm:cxn modelId="{673E4DB0-4CCF-4E6F-AA25-05D8EC79694E}" srcId="{851C6B71-1C7A-4B8B-A976-A629E3E3DD6A}" destId="{AD0D6D81-0066-4EF5-8D48-921B36CD9456}" srcOrd="1" destOrd="0" parTransId="{65B845F0-3865-4679-BCE8-0FD0982C3DAC}" sibTransId="{5AB6D0DD-EA4E-4DDC-90EF-8948FDE57ED1}"/>
    <dgm:cxn modelId="{74C08B0E-DD84-4BC4-A1DC-D87373BB7DDC}" type="presOf" srcId="{7257870B-4D14-41DF-896C-B920C9C4C06C}" destId="{AC5F7756-AF48-43AE-B102-1B2C0C4329EA}" srcOrd="0" destOrd="1" presId="urn:microsoft.com/office/officeart/2005/8/layout/hList1"/>
    <dgm:cxn modelId="{2AC71CA5-14ED-411A-9CC3-DD2C4B5701ED}" srcId="{8B67DBA3-8955-4E21-B726-88CD17292B52}" destId="{1FA53BA5-6ED9-4C82-B7E1-EC87A1737640}" srcOrd="3" destOrd="0" parTransId="{4EC91804-818D-4102-9E01-DE27448F4A4E}" sibTransId="{A831352B-62E9-4993-9AAA-7500B24D8A8F}"/>
    <dgm:cxn modelId="{5E9FFF4D-1EA3-4299-A429-6DE5E58BC7CA}" type="presOf" srcId="{4B2148A0-E5DC-4E41-924D-088F0784DFE8}" destId="{2BF8AF76-A74E-46F9-BBC6-20AF60B98751}" srcOrd="0" destOrd="0" presId="urn:microsoft.com/office/officeart/2005/8/layout/hList1"/>
    <dgm:cxn modelId="{A59BAEC9-7D6D-46EE-A3FD-2A07FE326A62}" srcId="{FC46CA03-D7A5-43D1-A4DF-4E895AB6B96B}" destId="{E0F96DE9-A948-4DA9-82BB-A117DE84BDAF}" srcOrd="0" destOrd="0" parTransId="{EF3245FF-898A-430E-8511-DA489C6A9DD3}" sibTransId="{DF7B7BED-F435-408C-9B21-C451D425C819}"/>
    <dgm:cxn modelId="{4CA679F2-C00D-4E6C-AA9B-35715BCC8D1C}" type="presOf" srcId="{1FA53BA5-6ED9-4C82-B7E1-EC87A1737640}" destId="{3AF57A17-0CE6-4C31-A71A-399060D2194B}" srcOrd="0" destOrd="3" presId="urn:microsoft.com/office/officeart/2005/8/layout/hList1"/>
    <dgm:cxn modelId="{ED474582-0FFE-44E5-BA6F-294057052CB4}" type="presOf" srcId="{AD0D6D81-0066-4EF5-8D48-921B36CD9456}" destId="{2BF8AF76-A74E-46F9-BBC6-20AF60B98751}" srcOrd="0" destOrd="1" presId="urn:microsoft.com/office/officeart/2005/8/layout/hList1"/>
    <dgm:cxn modelId="{1825EEE9-C730-4282-A859-6B5B56F5612C}" type="presOf" srcId="{5258598F-49AC-4197-902C-5DD31F240E43}" destId="{AC5F7756-AF48-43AE-B102-1B2C0C4329EA}" srcOrd="0" destOrd="0" presId="urn:microsoft.com/office/officeart/2005/8/layout/hList1"/>
    <dgm:cxn modelId="{B062152A-F84E-4E08-B7F4-8CAA1AFD4C44}" srcId="{FC46CA03-D7A5-43D1-A4DF-4E895AB6B96B}" destId="{8B67DBA3-8955-4E21-B726-88CD17292B52}" srcOrd="2" destOrd="0" parTransId="{050191CA-1C83-47B0-9D74-24115A376E2A}" sibTransId="{79D5FDBE-5F1B-4630-B3D6-044B0E06F703}"/>
    <dgm:cxn modelId="{CF4E6C47-EE89-40FD-87D1-DF323BFCBD6C}" type="presOf" srcId="{F35FD269-44CA-4CA6-A1C4-2096299A63F7}" destId="{2BF8AF76-A74E-46F9-BBC6-20AF60B98751}" srcOrd="0" destOrd="3" presId="urn:microsoft.com/office/officeart/2005/8/layout/hList1"/>
    <dgm:cxn modelId="{6F510D85-B5B8-4154-90E1-20E3D04323DA}" srcId="{8B67DBA3-8955-4E21-B726-88CD17292B52}" destId="{143E1786-55F1-4BBB-93B9-B2649F134737}" srcOrd="0" destOrd="0" parTransId="{E1B22A5F-A218-422B-B324-EB11825E422E}" sibTransId="{81A114B6-612D-41DA-949F-C952077A42BA}"/>
    <dgm:cxn modelId="{C647FCBD-5754-47C3-A9C2-87817F288A5C}" type="presOf" srcId="{B7BAC1B2-1A08-4971-B75E-50DEF981D165}" destId="{3AF57A17-0CE6-4C31-A71A-399060D2194B}" srcOrd="0" destOrd="1" presId="urn:microsoft.com/office/officeart/2005/8/layout/hList1"/>
    <dgm:cxn modelId="{79435BD5-09A4-49BA-93A0-C053F1B057C4}" type="presOf" srcId="{8B67DBA3-8955-4E21-B726-88CD17292B52}" destId="{80AFAB60-9785-4336-81FA-AEBC09DE93AE}" srcOrd="0" destOrd="0" presId="urn:microsoft.com/office/officeart/2005/8/layout/hList1"/>
    <dgm:cxn modelId="{394585A5-E314-4BC2-96B0-27DE1DE9654F}" type="presOf" srcId="{E0F96DE9-A948-4DA9-82BB-A117DE84BDAF}" destId="{1D80AD9C-ED51-4B4C-B0BC-A091EBFEE600}" srcOrd="0" destOrd="0" presId="urn:microsoft.com/office/officeart/2005/8/layout/hList1"/>
    <dgm:cxn modelId="{85155866-0534-4D06-8ACC-B1A113241905}" srcId="{8B67DBA3-8955-4E21-B726-88CD17292B52}" destId="{B7BAC1B2-1A08-4971-B75E-50DEF981D165}" srcOrd="1" destOrd="0" parTransId="{CBC88CAC-2512-47D4-BCA4-98754E0374F8}" sibTransId="{12F2F9EE-60A2-4E1B-9853-BA45123E59FF}"/>
    <dgm:cxn modelId="{7B14FC8B-981D-40CC-9773-A0F1BDFA10F2}" srcId="{851C6B71-1C7A-4B8B-A976-A629E3E3DD6A}" destId="{F35FD269-44CA-4CA6-A1C4-2096299A63F7}" srcOrd="3" destOrd="0" parTransId="{E6EAE18B-D7AC-4282-93F8-1BBEBAC74A52}" sibTransId="{FCF7AE3E-172E-421B-AD82-666144DC6E7E}"/>
    <dgm:cxn modelId="{46C2E88C-8468-4ACA-A3C0-DC82E57B9484}" type="presOf" srcId="{6B77706C-39F5-4F23-9AF6-BCE9702A22AB}" destId="{3AF57A17-0CE6-4C31-A71A-399060D2194B}" srcOrd="0" destOrd="2" presId="urn:microsoft.com/office/officeart/2005/8/layout/hList1"/>
    <dgm:cxn modelId="{F05F059E-63A2-4CE6-BAAE-27303A2D8F9B}" type="presOf" srcId="{2160DA1E-28B2-4994-844F-E513CAD504C2}" destId="{2BF8AF76-A74E-46F9-BBC6-20AF60B98751}" srcOrd="0" destOrd="2" presId="urn:microsoft.com/office/officeart/2005/8/layout/hList1"/>
    <dgm:cxn modelId="{0563D5E3-E8DE-450D-B1F3-43109AADD5CC}" srcId="{E0F96DE9-A948-4DA9-82BB-A117DE84BDAF}" destId="{7257870B-4D14-41DF-896C-B920C9C4C06C}" srcOrd="1" destOrd="0" parTransId="{0AF98CD0-EB82-4103-BFAD-DD595C58C30F}" sibTransId="{53912227-7609-48AE-B532-EFF21ABC394E}"/>
    <dgm:cxn modelId="{4A86E69F-0223-4D1B-BBAB-B312B28A84A9}" type="presOf" srcId="{851C6B71-1C7A-4B8B-A976-A629E3E3DD6A}" destId="{3ECD2410-23D5-42C8-882E-8A0FE4D44270}" srcOrd="0" destOrd="0" presId="urn:microsoft.com/office/officeart/2005/8/layout/hList1"/>
    <dgm:cxn modelId="{06A22EA8-1D4E-4DAA-ABC0-37036BE40F83}" srcId="{E0F96DE9-A948-4DA9-82BB-A117DE84BDAF}" destId="{5258598F-49AC-4197-902C-5DD31F240E43}" srcOrd="0" destOrd="0" parTransId="{DC6702A3-54CB-4566-9CB6-8F14EFE17B4C}" sibTransId="{776487BC-2E51-4597-9DBA-C5748A3F1737}"/>
    <dgm:cxn modelId="{C479FFFD-97E3-4218-9D1B-B4BC508A3308}" srcId="{851C6B71-1C7A-4B8B-A976-A629E3E3DD6A}" destId="{4B2148A0-E5DC-4E41-924D-088F0784DFE8}" srcOrd="0" destOrd="0" parTransId="{23C61B25-3811-4492-9A21-5BB31EB7C331}" sibTransId="{E535445B-61A1-4098-91A2-E26D0E2E2BD0}"/>
    <dgm:cxn modelId="{94F52A45-F075-415B-B591-08CCE8B93424}" type="presOf" srcId="{143E1786-55F1-4BBB-93B9-B2649F134737}" destId="{3AF57A17-0CE6-4C31-A71A-399060D2194B}" srcOrd="0" destOrd="0" presId="urn:microsoft.com/office/officeart/2005/8/layout/hList1"/>
    <dgm:cxn modelId="{302DFD14-52AA-47BA-807A-224FEAF246F9}" srcId="{FC46CA03-D7A5-43D1-A4DF-4E895AB6B96B}" destId="{851C6B71-1C7A-4B8B-A976-A629E3E3DD6A}" srcOrd="1" destOrd="0" parTransId="{C2D6D1E7-A2DF-4134-B9FD-19677005B758}" sibTransId="{427B9EFC-0D0F-4069-837E-49A327BC3A75}"/>
    <dgm:cxn modelId="{A5A302A8-B87D-4B3D-9951-C28337DDBF08}" type="presParOf" srcId="{78B7CAF9-5DB2-4C0D-8A9A-64EC8FAE7866}" destId="{32B5D255-8512-4297-93FB-9F186DDF8BEC}" srcOrd="0" destOrd="0" presId="urn:microsoft.com/office/officeart/2005/8/layout/hList1"/>
    <dgm:cxn modelId="{3220408D-0DA4-446A-A23D-5FEC893AA335}" type="presParOf" srcId="{32B5D255-8512-4297-93FB-9F186DDF8BEC}" destId="{1D80AD9C-ED51-4B4C-B0BC-A091EBFEE600}" srcOrd="0" destOrd="0" presId="urn:microsoft.com/office/officeart/2005/8/layout/hList1"/>
    <dgm:cxn modelId="{BADFBF33-7183-4C11-964A-2B847C967BC3}" type="presParOf" srcId="{32B5D255-8512-4297-93FB-9F186DDF8BEC}" destId="{AC5F7756-AF48-43AE-B102-1B2C0C4329EA}" srcOrd="1" destOrd="0" presId="urn:microsoft.com/office/officeart/2005/8/layout/hList1"/>
    <dgm:cxn modelId="{148AE29A-3347-4E70-A2F8-F0016BBB6EE4}" type="presParOf" srcId="{78B7CAF9-5DB2-4C0D-8A9A-64EC8FAE7866}" destId="{0D8D6988-7907-4A66-8979-FEB415EBADE7}" srcOrd="1" destOrd="0" presId="urn:microsoft.com/office/officeart/2005/8/layout/hList1"/>
    <dgm:cxn modelId="{F47B44A3-E486-4167-AE20-699678EADC71}" type="presParOf" srcId="{78B7CAF9-5DB2-4C0D-8A9A-64EC8FAE7866}" destId="{999988E1-B64E-4EBC-BB9A-764EDB989912}" srcOrd="2" destOrd="0" presId="urn:microsoft.com/office/officeart/2005/8/layout/hList1"/>
    <dgm:cxn modelId="{BC1B43C2-B354-4780-BD25-B0436B1AAAD6}" type="presParOf" srcId="{999988E1-B64E-4EBC-BB9A-764EDB989912}" destId="{3ECD2410-23D5-42C8-882E-8A0FE4D44270}" srcOrd="0" destOrd="0" presId="urn:microsoft.com/office/officeart/2005/8/layout/hList1"/>
    <dgm:cxn modelId="{5FB25014-C6E8-4FA6-A051-31A2E0F92DE7}" type="presParOf" srcId="{999988E1-B64E-4EBC-BB9A-764EDB989912}" destId="{2BF8AF76-A74E-46F9-BBC6-20AF60B98751}" srcOrd="1" destOrd="0" presId="urn:microsoft.com/office/officeart/2005/8/layout/hList1"/>
    <dgm:cxn modelId="{A9922795-84F7-42E9-AB8A-72D65575644F}" type="presParOf" srcId="{78B7CAF9-5DB2-4C0D-8A9A-64EC8FAE7866}" destId="{1ED5CB7D-9C41-4AD9-B81A-DCC6572A931C}" srcOrd="3" destOrd="0" presId="urn:microsoft.com/office/officeart/2005/8/layout/hList1"/>
    <dgm:cxn modelId="{49DD8546-E1D5-4463-83C4-FA1E5E98F74D}" type="presParOf" srcId="{78B7CAF9-5DB2-4C0D-8A9A-64EC8FAE7866}" destId="{CA12C9FD-B557-4577-B1D2-114CE5A6159B}" srcOrd="4" destOrd="0" presId="urn:microsoft.com/office/officeart/2005/8/layout/hList1"/>
    <dgm:cxn modelId="{9B0CA182-43DD-4943-A0E3-A414BFDA41B2}" type="presParOf" srcId="{CA12C9FD-B557-4577-B1D2-114CE5A6159B}" destId="{80AFAB60-9785-4336-81FA-AEBC09DE93AE}" srcOrd="0" destOrd="0" presId="urn:microsoft.com/office/officeart/2005/8/layout/hList1"/>
    <dgm:cxn modelId="{6CDEA9DA-771E-477C-A95B-76F9E3678967}" type="presParOf" srcId="{CA12C9FD-B557-4577-B1D2-114CE5A6159B}" destId="{3AF57A17-0CE6-4C31-A71A-399060D219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AEFC3-7D73-40DA-AE2F-A6EBBB72190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40FE6082-A804-4A92-AB01-B39F70DF9825}">
      <dgm:prSet custT="1"/>
      <dgm:spPr/>
      <dgm:t>
        <a:bodyPr/>
        <a:lstStyle/>
        <a:p>
          <a:pPr rtl="0"/>
          <a:r>
            <a:rPr lang="ru-RU" sz="1200" b="1" smtClean="0">
              <a:latin typeface="Times New Roman" panose="02020603050405020304" pitchFamily="18" charset="0"/>
              <a:cs typeface="Times New Roman" panose="02020603050405020304" pitchFamily="18" charset="0"/>
            </a:rPr>
            <a:t>Визуальный качественный анализ, как правило, предшествует автоматической обработке снимков и включает следующие действия: </a:t>
          </a:r>
          <a:endParaRPr lang="ru-RU" sz="1200">
            <a:latin typeface="Times New Roman" panose="02020603050405020304" pitchFamily="18" charset="0"/>
            <a:cs typeface="Times New Roman" panose="02020603050405020304" pitchFamily="18" charset="0"/>
          </a:endParaRPr>
        </a:p>
      </dgm:t>
    </dgm:pt>
    <dgm:pt modelId="{7FC89300-DE1C-4836-8A00-808450931424}" type="parTrans" cxnId="{E173C34B-659E-4A96-871E-BD925BC9F78C}">
      <dgm:prSet/>
      <dgm:spPr/>
      <dgm:t>
        <a:bodyPr/>
        <a:lstStyle/>
        <a:p>
          <a:endParaRPr lang="ru-RU"/>
        </a:p>
      </dgm:t>
    </dgm:pt>
    <dgm:pt modelId="{E5BEB409-7ACE-4565-973B-4148269E4931}" type="sibTrans" cxnId="{E173C34B-659E-4A96-871E-BD925BC9F78C}">
      <dgm:prSet/>
      <dgm:spPr/>
      <dgm:t>
        <a:bodyPr/>
        <a:lstStyle/>
        <a:p>
          <a:endParaRPr lang="ru-RU"/>
        </a:p>
      </dgm:t>
    </dgm:pt>
    <dgm:pt modelId="{8B1D9A57-FA52-4B39-9F33-6AD618CD0C18}">
      <dgm:prSet custT="1"/>
      <dgm:spPr/>
      <dgm:t>
        <a:bodyPr/>
        <a:lstStyle/>
        <a:p>
          <a:pPr rtl="0"/>
          <a:r>
            <a:rPr lang="ru-RU" sz="1100" smtClean="0">
              <a:latin typeface="Times New Roman" panose="02020603050405020304" pitchFamily="18" charset="0"/>
              <a:cs typeface="Times New Roman" panose="02020603050405020304" pitchFamily="18" charset="0"/>
            </a:rPr>
            <a:t>оценка характера растрового изображения как самостоятельного объекта; </a:t>
          </a:r>
          <a:endParaRPr lang="ru-RU" sz="1100">
            <a:latin typeface="Times New Roman" panose="02020603050405020304" pitchFamily="18" charset="0"/>
            <a:cs typeface="Times New Roman" panose="02020603050405020304" pitchFamily="18" charset="0"/>
          </a:endParaRPr>
        </a:p>
      </dgm:t>
    </dgm:pt>
    <dgm:pt modelId="{D1F34F4F-6A31-47F0-B9DC-588B59EE145F}" type="parTrans" cxnId="{51960385-7E03-4A05-A238-B87394CCBBA3}">
      <dgm:prSet/>
      <dgm:spPr/>
      <dgm:t>
        <a:bodyPr/>
        <a:lstStyle/>
        <a:p>
          <a:endParaRPr lang="ru-RU"/>
        </a:p>
      </dgm:t>
    </dgm:pt>
    <dgm:pt modelId="{BD86801E-2CAE-4E6B-B601-C4F4DAAD830D}" type="sibTrans" cxnId="{51960385-7E03-4A05-A238-B87394CCBBA3}">
      <dgm:prSet/>
      <dgm:spPr/>
      <dgm:t>
        <a:bodyPr/>
        <a:lstStyle/>
        <a:p>
          <a:endParaRPr lang="ru-RU"/>
        </a:p>
      </dgm:t>
    </dgm:pt>
    <dgm:pt modelId="{CD4B9C9E-5E5C-4D5C-8A62-7FD3845B12D7}">
      <dgm:prSet custT="1"/>
      <dgm:spPr/>
      <dgm:t>
        <a:bodyPr/>
        <a:lstStyle/>
        <a:p>
          <a:pPr rtl="0"/>
          <a:r>
            <a:rPr lang="ru-RU" sz="1100" smtClean="0">
              <a:latin typeface="Times New Roman" panose="02020603050405020304" pitchFamily="18" charset="0"/>
              <a:cs typeface="Times New Roman" panose="02020603050405020304" pitchFamily="18" charset="0"/>
            </a:rPr>
            <a:t>выявление системы объектов, подлежащих опознанию и интерпретации; </a:t>
          </a:r>
          <a:endParaRPr lang="ru-RU" sz="1100">
            <a:latin typeface="Times New Roman" panose="02020603050405020304" pitchFamily="18" charset="0"/>
            <a:cs typeface="Times New Roman" panose="02020603050405020304" pitchFamily="18" charset="0"/>
          </a:endParaRPr>
        </a:p>
      </dgm:t>
    </dgm:pt>
    <dgm:pt modelId="{57EBB0D9-82DB-4C91-8717-28A793019C1E}" type="parTrans" cxnId="{A4F2A3C0-1BBE-4A46-9334-84BF054FA6DF}">
      <dgm:prSet/>
      <dgm:spPr/>
      <dgm:t>
        <a:bodyPr/>
        <a:lstStyle/>
        <a:p>
          <a:endParaRPr lang="ru-RU"/>
        </a:p>
      </dgm:t>
    </dgm:pt>
    <dgm:pt modelId="{50979EFA-D808-41BB-8998-4BF92521C5B1}" type="sibTrans" cxnId="{A4F2A3C0-1BBE-4A46-9334-84BF054FA6DF}">
      <dgm:prSet/>
      <dgm:spPr/>
      <dgm:t>
        <a:bodyPr/>
        <a:lstStyle/>
        <a:p>
          <a:endParaRPr lang="ru-RU"/>
        </a:p>
      </dgm:t>
    </dgm:pt>
    <dgm:pt modelId="{2E00A9B3-9305-4238-8E3F-AEAC2745506E}">
      <dgm:prSet custT="1"/>
      <dgm:spPr/>
      <dgm:t>
        <a:bodyPr/>
        <a:lstStyle/>
        <a:p>
          <a:pPr rtl="0"/>
          <a:r>
            <a:rPr lang="ru-RU" sz="1100" smtClean="0">
              <a:latin typeface="Times New Roman" panose="02020603050405020304" pitchFamily="18" charset="0"/>
              <a:cs typeface="Times New Roman" panose="02020603050405020304" pitchFamily="18" charset="0"/>
            </a:rPr>
            <a:t>оценка особенностей визуального восприятия объектов; </a:t>
          </a:r>
          <a:endParaRPr lang="ru-RU" sz="1100">
            <a:latin typeface="Times New Roman" panose="02020603050405020304" pitchFamily="18" charset="0"/>
            <a:cs typeface="Times New Roman" panose="02020603050405020304" pitchFamily="18" charset="0"/>
          </a:endParaRPr>
        </a:p>
      </dgm:t>
    </dgm:pt>
    <dgm:pt modelId="{36F11E57-37CB-4650-A6ED-D920FB15F826}" type="parTrans" cxnId="{DCAD967C-3F55-4966-992C-9EC50DC3C98D}">
      <dgm:prSet/>
      <dgm:spPr/>
      <dgm:t>
        <a:bodyPr/>
        <a:lstStyle/>
        <a:p>
          <a:endParaRPr lang="ru-RU"/>
        </a:p>
      </dgm:t>
    </dgm:pt>
    <dgm:pt modelId="{3ADAE8BB-B114-4130-8B06-8E87EF90226F}" type="sibTrans" cxnId="{DCAD967C-3F55-4966-992C-9EC50DC3C98D}">
      <dgm:prSet/>
      <dgm:spPr/>
      <dgm:t>
        <a:bodyPr/>
        <a:lstStyle/>
        <a:p>
          <a:endParaRPr lang="ru-RU"/>
        </a:p>
      </dgm:t>
    </dgm:pt>
    <dgm:pt modelId="{1F702742-CA79-47E6-A57F-0FAAE2833477}">
      <dgm:prSet custT="1"/>
      <dgm:spPr/>
      <dgm:t>
        <a:bodyPr/>
        <a:lstStyle/>
        <a:p>
          <a:pPr rtl="0"/>
          <a:r>
            <a:rPr lang="ru-RU" sz="1100" dirty="0" smtClean="0">
              <a:latin typeface="Times New Roman" panose="02020603050405020304" pitchFamily="18" charset="0"/>
              <a:cs typeface="Times New Roman" panose="02020603050405020304" pitchFamily="18" charset="0"/>
            </a:rPr>
            <a:t>определение иерархии классов анализа изображения; </a:t>
          </a:r>
          <a:endParaRPr lang="ru-RU" sz="1100" dirty="0">
            <a:latin typeface="Times New Roman" panose="02020603050405020304" pitchFamily="18" charset="0"/>
            <a:cs typeface="Times New Roman" panose="02020603050405020304" pitchFamily="18" charset="0"/>
          </a:endParaRPr>
        </a:p>
      </dgm:t>
    </dgm:pt>
    <dgm:pt modelId="{EB538A6E-09B5-4BF4-A01F-F23CBEBACB4A}" type="parTrans" cxnId="{FA77D3E9-A6D4-428B-9D93-8E042DE4B014}">
      <dgm:prSet/>
      <dgm:spPr/>
      <dgm:t>
        <a:bodyPr/>
        <a:lstStyle/>
        <a:p>
          <a:endParaRPr lang="ru-RU"/>
        </a:p>
      </dgm:t>
    </dgm:pt>
    <dgm:pt modelId="{79A1CDE2-6C0A-4C50-B606-9930D46A184B}" type="sibTrans" cxnId="{FA77D3E9-A6D4-428B-9D93-8E042DE4B014}">
      <dgm:prSet/>
      <dgm:spPr/>
      <dgm:t>
        <a:bodyPr/>
        <a:lstStyle/>
        <a:p>
          <a:endParaRPr lang="ru-RU"/>
        </a:p>
      </dgm:t>
    </dgm:pt>
    <dgm:pt modelId="{16D93B3C-CAA2-4FB8-9B6E-14AAD21DF5FE}">
      <dgm:prSet custT="1"/>
      <dgm:spPr/>
      <dgm:t>
        <a:bodyPr/>
        <a:lstStyle/>
        <a:p>
          <a:pPr rtl="0"/>
          <a:r>
            <a:rPr lang="ru-RU" sz="1100" dirty="0" smtClean="0">
              <a:latin typeface="Times New Roman" panose="02020603050405020304" pitchFamily="18" charset="0"/>
              <a:cs typeface="Times New Roman" panose="02020603050405020304" pitchFamily="18" charset="0"/>
            </a:rPr>
            <a:t>выделение и оценка признаков, по которым будет проводится опознание и интерпретация; </a:t>
          </a:r>
          <a:endParaRPr lang="ru-RU" sz="1100" dirty="0">
            <a:latin typeface="Times New Roman" panose="02020603050405020304" pitchFamily="18" charset="0"/>
            <a:cs typeface="Times New Roman" panose="02020603050405020304" pitchFamily="18" charset="0"/>
          </a:endParaRPr>
        </a:p>
      </dgm:t>
    </dgm:pt>
    <dgm:pt modelId="{D169A225-4319-4098-9383-4FE25139D24B}" type="parTrans" cxnId="{7FA2B250-F678-49C8-9E4F-267E0BA383F5}">
      <dgm:prSet/>
      <dgm:spPr/>
      <dgm:t>
        <a:bodyPr/>
        <a:lstStyle/>
        <a:p>
          <a:endParaRPr lang="ru-RU"/>
        </a:p>
      </dgm:t>
    </dgm:pt>
    <dgm:pt modelId="{9C0F8CD6-E263-498C-863F-FC695ECC2CA0}" type="sibTrans" cxnId="{7FA2B250-F678-49C8-9E4F-267E0BA383F5}">
      <dgm:prSet/>
      <dgm:spPr/>
      <dgm:t>
        <a:bodyPr/>
        <a:lstStyle/>
        <a:p>
          <a:endParaRPr lang="ru-RU"/>
        </a:p>
      </dgm:t>
    </dgm:pt>
    <dgm:pt modelId="{049A2103-2A92-43C9-B033-1754DDB141B0}">
      <dgm:prSet custT="1"/>
      <dgm:spPr/>
      <dgm:t>
        <a:bodyPr/>
        <a:lstStyle/>
        <a:p>
          <a:pPr rtl="0"/>
          <a:r>
            <a:rPr lang="ru-RU" sz="1100" dirty="0" smtClean="0">
              <a:latin typeface="Times New Roman" panose="02020603050405020304" pitchFamily="18" charset="0"/>
              <a:cs typeface="Times New Roman" panose="02020603050405020304" pitchFamily="18" charset="0"/>
            </a:rPr>
            <a:t>оценка степени </a:t>
          </a:r>
          <a:r>
            <a:rPr lang="ru-RU" sz="1100" dirty="0" err="1" smtClean="0">
              <a:latin typeface="Times New Roman" panose="02020603050405020304" pitchFamily="18" charset="0"/>
              <a:cs typeface="Times New Roman" panose="02020603050405020304" pitchFamily="18" charset="0"/>
            </a:rPr>
            <a:t>классифицированности</a:t>
          </a:r>
          <a:r>
            <a:rPr lang="ru-RU" sz="1100" dirty="0" smtClean="0">
              <a:latin typeface="Times New Roman" panose="02020603050405020304" pitchFamily="18" charset="0"/>
              <a:cs typeface="Times New Roman" panose="02020603050405020304" pitchFamily="18" charset="0"/>
            </a:rPr>
            <a:t> растрового изображения применительно к имеющимся программно-техническим средствам обработки изображений.</a:t>
          </a:r>
          <a:endParaRPr lang="ru-RU" sz="1100" dirty="0">
            <a:latin typeface="Times New Roman" panose="02020603050405020304" pitchFamily="18" charset="0"/>
            <a:cs typeface="Times New Roman" panose="02020603050405020304" pitchFamily="18" charset="0"/>
          </a:endParaRPr>
        </a:p>
      </dgm:t>
    </dgm:pt>
    <dgm:pt modelId="{703C5F56-D625-4559-84E3-9A32E19728E8}" type="parTrans" cxnId="{9F362AB8-B198-4842-AF82-DB5FF6715E0A}">
      <dgm:prSet/>
      <dgm:spPr/>
      <dgm:t>
        <a:bodyPr/>
        <a:lstStyle/>
        <a:p>
          <a:endParaRPr lang="ru-RU"/>
        </a:p>
      </dgm:t>
    </dgm:pt>
    <dgm:pt modelId="{952AAB26-11EB-4FBC-877C-C53AAAB4FA9F}" type="sibTrans" cxnId="{9F362AB8-B198-4842-AF82-DB5FF6715E0A}">
      <dgm:prSet/>
      <dgm:spPr/>
      <dgm:t>
        <a:bodyPr/>
        <a:lstStyle/>
        <a:p>
          <a:endParaRPr lang="ru-RU"/>
        </a:p>
      </dgm:t>
    </dgm:pt>
    <dgm:pt modelId="{0DD14FE3-0D9A-4EAB-BF02-3C138974493F}" type="pres">
      <dgm:prSet presAssocID="{35CAEFC3-7D73-40DA-AE2F-A6EBBB721900}" presName="CompostProcess" presStyleCnt="0">
        <dgm:presLayoutVars>
          <dgm:dir/>
          <dgm:resizeHandles val="exact"/>
        </dgm:presLayoutVars>
      </dgm:prSet>
      <dgm:spPr/>
    </dgm:pt>
    <dgm:pt modelId="{0332702E-514B-473F-A02D-2D8DF64B508A}" type="pres">
      <dgm:prSet presAssocID="{35CAEFC3-7D73-40DA-AE2F-A6EBBB721900}" presName="arrow" presStyleLbl="bgShp" presStyleIdx="0" presStyleCnt="1"/>
      <dgm:spPr/>
    </dgm:pt>
    <dgm:pt modelId="{65F43E18-8B17-4BF4-A992-F00DD2F87994}" type="pres">
      <dgm:prSet presAssocID="{35CAEFC3-7D73-40DA-AE2F-A6EBBB721900}" presName="linearProcess" presStyleCnt="0"/>
      <dgm:spPr/>
    </dgm:pt>
    <dgm:pt modelId="{C0DD85EF-439B-4008-8D70-A3514D22D1FB}" type="pres">
      <dgm:prSet presAssocID="{40FE6082-A804-4A92-AB01-B39F70DF9825}" presName="textNode" presStyleLbl="node1" presStyleIdx="0" presStyleCnt="7" custScaleX="374356" custScaleY="46894" custLinFactX="282762" custLinFactNeighborX="300000" custLinFactNeighborY="-91498">
        <dgm:presLayoutVars>
          <dgm:bulletEnabled val="1"/>
        </dgm:presLayoutVars>
      </dgm:prSet>
      <dgm:spPr/>
    </dgm:pt>
    <dgm:pt modelId="{9BA99932-1D2E-48CE-A4B9-8F728855C815}" type="pres">
      <dgm:prSet presAssocID="{E5BEB409-7ACE-4565-973B-4148269E4931}" presName="sibTrans" presStyleCnt="0"/>
      <dgm:spPr/>
    </dgm:pt>
    <dgm:pt modelId="{3F1B76E8-1BCE-4134-83C5-54CA4DDE634C}" type="pres">
      <dgm:prSet presAssocID="{8B1D9A57-FA52-4B39-9F33-6AD618CD0C18}" presName="textNode" presStyleLbl="node1" presStyleIdx="1" presStyleCnt="7" custScaleY="124264" custLinFactX="-284820" custLinFactNeighborX="-300000" custLinFactNeighborY="17979">
        <dgm:presLayoutVars>
          <dgm:bulletEnabled val="1"/>
        </dgm:presLayoutVars>
      </dgm:prSet>
      <dgm:spPr/>
    </dgm:pt>
    <dgm:pt modelId="{AF28BBD9-6DC7-48B1-885B-9546F2029206}" type="pres">
      <dgm:prSet presAssocID="{BD86801E-2CAE-4E6B-B601-C4F4DAAD830D}" presName="sibTrans" presStyleCnt="0"/>
      <dgm:spPr/>
    </dgm:pt>
    <dgm:pt modelId="{40F66EB0-712B-46B8-BB7F-670B706340F3}" type="pres">
      <dgm:prSet presAssocID="{CD4B9C9E-5E5C-4D5C-8A62-7FD3845B12D7}" presName="textNode" presStyleLbl="node1" presStyleIdx="2" presStyleCnt="7" custScaleY="123501" custLinFactX="-273515" custLinFactNeighborX="-300000" custLinFactNeighborY="19263">
        <dgm:presLayoutVars>
          <dgm:bulletEnabled val="1"/>
        </dgm:presLayoutVars>
      </dgm:prSet>
      <dgm:spPr/>
    </dgm:pt>
    <dgm:pt modelId="{5AB7D5CE-2AC5-4EC6-8642-5A529820C60A}" type="pres">
      <dgm:prSet presAssocID="{50979EFA-D808-41BB-8998-4BF92521C5B1}" presName="sibTrans" presStyleCnt="0"/>
      <dgm:spPr/>
    </dgm:pt>
    <dgm:pt modelId="{38FF5847-E742-45F6-9642-6512EBCAC222}" type="pres">
      <dgm:prSet presAssocID="{2E00A9B3-9305-4238-8E3F-AEAC2745506E}" presName="textNode" presStyleLbl="node1" presStyleIdx="3" presStyleCnt="7" custScaleY="125306" custLinFactX="-265717" custLinFactNeighborX="-300000" custLinFactNeighborY="21831">
        <dgm:presLayoutVars>
          <dgm:bulletEnabled val="1"/>
        </dgm:presLayoutVars>
      </dgm:prSet>
      <dgm:spPr/>
    </dgm:pt>
    <dgm:pt modelId="{139AB278-6433-4D68-AF2C-4D814C66565C}" type="pres">
      <dgm:prSet presAssocID="{3ADAE8BB-B114-4130-8B06-8E87EF90226F}" presName="sibTrans" presStyleCnt="0"/>
      <dgm:spPr/>
    </dgm:pt>
    <dgm:pt modelId="{2F88CF2E-666B-4695-9865-03763D73F342}" type="pres">
      <dgm:prSet presAssocID="{1F702742-CA79-47E6-A57F-0FAAE2833477}" presName="textNode" presStyleLbl="node1" presStyleIdx="4" presStyleCnt="7" custScaleY="123848" custLinFactX="-252052" custLinFactNeighborX="-300000" custLinFactNeighborY="20547">
        <dgm:presLayoutVars>
          <dgm:bulletEnabled val="1"/>
        </dgm:presLayoutVars>
      </dgm:prSet>
      <dgm:spPr/>
    </dgm:pt>
    <dgm:pt modelId="{8D646A5D-5152-4AE5-8C27-473406F53CA8}" type="pres">
      <dgm:prSet presAssocID="{79A1CDE2-6C0A-4C50-B606-9930D46A184B}" presName="sibTrans" presStyleCnt="0"/>
      <dgm:spPr/>
    </dgm:pt>
    <dgm:pt modelId="{A954A42C-4B67-448D-9FD3-0B29DE97F272}" type="pres">
      <dgm:prSet presAssocID="{16D93B3C-CAA2-4FB8-9B6E-14AAD21DF5FE}" presName="textNode" presStyleLbl="node1" presStyleIdx="5" presStyleCnt="7" custScaleY="120790" custLinFactX="-240590" custLinFactNeighborX="-300000" custLinFactNeighborY="19263">
        <dgm:presLayoutVars>
          <dgm:bulletEnabled val="1"/>
        </dgm:presLayoutVars>
      </dgm:prSet>
      <dgm:spPr/>
    </dgm:pt>
    <dgm:pt modelId="{1CC51866-BA80-4914-892A-660B5A08E94B}" type="pres">
      <dgm:prSet presAssocID="{9C0F8CD6-E263-498C-863F-FC695ECC2CA0}" presName="sibTrans" presStyleCnt="0"/>
      <dgm:spPr/>
    </dgm:pt>
    <dgm:pt modelId="{4151E6B5-9055-4F99-93DE-23105950154B}" type="pres">
      <dgm:prSet presAssocID="{049A2103-2A92-43C9-B033-1754DDB141B0}" presName="textNode" presStyleLbl="node1" presStyleIdx="6" presStyleCnt="7" custScaleY="121280" custLinFactX="-228341" custLinFactNeighborX="-300000" custLinFactNeighborY="19263">
        <dgm:presLayoutVars>
          <dgm:bulletEnabled val="1"/>
        </dgm:presLayoutVars>
      </dgm:prSet>
      <dgm:spPr/>
    </dgm:pt>
  </dgm:ptLst>
  <dgm:cxnLst>
    <dgm:cxn modelId="{A4F2A3C0-1BBE-4A46-9334-84BF054FA6DF}" srcId="{35CAEFC3-7D73-40DA-AE2F-A6EBBB721900}" destId="{CD4B9C9E-5E5C-4D5C-8A62-7FD3845B12D7}" srcOrd="2" destOrd="0" parTransId="{57EBB0D9-82DB-4C91-8717-28A793019C1E}" sibTransId="{50979EFA-D808-41BB-8998-4BF92521C5B1}"/>
    <dgm:cxn modelId="{7FA2B250-F678-49C8-9E4F-267E0BA383F5}" srcId="{35CAEFC3-7D73-40DA-AE2F-A6EBBB721900}" destId="{16D93B3C-CAA2-4FB8-9B6E-14AAD21DF5FE}" srcOrd="5" destOrd="0" parTransId="{D169A225-4319-4098-9383-4FE25139D24B}" sibTransId="{9C0F8CD6-E263-498C-863F-FC695ECC2CA0}"/>
    <dgm:cxn modelId="{51960385-7E03-4A05-A238-B87394CCBBA3}" srcId="{35CAEFC3-7D73-40DA-AE2F-A6EBBB721900}" destId="{8B1D9A57-FA52-4B39-9F33-6AD618CD0C18}" srcOrd="1" destOrd="0" parTransId="{D1F34F4F-6A31-47F0-B9DC-588B59EE145F}" sibTransId="{BD86801E-2CAE-4E6B-B601-C4F4DAAD830D}"/>
    <dgm:cxn modelId="{DCAD967C-3F55-4966-992C-9EC50DC3C98D}" srcId="{35CAEFC3-7D73-40DA-AE2F-A6EBBB721900}" destId="{2E00A9B3-9305-4238-8E3F-AEAC2745506E}" srcOrd="3" destOrd="0" parTransId="{36F11E57-37CB-4650-A6ED-D920FB15F826}" sibTransId="{3ADAE8BB-B114-4130-8B06-8E87EF90226F}"/>
    <dgm:cxn modelId="{E173C34B-659E-4A96-871E-BD925BC9F78C}" srcId="{35CAEFC3-7D73-40DA-AE2F-A6EBBB721900}" destId="{40FE6082-A804-4A92-AB01-B39F70DF9825}" srcOrd="0" destOrd="0" parTransId="{7FC89300-DE1C-4836-8A00-808450931424}" sibTransId="{E5BEB409-7ACE-4565-973B-4148269E4931}"/>
    <dgm:cxn modelId="{741630B2-3A73-4CAE-BDB1-1329EE5BACBB}" type="presOf" srcId="{049A2103-2A92-43C9-B033-1754DDB141B0}" destId="{4151E6B5-9055-4F99-93DE-23105950154B}" srcOrd="0" destOrd="0" presId="urn:microsoft.com/office/officeart/2005/8/layout/hProcess9"/>
    <dgm:cxn modelId="{1AED5010-F343-4411-9F13-47795930E9D3}" type="presOf" srcId="{16D93B3C-CAA2-4FB8-9B6E-14AAD21DF5FE}" destId="{A954A42C-4B67-448D-9FD3-0B29DE97F272}" srcOrd="0" destOrd="0" presId="urn:microsoft.com/office/officeart/2005/8/layout/hProcess9"/>
    <dgm:cxn modelId="{C5D8812A-CE99-4426-8AFD-1518D109BEE0}" type="presOf" srcId="{35CAEFC3-7D73-40DA-AE2F-A6EBBB721900}" destId="{0DD14FE3-0D9A-4EAB-BF02-3C138974493F}" srcOrd="0" destOrd="0" presId="urn:microsoft.com/office/officeart/2005/8/layout/hProcess9"/>
    <dgm:cxn modelId="{BAAE5A3C-ADAD-4061-A393-733B7515515D}" type="presOf" srcId="{2E00A9B3-9305-4238-8E3F-AEAC2745506E}" destId="{38FF5847-E742-45F6-9642-6512EBCAC222}" srcOrd="0" destOrd="0" presId="urn:microsoft.com/office/officeart/2005/8/layout/hProcess9"/>
    <dgm:cxn modelId="{B2899C01-85F2-4FE4-BD5A-DEEEE189A0D1}" type="presOf" srcId="{40FE6082-A804-4A92-AB01-B39F70DF9825}" destId="{C0DD85EF-439B-4008-8D70-A3514D22D1FB}" srcOrd="0" destOrd="0" presId="urn:microsoft.com/office/officeart/2005/8/layout/hProcess9"/>
    <dgm:cxn modelId="{A16F7C1B-66CE-4B62-935A-662F31832032}" type="presOf" srcId="{8B1D9A57-FA52-4B39-9F33-6AD618CD0C18}" destId="{3F1B76E8-1BCE-4134-83C5-54CA4DDE634C}" srcOrd="0" destOrd="0" presId="urn:microsoft.com/office/officeart/2005/8/layout/hProcess9"/>
    <dgm:cxn modelId="{FA77D3E9-A6D4-428B-9D93-8E042DE4B014}" srcId="{35CAEFC3-7D73-40DA-AE2F-A6EBBB721900}" destId="{1F702742-CA79-47E6-A57F-0FAAE2833477}" srcOrd="4" destOrd="0" parTransId="{EB538A6E-09B5-4BF4-A01F-F23CBEBACB4A}" sibTransId="{79A1CDE2-6C0A-4C50-B606-9930D46A184B}"/>
    <dgm:cxn modelId="{9F362AB8-B198-4842-AF82-DB5FF6715E0A}" srcId="{35CAEFC3-7D73-40DA-AE2F-A6EBBB721900}" destId="{049A2103-2A92-43C9-B033-1754DDB141B0}" srcOrd="6" destOrd="0" parTransId="{703C5F56-D625-4559-84E3-9A32E19728E8}" sibTransId="{952AAB26-11EB-4FBC-877C-C53AAAB4FA9F}"/>
    <dgm:cxn modelId="{C70FD545-8B51-409D-B7BC-8F2E1FC54048}" type="presOf" srcId="{1F702742-CA79-47E6-A57F-0FAAE2833477}" destId="{2F88CF2E-666B-4695-9865-03763D73F342}" srcOrd="0" destOrd="0" presId="urn:microsoft.com/office/officeart/2005/8/layout/hProcess9"/>
    <dgm:cxn modelId="{EFDF23EB-1999-41FC-891B-CA790A4A0343}" type="presOf" srcId="{CD4B9C9E-5E5C-4D5C-8A62-7FD3845B12D7}" destId="{40F66EB0-712B-46B8-BB7F-670B706340F3}" srcOrd="0" destOrd="0" presId="urn:microsoft.com/office/officeart/2005/8/layout/hProcess9"/>
    <dgm:cxn modelId="{2950E89A-DE5F-45AF-AF10-E09931B9B30B}" type="presParOf" srcId="{0DD14FE3-0D9A-4EAB-BF02-3C138974493F}" destId="{0332702E-514B-473F-A02D-2D8DF64B508A}" srcOrd="0" destOrd="0" presId="urn:microsoft.com/office/officeart/2005/8/layout/hProcess9"/>
    <dgm:cxn modelId="{27A9B56F-498B-414D-ADB4-536BD30B0654}" type="presParOf" srcId="{0DD14FE3-0D9A-4EAB-BF02-3C138974493F}" destId="{65F43E18-8B17-4BF4-A992-F00DD2F87994}" srcOrd="1" destOrd="0" presId="urn:microsoft.com/office/officeart/2005/8/layout/hProcess9"/>
    <dgm:cxn modelId="{B25BC209-6718-4E94-8784-3D21A6145329}" type="presParOf" srcId="{65F43E18-8B17-4BF4-A992-F00DD2F87994}" destId="{C0DD85EF-439B-4008-8D70-A3514D22D1FB}" srcOrd="0" destOrd="0" presId="urn:microsoft.com/office/officeart/2005/8/layout/hProcess9"/>
    <dgm:cxn modelId="{ACF6F2E7-B3D4-4E5A-9247-DB46A2BB1E59}" type="presParOf" srcId="{65F43E18-8B17-4BF4-A992-F00DD2F87994}" destId="{9BA99932-1D2E-48CE-A4B9-8F728855C815}" srcOrd="1" destOrd="0" presId="urn:microsoft.com/office/officeart/2005/8/layout/hProcess9"/>
    <dgm:cxn modelId="{0093E02A-378B-471D-B431-61B2F29F295F}" type="presParOf" srcId="{65F43E18-8B17-4BF4-A992-F00DD2F87994}" destId="{3F1B76E8-1BCE-4134-83C5-54CA4DDE634C}" srcOrd="2" destOrd="0" presId="urn:microsoft.com/office/officeart/2005/8/layout/hProcess9"/>
    <dgm:cxn modelId="{913F135E-9CC0-41A1-89FD-E8DB85A30919}" type="presParOf" srcId="{65F43E18-8B17-4BF4-A992-F00DD2F87994}" destId="{AF28BBD9-6DC7-48B1-885B-9546F2029206}" srcOrd="3" destOrd="0" presId="urn:microsoft.com/office/officeart/2005/8/layout/hProcess9"/>
    <dgm:cxn modelId="{2AB0B34E-0BCE-43E0-9C23-184838B8A51F}" type="presParOf" srcId="{65F43E18-8B17-4BF4-A992-F00DD2F87994}" destId="{40F66EB0-712B-46B8-BB7F-670B706340F3}" srcOrd="4" destOrd="0" presId="urn:microsoft.com/office/officeart/2005/8/layout/hProcess9"/>
    <dgm:cxn modelId="{C27446DD-4006-420A-8AA4-59F708991744}" type="presParOf" srcId="{65F43E18-8B17-4BF4-A992-F00DD2F87994}" destId="{5AB7D5CE-2AC5-4EC6-8642-5A529820C60A}" srcOrd="5" destOrd="0" presId="urn:microsoft.com/office/officeart/2005/8/layout/hProcess9"/>
    <dgm:cxn modelId="{341CD3A7-52BB-489C-B40C-3A3DE602E076}" type="presParOf" srcId="{65F43E18-8B17-4BF4-A992-F00DD2F87994}" destId="{38FF5847-E742-45F6-9642-6512EBCAC222}" srcOrd="6" destOrd="0" presId="urn:microsoft.com/office/officeart/2005/8/layout/hProcess9"/>
    <dgm:cxn modelId="{9350CFEF-2B61-40A8-A05A-CB05AB9E00A1}" type="presParOf" srcId="{65F43E18-8B17-4BF4-A992-F00DD2F87994}" destId="{139AB278-6433-4D68-AF2C-4D814C66565C}" srcOrd="7" destOrd="0" presId="urn:microsoft.com/office/officeart/2005/8/layout/hProcess9"/>
    <dgm:cxn modelId="{BC3E0854-BA7D-4642-AA1F-DE3DF931E8E7}" type="presParOf" srcId="{65F43E18-8B17-4BF4-A992-F00DD2F87994}" destId="{2F88CF2E-666B-4695-9865-03763D73F342}" srcOrd="8" destOrd="0" presId="urn:microsoft.com/office/officeart/2005/8/layout/hProcess9"/>
    <dgm:cxn modelId="{F2B9D346-168C-48F3-9D6D-1236AF23C472}" type="presParOf" srcId="{65F43E18-8B17-4BF4-A992-F00DD2F87994}" destId="{8D646A5D-5152-4AE5-8C27-473406F53CA8}" srcOrd="9" destOrd="0" presId="urn:microsoft.com/office/officeart/2005/8/layout/hProcess9"/>
    <dgm:cxn modelId="{A120309B-9E4D-4EBE-B15B-1A3EDF8408D6}" type="presParOf" srcId="{65F43E18-8B17-4BF4-A992-F00DD2F87994}" destId="{A954A42C-4B67-448D-9FD3-0B29DE97F272}" srcOrd="10" destOrd="0" presId="urn:microsoft.com/office/officeart/2005/8/layout/hProcess9"/>
    <dgm:cxn modelId="{6D95FEDE-EAFF-487D-8B9A-B25282977640}" type="presParOf" srcId="{65F43E18-8B17-4BF4-A992-F00DD2F87994}" destId="{1CC51866-BA80-4914-892A-660B5A08E94B}" srcOrd="11" destOrd="0" presId="urn:microsoft.com/office/officeart/2005/8/layout/hProcess9"/>
    <dgm:cxn modelId="{76FEB705-3E25-4A3F-BB27-8D16D85DEE80}" type="presParOf" srcId="{65F43E18-8B17-4BF4-A992-F00DD2F87994}" destId="{4151E6B5-9055-4F99-93DE-23105950154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4F2C-DA0D-4B12-AE79-23F722880ED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CCD861D2-5372-4EBB-BA60-2C2EAB0B98CC}">
      <dgm:prSet phldrT="[Текст]" custT="1"/>
      <dgm:spPr/>
      <dgm:t>
        <a:bodyPr/>
        <a:lstStyle/>
        <a:p>
          <a:r>
            <a:rPr lang="ru-RU" sz="1800" dirty="0">
              <a:latin typeface="Times New Roman" panose="02020603050405020304" pitchFamily="18" charset="0"/>
              <a:cs typeface="Times New Roman" panose="02020603050405020304" pitchFamily="18" charset="0"/>
            </a:rPr>
            <a:t>обобщенный</a:t>
          </a:r>
        </a:p>
      </dgm:t>
    </dgm:pt>
    <dgm:pt modelId="{74EFD222-71A9-49F6-B8C7-8EE2E2AA3580}" type="parTrans" cxnId="{4A91BBF0-84D2-41F7-B5CC-942F1A71E2C8}">
      <dgm:prSet/>
      <dgm:spPr/>
      <dgm:t>
        <a:bodyPr/>
        <a:lstStyle/>
        <a:p>
          <a:endParaRPr lang="ru-RU" sz="1800">
            <a:latin typeface="Times New Roman" panose="02020603050405020304" pitchFamily="18" charset="0"/>
            <a:cs typeface="Times New Roman" panose="02020603050405020304" pitchFamily="18" charset="0"/>
          </a:endParaRPr>
        </a:p>
      </dgm:t>
    </dgm:pt>
    <dgm:pt modelId="{C569315B-BFB6-4101-8671-711F6EB0247E}" type="sibTrans" cxnId="{4A91BBF0-84D2-41F7-B5CC-942F1A71E2C8}">
      <dgm:prSet/>
      <dgm:spPr/>
      <dgm:t>
        <a:bodyPr/>
        <a:lstStyle/>
        <a:p>
          <a:endParaRPr lang="ru-RU" sz="1800">
            <a:latin typeface="Times New Roman" panose="02020603050405020304" pitchFamily="18" charset="0"/>
            <a:cs typeface="Times New Roman" panose="02020603050405020304" pitchFamily="18" charset="0"/>
          </a:endParaRPr>
        </a:p>
      </dgm:t>
    </dgm:pt>
    <dgm:pt modelId="{B0F3B737-1EF8-4F90-BCD8-B2FD589AA50C}">
      <dgm:prSet phldrT="[Текст]" custT="1"/>
      <dgm:spPr/>
      <dgm:t>
        <a:bodyPr/>
        <a:lstStyle/>
        <a:p>
          <a:r>
            <a:rPr lang="ru-RU" sz="1800" dirty="0">
              <a:latin typeface="Times New Roman" panose="02020603050405020304" pitchFamily="18" charset="0"/>
              <a:cs typeface="Times New Roman" panose="02020603050405020304" pitchFamily="18" charset="0"/>
            </a:rPr>
            <a:t>формальный</a:t>
          </a:r>
        </a:p>
      </dgm:t>
    </dgm:pt>
    <dgm:pt modelId="{0FD81746-8DCD-40E5-904B-71B73267C42C}" type="parTrans" cxnId="{E57EF519-0BF9-4D38-8BD0-B31257AC5694}">
      <dgm:prSet/>
      <dgm:spPr/>
      <dgm:t>
        <a:bodyPr/>
        <a:lstStyle/>
        <a:p>
          <a:endParaRPr lang="ru-RU" sz="1800">
            <a:latin typeface="Times New Roman" panose="02020603050405020304" pitchFamily="18" charset="0"/>
            <a:cs typeface="Times New Roman" panose="02020603050405020304" pitchFamily="18" charset="0"/>
          </a:endParaRPr>
        </a:p>
      </dgm:t>
    </dgm:pt>
    <dgm:pt modelId="{729607D4-25DB-4C5E-ADF7-34704D2FCED5}" type="sibTrans" cxnId="{E57EF519-0BF9-4D38-8BD0-B31257AC5694}">
      <dgm:prSet/>
      <dgm:spPr/>
      <dgm:t>
        <a:bodyPr/>
        <a:lstStyle/>
        <a:p>
          <a:endParaRPr lang="ru-RU" sz="1800">
            <a:latin typeface="Times New Roman" panose="02020603050405020304" pitchFamily="18" charset="0"/>
            <a:cs typeface="Times New Roman" panose="02020603050405020304" pitchFamily="18" charset="0"/>
          </a:endParaRPr>
        </a:p>
      </dgm:t>
    </dgm:pt>
    <dgm:pt modelId="{1667D762-D6BF-4620-9626-7225DF5F912B}">
      <dgm:prSet phldrT="[Текст]" custT="1"/>
      <dgm:spPr/>
      <dgm:t>
        <a:bodyPr/>
        <a:lstStyle/>
        <a:p>
          <a:r>
            <a:rPr lang="ru-RU" sz="1800" dirty="0">
              <a:latin typeface="Times New Roman" panose="02020603050405020304" pitchFamily="18" charset="0"/>
              <a:cs typeface="Times New Roman" panose="02020603050405020304" pitchFamily="18" charset="0"/>
            </a:rPr>
            <a:t>непосредственный семантический </a:t>
          </a:r>
        </a:p>
      </dgm:t>
    </dgm:pt>
    <dgm:pt modelId="{A12FE9E1-10B9-4DDB-A99B-A7312B3EC64F}" type="parTrans" cxnId="{A00EF34B-9A89-492D-93A6-BF074F64D562}">
      <dgm:prSet/>
      <dgm:spPr/>
      <dgm:t>
        <a:bodyPr/>
        <a:lstStyle/>
        <a:p>
          <a:endParaRPr lang="ru-RU" sz="1800">
            <a:latin typeface="Times New Roman" panose="02020603050405020304" pitchFamily="18" charset="0"/>
            <a:cs typeface="Times New Roman" panose="02020603050405020304" pitchFamily="18" charset="0"/>
          </a:endParaRPr>
        </a:p>
      </dgm:t>
    </dgm:pt>
    <dgm:pt modelId="{57A632D1-0B86-4CFA-BF26-24FF5B59F021}" type="sibTrans" cxnId="{A00EF34B-9A89-492D-93A6-BF074F64D562}">
      <dgm:prSet/>
      <dgm:spPr/>
      <dgm:t>
        <a:bodyPr/>
        <a:lstStyle/>
        <a:p>
          <a:endParaRPr lang="ru-RU" sz="1800">
            <a:latin typeface="Times New Roman" panose="02020603050405020304" pitchFamily="18" charset="0"/>
            <a:cs typeface="Times New Roman" panose="02020603050405020304" pitchFamily="18" charset="0"/>
          </a:endParaRPr>
        </a:p>
      </dgm:t>
    </dgm:pt>
    <dgm:pt modelId="{0D66FDEC-6BD1-4BD1-B431-C771C6A2888D}">
      <dgm:prSet custT="1"/>
      <dgm:spPr/>
      <dgm:t>
        <a:bodyPr/>
        <a:lstStyle/>
        <a:p>
          <a:r>
            <a:rPr lang="ru-RU" sz="1800">
              <a:latin typeface="Times New Roman" panose="02020603050405020304" pitchFamily="18" charset="0"/>
              <a:cs typeface="Times New Roman" panose="02020603050405020304" pitchFamily="18" charset="0"/>
            </a:rPr>
            <a:t>опосредованный семантический </a:t>
          </a:r>
        </a:p>
      </dgm:t>
    </dgm:pt>
    <dgm:pt modelId="{23A1E02A-78AB-4BB9-96D1-AC0E275E6CA0}" type="parTrans" cxnId="{F7908D9B-BC8E-4F9E-9668-A1799F53D286}">
      <dgm:prSet/>
      <dgm:spPr/>
      <dgm:t>
        <a:bodyPr/>
        <a:lstStyle/>
        <a:p>
          <a:endParaRPr lang="ru-RU" sz="1800">
            <a:latin typeface="Times New Roman" panose="02020603050405020304" pitchFamily="18" charset="0"/>
            <a:cs typeface="Times New Roman" panose="02020603050405020304" pitchFamily="18" charset="0"/>
          </a:endParaRPr>
        </a:p>
      </dgm:t>
    </dgm:pt>
    <dgm:pt modelId="{5784AF38-09E5-4DD4-AAD3-ABB7620A9E51}" type="sibTrans" cxnId="{F7908D9B-BC8E-4F9E-9668-A1799F53D286}">
      <dgm:prSet/>
      <dgm:spPr/>
      <dgm:t>
        <a:bodyPr/>
        <a:lstStyle/>
        <a:p>
          <a:endParaRPr lang="ru-RU" sz="1800">
            <a:latin typeface="Times New Roman" panose="02020603050405020304" pitchFamily="18" charset="0"/>
            <a:cs typeface="Times New Roman" panose="02020603050405020304" pitchFamily="18" charset="0"/>
          </a:endParaRPr>
        </a:p>
      </dgm:t>
    </dgm:pt>
    <dgm:pt modelId="{262BC084-99B1-44B2-96CE-D4EFBA181097}" type="pres">
      <dgm:prSet presAssocID="{4C874F2C-DA0D-4B12-AE79-23F722880EDF}" presName="Name0" presStyleCnt="0">
        <dgm:presLayoutVars>
          <dgm:chMax val="7"/>
          <dgm:chPref val="7"/>
          <dgm:dir/>
        </dgm:presLayoutVars>
      </dgm:prSet>
      <dgm:spPr/>
      <dgm:t>
        <a:bodyPr/>
        <a:lstStyle/>
        <a:p>
          <a:endParaRPr lang="ru-RU"/>
        </a:p>
      </dgm:t>
    </dgm:pt>
    <dgm:pt modelId="{82462689-DE16-49D5-8423-B06322291CD5}" type="pres">
      <dgm:prSet presAssocID="{4C874F2C-DA0D-4B12-AE79-23F722880EDF}" presName="Name1" presStyleCnt="0"/>
      <dgm:spPr/>
    </dgm:pt>
    <dgm:pt modelId="{80AB3263-D317-47A6-871B-36FBDE530D23}" type="pres">
      <dgm:prSet presAssocID="{4C874F2C-DA0D-4B12-AE79-23F722880EDF}" presName="cycle" presStyleCnt="0"/>
      <dgm:spPr/>
    </dgm:pt>
    <dgm:pt modelId="{434FC913-9A61-48FE-B749-5A57D5C66B6F}" type="pres">
      <dgm:prSet presAssocID="{4C874F2C-DA0D-4B12-AE79-23F722880EDF}" presName="srcNode" presStyleLbl="node1" presStyleIdx="0" presStyleCnt="4"/>
      <dgm:spPr/>
    </dgm:pt>
    <dgm:pt modelId="{158D97B3-7EFA-45C5-9744-3A5B5A4C7157}" type="pres">
      <dgm:prSet presAssocID="{4C874F2C-DA0D-4B12-AE79-23F722880EDF}" presName="conn" presStyleLbl="parChTrans1D2" presStyleIdx="0" presStyleCnt="1"/>
      <dgm:spPr/>
      <dgm:t>
        <a:bodyPr/>
        <a:lstStyle/>
        <a:p>
          <a:endParaRPr lang="ru-RU"/>
        </a:p>
      </dgm:t>
    </dgm:pt>
    <dgm:pt modelId="{222C34BB-9D5C-4D77-A76C-B6F174BC216C}" type="pres">
      <dgm:prSet presAssocID="{4C874F2C-DA0D-4B12-AE79-23F722880EDF}" presName="extraNode" presStyleLbl="node1" presStyleIdx="0" presStyleCnt="4"/>
      <dgm:spPr/>
    </dgm:pt>
    <dgm:pt modelId="{508C9E59-B111-4B34-980A-DCF09F513068}" type="pres">
      <dgm:prSet presAssocID="{4C874F2C-DA0D-4B12-AE79-23F722880EDF}" presName="dstNode" presStyleLbl="node1" presStyleIdx="0" presStyleCnt="4"/>
      <dgm:spPr/>
    </dgm:pt>
    <dgm:pt modelId="{25E26B20-9FF8-4CF6-BB03-32D3B798AFC1}" type="pres">
      <dgm:prSet presAssocID="{CCD861D2-5372-4EBB-BA60-2C2EAB0B98CC}" presName="text_1" presStyleLbl="node1" presStyleIdx="0" presStyleCnt="4">
        <dgm:presLayoutVars>
          <dgm:bulletEnabled val="1"/>
        </dgm:presLayoutVars>
      </dgm:prSet>
      <dgm:spPr/>
      <dgm:t>
        <a:bodyPr/>
        <a:lstStyle/>
        <a:p>
          <a:endParaRPr lang="ru-RU"/>
        </a:p>
      </dgm:t>
    </dgm:pt>
    <dgm:pt modelId="{79461B7C-6863-45E9-8176-7AE3CC57CFA9}" type="pres">
      <dgm:prSet presAssocID="{CCD861D2-5372-4EBB-BA60-2C2EAB0B98CC}" presName="accent_1" presStyleCnt="0"/>
      <dgm:spPr/>
    </dgm:pt>
    <dgm:pt modelId="{C7E8FC58-02C2-4A00-8D31-0C87DF158175}" type="pres">
      <dgm:prSet presAssocID="{CCD861D2-5372-4EBB-BA60-2C2EAB0B98CC}" presName="accentRepeatNode" presStyleLbl="solidFgAcc1" presStyleIdx="0" presStyleCnt="4"/>
      <dgm:spPr/>
    </dgm:pt>
    <dgm:pt modelId="{AC565797-5A3F-4F5D-A345-119EE8F7B607}" type="pres">
      <dgm:prSet presAssocID="{B0F3B737-1EF8-4F90-BCD8-B2FD589AA50C}" presName="text_2" presStyleLbl="node1" presStyleIdx="1" presStyleCnt="4">
        <dgm:presLayoutVars>
          <dgm:bulletEnabled val="1"/>
        </dgm:presLayoutVars>
      </dgm:prSet>
      <dgm:spPr/>
      <dgm:t>
        <a:bodyPr/>
        <a:lstStyle/>
        <a:p>
          <a:endParaRPr lang="ru-RU"/>
        </a:p>
      </dgm:t>
    </dgm:pt>
    <dgm:pt modelId="{4B65E553-D433-4BC5-91F3-9D6CA06C6C83}" type="pres">
      <dgm:prSet presAssocID="{B0F3B737-1EF8-4F90-BCD8-B2FD589AA50C}" presName="accent_2" presStyleCnt="0"/>
      <dgm:spPr/>
    </dgm:pt>
    <dgm:pt modelId="{8CA27E05-C89E-4FB0-A71E-D0D0107E0620}" type="pres">
      <dgm:prSet presAssocID="{B0F3B737-1EF8-4F90-BCD8-B2FD589AA50C}" presName="accentRepeatNode" presStyleLbl="solidFgAcc1" presStyleIdx="1" presStyleCnt="4"/>
      <dgm:spPr/>
    </dgm:pt>
    <dgm:pt modelId="{57382D0E-F4FF-4309-A49D-9DCB01252673}" type="pres">
      <dgm:prSet presAssocID="{1667D762-D6BF-4620-9626-7225DF5F912B}" presName="text_3" presStyleLbl="node1" presStyleIdx="2" presStyleCnt="4">
        <dgm:presLayoutVars>
          <dgm:bulletEnabled val="1"/>
        </dgm:presLayoutVars>
      </dgm:prSet>
      <dgm:spPr/>
      <dgm:t>
        <a:bodyPr/>
        <a:lstStyle/>
        <a:p>
          <a:endParaRPr lang="ru-RU"/>
        </a:p>
      </dgm:t>
    </dgm:pt>
    <dgm:pt modelId="{58BE679B-36FF-4ACB-A7B6-5817B7421420}" type="pres">
      <dgm:prSet presAssocID="{1667D762-D6BF-4620-9626-7225DF5F912B}" presName="accent_3" presStyleCnt="0"/>
      <dgm:spPr/>
    </dgm:pt>
    <dgm:pt modelId="{E97FB251-144B-4F51-A350-F96D76A9A2AA}" type="pres">
      <dgm:prSet presAssocID="{1667D762-D6BF-4620-9626-7225DF5F912B}" presName="accentRepeatNode" presStyleLbl="solidFgAcc1" presStyleIdx="2" presStyleCnt="4"/>
      <dgm:spPr/>
    </dgm:pt>
    <dgm:pt modelId="{FC503870-075C-4A87-91E7-C1F94AEB3ED3}" type="pres">
      <dgm:prSet presAssocID="{0D66FDEC-6BD1-4BD1-B431-C771C6A2888D}" presName="text_4" presStyleLbl="node1" presStyleIdx="3" presStyleCnt="4">
        <dgm:presLayoutVars>
          <dgm:bulletEnabled val="1"/>
        </dgm:presLayoutVars>
      </dgm:prSet>
      <dgm:spPr/>
      <dgm:t>
        <a:bodyPr/>
        <a:lstStyle/>
        <a:p>
          <a:endParaRPr lang="ru-RU"/>
        </a:p>
      </dgm:t>
    </dgm:pt>
    <dgm:pt modelId="{9378FD99-625A-4486-878E-4F778FB38E4A}" type="pres">
      <dgm:prSet presAssocID="{0D66FDEC-6BD1-4BD1-B431-C771C6A2888D}" presName="accent_4" presStyleCnt="0"/>
      <dgm:spPr/>
    </dgm:pt>
    <dgm:pt modelId="{E6B40CA7-E966-4BC9-90EB-9185E7D4A462}" type="pres">
      <dgm:prSet presAssocID="{0D66FDEC-6BD1-4BD1-B431-C771C6A2888D}" presName="accentRepeatNode" presStyleLbl="solidFgAcc1" presStyleIdx="3" presStyleCnt="4"/>
      <dgm:spPr/>
    </dgm:pt>
  </dgm:ptLst>
  <dgm:cxnLst>
    <dgm:cxn modelId="{E57EF519-0BF9-4D38-8BD0-B31257AC5694}" srcId="{4C874F2C-DA0D-4B12-AE79-23F722880EDF}" destId="{B0F3B737-1EF8-4F90-BCD8-B2FD589AA50C}" srcOrd="1" destOrd="0" parTransId="{0FD81746-8DCD-40E5-904B-71B73267C42C}" sibTransId="{729607D4-25DB-4C5E-ADF7-34704D2FCED5}"/>
    <dgm:cxn modelId="{F7908D9B-BC8E-4F9E-9668-A1799F53D286}" srcId="{4C874F2C-DA0D-4B12-AE79-23F722880EDF}" destId="{0D66FDEC-6BD1-4BD1-B431-C771C6A2888D}" srcOrd="3" destOrd="0" parTransId="{23A1E02A-78AB-4BB9-96D1-AC0E275E6CA0}" sibTransId="{5784AF38-09E5-4DD4-AAD3-ABB7620A9E51}"/>
    <dgm:cxn modelId="{3DD610F6-99CB-4796-824C-B8011209F9E3}" type="presOf" srcId="{1667D762-D6BF-4620-9626-7225DF5F912B}" destId="{57382D0E-F4FF-4309-A49D-9DCB01252673}" srcOrd="0" destOrd="0" presId="urn:microsoft.com/office/officeart/2008/layout/VerticalCurvedList"/>
    <dgm:cxn modelId="{4A91BBF0-84D2-41F7-B5CC-942F1A71E2C8}" srcId="{4C874F2C-DA0D-4B12-AE79-23F722880EDF}" destId="{CCD861D2-5372-4EBB-BA60-2C2EAB0B98CC}" srcOrd="0" destOrd="0" parTransId="{74EFD222-71A9-49F6-B8C7-8EE2E2AA3580}" sibTransId="{C569315B-BFB6-4101-8671-711F6EB0247E}"/>
    <dgm:cxn modelId="{CF2268CE-8287-41F1-9FA2-59C50669B9C8}" type="presOf" srcId="{B0F3B737-1EF8-4F90-BCD8-B2FD589AA50C}" destId="{AC565797-5A3F-4F5D-A345-119EE8F7B607}" srcOrd="0" destOrd="0" presId="urn:microsoft.com/office/officeart/2008/layout/VerticalCurvedList"/>
    <dgm:cxn modelId="{9940B418-E4BE-42C4-A700-1A72A3681A12}" type="presOf" srcId="{CCD861D2-5372-4EBB-BA60-2C2EAB0B98CC}" destId="{25E26B20-9FF8-4CF6-BB03-32D3B798AFC1}" srcOrd="0" destOrd="0" presId="urn:microsoft.com/office/officeart/2008/layout/VerticalCurvedList"/>
    <dgm:cxn modelId="{75D23CCD-5CB9-4741-9FE8-73638E8116FE}" type="presOf" srcId="{C569315B-BFB6-4101-8671-711F6EB0247E}" destId="{158D97B3-7EFA-45C5-9744-3A5B5A4C7157}" srcOrd="0" destOrd="0" presId="urn:microsoft.com/office/officeart/2008/layout/VerticalCurvedList"/>
    <dgm:cxn modelId="{A7898208-C5DE-4F9C-9E9A-2DD04F68F7CC}" type="presOf" srcId="{0D66FDEC-6BD1-4BD1-B431-C771C6A2888D}" destId="{FC503870-075C-4A87-91E7-C1F94AEB3ED3}" srcOrd="0" destOrd="0" presId="urn:microsoft.com/office/officeart/2008/layout/VerticalCurvedList"/>
    <dgm:cxn modelId="{3C084165-BB9E-48B5-9A07-6CCC86740BC1}" type="presOf" srcId="{4C874F2C-DA0D-4B12-AE79-23F722880EDF}" destId="{262BC084-99B1-44B2-96CE-D4EFBA181097}" srcOrd="0" destOrd="0" presId="urn:microsoft.com/office/officeart/2008/layout/VerticalCurvedList"/>
    <dgm:cxn modelId="{A00EF34B-9A89-492D-93A6-BF074F64D562}" srcId="{4C874F2C-DA0D-4B12-AE79-23F722880EDF}" destId="{1667D762-D6BF-4620-9626-7225DF5F912B}" srcOrd="2" destOrd="0" parTransId="{A12FE9E1-10B9-4DDB-A99B-A7312B3EC64F}" sibTransId="{57A632D1-0B86-4CFA-BF26-24FF5B59F021}"/>
    <dgm:cxn modelId="{20B5085F-B722-49F5-BC78-C872FB9363B7}" type="presParOf" srcId="{262BC084-99B1-44B2-96CE-D4EFBA181097}" destId="{82462689-DE16-49D5-8423-B06322291CD5}" srcOrd="0" destOrd="0" presId="urn:microsoft.com/office/officeart/2008/layout/VerticalCurvedList"/>
    <dgm:cxn modelId="{78C10E43-11B5-4802-BEC4-8C221966B3EE}" type="presParOf" srcId="{82462689-DE16-49D5-8423-B06322291CD5}" destId="{80AB3263-D317-47A6-871B-36FBDE530D23}" srcOrd="0" destOrd="0" presId="urn:microsoft.com/office/officeart/2008/layout/VerticalCurvedList"/>
    <dgm:cxn modelId="{651E3062-2F39-4DDD-A435-FFF7BABFA2D6}" type="presParOf" srcId="{80AB3263-D317-47A6-871B-36FBDE530D23}" destId="{434FC913-9A61-48FE-B749-5A57D5C66B6F}" srcOrd="0" destOrd="0" presId="urn:microsoft.com/office/officeart/2008/layout/VerticalCurvedList"/>
    <dgm:cxn modelId="{71942305-F72C-4D19-87D9-D491C5D39852}" type="presParOf" srcId="{80AB3263-D317-47A6-871B-36FBDE530D23}" destId="{158D97B3-7EFA-45C5-9744-3A5B5A4C7157}" srcOrd="1" destOrd="0" presId="urn:microsoft.com/office/officeart/2008/layout/VerticalCurvedList"/>
    <dgm:cxn modelId="{847F2F4D-7D6C-4268-8F7A-A680C47A9258}" type="presParOf" srcId="{80AB3263-D317-47A6-871B-36FBDE530D23}" destId="{222C34BB-9D5C-4D77-A76C-B6F174BC216C}" srcOrd="2" destOrd="0" presId="urn:microsoft.com/office/officeart/2008/layout/VerticalCurvedList"/>
    <dgm:cxn modelId="{FD4936B5-8CE5-4D22-9D70-FCA78DFE2C59}" type="presParOf" srcId="{80AB3263-D317-47A6-871B-36FBDE530D23}" destId="{508C9E59-B111-4B34-980A-DCF09F513068}" srcOrd="3" destOrd="0" presId="urn:microsoft.com/office/officeart/2008/layout/VerticalCurvedList"/>
    <dgm:cxn modelId="{361664F7-7550-4CDF-BD1D-45BDD1560E08}" type="presParOf" srcId="{82462689-DE16-49D5-8423-B06322291CD5}" destId="{25E26B20-9FF8-4CF6-BB03-32D3B798AFC1}" srcOrd="1" destOrd="0" presId="urn:microsoft.com/office/officeart/2008/layout/VerticalCurvedList"/>
    <dgm:cxn modelId="{6DE540E3-FAFB-4582-BED7-D940348F5FEE}" type="presParOf" srcId="{82462689-DE16-49D5-8423-B06322291CD5}" destId="{79461B7C-6863-45E9-8176-7AE3CC57CFA9}" srcOrd="2" destOrd="0" presId="urn:microsoft.com/office/officeart/2008/layout/VerticalCurvedList"/>
    <dgm:cxn modelId="{75C166FA-8082-467E-A606-7BB4F8584469}" type="presParOf" srcId="{79461B7C-6863-45E9-8176-7AE3CC57CFA9}" destId="{C7E8FC58-02C2-4A00-8D31-0C87DF158175}" srcOrd="0" destOrd="0" presId="urn:microsoft.com/office/officeart/2008/layout/VerticalCurvedList"/>
    <dgm:cxn modelId="{1279BDB8-0924-460E-BA39-2FF32518F321}" type="presParOf" srcId="{82462689-DE16-49D5-8423-B06322291CD5}" destId="{AC565797-5A3F-4F5D-A345-119EE8F7B607}" srcOrd="3" destOrd="0" presId="urn:microsoft.com/office/officeart/2008/layout/VerticalCurvedList"/>
    <dgm:cxn modelId="{1F7358BF-0833-427F-9FAE-FF760D5EA7E7}" type="presParOf" srcId="{82462689-DE16-49D5-8423-B06322291CD5}" destId="{4B65E553-D433-4BC5-91F3-9D6CA06C6C83}" srcOrd="4" destOrd="0" presId="urn:microsoft.com/office/officeart/2008/layout/VerticalCurvedList"/>
    <dgm:cxn modelId="{F706180D-BF3B-4B30-973E-2A6276827139}" type="presParOf" srcId="{4B65E553-D433-4BC5-91F3-9D6CA06C6C83}" destId="{8CA27E05-C89E-4FB0-A71E-D0D0107E0620}" srcOrd="0" destOrd="0" presId="urn:microsoft.com/office/officeart/2008/layout/VerticalCurvedList"/>
    <dgm:cxn modelId="{B4B276D8-9984-4B1C-8807-19D806052CBF}" type="presParOf" srcId="{82462689-DE16-49D5-8423-B06322291CD5}" destId="{57382D0E-F4FF-4309-A49D-9DCB01252673}" srcOrd="5" destOrd="0" presId="urn:microsoft.com/office/officeart/2008/layout/VerticalCurvedList"/>
    <dgm:cxn modelId="{6EFBAD6C-7A9F-475B-99C7-356A89994F4C}" type="presParOf" srcId="{82462689-DE16-49D5-8423-B06322291CD5}" destId="{58BE679B-36FF-4ACB-A7B6-5817B7421420}" srcOrd="6" destOrd="0" presId="urn:microsoft.com/office/officeart/2008/layout/VerticalCurvedList"/>
    <dgm:cxn modelId="{F09BA531-A6FE-4E4A-A951-7A015EE9A0B3}" type="presParOf" srcId="{58BE679B-36FF-4ACB-A7B6-5817B7421420}" destId="{E97FB251-144B-4F51-A350-F96D76A9A2AA}" srcOrd="0" destOrd="0" presId="urn:microsoft.com/office/officeart/2008/layout/VerticalCurvedList"/>
    <dgm:cxn modelId="{C42D279E-B232-412C-B027-8225D141AF77}" type="presParOf" srcId="{82462689-DE16-49D5-8423-B06322291CD5}" destId="{FC503870-075C-4A87-91E7-C1F94AEB3ED3}" srcOrd="7" destOrd="0" presId="urn:microsoft.com/office/officeart/2008/layout/VerticalCurvedList"/>
    <dgm:cxn modelId="{3F3CE15C-FE2B-4553-9D77-5E764D0C3780}" type="presParOf" srcId="{82462689-DE16-49D5-8423-B06322291CD5}" destId="{9378FD99-625A-4486-878E-4F778FB38E4A}" srcOrd="8" destOrd="0" presId="urn:microsoft.com/office/officeart/2008/layout/VerticalCurvedList"/>
    <dgm:cxn modelId="{50C96EB8-F2AD-4B85-96F2-AB4583B054D7}" type="presParOf" srcId="{9378FD99-625A-4486-878E-4F778FB38E4A}" destId="{E6B40CA7-E966-4BC9-90EB-9185E7D4A4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8BB64-E20F-4785-935F-E03957280F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248F39C-6A9B-4B7D-8CA6-D605DCBB7C81}">
      <dgm:prSet phldrT="[Текст]" custT="1"/>
      <dgm:spPr/>
      <dgm:t>
        <a:bodyPr/>
        <a:lstStyle/>
        <a:p>
          <a:r>
            <a:rPr lang="ru-RU" sz="1800" dirty="0">
              <a:latin typeface="Times New Roman" panose="02020603050405020304" pitchFamily="18" charset="0"/>
              <a:cs typeface="Times New Roman" panose="02020603050405020304" pitchFamily="18" charset="0"/>
            </a:rPr>
            <a:t>Прямые дешифровочные признаки</a:t>
          </a:r>
        </a:p>
      </dgm:t>
    </dgm:pt>
    <dgm:pt modelId="{631CA381-FEAC-427F-9937-A82240313BEB}" type="parTrans" cxnId="{40035EBB-A1AC-47B7-844B-C3CABEA57D0E}">
      <dgm:prSet/>
      <dgm:spPr/>
      <dgm:t>
        <a:bodyPr/>
        <a:lstStyle/>
        <a:p>
          <a:endParaRPr lang="ru-RU" sz="1800">
            <a:latin typeface="Times New Roman" panose="02020603050405020304" pitchFamily="18" charset="0"/>
            <a:cs typeface="Times New Roman" panose="02020603050405020304" pitchFamily="18" charset="0"/>
          </a:endParaRPr>
        </a:p>
      </dgm:t>
    </dgm:pt>
    <dgm:pt modelId="{5D321538-0AC3-4F79-8004-1D3B330EE5ED}" type="sibTrans" cxnId="{40035EBB-A1AC-47B7-844B-C3CABEA57D0E}">
      <dgm:prSet/>
      <dgm:spPr/>
      <dgm:t>
        <a:bodyPr/>
        <a:lstStyle/>
        <a:p>
          <a:endParaRPr lang="ru-RU" sz="1800">
            <a:latin typeface="Times New Roman" panose="02020603050405020304" pitchFamily="18" charset="0"/>
            <a:cs typeface="Times New Roman" panose="02020603050405020304" pitchFamily="18" charset="0"/>
          </a:endParaRPr>
        </a:p>
      </dgm:t>
    </dgm:pt>
    <dgm:pt modelId="{A0FABE94-9E16-4903-8031-5633265FD926}">
      <dgm:prSet phldrT="[Текст]" custT="1"/>
      <dgm:spPr/>
      <dgm:t>
        <a:bodyPr/>
        <a:lstStyle/>
        <a:p>
          <a:r>
            <a:rPr lang="ru-RU" sz="1800" dirty="0">
              <a:latin typeface="Times New Roman" panose="02020603050405020304" pitchFamily="18" charset="0"/>
              <a:cs typeface="Times New Roman" panose="02020603050405020304" pitchFamily="18" charset="0"/>
            </a:rPr>
            <a:t>те свойства объектов, которые передаются непосредственно и воспринимаются дешифровщиком на снимках. К ним относят форму, размеры, цвет, </a:t>
          </a:r>
          <a:r>
            <a:rPr lang="ru-RU" sz="1800" dirty="0" err="1">
              <a:latin typeface="Times New Roman" panose="02020603050405020304" pitchFamily="18" charset="0"/>
              <a:cs typeface="Times New Roman" panose="02020603050405020304" pitchFamily="18" charset="0"/>
            </a:rPr>
            <a:t>фототон</a:t>
          </a:r>
          <a:r>
            <a:rPr lang="ru-RU" sz="1800" dirty="0">
              <a:latin typeface="Times New Roman" panose="02020603050405020304" pitchFamily="18" charset="0"/>
              <a:cs typeface="Times New Roman" panose="02020603050405020304" pitchFamily="18" charset="0"/>
            </a:rPr>
            <a:t>, тени, структуру изображения. </a:t>
          </a:r>
        </a:p>
      </dgm:t>
    </dgm:pt>
    <dgm:pt modelId="{37942A94-7675-4376-9C40-E5698F5953EE}" type="parTrans" cxnId="{A132CCF8-8628-424E-846D-5E0873C74361}">
      <dgm:prSet/>
      <dgm:spPr/>
      <dgm:t>
        <a:bodyPr/>
        <a:lstStyle/>
        <a:p>
          <a:endParaRPr lang="ru-RU" sz="1800">
            <a:latin typeface="Times New Roman" panose="02020603050405020304" pitchFamily="18" charset="0"/>
            <a:cs typeface="Times New Roman" panose="02020603050405020304" pitchFamily="18" charset="0"/>
          </a:endParaRPr>
        </a:p>
      </dgm:t>
    </dgm:pt>
    <dgm:pt modelId="{432B3927-CF8D-432A-8F65-168F4ED2DEFC}" type="sibTrans" cxnId="{A132CCF8-8628-424E-846D-5E0873C74361}">
      <dgm:prSet/>
      <dgm:spPr/>
      <dgm:t>
        <a:bodyPr/>
        <a:lstStyle/>
        <a:p>
          <a:endParaRPr lang="ru-RU" sz="1800">
            <a:latin typeface="Times New Roman" panose="02020603050405020304" pitchFamily="18" charset="0"/>
            <a:cs typeface="Times New Roman" panose="02020603050405020304" pitchFamily="18" charset="0"/>
          </a:endParaRPr>
        </a:p>
      </dgm:t>
    </dgm:pt>
    <dgm:pt modelId="{3562565A-6AC9-46C1-9F9B-AE7F76285311}">
      <dgm:prSet phldrT="[Текст]" custT="1"/>
      <dgm:spPr/>
      <dgm:t>
        <a:bodyPr/>
        <a:lstStyle/>
        <a:p>
          <a:r>
            <a:rPr lang="ru-RU" sz="1800" dirty="0">
              <a:latin typeface="Times New Roman" panose="02020603050405020304" pitchFamily="18" charset="0"/>
              <a:cs typeface="Times New Roman" panose="02020603050405020304" pitchFamily="18" charset="0"/>
            </a:rPr>
            <a:t>Косвенные дешифровочные признаки</a:t>
          </a:r>
        </a:p>
      </dgm:t>
    </dgm:pt>
    <dgm:pt modelId="{17F504C3-F298-4D3E-A354-9B519557C135}" type="parTrans" cxnId="{EFDA9C67-BD45-4F9D-8A9F-F8BA6D3F01BE}">
      <dgm:prSet/>
      <dgm:spPr/>
      <dgm:t>
        <a:bodyPr/>
        <a:lstStyle/>
        <a:p>
          <a:endParaRPr lang="ru-RU" sz="1800">
            <a:latin typeface="Times New Roman" panose="02020603050405020304" pitchFamily="18" charset="0"/>
            <a:cs typeface="Times New Roman" panose="02020603050405020304" pitchFamily="18" charset="0"/>
          </a:endParaRPr>
        </a:p>
      </dgm:t>
    </dgm:pt>
    <dgm:pt modelId="{87B8D72A-350F-4D37-A3C0-D707A780C6D4}" type="sibTrans" cxnId="{EFDA9C67-BD45-4F9D-8A9F-F8BA6D3F01BE}">
      <dgm:prSet/>
      <dgm:spPr/>
      <dgm:t>
        <a:bodyPr/>
        <a:lstStyle/>
        <a:p>
          <a:endParaRPr lang="ru-RU" sz="1800">
            <a:latin typeface="Times New Roman" panose="02020603050405020304" pitchFamily="18" charset="0"/>
            <a:cs typeface="Times New Roman" panose="02020603050405020304" pitchFamily="18" charset="0"/>
          </a:endParaRPr>
        </a:p>
      </dgm:t>
    </dgm:pt>
    <dgm:pt modelId="{7A3B63D6-8CF5-4135-89CA-DC87124C25BE}">
      <dgm:prSet phldrT="[Текст]" custT="1"/>
      <dgm:spPr/>
      <dgm:t>
        <a:bodyPr/>
        <a:lstStyle/>
        <a:p>
          <a:r>
            <a:rPr lang="ru-RU" sz="1800" dirty="0">
              <a:latin typeface="Times New Roman" panose="02020603050405020304" pitchFamily="18" charset="0"/>
              <a:cs typeface="Times New Roman" panose="02020603050405020304" pitchFamily="18" charset="0"/>
            </a:rPr>
            <a:t>учитывают закономерные взаимосвязи между объектами местности, проявляющиеся в приуроченности одних объектов к другим, а также в изменении свойств одних объектов в результате влияния на них других объектов. </a:t>
          </a:r>
        </a:p>
      </dgm:t>
    </dgm:pt>
    <dgm:pt modelId="{80EC3BF4-C42F-4B59-ADC7-22890056DAF6}" type="parTrans" cxnId="{43319E9E-F8F9-4806-B52D-8EA5B2303908}">
      <dgm:prSet/>
      <dgm:spPr/>
      <dgm:t>
        <a:bodyPr/>
        <a:lstStyle/>
        <a:p>
          <a:endParaRPr lang="ru-RU" sz="1800">
            <a:latin typeface="Times New Roman" panose="02020603050405020304" pitchFamily="18" charset="0"/>
            <a:cs typeface="Times New Roman" panose="02020603050405020304" pitchFamily="18" charset="0"/>
          </a:endParaRPr>
        </a:p>
      </dgm:t>
    </dgm:pt>
    <dgm:pt modelId="{908C9B64-4654-41CB-A296-8552A5D0A09D}" type="sibTrans" cxnId="{43319E9E-F8F9-4806-B52D-8EA5B2303908}">
      <dgm:prSet/>
      <dgm:spPr/>
      <dgm:t>
        <a:bodyPr/>
        <a:lstStyle/>
        <a:p>
          <a:endParaRPr lang="ru-RU" sz="1800">
            <a:latin typeface="Times New Roman" panose="02020603050405020304" pitchFamily="18" charset="0"/>
            <a:cs typeface="Times New Roman" panose="02020603050405020304" pitchFamily="18" charset="0"/>
          </a:endParaRPr>
        </a:p>
      </dgm:t>
    </dgm:pt>
    <dgm:pt modelId="{24AA5602-14EF-4B9C-B733-B31622729EB1}" type="pres">
      <dgm:prSet presAssocID="{5778BB64-E20F-4785-935F-E03957280F66}" presName="linear" presStyleCnt="0">
        <dgm:presLayoutVars>
          <dgm:animLvl val="lvl"/>
          <dgm:resizeHandles val="exact"/>
        </dgm:presLayoutVars>
      </dgm:prSet>
      <dgm:spPr/>
      <dgm:t>
        <a:bodyPr/>
        <a:lstStyle/>
        <a:p>
          <a:endParaRPr lang="ru-RU"/>
        </a:p>
      </dgm:t>
    </dgm:pt>
    <dgm:pt modelId="{94A919D4-C861-4915-83BB-796B8EF22730}" type="pres">
      <dgm:prSet presAssocID="{B248F39C-6A9B-4B7D-8CA6-D605DCBB7C81}" presName="parentText" presStyleLbl="node1" presStyleIdx="0" presStyleCnt="2" custScaleY="48156">
        <dgm:presLayoutVars>
          <dgm:chMax val="0"/>
          <dgm:bulletEnabled val="1"/>
        </dgm:presLayoutVars>
      </dgm:prSet>
      <dgm:spPr/>
      <dgm:t>
        <a:bodyPr/>
        <a:lstStyle/>
        <a:p>
          <a:endParaRPr lang="ru-RU"/>
        </a:p>
      </dgm:t>
    </dgm:pt>
    <dgm:pt modelId="{1F099850-BBA4-434F-A4F6-CD97E02D0216}" type="pres">
      <dgm:prSet presAssocID="{B248F39C-6A9B-4B7D-8CA6-D605DCBB7C81}" presName="childText" presStyleLbl="revTx" presStyleIdx="0" presStyleCnt="2">
        <dgm:presLayoutVars>
          <dgm:bulletEnabled val="1"/>
        </dgm:presLayoutVars>
      </dgm:prSet>
      <dgm:spPr/>
      <dgm:t>
        <a:bodyPr/>
        <a:lstStyle/>
        <a:p>
          <a:endParaRPr lang="ru-RU"/>
        </a:p>
      </dgm:t>
    </dgm:pt>
    <dgm:pt modelId="{2FF48FC4-0863-49A4-9B51-1247D75039DE}" type="pres">
      <dgm:prSet presAssocID="{3562565A-6AC9-46C1-9F9B-AE7F76285311}" presName="parentText" presStyleLbl="node1" presStyleIdx="1" presStyleCnt="2" custScaleY="42842">
        <dgm:presLayoutVars>
          <dgm:chMax val="0"/>
          <dgm:bulletEnabled val="1"/>
        </dgm:presLayoutVars>
      </dgm:prSet>
      <dgm:spPr/>
      <dgm:t>
        <a:bodyPr/>
        <a:lstStyle/>
        <a:p>
          <a:endParaRPr lang="ru-RU"/>
        </a:p>
      </dgm:t>
    </dgm:pt>
    <dgm:pt modelId="{40769173-B236-4D82-AB64-C8352BF6F1FD}" type="pres">
      <dgm:prSet presAssocID="{3562565A-6AC9-46C1-9F9B-AE7F76285311}" presName="childText" presStyleLbl="revTx" presStyleIdx="1" presStyleCnt="2">
        <dgm:presLayoutVars>
          <dgm:bulletEnabled val="1"/>
        </dgm:presLayoutVars>
      </dgm:prSet>
      <dgm:spPr/>
      <dgm:t>
        <a:bodyPr/>
        <a:lstStyle/>
        <a:p>
          <a:endParaRPr lang="ru-RU"/>
        </a:p>
      </dgm:t>
    </dgm:pt>
  </dgm:ptLst>
  <dgm:cxnLst>
    <dgm:cxn modelId="{72A91F21-C70B-4561-B7CF-8E0AA4E85CDC}" type="presOf" srcId="{B248F39C-6A9B-4B7D-8CA6-D605DCBB7C81}" destId="{94A919D4-C861-4915-83BB-796B8EF22730}" srcOrd="0" destOrd="0" presId="urn:microsoft.com/office/officeart/2005/8/layout/vList2"/>
    <dgm:cxn modelId="{D73DFB84-DA10-4C07-B8E4-2A6A4B616B8B}" type="presOf" srcId="{7A3B63D6-8CF5-4135-89CA-DC87124C25BE}" destId="{40769173-B236-4D82-AB64-C8352BF6F1FD}" srcOrd="0" destOrd="0" presId="urn:microsoft.com/office/officeart/2005/8/layout/vList2"/>
    <dgm:cxn modelId="{EFDA9C67-BD45-4F9D-8A9F-F8BA6D3F01BE}" srcId="{5778BB64-E20F-4785-935F-E03957280F66}" destId="{3562565A-6AC9-46C1-9F9B-AE7F76285311}" srcOrd="1" destOrd="0" parTransId="{17F504C3-F298-4D3E-A354-9B519557C135}" sibTransId="{87B8D72A-350F-4D37-A3C0-D707A780C6D4}"/>
    <dgm:cxn modelId="{A132CCF8-8628-424E-846D-5E0873C74361}" srcId="{B248F39C-6A9B-4B7D-8CA6-D605DCBB7C81}" destId="{A0FABE94-9E16-4903-8031-5633265FD926}" srcOrd="0" destOrd="0" parTransId="{37942A94-7675-4376-9C40-E5698F5953EE}" sibTransId="{432B3927-CF8D-432A-8F65-168F4ED2DEFC}"/>
    <dgm:cxn modelId="{43319E9E-F8F9-4806-B52D-8EA5B2303908}" srcId="{3562565A-6AC9-46C1-9F9B-AE7F76285311}" destId="{7A3B63D6-8CF5-4135-89CA-DC87124C25BE}" srcOrd="0" destOrd="0" parTransId="{80EC3BF4-C42F-4B59-ADC7-22890056DAF6}" sibTransId="{908C9B64-4654-41CB-A296-8552A5D0A09D}"/>
    <dgm:cxn modelId="{47B9F462-F39C-4194-A9AF-F7D3AF724EF3}" type="presOf" srcId="{5778BB64-E20F-4785-935F-E03957280F66}" destId="{24AA5602-14EF-4B9C-B733-B31622729EB1}" srcOrd="0" destOrd="0" presId="urn:microsoft.com/office/officeart/2005/8/layout/vList2"/>
    <dgm:cxn modelId="{659E66BC-DA70-406F-977E-74E31D048705}" type="presOf" srcId="{A0FABE94-9E16-4903-8031-5633265FD926}" destId="{1F099850-BBA4-434F-A4F6-CD97E02D0216}" srcOrd="0" destOrd="0" presId="urn:microsoft.com/office/officeart/2005/8/layout/vList2"/>
    <dgm:cxn modelId="{40035EBB-A1AC-47B7-844B-C3CABEA57D0E}" srcId="{5778BB64-E20F-4785-935F-E03957280F66}" destId="{B248F39C-6A9B-4B7D-8CA6-D605DCBB7C81}" srcOrd="0" destOrd="0" parTransId="{631CA381-FEAC-427F-9937-A82240313BEB}" sibTransId="{5D321538-0AC3-4F79-8004-1D3B330EE5ED}"/>
    <dgm:cxn modelId="{397B4801-7541-4290-B191-6591BCE0E1B2}" type="presOf" srcId="{3562565A-6AC9-46C1-9F9B-AE7F76285311}" destId="{2FF48FC4-0863-49A4-9B51-1247D75039DE}" srcOrd="0" destOrd="0" presId="urn:microsoft.com/office/officeart/2005/8/layout/vList2"/>
    <dgm:cxn modelId="{64959E27-5B9D-4A5A-BA25-574C2CC0679E}" type="presParOf" srcId="{24AA5602-14EF-4B9C-B733-B31622729EB1}" destId="{94A919D4-C861-4915-83BB-796B8EF22730}" srcOrd="0" destOrd="0" presId="urn:microsoft.com/office/officeart/2005/8/layout/vList2"/>
    <dgm:cxn modelId="{A59A425F-D892-4CA3-A94D-C0E40A57D8EB}" type="presParOf" srcId="{24AA5602-14EF-4B9C-B733-B31622729EB1}" destId="{1F099850-BBA4-434F-A4F6-CD97E02D0216}" srcOrd="1" destOrd="0" presId="urn:microsoft.com/office/officeart/2005/8/layout/vList2"/>
    <dgm:cxn modelId="{B5688699-DFCA-4A84-935C-2268A2E19CD1}" type="presParOf" srcId="{24AA5602-14EF-4B9C-B733-B31622729EB1}" destId="{2FF48FC4-0863-49A4-9B51-1247D75039DE}" srcOrd="2" destOrd="0" presId="urn:microsoft.com/office/officeart/2005/8/layout/vList2"/>
    <dgm:cxn modelId="{E43CE014-D9C9-4AED-830B-68BBEABF8D69}" type="presParOf" srcId="{24AA5602-14EF-4B9C-B733-B31622729EB1}" destId="{40769173-B236-4D82-AB64-C8352BF6F1F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61EF30-DB78-4EC9-801C-0BDA62E4273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5DBB67E5-C55D-4D9F-9B75-5BECD590E4F7}">
      <dgm:prSet custT="1"/>
      <dgm:spPr/>
      <dgm:t>
        <a:bodyPr/>
        <a:lstStyle/>
        <a:p>
          <a:pPr algn="just" rtl="0"/>
          <a:r>
            <a:rPr lang="ru-RU" sz="1600" smtClean="0">
              <a:latin typeface="Times New Roman" panose="02020603050405020304" pitchFamily="18" charset="0"/>
              <a:cs typeface="Times New Roman" panose="02020603050405020304" pitchFamily="18" charset="0"/>
            </a:rPr>
            <a:t>Для дешифрирования имеет значение то, что вытянутую форму можно распознавать на снимках более мелкого масштаба, чем компактную форму. Особенность рисунка вытянутой (изометрической) формы часто является важным дешифровочным признаком (например, по характеру извилистости можно отличить дорогу от реки). Пространственная форма объекта является хорошим дешифровочным признаком для опознавания как искусственных, так и природных объектов. </a:t>
          </a:r>
          <a:endParaRPr lang="ru-RU" sz="1600">
            <a:latin typeface="Times New Roman" panose="02020603050405020304" pitchFamily="18" charset="0"/>
            <a:cs typeface="Times New Roman" panose="02020603050405020304" pitchFamily="18" charset="0"/>
          </a:endParaRPr>
        </a:p>
      </dgm:t>
    </dgm:pt>
    <dgm:pt modelId="{78775EDB-4230-4243-AE13-7EF214140CA4}" type="parTrans" cxnId="{DA75EB6B-5CCB-4807-AD5C-06EDF1160FB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6430C162-9DD6-4D94-9E10-C909A76AFED7}" type="sibTrans" cxnId="{DA75EB6B-5CCB-4807-AD5C-06EDF1160FB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19CB218D-D5C6-4E9A-99B7-8885739B7106}" type="pres">
      <dgm:prSet presAssocID="{C661EF30-DB78-4EC9-801C-0BDA62E42736}" presName="Name0" presStyleCnt="0">
        <dgm:presLayoutVars>
          <dgm:chMax val="7"/>
          <dgm:dir/>
          <dgm:animLvl val="lvl"/>
          <dgm:resizeHandles val="exact"/>
        </dgm:presLayoutVars>
      </dgm:prSet>
      <dgm:spPr/>
    </dgm:pt>
    <dgm:pt modelId="{D641E12B-27DD-4D7B-BA5A-8C9ED6A76D5E}" type="pres">
      <dgm:prSet presAssocID="{5DBB67E5-C55D-4D9F-9B75-5BECD590E4F7}" presName="circle1" presStyleLbl="node1" presStyleIdx="0" presStyleCnt="1"/>
      <dgm:spPr>
        <a:solidFill>
          <a:schemeClr val="accent2">
            <a:lumMod val="60000"/>
            <a:lumOff val="40000"/>
          </a:schemeClr>
        </a:solidFill>
      </dgm:spPr>
    </dgm:pt>
    <dgm:pt modelId="{F79630D2-A0C8-4CF8-BEAE-5B46E458D079}" type="pres">
      <dgm:prSet presAssocID="{5DBB67E5-C55D-4D9F-9B75-5BECD590E4F7}" presName="space" presStyleCnt="0"/>
      <dgm:spPr/>
    </dgm:pt>
    <dgm:pt modelId="{CC9F312F-F7F6-400E-8D72-2530504182E5}" type="pres">
      <dgm:prSet presAssocID="{5DBB67E5-C55D-4D9F-9B75-5BECD590E4F7}" presName="rect1" presStyleLbl="alignAcc1" presStyleIdx="0" presStyleCnt="1"/>
      <dgm:spPr/>
    </dgm:pt>
    <dgm:pt modelId="{812A7CD6-BC75-4E77-87D8-D50CBBEEB025}" type="pres">
      <dgm:prSet presAssocID="{5DBB67E5-C55D-4D9F-9B75-5BECD590E4F7}" presName="rect1ParTxNoCh" presStyleLbl="alignAcc1" presStyleIdx="0" presStyleCnt="1">
        <dgm:presLayoutVars>
          <dgm:chMax val="1"/>
          <dgm:bulletEnabled val="1"/>
        </dgm:presLayoutVars>
      </dgm:prSet>
      <dgm:spPr/>
    </dgm:pt>
  </dgm:ptLst>
  <dgm:cxnLst>
    <dgm:cxn modelId="{DA75EB6B-5CCB-4807-AD5C-06EDF1160FB5}" srcId="{C661EF30-DB78-4EC9-801C-0BDA62E42736}" destId="{5DBB67E5-C55D-4D9F-9B75-5BECD590E4F7}" srcOrd="0" destOrd="0" parTransId="{78775EDB-4230-4243-AE13-7EF214140CA4}" sibTransId="{6430C162-9DD6-4D94-9E10-C909A76AFED7}"/>
    <dgm:cxn modelId="{29E6BE4D-1A03-41D6-B514-54037AA54291}" type="presOf" srcId="{5DBB67E5-C55D-4D9F-9B75-5BECD590E4F7}" destId="{812A7CD6-BC75-4E77-87D8-D50CBBEEB025}" srcOrd="1" destOrd="0" presId="urn:microsoft.com/office/officeart/2005/8/layout/target3"/>
    <dgm:cxn modelId="{1D16BE50-46DF-441C-B24C-E8C67700490C}" type="presOf" srcId="{5DBB67E5-C55D-4D9F-9B75-5BECD590E4F7}" destId="{CC9F312F-F7F6-400E-8D72-2530504182E5}" srcOrd="0" destOrd="0" presId="urn:microsoft.com/office/officeart/2005/8/layout/target3"/>
    <dgm:cxn modelId="{C8D9C123-7465-4454-BA40-47B147C76F3B}" type="presOf" srcId="{C661EF30-DB78-4EC9-801C-0BDA62E42736}" destId="{19CB218D-D5C6-4E9A-99B7-8885739B7106}" srcOrd="0" destOrd="0" presId="urn:microsoft.com/office/officeart/2005/8/layout/target3"/>
    <dgm:cxn modelId="{A1986C4C-8A40-4020-B922-D6695BF8E8E6}" type="presParOf" srcId="{19CB218D-D5C6-4E9A-99B7-8885739B7106}" destId="{D641E12B-27DD-4D7B-BA5A-8C9ED6A76D5E}" srcOrd="0" destOrd="0" presId="urn:microsoft.com/office/officeart/2005/8/layout/target3"/>
    <dgm:cxn modelId="{F425F263-CAB6-40EC-B5D2-DE34DB1CF756}" type="presParOf" srcId="{19CB218D-D5C6-4E9A-99B7-8885739B7106}" destId="{F79630D2-A0C8-4CF8-BEAE-5B46E458D079}" srcOrd="1" destOrd="0" presId="urn:microsoft.com/office/officeart/2005/8/layout/target3"/>
    <dgm:cxn modelId="{F4CEA3F1-DFDA-4744-9DAE-1180611EEBD3}" type="presParOf" srcId="{19CB218D-D5C6-4E9A-99B7-8885739B7106}" destId="{CC9F312F-F7F6-400E-8D72-2530504182E5}" srcOrd="2" destOrd="0" presId="urn:microsoft.com/office/officeart/2005/8/layout/target3"/>
    <dgm:cxn modelId="{293B85E2-D348-4BD0-9E97-856196B70B96}" type="presParOf" srcId="{19CB218D-D5C6-4E9A-99B7-8885739B7106}" destId="{812A7CD6-BC75-4E77-87D8-D50CBBEEB02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C06E7-D7A2-44DB-9605-626B4527C1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94B99E5-5E0D-4EA6-8F61-E5DECB1BE743}">
      <dgm:prSet phldrT="[Текст]"/>
      <dgm:spPr/>
      <dgm:t>
        <a:bodyPr/>
        <a:lstStyle/>
        <a:p>
          <a:r>
            <a:rPr lang="ru-RU" dirty="0">
              <a:latin typeface="Times New Roman" panose="02020603050405020304" pitchFamily="18" charset="0"/>
              <a:cs typeface="Times New Roman" panose="02020603050405020304" pitchFamily="18" charset="0"/>
            </a:rPr>
            <a:t>белый </a:t>
          </a:r>
          <a:r>
            <a:rPr lang="ru-RU" dirty="0" err="1">
              <a:latin typeface="Times New Roman" panose="02020603050405020304" pitchFamily="18" charset="0"/>
              <a:cs typeface="Times New Roman" panose="02020603050405020304" pitchFamily="18" charset="0"/>
            </a:rPr>
            <a:t>фототон</a:t>
          </a:r>
          <a:endParaRPr lang="ru-RU" dirty="0">
            <a:latin typeface="Times New Roman" panose="02020603050405020304" pitchFamily="18" charset="0"/>
            <a:cs typeface="Times New Roman" panose="02020603050405020304" pitchFamily="18" charset="0"/>
          </a:endParaRPr>
        </a:p>
      </dgm:t>
    </dgm:pt>
    <dgm:pt modelId="{E9AA8171-B98E-479A-8CB0-B4D40A5EEC87}" type="parTrans" cxnId="{851EAFB8-F258-4A36-8F29-94FD4F606D19}">
      <dgm:prSet/>
      <dgm:spPr/>
      <dgm:t>
        <a:bodyPr/>
        <a:lstStyle/>
        <a:p>
          <a:endParaRPr lang="ru-RU">
            <a:latin typeface="Times New Roman" panose="02020603050405020304" pitchFamily="18" charset="0"/>
            <a:cs typeface="Times New Roman" panose="02020603050405020304" pitchFamily="18" charset="0"/>
          </a:endParaRPr>
        </a:p>
      </dgm:t>
    </dgm:pt>
    <dgm:pt modelId="{B2F0C372-31E6-49BC-9ACA-73755265C6E3}" type="sibTrans" cxnId="{851EAFB8-F258-4A36-8F29-94FD4F606D19}">
      <dgm:prSet/>
      <dgm:spPr/>
      <dgm:t>
        <a:bodyPr/>
        <a:lstStyle/>
        <a:p>
          <a:endParaRPr lang="ru-RU">
            <a:latin typeface="Times New Roman" panose="02020603050405020304" pitchFamily="18" charset="0"/>
            <a:cs typeface="Times New Roman" panose="02020603050405020304" pitchFamily="18" charset="0"/>
          </a:endParaRPr>
        </a:p>
      </dgm:t>
    </dgm:pt>
    <dgm:pt modelId="{AF6645AC-C829-4903-8ADA-0445A37C843C}">
      <dgm:prSet phldrT="[Текст]"/>
      <dgm:spPr/>
      <dgm:t>
        <a:bodyPr/>
        <a:lstStyle/>
        <a:p>
          <a:r>
            <a:rPr lang="ru-RU" dirty="0">
              <a:latin typeface="Times New Roman" panose="02020603050405020304" pitchFamily="18" charset="0"/>
              <a:cs typeface="Times New Roman" panose="02020603050405020304" pitchFamily="18" charset="0"/>
            </a:rPr>
            <a:t>почти белый</a:t>
          </a:r>
        </a:p>
      </dgm:t>
    </dgm:pt>
    <dgm:pt modelId="{878C6FBA-99E4-4E0E-AB38-C6E02E6E3A31}" type="parTrans" cxnId="{709BB4B1-B13A-4C57-9EE7-592EFE96747D}">
      <dgm:prSet/>
      <dgm:spPr/>
      <dgm:t>
        <a:bodyPr/>
        <a:lstStyle/>
        <a:p>
          <a:endParaRPr lang="ru-RU">
            <a:latin typeface="Times New Roman" panose="02020603050405020304" pitchFamily="18" charset="0"/>
            <a:cs typeface="Times New Roman" panose="02020603050405020304" pitchFamily="18" charset="0"/>
          </a:endParaRPr>
        </a:p>
      </dgm:t>
    </dgm:pt>
    <dgm:pt modelId="{D6165D83-9ACA-45FF-8819-FA76199DCF23}" type="sibTrans" cxnId="{709BB4B1-B13A-4C57-9EE7-592EFE96747D}">
      <dgm:prSet/>
      <dgm:spPr/>
      <dgm:t>
        <a:bodyPr/>
        <a:lstStyle/>
        <a:p>
          <a:endParaRPr lang="ru-RU">
            <a:latin typeface="Times New Roman" panose="02020603050405020304" pitchFamily="18" charset="0"/>
            <a:cs typeface="Times New Roman" panose="02020603050405020304" pitchFamily="18" charset="0"/>
          </a:endParaRPr>
        </a:p>
      </dgm:t>
    </dgm:pt>
    <dgm:pt modelId="{809842B0-D095-4B2D-9049-EBA30C372164}">
      <dgm:prSet phldrT="[Текст]"/>
      <dgm:spPr/>
      <dgm:t>
        <a:bodyPr/>
        <a:lstStyle/>
        <a:p>
          <a:r>
            <a:rPr lang="ru-RU" dirty="0">
              <a:latin typeface="Times New Roman" panose="02020603050405020304" pitchFamily="18" charset="0"/>
              <a:cs typeface="Times New Roman" panose="02020603050405020304" pitchFamily="18" charset="0"/>
            </a:rPr>
            <a:t>светло-серый</a:t>
          </a:r>
        </a:p>
      </dgm:t>
    </dgm:pt>
    <dgm:pt modelId="{8C8EAE69-B636-4DB0-BB67-7B98643DEECD}" type="parTrans" cxnId="{EC41FD05-97F5-4445-85FC-4ED8FA7AB693}">
      <dgm:prSet/>
      <dgm:spPr/>
      <dgm:t>
        <a:bodyPr/>
        <a:lstStyle/>
        <a:p>
          <a:endParaRPr lang="ru-RU">
            <a:latin typeface="Times New Roman" panose="02020603050405020304" pitchFamily="18" charset="0"/>
            <a:cs typeface="Times New Roman" panose="02020603050405020304" pitchFamily="18" charset="0"/>
          </a:endParaRPr>
        </a:p>
      </dgm:t>
    </dgm:pt>
    <dgm:pt modelId="{CEC749F3-8BB1-4ED8-9E36-1263BD58B6D8}" type="sibTrans" cxnId="{EC41FD05-97F5-4445-85FC-4ED8FA7AB693}">
      <dgm:prSet/>
      <dgm:spPr/>
      <dgm:t>
        <a:bodyPr/>
        <a:lstStyle/>
        <a:p>
          <a:endParaRPr lang="ru-RU">
            <a:latin typeface="Times New Roman" panose="02020603050405020304" pitchFamily="18" charset="0"/>
            <a:cs typeface="Times New Roman" panose="02020603050405020304" pitchFamily="18" charset="0"/>
          </a:endParaRPr>
        </a:p>
      </dgm:t>
    </dgm:pt>
    <dgm:pt modelId="{7E73F919-C475-49E0-8BCD-1B43FDB43B5F}">
      <dgm:prSet/>
      <dgm:spPr/>
      <dgm:t>
        <a:bodyPr/>
        <a:lstStyle/>
        <a:p>
          <a:r>
            <a:rPr lang="ru-RU">
              <a:latin typeface="Times New Roman" panose="02020603050405020304" pitchFamily="18" charset="0"/>
              <a:cs typeface="Times New Roman" panose="02020603050405020304" pitchFamily="18" charset="0"/>
            </a:rPr>
            <a:t>серый</a:t>
          </a:r>
        </a:p>
      </dgm:t>
    </dgm:pt>
    <dgm:pt modelId="{A21D7B74-483A-4614-87F4-03350AE8F2D5}" type="parTrans" cxnId="{49E0FC87-560E-449C-936F-534700635BE2}">
      <dgm:prSet/>
      <dgm:spPr/>
      <dgm:t>
        <a:bodyPr/>
        <a:lstStyle/>
        <a:p>
          <a:endParaRPr lang="ru-RU">
            <a:latin typeface="Times New Roman" panose="02020603050405020304" pitchFamily="18" charset="0"/>
            <a:cs typeface="Times New Roman" panose="02020603050405020304" pitchFamily="18" charset="0"/>
          </a:endParaRPr>
        </a:p>
      </dgm:t>
    </dgm:pt>
    <dgm:pt modelId="{71EDB7D3-BAF6-4000-A920-83FFA2E3647B}" type="sibTrans" cxnId="{49E0FC87-560E-449C-936F-534700635BE2}">
      <dgm:prSet/>
      <dgm:spPr/>
      <dgm:t>
        <a:bodyPr/>
        <a:lstStyle/>
        <a:p>
          <a:endParaRPr lang="ru-RU">
            <a:latin typeface="Times New Roman" panose="02020603050405020304" pitchFamily="18" charset="0"/>
            <a:cs typeface="Times New Roman" panose="02020603050405020304" pitchFamily="18" charset="0"/>
          </a:endParaRPr>
        </a:p>
      </dgm:t>
    </dgm:pt>
    <dgm:pt modelId="{73113B95-94D2-41DB-9789-823BA03E6C21}">
      <dgm:prSet/>
      <dgm:spPr/>
      <dgm:t>
        <a:bodyPr/>
        <a:lstStyle/>
        <a:p>
          <a:r>
            <a:rPr lang="ru-RU">
              <a:latin typeface="Times New Roman" panose="02020603050405020304" pitchFamily="18" charset="0"/>
              <a:cs typeface="Times New Roman" panose="02020603050405020304" pitchFamily="18" charset="0"/>
            </a:rPr>
            <a:t>темно-серый</a:t>
          </a:r>
        </a:p>
      </dgm:t>
    </dgm:pt>
    <dgm:pt modelId="{1610ED7F-61FE-4DBE-A6CA-3B7F19FC3EED}" type="parTrans" cxnId="{61B6A2D3-2F13-4D8B-A6EC-9BD9C7FD43FD}">
      <dgm:prSet/>
      <dgm:spPr/>
      <dgm:t>
        <a:bodyPr/>
        <a:lstStyle/>
        <a:p>
          <a:endParaRPr lang="ru-RU">
            <a:latin typeface="Times New Roman" panose="02020603050405020304" pitchFamily="18" charset="0"/>
            <a:cs typeface="Times New Roman" panose="02020603050405020304" pitchFamily="18" charset="0"/>
          </a:endParaRPr>
        </a:p>
      </dgm:t>
    </dgm:pt>
    <dgm:pt modelId="{93D284EC-5DDC-4051-BC9E-2CF4B1EEBEFF}" type="sibTrans" cxnId="{61B6A2D3-2F13-4D8B-A6EC-9BD9C7FD43FD}">
      <dgm:prSet/>
      <dgm:spPr/>
      <dgm:t>
        <a:bodyPr/>
        <a:lstStyle/>
        <a:p>
          <a:endParaRPr lang="ru-RU">
            <a:latin typeface="Times New Roman" panose="02020603050405020304" pitchFamily="18" charset="0"/>
            <a:cs typeface="Times New Roman" panose="02020603050405020304" pitchFamily="18" charset="0"/>
          </a:endParaRPr>
        </a:p>
      </dgm:t>
    </dgm:pt>
    <dgm:pt modelId="{59B29359-6C95-42F5-9D68-F2B2E9A8D9C9}">
      <dgm:prSet/>
      <dgm:spPr/>
      <dgm:t>
        <a:bodyPr/>
        <a:lstStyle/>
        <a:p>
          <a:r>
            <a:rPr lang="ru-RU">
              <a:latin typeface="Times New Roman" panose="02020603050405020304" pitchFamily="18" charset="0"/>
              <a:cs typeface="Times New Roman" panose="02020603050405020304" pitchFamily="18" charset="0"/>
            </a:rPr>
            <a:t>почти черный</a:t>
          </a:r>
        </a:p>
      </dgm:t>
    </dgm:pt>
    <dgm:pt modelId="{31E21048-3840-4715-AF3E-2B0C04ECBC32}" type="parTrans" cxnId="{8E5328E8-33DD-4207-9AFE-230EB1FD7BDA}">
      <dgm:prSet/>
      <dgm:spPr/>
      <dgm:t>
        <a:bodyPr/>
        <a:lstStyle/>
        <a:p>
          <a:endParaRPr lang="ru-RU">
            <a:latin typeface="Times New Roman" panose="02020603050405020304" pitchFamily="18" charset="0"/>
            <a:cs typeface="Times New Roman" panose="02020603050405020304" pitchFamily="18" charset="0"/>
          </a:endParaRPr>
        </a:p>
      </dgm:t>
    </dgm:pt>
    <dgm:pt modelId="{DCD60F86-3857-4BFC-AA89-D2BFEBC390EF}" type="sibTrans" cxnId="{8E5328E8-33DD-4207-9AFE-230EB1FD7BDA}">
      <dgm:prSet/>
      <dgm:spPr/>
      <dgm:t>
        <a:bodyPr/>
        <a:lstStyle/>
        <a:p>
          <a:endParaRPr lang="ru-RU">
            <a:latin typeface="Times New Roman" panose="02020603050405020304" pitchFamily="18" charset="0"/>
            <a:cs typeface="Times New Roman" panose="02020603050405020304" pitchFamily="18" charset="0"/>
          </a:endParaRPr>
        </a:p>
      </dgm:t>
    </dgm:pt>
    <dgm:pt modelId="{0A67C319-BBD7-4D68-B91D-9906AB8C5DD7}">
      <dgm:prSet/>
      <dgm:spPr/>
      <dgm:t>
        <a:bodyPr/>
        <a:lstStyle/>
        <a:p>
          <a:r>
            <a:rPr lang="ru-RU">
              <a:latin typeface="Times New Roman" panose="02020603050405020304" pitchFamily="18" charset="0"/>
              <a:cs typeface="Times New Roman" panose="02020603050405020304" pitchFamily="18" charset="0"/>
            </a:rPr>
            <a:t>черный</a:t>
          </a:r>
        </a:p>
      </dgm:t>
    </dgm:pt>
    <dgm:pt modelId="{323DE87E-BD97-4849-A725-05A810AE47AC}" type="parTrans" cxnId="{4850D79C-ADA0-4950-A98F-DC4F333DA498}">
      <dgm:prSet/>
      <dgm:spPr/>
      <dgm:t>
        <a:bodyPr/>
        <a:lstStyle/>
        <a:p>
          <a:endParaRPr lang="ru-RU">
            <a:latin typeface="Times New Roman" panose="02020603050405020304" pitchFamily="18" charset="0"/>
            <a:cs typeface="Times New Roman" panose="02020603050405020304" pitchFamily="18" charset="0"/>
          </a:endParaRPr>
        </a:p>
      </dgm:t>
    </dgm:pt>
    <dgm:pt modelId="{B7D726C0-5D12-4C5D-93A6-91EBE5F5FC98}" type="sibTrans" cxnId="{4850D79C-ADA0-4950-A98F-DC4F333DA498}">
      <dgm:prSet/>
      <dgm:spPr/>
      <dgm:t>
        <a:bodyPr/>
        <a:lstStyle/>
        <a:p>
          <a:endParaRPr lang="ru-RU">
            <a:latin typeface="Times New Roman" panose="02020603050405020304" pitchFamily="18" charset="0"/>
            <a:cs typeface="Times New Roman" panose="02020603050405020304" pitchFamily="18" charset="0"/>
          </a:endParaRPr>
        </a:p>
      </dgm:t>
    </dgm:pt>
    <dgm:pt modelId="{F40446ED-3225-4899-A80B-BB87D3AA2371}" type="pres">
      <dgm:prSet presAssocID="{4B2C06E7-D7A2-44DB-9605-626B4527C118}" presName="Name0" presStyleCnt="0">
        <dgm:presLayoutVars>
          <dgm:chMax val="7"/>
          <dgm:chPref val="7"/>
          <dgm:dir/>
        </dgm:presLayoutVars>
      </dgm:prSet>
      <dgm:spPr/>
      <dgm:t>
        <a:bodyPr/>
        <a:lstStyle/>
        <a:p>
          <a:endParaRPr lang="ru-RU"/>
        </a:p>
      </dgm:t>
    </dgm:pt>
    <dgm:pt modelId="{18DA2F42-8482-4E81-8F65-5E58359D676C}" type="pres">
      <dgm:prSet presAssocID="{4B2C06E7-D7A2-44DB-9605-626B4527C118}" presName="Name1" presStyleCnt="0"/>
      <dgm:spPr/>
    </dgm:pt>
    <dgm:pt modelId="{3DE34A09-E5F6-4718-A0DB-A59DEFC7D2E0}" type="pres">
      <dgm:prSet presAssocID="{4B2C06E7-D7A2-44DB-9605-626B4527C118}" presName="cycle" presStyleCnt="0"/>
      <dgm:spPr/>
    </dgm:pt>
    <dgm:pt modelId="{E0203A9B-9BDC-42C2-BB95-A63F52DA8C49}" type="pres">
      <dgm:prSet presAssocID="{4B2C06E7-D7A2-44DB-9605-626B4527C118}" presName="srcNode" presStyleLbl="node1" presStyleIdx="0" presStyleCnt="7"/>
      <dgm:spPr/>
    </dgm:pt>
    <dgm:pt modelId="{177AD611-EF74-40F7-BEA2-B844CB7AF2E2}" type="pres">
      <dgm:prSet presAssocID="{4B2C06E7-D7A2-44DB-9605-626B4527C118}" presName="conn" presStyleLbl="parChTrans1D2" presStyleIdx="0" presStyleCnt="1"/>
      <dgm:spPr/>
      <dgm:t>
        <a:bodyPr/>
        <a:lstStyle/>
        <a:p>
          <a:endParaRPr lang="ru-RU"/>
        </a:p>
      </dgm:t>
    </dgm:pt>
    <dgm:pt modelId="{AD01598D-9B2A-428C-B84E-52351F44EFE4}" type="pres">
      <dgm:prSet presAssocID="{4B2C06E7-D7A2-44DB-9605-626B4527C118}" presName="extraNode" presStyleLbl="node1" presStyleIdx="0" presStyleCnt="7"/>
      <dgm:spPr/>
    </dgm:pt>
    <dgm:pt modelId="{89A0D963-D6FF-4C54-AE48-55B541C83516}" type="pres">
      <dgm:prSet presAssocID="{4B2C06E7-D7A2-44DB-9605-626B4527C118}" presName="dstNode" presStyleLbl="node1" presStyleIdx="0" presStyleCnt="7"/>
      <dgm:spPr/>
    </dgm:pt>
    <dgm:pt modelId="{C0892C27-6080-4CE4-82A1-336461D72C6B}" type="pres">
      <dgm:prSet presAssocID="{E94B99E5-5E0D-4EA6-8F61-E5DECB1BE743}" presName="text_1" presStyleLbl="node1" presStyleIdx="0" presStyleCnt="7">
        <dgm:presLayoutVars>
          <dgm:bulletEnabled val="1"/>
        </dgm:presLayoutVars>
      </dgm:prSet>
      <dgm:spPr/>
      <dgm:t>
        <a:bodyPr/>
        <a:lstStyle/>
        <a:p>
          <a:endParaRPr lang="ru-RU"/>
        </a:p>
      </dgm:t>
    </dgm:pt>
    <dgm:pt modelId="{0E2E248A-6B30-4487-8B4D-6549911CFE22}" type="pres">
      <dgm:prSet presAssocID="{E94B99E5-5E0D-4EA6-8F61-E5DECB1BE743}" presName="accent_1" presStyleCnt="0"/>
      <dgm:spPr/>
    </dgm:pt>
    <dgm:pt modelId="{DD10A9A8-8339-4A63-BC31-C0EC61A51A37}" type="pres">
      <dgm:prSet presAssocID="{E94B99E5-5E0D-4EA6-8F61-E5DECB1BE743}" presName="accentRepeatNode" presStyleLbl="solidFgAcc1" presStyleIdx="0" presStyleCnt="7"/>
      <dgm:spPr/>
    </dgm:pt>
    <dgm:pt modelId="{D21BA215-9563-4E7B-9CD6-1F44896F6158}" type="pres">
      <dgm:prSet presAssocID="{AF6645AC-C829-4903-8ADA-0445A37C843C}" presName="text_2" presStyleLbl="node1" presStyleIdx="1" presStyleCnt="7">
        <dgm:presLayoutVars>
          <dgm:bulletEnabled val="1"/>
        </dgm:presLayoutVars>
      </dgm:prSet>
      <dgm:spPr/>
      <dgm:t>
        <a:bodyPr/>
        <a:lstStyle/>
        <a:p>
          <a:endParaRPr lang="ru-RU"/>
        </a:p>
      </dgm:t>
    </dgm:pt>
    <dgm:pt modelId="{6C51F5B5-FF7D-4C25-980B-01A71BD3C622}" type="pres">
      <dgm:prSet presAssocID="{AF6645AC-C829-4903-8ADA-0445A37C843C}" presName="accent_2" presStyleCnt="0"/>
      <dgm:spPr/>
    </dgm:pt>
    <dgm:pt modelId="{F70E5CFE-92C8-49F0-B2F3-A88167697234}" type="pres">
      <dgm:prSet presAssocID="{AF6645AC-C829-4903-8ADA-0445A37C843C}" presName="accentRepeatNode" presStyleLbl="solidFgAcc1" presStyleIdx="1" presStyleCnt="7"/>
      <dgm:spPr/>
    </dgm:pt>
    <dgm:pt modelId="{1B3F9BCC-62D5-407F-984E-79C28798C430}" type="pres">
      <dgm:prSet presAssocID="{809842B0-D095-4B2D-9049-EBA30C372164}" presName="text_3" presStyleLbl="node1" presStyleIdx="2" presStyleCnt="7">
        <dgm:presLayoutVars>
          <dgm:bulletEnabled val="1"/>
        </dgm:presLayoutVars>
      </dgm:prSet>
      <dgm:spPr/>
      <dgm:t>
        <a:bodyPr/>
        <a:lstStyle/>
        <a:p>
          <a:endParaRPr lang="ru-RU"/>
        </a:p>
      </dgm:t>
    </dgm:pt>
    <dgm:pt modelId="{4F2413FC-BF96-41C3-AE6C-FF663CC761D0}" type="pres">
      <dgm:prSet presAssocID="{809842B0-D095-4B2D-9049-EBA30C372164}" presName="accent_3" presStyleCnt="0"/>
      <dgm:spPr/>
    </dgm:pt>
    <dgm:pt modelId="{7C0D8F01-5A5E-4991-8781-DF590AE66113}" type="pres">
      <dgm:prSet presAssocID="{809842B0-D095-4B2D-9049-EBA30C372164}" presName="accentRepeatNode" presStyleLbl="solidFgAcc1" presStyleIdx="2" presStyleCnt="7"/>
      <dgm:spPr/>
    </dgm:pt>
    <dgm:pt modelId="{8794703A-A991-4CCA-83A9-7F8E00FC4FAC}" type="pres">
      <dgm:prSet presAssocID="{7E73F919-C475-49E0-8BCD-1B43FDB43B5F}" presName="text_4" presStyleLbl="node1" presStyleIdx="3" presStyleCnt="7">
        <dgm:presLayoutVars>
          <dgm:bulletEnabled val="1"/>
        </dgm:presLayoutVars>
      </dgm:prSet>
      <dgm:spPr/>
      <dgm:t>
        <a:bodyPr/>
        <a:lstStyle/>
        <a:p>
          <a:endParaRPr lang="ru-RU"/>
        </a:p>
      </dgm:t>
    </dgm:pt>
    <dgm:pt modelId="{7E47A6AA-DB73-4FAE-8B74-862DF541D6C8}" type="pres">
      <dgm:prSet presAssocID="{7E73F919-C475-49E0-8BCD-1B43FDB43B5F}" presName="accent_4" presStyleCnt="0"/>
      <dgm:spPr/>
    </dgm:pt>
    <dgm:pt modelId="{679531FB-538E-4ED1-8A34-7D276CD8869E}" type="pres">
      <dgm:prSet presAssocID="{7E73F919-C475-49E0-8BCD-1B43FDB43B5F}" presName="accentRepeatNode" presStyleLbl="solidFgAcc1" presStyleIdx="3" presStyleCnt="7"/>
      <dgm:spPr/>
    </dgm:pt>
    <dgm:pt modelId="{22B6279C-5C78-4394-80D6-DFFE7AD9E433}" type="pres">
      <dgm:prSet presAssocID="{73113B95-94D2-41DB-9789-823BA03E6C21}" presName="text_5" presStyleLbl="node1" presStyleIdx="4" presStyleCnt="7">
        <dgm:presLayoutVars>
          <dgm:bulletEnabled val="1"/>
        </dgm:presLayoutVars>
      </dgm:prSet>
      <dgm:spPr/>
      <dgm:t>
        <a:bodyPr/>
        <a:lstStyle/>
        <a:p>
          <a:endParaRPr lang="ru-RU"/>
        </a:p>
      </dgm:t>
    </dgm:pt>
    <dgm:pt modelId="{31232BBA-A295-43F4-9897-5D0EADE4FD96}" type="pres">
      <dgm:prSet presAssocID="{73113B95-94D2-41DB-9789-823BA03E6C21}" presName="accent_5" presStyleCnt="0"/>
      <dgm:spPr/>
    </dgm:pt>
    <dgm:pt modelId="{319C27E6-BAD6-4CD0-97A9-8E835DD54632}" type="pres">
      <dgm:prSet presAssocID="{73113B95-94D2-41DB-9789-823BA03E6C21}" presName="accentRepeatNode" presStyleLbl="solidFgAcc1" presStyleIdx="4" presStyleCnt="7"/>
      <dgm:spPr/>
    </dgm:pt>
    <dgm:pt modelId="{97939838-7CF8-4F77-9FCF-9BB0E586290B}" type="pres">
      <dgm:prSet presAssocID="{59B29359-6C95-42F5-9D68-F2B2E9A8D9C9}" presName="text_6" presStyleLbl="node1" presStyleIdx="5" presStyleCnt="7">
        <dgm:presLayoutVars>
          <dgm:bulletEnabled val="1"/>
        </dgm:presLayoutVars>
      </dgm:prSet>
      <dgm:spPr/>
      <dgm:t>
        <a:bodyPr/>
        <a:lstStyle/>
        <a:p>
          <a:endParaRPr lang="ru-RU"/>
        </a:p>
      </dgm:t>
    </dgm:pt>
    <dgm:pt modelId="{0EA4A1D7-E3EC-4DF0-A86B-2F86C93320A4}" type="pres">
      <dgm:prSet presAssocID="{59B29359-6C95-42F5-9D68-F2B2E9A8D9C9}" presName="accent_6" presStyleCnt="0"/>
      <dgm:spPr/>
    </dgm:pt>
    <dgm:pt modelId="{633E9093-CC31-4495-90C8-4AC2824DF0BB}" type="pres">
      <dgm:prSet presAssocID="{59B29359-6C95-42F5-9D68-F2B2E9A8D9C9}" presName="accentRepeatNode" presStyleLbl="solidFgAcc1" presStyleIdx="5" presStyleCnt="7"/>
      <dgm:spPr/>
    </dgm:pt>
    <dgm:pt modelId="{5A2F1152-AA1E-4B2C-800F-880A5EC4B651}" type="pres">
      <dgm:prSet presAssocID="{0A67C319-BBD7-4D68-B91D-9906AB8C5DD7}" presName="text_7" presStyleLbl="node1" presStyleIdx="6" presStyleCnt="7">
        <dgm:presLayoutVars>
          <dgm:bulletEnabled val="1"/>
        </dgm:presLayoutVars>
      </dgm:prSet>
      <dgm:spPr/>
      <dgm:t>
        <a:bodyPr/>
        <a:lstStyle/>
        <a:p>
          <a:endParaRPr lang="ru-RU"/>
        </a:p>
      </dgm:t>
    </dgm:pt>
    <dgm:pt modelId="{BA523522-30DC-4A69-BDBB-D94D57278CF8}" type="pres">
      <dgm:prSet presAssocID="{0A67C319-BBD7-4D68-B91D-9906AB8C5DD7}" presName="accent_7" presStyleCnt="0"/>
      <dgm:spPr/>
    </dgm:pt>
    <dgm:pt modelId="{D4B5F7FD-8730-44D9-ABCD-B2F502B56D17}" type="pres">
      <dgm:prSet presAssocID="{0A67C319-BBD7-4D68-B91D-9906AB8C5DD7}" presName="accentRepeatNode" presStyleLbl="solidFgAcc1" presStyleIdx="6" presStyleCnt="7"/>
      <dgm:spPr/>
    </dgm:pt>
  </dgm:ptLst>
  <dgm:cxnLst>
    <dgm:cxn modelId="{5270B386-3447-4DF8-9CDB-D1621F757C6C}" type="presOf" srcId="{4B2C06E7-D7A2-44DB-9605-626B4527C118}" destId="{F40446ED-3225-4899-A80B-BB87D3AA2371}" srcOrd="0" destOrd="0" presId="urn:microsoft.com/office/officeart/2008/layout/VerticalCurvedList"/>
    <dgm:cxn modelId="{61B6A2D3-2F13-4D8B-A6EC-9BD9C7FD43FD}" srcId="{4B2C06E7-D7A2-44DB-9605-626B4527C118}" destId="{73113B95-94D2-41DB-9789-823BA03E6C21}" srcOrd="4" destOrd="0" parTransId="{1610ED7F-61FE-4DBE-A6CA-3B7F19FC3EED}" sibTransId="{93D284EC-5DDC-4051-BC9E-2CF4B1EEBEFF}"/>
    <dgm:cxn modelId="{EC41FD05-97F5-4445-85FC-4ED8FA7AB693}" srcId="{4B2C06E7-D7A2-44DB-9605-626B4527C118}" destId="{809842B0-D095-4B2D-9049-EBA30C372164}" srcOrd="2" destOrd="0" parTransId="{8C8EAE69-B636-4DB0-BB67-7B98643DEECD}" sibTransId="{CEC749F3-8BB1-4ED8-9E36-1263BD58B6D8}"/>
    <dgm:cxn modelId="{96AF7726-77E9-46B9-AAF6-4B4A940428D2}" type="presOf" srcId="{809842B0-D095-4B2D-9049-EBA30C372164}" destId="{1B3F9BCC-62D5-407F-984E-79C28798C430}" srcOrd="0" destOrd="0" presId="urn:microsoft.com/office/officeart/2008/layout/VerticalCurvedList"/>
    <dgm:cxn modelId="{B40440CE-3F01-4174-A487-D18579A12E5C}" type="presOf" srcId="{59B29359-6C95-42F5-9D68-F2B2E9A8D9C9}" destId="{97939838-7CF8-4F77-9FCF-9BB0E586290B}" srcOrd="0" destOrd="0" presId="urn:microsoft.com/office/officeart/2008/layout/VerticalCurvedList"/>
    <dgm:cxn modelId="{E567EA06-4773-4EB4-92E6-40D4F63419D0}" type="presOf" srcId="{E94B99E5-5E0D-4EA6-8F61-E5DECB1BE743}" destId="{C0892C27-6080-4CE4-82A1-336461D72C6B}" srcOrd="0" destOrd="0" presId="urn:microsoft.com/office/officeart/2008/layout/VerticalCurvedList"/>
    <dgm:cxn modelId="{468D861B-BDAA-4847-AE28-B8828B4993CB}" type="presOf" srcId="{B2F0C372-31E6-49BC-9ACA-73755265C6E3}" destId="{177AD611-EF74-40F7-BEA2-B844CB7AF2E2}" srcOrd="0" destOrd="0" presId="urn:microsoft.com/office/officeart/2008/layout/VerticalCurvedList"/>
    <dgm:cxn modelId="{4850D79C-ADA0-4950-A98F-DC4F333DA498}" srcId="{4B2C06E7-D7A2-44DB-9605-626B4527C118}" destId="{0A67C319-BBD7-4D68-B91D-9906AB8C5DD7}" srcOrd="6" destOrd="0" parTransId="{323DE87E-BD97-4849-A725-05A810AE47AC}" sibTransId="{B7D726C0-5D12-4C5D-93A6-91EBE5F5FC98}"/>
    <dgm:cxn modelId="{6B6CF0B8-B0FE-4A4E-9047-DB61B41A63B1}" type="presOf" srcId="{AF6645AC-C829-4903-8ADA-0445A37C843C}" destId="{D21BA215-9563-4E7B-9CD6-1F44896F6158}" srcOrd="0" destOrd="0" presId="urn:microsoft.com/office/officeart/2008/layout/VerticalCurvedList"/>
    <dgm:cxn modelId="{F4F569A1-8B72-4568-97FA-4552B4832B46}" type="presOf" srcId="{73113B95-94D2-41DB-9789-823BA03E6C21}" destId="{22B6279C-5C78-4394-80D6-DFFE7AD9E433}" srcOrd="0" destOrd="0" presId="urn:microsoft.com/office/officeart/2008/layout/VerticalCurvedList"/>
    <dgm:cxn modelId="{8E5328E8-33DD-4207-9AFE-230EB1FD7BDA}" srcId="{4B2C06E7-D7A2-44DB-9605-626B4527C118}" destId="{59B29359-6C95-42F5-9D68-F2B2E9A8D9C9}" srcOrd="5" destOrd="0" parTransId="{31E21048-3840-4715-AF3E-2B0C04ECBC32}" sibTransId="{DCD60F86-3857-4BFC-AA89-D2BFEBC390EF}"/>
    <dgm:cxn modelId="{A3A09F5F-E679-4574-900F-5D784C51AAFF}" type="presOf" srcId="{0A67C319-BBD7-4D68-B91D-9906AB8C5DD7}" destId="{5A2F1152-AA1E-4B2C-800F-880A5EC4B651}" srcOrd="0" destOrd="0" presId="urn:microsoft.com/office/officeart/2008/layout/VerticalCurvedList"/>
    <dgm:cxn modelId="{BC2B97B4-D334-4238-AE00-C89180937235}" type="presOf" srcId="{7E73F919-C475-49E0-8BCD-1B43FDB43B5F}" destId="{8794703A-A991-4CCA-83A9-7F8E00FC4FAC}" srcOrd="0" destOrd="0" presId="urn:microsoft.com/office/officeart/2008/layout/VerticalCurvedList"/>
    <dgm:cxn modelId="{851EAFB8-F258-4A36-8F29-94FD4F606D19}" srcId="{4B2C06E7-D7A2-44DB-9605-626B4527C118}" destId="{E94B99E5-5E0D-4EA6-8F61-E5DECB1BE743}" srcOrd="0" destOrd="0" parTransId="{E9AA8171-B98E-479A-8CB0-B4D40A5EEC87}" sibTransId="{B2F0C372-31E6-49BC-9ACA-73755265C6E3}"/>
    <dgm:cxn modelId="{49E0FC87-560E-449C-936F-534700635BE2}" srcId="{4B2C06E7-D7A2-44DB-9605-626B4527C118}" destId="{7E73F919-C475-49E0-8BCD-1B43FDB43B5F}" srcOrd="3" destOrd="0" parTransId="{A21D7B74-483A-4614-87F4-03350AE8F2D5}" sibTransId="{71EDB7D3-BAF6-4000-A920-83FFA2E3647B}"/>
    <dgm:cxn modelId="{709BB4B1-B13A-4C57-9EE7-592EFE96747D}" srcId="{4B2C06E7-D7A2-44DB-9605-626B4527C118}" destId="{AF6645AC-C829-4903-8ADA-0445A37C843C}" srcOrd="1" destOrd="0" parTransId="{878C6FBA-99E4-4E0E-AB38-C6E02E6E3A31}" sibTransId="{D6165D83-9ACA-45FF-8819-FA76199DCF23}"/>
    <dgm:cxn modelId="{6B38BB3A-9013-483A-B5E4-DBC3D65D04B7}" type="presParOf" srcId="{F40446ED-3225-4899-A80B-BB87D3AA2371}" destId="{18DA2F42-8482-4E81-8F65-5E58359D676C}" srcOrd="0" destOrd="0" presId="urn:microsoft.com/office/officeart/2008/layout/VerticalCurvedList"/>
    <dgm:cxn modelId="{BF26018B-CC6A-4495-9A35-031826356AAB}" type="presParOf" srcId="{18DA2F42-8482-4E81-8F65-5E58359D676C}" destId="{3DE34A09-E5F6-4718-A0DB-A59DEFC7D2E0}" srcOrd="0" destOrd="0" presId="urn:microsoft.com/office/officeart/2008/layout/VerticalCurvedList"/>
    <dgm:cxn modelId="{466F02F7-C5D0-4CA9-A27A-1614C651A2C0}" type="presParOf" srcId="{3DE34A09-E5F6-4718-A0DB-A59DEFC7D2E0}" destId="{E0203A9B-9BDC-42C2-BB95-A63F52DA8C49}" srcOrd="0" destOrd="0" presId="urn:microsoft.com/office/officeart/2008/layout/VerticalCurvedList"/>
    <dgm:cxn modelId="{B8910578-6016-41FF-9938-48F6D64919A0}" type="presParOf" srcId="{3DE34A09-E5F6-4718-A0DB-A59DEFC7D2E0}" destId="{177AD611-EF74-40F7-BEA2-B844CB7AF2E2}" srcOrd="1" destOrd="0" presId="urn:microsoft.com/office/officeart/2008/layout/VerticalCurvedList"/>
    <dgm:cxn modelId="{CA66C3E6-3B9D-43FF-8BE3-722A1C5217D6}" type="presParOf" srcId="{3DE34A09-E5F6-4718-A0DB-A59DEFC7D2E0}" destId="{AD01598D-9B2A-428C-B84E-52351F44EFE4}" srcOrd="2" destOrd="0" presId="urn:microsoft.com/office/officeart/2008/layout/VerticalCurvedList"/>
    <dgm:cxn modelId="{D74478BC-1E1A-4383-9F9C-059482F6009A}" type="presParOf" srcId="{3DE34A09-E5F6-4718-A0DB-A59DEFC7D2E0}" destId="{89A0D963-D6FF-4C54-AE48-55B541C83516}" srcOrd="3" destOrd="0" presId="urn:microsoft.com/office/officeart/2008/layout/VerticalCurvedList"/>
    <dgm:cxn modelId="{07D6EE01-8623-4336-8B75-E077F2AB2201}" type="presParOf" srcId="{18DA2F42-8482-4E81-8F65-5E58359D676C}" destId="{C0892C27-6080-4CE4-82A1-336461D72C6B}" srcOrd="1" destOrd="0" presId="urn:microsoft.com/office/officeart/2008/layout/VerticalCurvedList"/>
    <dgm:cxn modelId="{577626FA-58BA-41ED-AC74-094249B6B941}" type="presParOf" srcId="{18DA2F42-8482-4E81-8F65-5E58359D676C}" destId="{0E2E248A-6B30-4487-8B4D-6549911CFE22}" srcOrd="2" destOrd="0" presId="urn:microsoft.com/office/officeart/2008/layout/VerticalCurvedList"/>
    <dgm:cxn modelId="{42CEA541-4CF9-4C09-802A-F2A20AF1137C}" type="presParOf" srcId="{0E2E248A-6B30-4487-8B4D-6549911CFE22}" destId="{DD10A9A8-8339-4A63-BC31-C0EC61A51A37}" srcOrd="0" destOrd="0" presId="urn:microsoft.com/office/officeart/2008/layout/VerticalCurvedList"/>
    <dgm:cxn modelId="{5C92967F-36BD-4D9A-8250-40894C99B4F0}" type="presParOf" srcId="{18DA2F42-8482-4E81-8F65-5E58359D676C}" destId="{D21BA215-9563-4E7B-9CD6-1F44896F6158}" srcOrd="3" destOrd="0" presId="urn:microsoft.com/office/officeart/2008/layout/VerticalCurvedList"/>
    <dgm:cxn modelId="{36895C2B-141C-440F-82FD-7E61E6A19C38}" type="presParOf" srcId="{18DA2F42-8482-4E81-8F65-5E58359D676C}" destId="{6C51F5B5-FF7D-4C25-980B-01A71BD3C622}" srcOrd="4" destOrd="0" presId="urn:microsoft.com/office/officeart/2008/layout/VerticalCurvedList"/>
    <dgm:cxn modelId="{47B5864A-9519-4B53-9A75-983977108BEF}" type="presParOf" srcId="{6C51F5B5-FF7D-4C25-980B-01A71BD3C622}" destId="{F70E5CFE-92C8-49F0-B2F3-A88167697234}" srcOrd="0" destOrd="0" presId="urn:microsoft.com/office/officeart/2008/layout/VerticalCurvedList"/>
    <dgm:cxn modelId="{E2204341-D725-4576-AE4D-BCB50689FD5B}" type="presParOf" srcId="{18DA2F42-8482-4E81-8F65-5E58359D676C}" destId="{1B3F9BCC-62D5-407F-984E-79C28798C430}" srcOrd="5" destOrd="0" presId="urn:microsoft.com/office/officeart/2008/layout/VerticalCurvedList"/>
    <dgm:cxn modelId="{7D1E2394-4D05-4B20-93F5-620A0AA8B9C2}" type="presParOf" srcId="{18DA2F42-8482-4E81-8F65-5E58359D676C}" destId="{4F2413FC-BF96-41C3-AE6C-FF663CC761D0}" srcOrd="6" destOrd="0" presId="urn:microsoft.com/office/officeart/2008/layout/VerticalCurvedList"/>
    <dgm:cxn modelId="{19C72C03-1691-4A80-A518-C4C4ED4662B5}" type="presParOf" srcId="{4F2413FC-BF96-41C3-AE6C-FF663CC761D0}" destId="{7C0D8F01-5A5E-4991-8781-DF590AE66113}" srcOrd="0" destOrd="0" presId="urn:microsoft.com/office/officeart/2008/layout/VerticalCurvedList"/>
    <dgm:cxn modelId="{D389FF89-33FC-49AE-82AA-483FD02AC7C8}" type="presParOf" srcId="{18DA2F42-8482-4E81-8F65-5E58359D676C}" destId="{8794703A-A991-4CCA-83A9-7F8E00FC4FAC}" srcOrd="7" destOrd="0" presId="urn:microsoft.com/office/officeart/2008/layout/VerticalCurvedList"/>
    <dgm:cxn modelId="{D992921A-2A64-4298-8255-51CD33AD1781}" type="presParOf" srcId="{18DA2F42-8482-4E81-8F65-5E58359D676C}" destId="{7E47A6AA-DB73-4FAE-8B74-862DF541D6C8}" srcOrd="8" destOrd="0" presId="urn:microsoft.com/office/officeart/2008/layout/VerticalCurvedList"/>
    <dgm:cxn modelId="{FA418C52-AD35-4FA9-A70F-9C68D6B7461E}" type="presParOf" srcId="{7E47A6AA-DB73-4FAE-8B74-862DF541D6C8}" destId="{679531FB-538E-4ED1-8A34-7D276CD8869E}" srcOrd="0" destOrd="0" presId="urn:microsoft.com/office/officeart/2008/layout/VerticalCurvedList"/>
    <dgm:cxn modelId="{6F3C6D7B-FD57-4CAE-96EA-B23263607CDC}" type="presParOf" srcId="{18DA2F42-8482-4E81-8F65-5E58359D676C}" destId="{22B6279C-5C78-4394-80D6-DFFE7AD9E433}" srcOrd="9" destOrd="0" presId="urn:microsoft.com/office/officeart/2008/layout/VerticalCurvedList"/>
    <dgm:cxn modelId="{435AA7AF-300B-474A-AE32-FBA5775BA200}" type="presParOf" srcId="{18DA2F42-8482-4E81-8F65-5E58359D676C}" destId="{31232BBA-A295-43F4-9897-5D0EADE4FD96}" srcOrd="10" destOrd="0" presId="urn:microsoft.com/office/officeart/2008/layout/VerticalCurvedList"/>
    <dgm:cxn modelId="{7580C079-023C-4521-9424-B432E0C568E5}" type="presParOf" srcId="{31232BBA-A295-43F4-9897-5D0EADE4FD96}" destId="{319C27E6-BAD6-4CD0-97A9-8E835DD54632}" srcOrd="0" destOrd="0" presId="urn:microsoft.com/office/officeart/2008/layout/VerticalCurvedList"/>
    <dgm:cxn modelId="{FAE26245-663A-4473-A877-121E4C7D6892}" type="presParOf" srcId="{18DA2F42-8482-4E81-8F65-5E58359D676C}" destId="{97939838-7CF8-4F77-9FCF-9BB0E586290B}" srcOrd="11" destOrd="0" presId="urn:microsoft.com/office/officeart/2008/layout/VerticalCurvedList"/>
    <dgm:cxn modelId="{B1653642-526E-4D90-82CA-C279E7F02BAF}" type="presParOf" srcId="{18DA2F42-8482-4E81-8F65-5E58359D676C}" destId="{0EA4A1D7-E3EC-4DF0-A86B-2F86C93320A4}" srcOrd="12" destOrd="0" presId="urn:microsoft.com/office/officeart/2008/layout/VerticalCurvedList"/>
    <dgm:cxn modelId="{2A52BF87-70B6-46E1-9EC5-5E6F0E7D602E}" type="presParOf" srcId="{0EA4A1D7-E3EC-4DF0-A86B-2F86C93320A4}" destId="{633E9093-CC31-4495-90C8-4AC2824DF0BB}" srcOrd="0" destOrd="0" presId="urn:microsoft.com/office/officeart/2008/layout/VerticalCurvedList"/>
    <dgm:cxn modelId="{089BE36F-2B2D-41FC-99F2-93E2A2082495}" type="presParOf" srcId="{18DA2F42-8482-4E81-8F65-5E58359D676C}" destId="{5A2F1152-AA1E-4B2C-800F-880A5EC4B651}" srcOrd="13" destOrd="0" presId="urn:microsoft.com/office/officeart/2008/layout/VerticalCurvedList"/>
    <dgm:cxn modelId="{68AC11AF-2173-41E1-ADE1-F0CF5C10CCDF}" type="presParOf" srcId="{18DA2F42-8482-4E81-8F65-5E58359D676C}" destId="{BA523522-30DC-4A69-BDBB-D94D57278CF8}" srcOrd="14" destOrd="0" presId="urn:microsoft.com/office/officeart/2008/layout/VerticalCurvedList"/>
    <dgm:cxn modelId="{49EBEEAE-8818-467D-B392-FE7F78EECB4A}" type="presParOf" srcId="{BA523522-30DC-4A69-BDBB-D94D57278CF8}" destId="{D4B5F7FD-8730-44D9-ABCD-B2F502B56D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75AAF6-DE66-45CB-8E23-7A86D445741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BB2B907F-3F34-4142-82F3-CF852895E609}">
      <dgm:prSet/>
      <dgm:spPr/>
      <dgm:t>
        <a:bodyPr/>
        <a:lstStyle/>
        <a:p>
          <a:pPr algn="just" rtl="0"/>
          <a:r>
            <a:rPr lang="ru-RU" smtClean="0">
              <a:latin typeface="Times New Roman" panose="02020603050405020304" pitchFamily="18" charset="0"/>
              <a:cs typeface="Times New Roman" panose="02020603050405020304" pitchFamily="18" charset="0"/>
            </a:rPr>
            <a:t>Фототон сам по себе не очень надежный признак и обычно используется в сочетании с другими. Объекты местности редко имеют однородный тон, его дают только гладкие или очень однообразные поверхности дают однородный тон (водная, снежная). Большей частью на общем фоне однородного тона встречаются более темные или более светлые разводы и другие нарушения однородности. При дешифрировании следует учитывать важную закономерность изменчивости тона. Объекты, изображающиеся крайними звеньями шкалы тональностей, менее подвержены изменениям, чем изображающиеся средним звеном. </a:t>
          </a:r>
          <a:endParaRPr lang="ru-RU">
            <a:latin typeface="Times New Roman" panose="02020603050405020304" pitchFamily="18" charset="0"/>
            <a:cs typeface="Times New Roman" panose="02020603050405020304" pitchFamily="18" charset="0"/>
          </a:endParaRPr>
        </a:p>
      </dgm:t>
    </dgm:pt>
    <dgm:pt modelId="{0236ABDA-6709-48C1-9D62-1C385D2EA489}" type="parTrans" cxnId="{D73DE6A5-8A8B-4455-A70C-097D932B3C49}">
      <dgm:prSet/>
      <dgm:spPr/>
      <dgm:t>
        <a:bodyPr/>
        <a:lstStyle/>
        <a:p>
          <a:pPr algn="just"/>
          <a:endParaRPr lang="ru-RU">
            <a:latin typeface="Times New Roman" panose="02020603050405020304" pitchFamily="18" charset="0"/>
            <a:cs typeface="Times New Roman" panose="02020603050405020304" pitchFamily="18" charset="0"/>
          </a:endParaRPr>
        </a:p>
      </dgm:t>
    </dgm:pt>
    <dgm:pt modelId="{5D4345CD-1EDD-4DF7-B85B-C07A6CFC176D}" type="sibTrans" cxnId="{D73DE6A5-8A8B-4455-A70C-097D932B3C49}">
      <dgm:prSet/>
      <dgm:spPr/>
      <dgm:t>
        <a:bodyPr/>
        <a:lstStyle/>
        <a:p>
          <a:pPr algn="just"/>
          <a:endParaRPr lang="ru-RU">
            <a:latin typeface="Times New Roman" panose="02020603050405020304" pitchFamily="18" charset="0"/>
            <a:cs typeface="Times New Roman" panose="02020603050405020304" pitchFamily="18" charset="0"/>
          </a:endParaRPr>
        </a:p>
      </dgm:t>
    </dgm:pt>
    <dgm:pt modelId="{0278E0D0-4B08-4FEA-ADC0-CD96B34EAC7B}" type="pres">
      <dgm:prSet presAssocID="{1575AAF6-DE66-45CB-8E23-7A86D445741F}" presName="Name0" presStyleCnt="0">
        <dgm:presLayoutVars>
          <dgm:dir/>
          <dgm:resizeHandles val="exact"/>
        </dgm:presLayoutVars>
      </dgm:prSet>
      <dgm:spPr/>
    </dgm:pt>
    <dgm:pt modelId="{4BAA0E5F-003C-42A9-A8B8-A0E72CF28D38}" type="pres">
      <dgm:prSet presAssocID="{1575AAF6-DE66-45CB-8E23-7A86D445741F}" presName="fgShape" presStyleLbl="fgShp" presStyleIdx="0" presStyleCnt="1"/>
      <dgm:spPr/>
    </dgm:pt>
    <dgm:pt modelId="{C0F68344-1C6B-4A1E-BF28-92F8A349AD6D}" type="pres">
      <dgm:prSet presAssocID="{1575AAF6-DE66-45CB-8E23-7A86D445741F}" presName="linComp" presStyleCnt="0"/>
      <dgm:spPr/>
    </dgm:pt>
    <dgm:pt modelId="{528A332A-370C-40DD-B344-52646FE73F6B}" type="pres">
      <dgm:prSet presAssocID="{BB2B907F-3F34-4142-82F3-CF852895E609}" presName="compNode" presStyleCnt="0"/>
      <dgm:spPr/>
    </dgm:pt>
    <dgm:pt modelId="{B1BDAEC1-8694-4076-B02F-A808B2B80E21}" type="pres">
      <dgm:prSet presAssocID="{BB2B907F-3F34-4142-82F3-CF852895E609}" presName="bkgdShape" presStyleLbl="node1" presStyleIdx="0" presStyleCnt="1"/>
      <dgm:spPr/>
    </dgm:pt>
    <dgm:pt modelId="{F4E5A4C5-14D2-4049-A618-B17C0A97F9BC}" type="pres">
      <dgm:prSet presAssocID="{BB2B907F-3F34-4142-82F3-CF852895E609}" presName="nodeTx" presStyleLbl="node1" presStyleIdx="0" presStyleCnt="1">
        <dgm:presLayoutVars>
          <dgm:bulletEnabled val="1"/>
        </dgm:presLayoutVars>
      </dgm:prSet>
      <dgm:spPr/>
    </dgm:pt>
    <dgm:pt modelId="{9D139560-ABE2-4ADD-B3C0-CF330499CCE3}" type="pres">
      <dgm:prSet presAssocID="{BB2B907F-3F34-4142-82F3-CF852895E609}" presName="invisiNode" presStyleLbl="node1" presStyleIdx="0" presStyleCnt="1"/>
      <dgm:spPr/>
    </dgm:pt>
    <dgm:pt modelId="{AAEA9353-8BFE-4692-A9CF-215BBAE4D6E6}" type="pres">
      <dgm:prSet presAssocID="{BB2B907F-3F34-4142-82F3-CF852895E609}" presName="imagNode" presStyleLbl="fgImgPlace1" presStyleIdx="0" presStyleCnt="1"/>
      <dgm:spPr>
        <a:blipFill rotWithShape="1">
          <a:blip xmlns:r="http://schemas.openxmlformats.org/officeDocument/2006/relationships" r:embed="rId1"/>
          <a:stretch>
            <a:fillRect/>
          </a:stretch>
        </a:blipFill>
      </dgm:spPr>
    </dgm:pt>
  </dgm:ptLst>
  <dgm:cxnLst>
    <dgm:cxn modelId="{4C7B8FB1-785A-4083-8EC8-2F1C022BA897}" type="presOf" srcId="{BB2B907F-3F34-4142-82F3-CF852895E609}" destId="{F4E5A4C5-14D2-4049-A618-B17C0A97F9BC}" srcOrd="1" destOrd="0" presId="urn:microsoft.com/office/officeart/2005/8/layout/hList7"/>
    <dgm:cxn modelId="{D73DE6A5-8A8B-4455-A70C-097D932B3C49}" srcId="{1575AAF6-DE66-45CB-8E23-7A86D445741F}" destId="{BB2B907F-3F34-4142-82F3-CF852895E609}" srcOrd="0" destOrd="0" parTransId="{0236ABDA-6709-48C1-9D62-1C385D2EA489}" sibTransId="{5D4345CD-1EDD-4DF7-B85B-C07A6CFC176D}"/>
    <dgm:cxn modelId="{FA283F01-5A80-4693-A820-957347532484}" type="presOf" srcId="{1575AAF6-DE66-45CB-8E23-7A86D445741F}" destId="{0278E0D0-4B08-4FEA-ADC0-CD96B34EAC7B}" srcOrd="0" destOrd="0" presId="urn:microsoft.com/office/officeart/2005/8/layout/hList7"/>
    <dgm:cxn modelId="{685D0924-A28A-4B37-9765-D88E99E9EF78}" type="presOf" srcId="{BB2B907F-3F34-4142-82F3-CF852895E609}" destId="{B1BDAEC1-8694-4076-B02F-A808B2B80E21}" srcOrd="0" destOrd="0" presId="urn:microsoft.com/office/officeart/2005/8/layout/hList7"/>
    <dgm:cxn modelId="{954BCD07-5BFF-4A71-8919-73F3D371E33D}" type="presParOf" srcId="{0278E0D0-4B08-4FEA-ADC0-CD96B34EAC7B}" destId="{4BAA0E5F-003C-42A9-A8B8-A0E72CF28D38}" srcOrd="0" destOrd="0" presId="urn:microsoft.com/office/officeart/2005/8/layout/hList7"/>
    <dgm:cxn modelId="{25172E5E-B2CC-4744-B123-39F55596E10F}" type="presParOf" srcId="{0278E0D0-4B08-4FEA-ADC0-CD96B34EAC7B}" destId="{C0F68344-1C6B-4A1E-BF28-92F8A349AD6D}" srcOrd="1" destOrd="0" presId="urn:microsoft.com/office/officeart/2005/8/layout/hList7"/>
    <dgm:cxn modelId="{D4CAD277-8218-4994-A456-D5D047033317}" type="presParOf" srcId="{C0F68344-1C6B-4A1E-BF28-92F8A349AD6D}" destId="{528A332A-370C-40DD-B344-52646FE73F6B}" srcOrd="0" destOrd="0" presId="urn:microsoft.com/office/officeart/2005/8/layout/hList7"/>
    <dgm:cxn modelId="{3507DB60-887A-4B0C-9515-5168E7E1DDC6}" type="presParOf" srcId="{528A332A-370C-40DD-B344-52646FE73F6B}" destId="{B1BDAEC1-8694-4076-B02F-A808B2B80E21}" srcOrd="0" destOrd="0" presId="urn:microsoft.com/office/officeart/2005/8/layout/hList7"/>
    <dgm:cxn modelId="{C7679D40-0C7C-4ED6-AD3A-FA209EE56F39}" type="presParOf" srcId="{528A332A-370C-40DD-B344-52646FE73F6B}" destId="{F4E5A4C5-14D2-4049-A618-B17C0A97F9BC}" srcOrd="1" destOrd="0" presId="urn:microsoft.com/office/officeart/2005/8/layout/hList7"/>
    <dgm:cxn modelId="{17679186-E544-4E0B-97EA-1579382914B3}" type="presParOf" srcId="{528A332A-370C-40DD-B344-52646FE73F6B}" destId="{9D139560-ABE2-4ADD-B3C0-CF330499CCE3}" srcOrd="2" destOrd="0" presId="urn:microsoft.com/office/officeart/2005/8/layout/hList7"/>
    <dgm:cxn modelId="{30D258AE-8B38-4731-BCF8-1C44A42C4D54}" type="presParOf" srcId="{528A332A-370C-40DD-B344-52646FE73F6B}" destId="{AAEA9353-8BFE-4692-A9CF-215BBAE4D6E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A11265-5556-4508-8324-B72251663DD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6DB95A90-0D7F-4010-9E65-BCD809388DB9}">
      <dgm:prSet/>
      <dgm:spPr/>
      <dgm:t>
        <a:bodyPr/>
        <a:lstStyle/>
        <a:p>
          <a:pPr algn="just" rtl="0"/>
          <a:r>
            <a:rPr lang="ru-RU" smtClean="0">
              <a:latin typeface="Times New Roman" panose="02020603050405020304" pitchFamily="18" charset="0"/>
              <a:cs typeface="Times New Roman" panose="02020603050405020304" pitchFamily="18" charset="0"/>
            </a:rPr>
            <a:t>Тень различают </a:t>
          </a:r>
          <a:r>
            <a:rPr lang="ru-RU" i="1" smtClean="0">
              <a:latin typeface="Times New Roman" panose="02020603050405020304" pitchFamily="18" charset="0"/>
              <a:cs typeface="Times New Roman" panose="02020603050405020304" pitchFamily="18" charset="0"/>
            </a:rPr>
            <a:t>собственную и падающую</a:t>
          </a:r>
          <a:r>
            <a:rPr lang="ru-RU" smtClean="0">
              <a:latin typeface="Times New Roman" panose="02020603050405020304" pitchFamily="18" charset="0"/>
              <a:cs typeface="Times New Roman" panose="02020603050405020304" pitchFamily="18" charset="0"/>
            </a:rPr>
            <a:t>. </a:t>
          </a:r>
          <a:endParaRPr lang="ru-RU">
            <a:latin typeface="Times New Roman" panose="02020603050405020304" pitchFamily="18" charset="0"/>
            <a:cs typeface="Times New Roman" panose="02020603050405020304" pitchFamily="18" charset="0"/>
          </a:endParaRPr>
        </a:p>
      </dgm:t>
    </dgm:pt>
    <dgm:pt modelId="{620C95D2-85B2-416C-B2AD-8748F68F5AA7}" type="parTrans" cxnId="{5A1770EC-48B1-4212-B606-99767D3ECDC6}">
      <dgm:prSet/>
      <dgm:spPr/>
      <dgm:t>
        <a:bodyPr/>
        <a:lstStyle/>
        <a:p>
          <a:pPr algn="just"/>
          <a:endParaRPr lang="ru-RU">
            <a:latin typeface="Times New Roman" panose="02020603050405020304" pitchFamily="18" charset="0"/>
            <a:cs typeface="Times New Roman" panose="02020603050405020304" pitchFamily="18" charset="0"/>
          </a:endParaRPr>
        </a:p>
      </dgm:t>
    </dgm:pt>
    <dgm:pt modelId="{44DC8A66-53A0-4A7A-8E2F-61151F6C1302}" type="sibTrans" cxnId="{5A1770EC-48B1-4212-B606-99767D3ECDC6}">
      <dgm:prSet/>
      <dgm:spPr/>
      <dgm:t>
        <a:bodyPr/>
        <a:lstStyle/>
        <a:p>
          <a:pPr algn="just"/>
          <a:endParaRPr lang="ru-RU">
            <a:latin typeface="Times New Roman" panose="02020603050405020304" pitchFamily="18" charset="0"/>
            <a:cs typeface="Times New Roman" panose="02020603050405020304" pitchFamily="18" charset="0"/>
          </a:endParaRPr>
        </a:p>
      </dgm:t>
    </dgm:pt>
    <dgm:pt modelId="{6E8C3D13-C412-4AAA-BD57-CFD4172305AA}">
      <dgm:prSet/>
      <dgm:spPr/>
      <dgm:t>
        <a:bodyPr/>
        <a:lstStyle/>
        <a:p>
          <a:pPr algn="just" rtl="0"/>
          <a:r>
            <a:rPr lang="ru-RU" i="1" u="sng" smtClean="0">
              <a:latin typeface="Times New Roman" panose="02020603050405020304" pitchFamily="18" charset="0"/>
              <a:cs typeface="Times New Roman" panose="02020603050405020304" pitchFamily="18" charset="0"/>
            </a:rPr>
            <a:t>Собственной тенью </a:t>
          </a:r>
          <a:r>
            <a:rPr lang="ru-RU" smtClean="0">
              <a:latin typeface="Times New Roman" panose="02020603050405020304" pitchFamily="18" charset="0"/>
              <a:cs typeface="Times New Roman" panose="02020603050405020304" pitchFamily="18" charset="0"/>
            </a:rPr>
            <a:t>называют тень, покрывающую не освещенную солнцем часть поверхности объекта. Она подчеркивает объемность и характер поверхности предмета (форма крыши здания, извилистость хребта). </a:t>
          </a:r>
          <a:endParaRPr lang="ru-RU">
            <a:latin typeface="Times New Roman" panose="02020603050405020304" pitchFamily="18" charset="0"/>
            <a:cs typeface="Times New Roman" panose="02020603050405020304" pitchFamily="18" charset="0"/>
          </a:endParaRPr>
        </a:p>
      </dgm:t>
    </dgm:pt>
    <dgm:pt modelId="{7AA0A13B-4CB2-44C6-913B-4C5C79729A62}" type="parTrans" cxnId="{9752FB0B-B35A-4744-9EFC-2FF288360DE7}">
      <dgm:prSet/>
      <dgm:spPr/>
      <dgm:t>
        <a:bodyPr/>
        <a:lstStyle/>
        <a:p>
          <a:pPr algn="just"/>
          <a:endParaRPr lang="ru-RU">
            <a:latin typeface="Times New Roman" panose="02020603050405020304" pitchFamily="18" charset="0"/>
            <a:cs typeface="Times New Roman" panose="02020603050405020304" pitchFamily="18" charset="0"/>
          </a:endParaRPr>
        </a:p>
      </dgm:t>
    </dgm:pt>
    <dgm:pt modelId="{55D94C91-BB47-443D-AA96-A623688058E2}" type="sibTrans" cxnId="{9752FB0B-B35A-4744-9EFC-2FF288360DE7}">
      <dgm:prSet/>
      <dgm:spPr/>
      <dgm:t>
        <a:bodyPr/>
        <a:lstStyle/>
        <a:p>
          <a:pPr algn="just"/>
          <a:endParaRPr lang="ru-RU">
            <a:latin typeface="Times New Roman" panose="02020603050405020304" pitchFamily="18" charset="0"/>
            <a:cs typeface="Times New Roman" panose="02020603050405020304" pitchFamily="18" charset="0"/>
          </a:endParaRPr>
        </a:p>
      </dgm:t>
    </dgm:pt>
    <dgm:pt modelId="{9FB2A6BD-DE59-48CC-A6E1-D916C3C3D19B}">
      <dgm:prSet/>
      <dgm:spPr/>
      <dgm:t>
        <a:bodyPr/>
        <a:lstStyle/>
        <a:p>
          <a:pPr algn="just" rtl="0"/>
          <a:r>
            <a:rPr lang="ru-RU" i="1" u="sng" smtClean="0">
              <a:latin typeface="Times New Roman" panose="02020603050405020304" pitchFamily="18" charset="0"/>
              <a:cs typeface="Times New Roman" panose="02020603050405020304" pitchFamily="18" charset="0"/>
            </a:rPr>
            <a:t>Падающие тени </a:t>
          </a:r>
          <a:r>
            <a:rPr lang="ru-RU" smtClean="0">
              <a:latin typeface="Times New Roman" panose="02020603050405020304" pitchFamily="18" charset="0"/>
              <a:cs typeface="Times New Roman" panose="02020603050405020304" pitchFamily="18" charset="0"/>
            </a:rPr>
            <a:t>отбрасываются объектами местности на подстилающие поверхности и передают их форму. Часто падающие тени служат единственным дешифровочным признаком, и достаточно надежным для точного распознавания объектов (отдельно стоящие деревья, трубы и т. п.). </a:t>
          </a:r>
          <a:endParaRPr lang="ru-RU">
            <a:latin typeface="Times New Roman" panose="02020603050405020304" pitchFamily="18" charset="0"/>
            <a:cs typeface="Times New Roman" panose="02020603050405020304" pitchFamily="18" charset="0"/>
          </a:endParaRPr>
        </a:p>
      </dgm:t>
    </dgm:pt>
    <dgm:pt modelId="{25EBA03D-7D0F-4528-9470-A460239F01D2}" type="parTrans" cxnId="{93A049F4-D627-4128-B5C2-A5FA1143F20E}">
      <dgm:prSet/>
      <dgm:spPr/>
      <dgm:t>
        <a:bodyPr/>
        <a:lstStyle/>
        <a:p>
          <a:pPr algn="just"/>
          <a:endParaRPr lang="ru-RU">
            <a:latin typeface="Times New Roman" panose="02020603050405020304" pitchFamily="18" charset="0"/>
            <a:cs typeface="Times New Roman" panose="02020603050405020304" pitchFamily="18" charset="0"/>
          </a:endParaRPr>
        </a:p>
      </dgm:t>
    </dgm:pt>
    <dgm:pt modelId="{C87064B0-42A4-451E-956A-9201A92DE0ED}" type="sibTrans" cxnId="{93A049F4-D627-4128-B5C2-A5FA1143F20E}">
      <dgm:prSet/>
      <dgm:spPr/>
      <dgm:t>
        <a:bodyPr/>
        <a:lstStyle/>
        <a:p>
          <a:pPr algn="just"/>
          <a:endParaRPr lang="ru-RU">
            <a:latin typeface="Times New Roman" panose="02020603050405020304" pitchFamily="18" charset="0"/>
            <a:cs typeface="Times New Roman" panose="02020603050405020304" pitchFamily="18" charset="0"/>
          </a:endParaRPr>
        </a:p>
      </dgm:t>
    </dgm:pt>
    <dgm:pt modelId="{8D64A159-37F4-4517-A8A1-F74FC38A1968}" type="pres">
      <dgm:prSet presAssocID="{58A11265-5556-4508-8324-B72251663DD0}" presName="Name0" presStyleCnt="0">
        <dgm:presLayoutVars>
          <dgm:dir/>
          <dgm:resizeHandles val="exact"/>
        </dgm:presLayoutVars>
      </dgm:prSet>
      <dgm:spPr/>
    </dgm:pt>
    <dgm:pt modelId="{31F23E71-2F96-4FA1-BA66-64DD87A846A3}" type="pres">
      <dgm:prSet presAssocID="{58A11265-5556-4508-8324-B72251663DD0}" presName="fgShape" presStyleLbl="fgShp" presStyleIdx="0" presStyleCnt="1"/>
      <dgm:spPr/>
    </dgm:pt>
    <dgm:pt modelId="{E58121CC-D129-420F-B35F-9FC2615A0630}" type="pres">
      <dgm:prSet presAssocID="{58A11265-5556-4508-8324-B72251663DD0}" presName="linComp" presStyleCnt="0"/>
      <dgm:spPr/>
    </dgm:pt>
    <dgm:pt modelId="{F1A9651D-CA2B-49AF-8CD1-A206F1B0105A}" type="pres">
      <dgm:prSet presAssocID="{6DB95A90-0D7F-4010-9E65-BCD809388DB9}" presName="compNode" presStyleCnt="0"/>
      <dgm:spPr/>
    </dgm:pt>
    <dgm:pt modelId="{00736BE3-3166-4325-91A0-D8DE508834EB}" type="pres">
      <dgm:prSet presAssocID="{6DB95A90-0D7F-4010-9E65-BCD809388DB9}" presName="bkgdShape" presStyleLbl="node1" presStyleIdx="0" presStyleCnt="3"/>
      <dgm:spPr/>
    </dgm:pt>
    <dgm:pt modelId="{4201BA60-1B09-48B2-A5D1-9703C3F26697}" type="pres">
      <dgm:prSet presAssocID="{6DB95A90-0D7F-4010-9E65-BCD809388DB9}" presName="nodeTx" presStyleLbl="node1" presStyleIdx="0" presStyleCnt="3">
        <dgm:presLayoutVars>
          <dgm:bulletEnabled val="1"/>
        </dgm:presLayoutVars>
      </dgm:prSet>
      <dgm:spPr/>
    </dgm:pt>
    <dgm:pt modelId="{186619E2-306F-4C4C-B806-68ABECC77FF4}" type="pres">
      <dgm:prSet presAssocID="{6DB95A90-0D7F-4010-9E65-BCD809388DB9}" presName="invisiNode" presStyleLbl="node1" presStyleIdx="0" presStyleCnt="3"/>
      <dgm:spPr/>
    </dgm:pt>
    <dgm:pt modelId="{A6E1AFFF-4BF6-4DED-87FC-6B4E8FD7A948}" type="pres">
      <dgm:prSet presAssocID="{6DB95A90-0D7F-4010-9E65-BCD809388DB9}" presName="imagNode" presStyleLbl="fgImgPlace1" presStyleIdx="0" presStyleCnt="3"/>
      <dgm:spPr>
        <a:blipFill rotWithShape="1">
          <a:blip xmlns:r="http://schemas.openxmlformats.org/officeDocument/2006/relationships" r:embed="rId1"/>
          <a:stretch>
            <a:fillRect/>
          </a:stretch>
        </a:blipFill>
      </dgm:spPr>
    </dgm:pt>
    <dgm:pt modelId="{69B3F795-F3BF-4F16-926D-F71A1FFE8285}" type="pres">
      <dgm:prSet presAssocID="{44DC8A66-53A0-4A7A-8E2F-61151F6C1302}" presName="sibTrans" presStyleLbl="sibTrans2D1" presStyleIdx="0" presStyleCnt="0"/>
      <dgm:spPr/>
    </dgm:pt>
    <dgm:pt modelId="{B0A68AB6-45D0-4B48-9B9F-091165A53BEE}" type="pres">
      <dgm:prSet presAssocID="{6E8C3D13-C412-4AAA-BD57-CFD4172305AA}" presName="compNode" presStyleCnt="0"/>
      <dgm:spPr/>
    </dgm:pt>
    <dgm:pt modelId="{6A99EA3C-508F-4545-A82B-DDD64C46147A}" type="pres">
      <dgm:prSet presAssocID="{6E8C3D13-C412-4AAA-BD57-CFD4172305AA}" presName="bkgdShape" presStyleLbl="node1" presStyleIdx="1" presStyleCnt="3"/>
      <dgm:spPr/>
    </dgm:pt>
    <dgm:pt modelId="{D244B848-D9C0-411A-8E4C-2B1D25ECD04C}" type="pres">
      <dgm:prSet presAssocID="{6E8C3D13-C412-4AAA-BD57-CFD4172305AA}" presName="nodeTx" presStyleLbl="node1" presStyleIdx="1" presStyleCnt="3">
        <dgm:presLayoutVars>
          <dgm:bulletEnabled val="1"/>
        </dgm:presLayoutVars>
      </dgm:prSet>
      <dgm:spPr/>
    </dgm:pt>
    <dgm:pt modelId="{0386B5E1-964B-4881-909F-D6437FF3D12D}" type="pres">
      <dgm:prSet presAssocID="{6E8C3D13-C412-4AAA-BD57-CFD4172305AA}" presName="invisiNode" presStyleLbl="node1" presStyleIdx="1" presStyleCnt="3"/>
      <dgm:spPr/>
    </dgm:pt>
    <dgm:pt modelId="{4426D628-A86B-425D-95B8-F4784CA12FE8}" type="pres">
      <dgm:prSet presAssocID="{6E8C3D13-C412-4AAA-BD57-CFD4172305AA}" presName="imagNode" presStyleLbl="fgImgPlace1" presStyleIdx="1" presStyleCnt="3"/>
      <dgm:spPr>
        <a:blipFill rotWithShape="1">
          <a:blip xmlns:r="http://schemas.openxmlformats.org/officeDocument/2006/relationships" r:embed="rId2"/>
          <a:stretch>
            <a:fillRect/>
          </a:stretch>
        </a:blipFill>
      </dgm:spPr>
    </dgm:pt>
    <dgm:pt modelId="{73123739-3456-4705-8371-32AFAD7DE22A}" type="pres">
      <dgm:prSet presAssocID="{55D94C91-BB47-443D-AA96-A623688058E2}" presName="sibTrans" presStyleLbl="sibTrans2D1" presStyleIdx="0" presStyleCnt="0"/>
      <dgm:spPr/>
    </dgm:pt>
    <dgm:pt modelId="{8A2EDF67-C09B-4D2A-A5D8-1FDE072A4AB1}" type="pres">
      <dgm:prSet presAssocID="{9FB2A6BD-DE59-48CC-A6E1-D916C3C3D19B}" presName="compNode" presStyleCnt="0"/>
      <dgm:spPr/>
    </dgm:pt>
    <dgm:pt modelId="{0BA28A5D-FBBE-4E49-B6DE-3337691B62CE}" type="pres">
      <dgm:prSet presAssocID="{9FB2A6BD-DE59-48CC-A6E1-D916C3C3D19B}" presName="bkgdShape" presStyleLbl="node1" presStyleIdx="2" presStyleCnt="3"/>
      <dgm:spPr/>
    </dgm:pt>
    <dgm:pt modelId="{3E236E41-BF20-4C32-AD4C-34E490132AC1}" type="pres">
      <dgm:prSet presAssocID="{9FB2A6BD-DE59-48CC-A6E1-D916C3C3D19B}" presName="nodeTx" presStyleLbl="node1" presStyleIdx="2" presStyleCnt="3">
        <dgm:presLayoutVars>
          <dgm:bulletEnabled val="1"/>
        </dgm:presLayoutVars>
      </dgm:prSet>
      <dgm:spPr/>
    </dgm:pt>
    <dgm:pt modelId="{CE1CA04B-A842-4912-860E-2CAEF53CCEF7}" type="pres">
      <dgm:prSet presAssocID="{9FB2A6BD-DE59-48CC-A6E1-D916C3C3D19B}" presName="invisiNode" presStyleLbl="node1" presStyleIdx="2" presStyleCnt="3"/>
      <dgm:spPr/>
    </dgm:pt>
    <dgm:pt modelId="{6218BDE7-4111-45E8-A6AB-BD023A69B5EC}" type="pres">
      <dgm:prSet presAssocID="{9FB2A6BD-DE59-48CC-A6E1-D916C3C3D19B}" presName="imagNode" presStyleLbl="fgImgPlace1" presStyleIdx="2" presStyleCnt="3"/>
      <dgm:spPr>
        <a:blipFill rotWithShape="1">
          <a:blip xmlns:r="http://schemas.openxmlformats.org/officeDocument/2006/relationships" r:embed="rId3"/>
          <a:stretch>
            <a:fillRect/>
          </a:stretch>
        </a:blipFill>
      </dgm:spPr>
    </dgm:pt>
  </dgm:ptLst>
  <dgm:cxnLst>
    <dgm:cxn modelId="{0FA4FFEA-CCA7-4F37-92A7-6A55752A9675}" type="presOf" srcId="{6DB95A90-0D7F-4010-9E65-BCD809388DB9}" destId="{4201BA60-1B09-48B2-A5D1-9703C3F26697}" srcOrd="1" destOrd="0" presId="urn:microsoft.com/office/officeart/2005/8/layout/hList7"/>
    <dgm:cxn modelId="{FBD46040-0FD2-4303-9B76-4EE12F14744E}" type="presOf" srcId="{6E8C3D13-C412-4AAA-BD57-CFD4172305AA}" destId="{D244B848-D9C0-411A-8E4C-2B1D25ECD04C}" srcOrd="1" destOrd="0" presId="urn:microsoft.com/office/officeart/2005/8/layout/hList7"/>
    <dgm:cxn modelId="{82695698-CE96-4FBD-9C01-C36C07971BA5}" type="presOf" srcId="{6DB95A90-0D7F-4010-9E65-BCD809388DB9}" destId="{00736BE3-3166-4325-91A0-D8DE508834EB}" srcOrd="0" destOrd="0" presId="urn:microsoft.com/office/officeart/2005/8/layout/hList7"/>
    <dgm:cxn modelId="{9752FB0B-B35A-4744-9EFC-2FF288360DE7}" srcId="{58A11265-5556-4508-8324-B72251663DD0}" destId="{6E8C3D13-C412-4AAA-BD57-CFD4172305AA}" srcOrd="1" destOrd="0" parTransId="{7AA0A13B-4CB2-44C6-913B-4C5C79729A62}" sibTransId="{55D94C91-BB47-443D-AA96-A623688058E2}"/>
    <dgm:cxn modelId="{7DB3BD9F-3279-4429-9621-1FB6C0106F10}" type="presOf" srcId="{58A11265-5556-4508-8324-B72251663DD0}" destId="{8D64A159-37F4-4517-A8A1-F74FC38A1968}" srcOrd="0" destOrd="0" presId="urn:microsoft.com/office/officeart/2005/8/layout/hList7"/>
    <dgm:cxn modelId="{7E2EA93B-2EED-46B2-B4AD-2324E92168CE}" type="presOf" srcId="{9FB2A6BD-DE59-48CC-A6E1-D916C3C3D19B}" destId="{0BA28A5D-FBBE-4E49-B6DE-3337691B62CE}" srcOrd="0" destOrd="0" presId="urn:microsoft.com/office/officeart/2005/8/layout/hList7"/>
    <dgm:cxn modelId="{83BB5CF6-01E2-4088-BFB1-1CEE42C4AA97}" type="presOf" srcId="{6E8C3D13-C412-4AAA-BD57-CFD4172305AA}" destId="{6A99EA3C-508F-4545-A82B-DDD64C46147A}" srcOrd="0" destOrd="0" presId="urn:microsoft.com/office/officeart/2005/8/layout/hList7"/>
    <dgm:cxn modelId="{75055D04-F702-402D-9416-206AE3FC71E7}" type="presOf" srcId="{9FB2A6BD-DE59-48CC-A6E1-D916C3C3D19B}" destId="{3E236E41-BF20-4C32-AD4C-34E490132AC1}" srcOrd="1" destOrd="0" presId="urn:microsoft.com/office/officeart/2005/8/layout/hList7"/>
    <dgm:cxn modelId="{5A1770EC-48B1-4212-B606-99767D3ECDC6}" srcId="{58A11265-5556-4508-8324-B72251663DD0}" destId="{6DB95A90-0D7F-4010-9E65-BCD809388DB9}" srcOrd="0" destOrd="0" parTransId="{620C95D2-85B2-416C-B2AD-8748F68F5AA7}" sibTransId="{44DC8A66-53A0-4A7A-8E2F-61151F6C1302}"/>
    <dgm:cxn modelId="{4BFD9D6B-011D-46AF-B4CF-5CAC1D395366}" type="presOf" srcId="{55D94C91-BB47-443D-AA96-A623688058E2}" destId="{73123739-3456-4705-8371-32AFAD7DE22A}" srcOrd="0" destOrd="0" presId="urn:microsoft.com/office/officeart/2005/8/layout/hList7"/>
    <dgm:cxn modelId="{93A049F4-D627-4128-B5C2-A5FA1143F20E}" srcId="{58A11265-5556-4508-8324-B72251663DD0}" destId="{9FB2A6BD-DE59-48CC-A6E1-D916C3C3D19B}" srcOrd="2" destOrd="0" parTransId="{25EBA03D-7D0F-4528-9470-A460239F01D2}" sibTransId="{C87064B0-42A4-451E-956A-9201A92DE0ED}"/>
    <dgm:cxn modelId="{2F87E87E-5B8F-484A-B207-BCCF47FBBB1C}" type="presOf" srcId="{44DC8A66-53A0-4A7A-8E2F-61151F6C1302}" destId="{69B3F795-F3BF-4F16-926D-F71A1FFE8285}" srcOrd="0" destOrd="0" presId="urn:microsoft.com/office/officeart/2005/8/layout/hList7"/>
    <dgm:cxn modelId="{8F40342A-400D-4A26-85D5-C23DC4A882B7}" type="presParOf" srcId="{8D64A159-37F4-4517-A8A1-F74FC38A1968}" destId="{31F23E71-2F96-4FA1-BA66-64DD87A846A3}" srcOrd="0" destOrd="0" presId="urn:microsoft.com/office/officeart/2005/8/layout/hList7"/>
    <dgm:cxn modelId="{0DDAE331-7798-4F1A-8A72-0CC2F65A5A7C}" type="presParOf" srcId="{8D64A159-37F4-4517-A8A1-F74FC38A1968}" destId="{E58121CC-D129-420F-B35F-9FC2615A0630}" srcOrd="1" destOrd="0" presId="urn:microsoft.com/office/officeart/2005/8/layout/hList7"/>
    <dgm:cxn modelId="{2B253C3E-D054-4D23-B40C-597DDF93809E}" type="presParOf" srcId="{E58121CC-D129-420F-B35F-9FC2615A0630}" destId="{F1A9651D-CA2B-49AF-8CD1-A206F1B0105A}" srcOrd="0" destOrd="0" presId="urn:microsoft.com/office/officeart/2005/8/layout/hList7"/>
    <dgm:cxn modelId="{244DDAF5-5FAC-41D8-8961-08301EA63363}" type="presParOf" srcId="{F1A9651D-CA2B-49AF-8CD1-A206F1B0105A}" destId="{00736BE3-3166-4325-91A0-D8DE508834EB}" srcOrd="0" destOrd="0" presId="urn:microsoft.com/office/officeart/2005/8/layout/hList7"/>
    <dgm:cxn modelId="{BDB186E2-1154-4914-88BE-E4C7371E5E8D}" type="presParOf" srcId="{F1A9651D-CA2B-49AF-8CD1-A206F1B0105A}" destId="{4201BA60-1B09-48B2-A5D1-9703C3F26697}" srcOrd="1" destOrd="0" presId="urn:microsoft.com/office/officeart/2005/8/layout/hList7"/>
    <dgm:cxn modelId="{DEA8D15D-E9D8-4255-AC02-376223D38742}" type="presParOf" srcId="{F1A9651D-CA2B-49AF-8CD1-A206F1B0105A}" destId="{186619E2-306F-4C4C-B806-68ABECC77FF4}" srcOrd="2" destOrd="0" presId="urn:microsoft.com/office/officeart/2005/8/layout/hList7"/>
    <dgm:cxn modelId="{73E1F11A-2C18-4203-ABE0-DEB86805F857}" type="presParOf" srcId="{F1A9651D-CA2B-49AF-8CD1-A206F1B0105A}" destId="{A6E1AFFF-4BF6-4DED-87FC-6B4E8FD7A948}" srcOrd="3" destOrd="0" presId="urn:microsoft.com/office/officeart/2005/8/layout/hList7"/>
    <dgm:cxn modelId="{B9798B6B-F9DC-4C61-9BAF-A2B5E28C162D}" type="presParOf" srcId="{E58121CC-D129-420F-B35F-9FC2615A0630}" destId="{69B3F795-F3BF-4F16-926D-F71A1FFE8285}" srcOrd="1" destOrd="0" presId="urn:microsoft.com/office/officeart/2005/8/layout/hList7"/>
    <dgm:cxn modelId="{8E324C41-4D8D-4E88-8DA2-92367A5DC329}" type="presParOf" srcId="{E58121CC-D129-420F-B35F-9FC2615A0630}" destId="{B0A68AB6-45D0-4B48-9B9F-091165A53BEE}" srcOrd="2" destOrd="0" presId="urn:microsoft.com/office/officeart/2005/8/layout/hList7"/>
    <dgm:cxn modelId="{82C82B40-BE9A-4ED6-8519-D36497137FD7}" type="presParOf" srcId="{B0A68AB6-45D0-4B48-9B9F-091165A53BEE}" destId="{6A99EA3C-508F-4545-A82B-DDD64C46147A}" srcOrd="0" destOrd="0" presId="urn:microsoft.com/office/officeart/2005/8/layout/hList7"/>
    <dgm:cxn modelId="{45277C39-3173-4C0E-BCBE-C07E9D89416D}" type="presParOf" srcId="{B0A68AB6-45D0-4B48-9B9F-091165A53BEE}" destId="{D244B848-D9C0-411A-8E4C-2B1D25ECD04C}" srcOrd="1" destOrd="0" presId="urn:microsoft.com/office/officeart/2005/8/layout/hList7"/>
    <dgm:cxn modelId="{55253865-1C96-42BC-86FF-A8CBC3E4F547}" type="presParOf" srcId="{B0A68AB6-45D0-4B48-9B9F-091165A53BEE}" destId="{0386B5E1-964B-4881-909F-D6437FF3D12D}" srcOrd="2" destOrd="0" presId="urn:microsoft.com/office/officeart/2005/8/layout/hList7"/>
    <dgm:cxn modelId="{DF8798DA-5701-42CA-8997-54A84251E217}" type="presParOf" srcId="{B0A68AB6-45D0-4B48-9B9F-091165A53BEE}" destId="{4426D628-A86B-425D-95B8-F4784CA12FE8}" srcOrd="3" destOrd="0" presId="urn:microsoft.com/office/officeart/2005/8/layout/hList7"/>
    <dgm:cxn modelId="{1877CCE1-7280-4FBF-95BE-2F49B3BF79C7}" type="presParOf" srcId="{E58121CC-D129-420F-B35F-9FC2615A0630}" destId="{73123739-3456-4705-8371-32AFAD7DE22A}" srcOrd="3" destOrd="0" presId="urn:microsoft.com/office/officeart/2005/8/layout/hList7"/>
    <dgm:cxn modelId="{E4E0436B-79E4-4420-A83A-72AEFA627DE1}" type="presParOf" srcId="{E58121CC-D129-420F-B35F-9FC2615A0630}" destId="{8A2EDF67-C09B-4D2A-A5D8-1FDE072A4AB1}" srcOrd="4" destOrd="0" presId="urn:microsoft.com/office/officeart/2005/8/layout/hList7"/>
    <dgm:cxn modelId="{C97FB05F-61F2-42A2-8978-7920B1C90F2D}" type="presParOf" srcId="{8A2EDF67-C09B-4D2A-A5D8-1FDE072A4AB1}" destId="{0BA28A5D-FBBE-4E49-B6DE-3337691B62CE}" srcOrd="0" destOrd="0" presId="urn:microsoft.com/office/officeart/2005/8/layout/hList7"/>
    <dgm:cxn modelId="{0ACEDE9C-762F-41B3-A280-9782E82E0184}" type="presParOf" srcId="{8A2EDF67-C09B-4D2A-A5D8-1FDE072A4AB1}" destId="{3E236E41-BF20-4C32-AD4C-34E490132AC1}" srcOrd="1" destOrd="0" presId="urn:microsoft.com/office/officeart/2005/8/layout/hList7"/>
    <dgm:cxn modelId="{758760A1-F442-4131-915B-3A445EE92E10}" type="presParOf" srcId="{8A2EDF67-C09B-4D2A-A5D8-1FDE072A4AB1}" destId="{CE1CA04B-A842-4912-860E-2CAEF53CCEF7}" srcOrd="2" destOrd="0" presId="urn:microsoft.com/office/officeart/2005/8/layout/hList7"/>
    <dgm:cxn modelId="{4FBDFAC5-9F0F-4609-8EEC-0BF35803B06A}" type="presParOf" srcId="{8A2EDF67-C09B-4D2A-A5D8-1FDE072A4AB1}" destId="{6218BDE7-4111-45E8-A6AB-BD023A69B5E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D82348-2AF4-4E06-89C6-60B29BABEA2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1D0FBF6B-6363-43CC-A494-E0991397B863}">
      <dgm:prSet custT="1"/>
      <dgm:spPr/>
      <dgm:t>
        <a:bodyPr/>
        <a:lstStyle/>
        <a:p>
          <a:pPr algn="just" rtl="0"/>
          <a:r>
            <a:rPr lang="ru-RU" sz="1600" smtClean="0">
              <a:latin typeface="Times New Roman" panose="02020603050405020304" pitchFamily="18" charset="0"/>
              <a:cs typeface="Times New Roman" panose="02020603050405020304" pitchFamily="18" charset="0"/>
            </a:rPr>
            <a:t>Для характеристики цветов нет объективных стандартных критериев. Структура (рисунок) фотоизображения объектов на снимке представляет собой сложный комплексный признак. Это наиболее устойчивый дешифровочный признак, он в меньшей степени зависит от условий фотосъемки и отражает соотношение площадей и форм объектов, их количества, размеров, фототонов. Наиболее характерные структуры для фотоизображения выделяются по геометрическому принципу. </a:t>
          </a:r>
          <a:endParaRPr lang="ru-RU" sz="1600">
            <a:latin typeface="Times New Roman" panose="02020603050405020304" pitchFamily="18" charset="0"/>
            <a:cs typeface="Times New Roman" panose="02020603050405020304" pitchFamily="18" charset="0"/>
          </a:endParaRPr>
        </a:p>
      </dgm:t>
    </dgm:pt>
    <dgm:pt modelId="{78302541-00D6-427A-A1F3-66A1C5DF6273}" type="parTrans" cxnId="{CDBAAADB-C105-4E37-AE69-DA2875AE11AB}">
      <dgm:prSet/>
      <dgm:spPr/>
      <dgm:t>
        <a:bodyPr/>
        <a:lstStyle/>
        <a:p>
          <a:endParaRPr lang="ru-RU"/>
        </a:p>
      </dgm:t>
    </dgm:pt>
    <dgm:pt modelId="{8F4D6B1A-0FDB-4E19-B55D-CF39C51C36B0}" type="sibTrans" cxnId="{CDBAAADB-C105-4E37-AE69-DA2875AE11AB}">
      <dgm:prSet/>
      <dgm:spPr/>
      <dgm:t>
        <a:bodyPr/>
        <a:lstStyle/>
        <a:p>
          <a:endParaRPr lang="ru-RU"/>
        </a:p>
      </dgm:t>
    </dgm:pt>
    <dgm:pt modelId="{4D6A3707-A9BF-4D69-A2DA-6FFBDE5D36DE}" type="pres">
      <dgm:prSet presAssocID="{6BD82348-2AF4-4E06-89C6-60B29BABEA25}" presName="Name0" presStyleCnt="0">
        <dgm:presLayoutVars>
          <dgm:dir/>
          <dgm:resizeHandles val="exact"/>
        </dgm:presLayoutVars>
      </dgm:prSet>
      <dgm:spPr/>
    </dgm:pt>
    <dgm:pt modelId="{5B474151-369C-4018-857C-5CC5E2854FFD}" type="pres">
      <dgm:prSet presAssocID="{6BD82348-2AF4-4E06-89C6-60B29BABEA25}" presName="fgShape" presStyleLbl="fgShp" presStyleIdx="0" presStyleCnt="1"/>
      <dgm:spPr/>
    </dgm:pt>
    <dgm:pt modelId="{D05E42E3-6362-48AA-BE90-ACEB308AB817}" type="pres">
      <dgm:prSet presAssocID="{6BD82348-2AF4-4E06-89C6-60B29BABEA25}" presName="linComp" presStyleCnt="0"/>
      <dgm:spPr/>
    </dgm:pt>
    <dgm:pt modelId="{E6BBB224-E728-4DE5-B881-CC76B1311F14}" type="pres">
      <dgm:prSet presAssocID="{1D0FBF6B-6363-43CC-A494-E0991397B863}" presName="compNode" presStyleCnt="0"/>
      <dgm:spPr/>
    </dgm:pt>
    <dgm:pt modelId="{38F8B547-5699-43AC-9590-77A13405F190}" type="pres">
      <dgm:prSet presAssocID="{1D0FBF6B-6363-43CC-A494-E0991397B863}" presName="bkgdShape" presStyleLbl="node1" presStyleIdx="0" presStyleCnt="1"/>
      <dgm:spPr/>
    </dgm:pt>
    <dgm:pt modelId="{326791BF-2044-44DB-951A-C4DA3043E3E7}" type="pres">
      <dgm:prSet presAssocID="{1D0FBF6B-6363-43CC-A494-E0991397B863}" presName="nodeTx" presStyleLbl="node1" presStyleIdx="0" presStyleCnt="1">
        <dgm:presLayoutVars>
          <dgm:bulletEnabled val="1"/>
        </dgm:presLayoutVars>
      </dgm:prSet>
      <dgm:spPr/>
    </dgm:pt>
    <dgm:pt modelId="{ED55738D-8F8E-45D9-8FF0-E98E044B0F2D}" type="pres">
      <dgm:prSet presAssocID="{1D0FBF6B-6363-43CC-A494-E0991397B863}" presName="invisiNode" presStyleLbl="node1" presStyleIdx="0" presStyleCnt="1"/>
      <dgm:spPr/>
    </dgm:pt>
    <dgm:pt modelId="{B461556A-094E-44C2-AEAA-B98DD912B35D}" type="pres">
      <dgm:prSet presAssocID="{1D0FBF6B-6363-43CC-A494-E0991397B863}" presName="imagNode" presStyleLbl="fgImgPlace1" presStyleIdx="0" presStyleCnt="1"/>
      <dgm:spPr>
        <a:blipFill rotWithShape="1">
          <a:blip xmlns:r="http://schemas.openxmlformats.org/officeDocument/2006/relationships" r:embed="rId1"/>
          <a:stretch>
            <a:fillRect/>
          </a:stretch>
        </a:blipFill>
      </dgm:spPr>
    </dgm:pt>
  </dgm:ptLst>
  <dgm:cxnLst>
    <dgm:cxn modelId="{8F1EA38F-2B18-429A-B5FA-2074A7CB614B}" type="presOf" srcId="{1D0FBF6B-6363-43CC-A494-E0991397B863}" destId="{38F8B547-5699-43AC-9590-77A13405F190}" srcOrd="0" destOrd="0" presId="urn:microsoft.com/office/officeart/2005/8/layout/hList7"/>
    <dgm:cxn modelId="{CDBAAADB-C105-4E37-AE69-DA2875AE11AB}" srcId="{6BD82348-2AF4-4E06-89C6-60B29BABEA25}" destId="{1D0FBF6B-6363-43CC-A494-E0991397B863}" srcOrd="0" destOrd="0" parTransId="{78302541-00D6-427A-A1F3-66A1C5DF6273}" sibTransId="{8F4D6B1A-0FDB-4E19-B55D-CF39C51C36B0}"/>
    <dgm:cxn modelId="{71451714-8D53-499C-B49D-A4605B1C68D3}" type="presOf" srcId="{6BD82348-2AF4-4E06-89C6-60B29BABEA25}" destId="{4D6A3707-A9BF-4D69-A2DA-6FFBDE5D36DE}" srcOrd="0" destOrd="0" presId="urn:microsoft.com/office/officeart/2005/8/layout/hList7"/>
    <dgm:cxn modelId="{D17C18F4-60A5-4386-9087-D619CF1B23DF}" type="presOf" srcId="{1D0FBF6B-6363-43CC-A494-E0991397B863}" destId="{326791BF-2044-44DB-951A-C4DA3043E3E7}" srcOrd="1" destOrd="0" presId="urn:microsoft.com/office/officeart/2005/8/layout/hList7"/>
    <dgm:cxn modelId="{F176866E-1DC0-45E0-8CD9-1923B054DE85}" type="presParOf" srcId="{4D6A3707-A9BF-4D69-A2DA-6FFBDE5D36DE}" destId="{5B474151-369C-4018-857C-5CC5E2854FFD}" srcOrd="0" destOrd="0" presId="urn:microsoft.com/office/officeart/2005/8/layout/hList7"/>
    <dgm:cxn modelId="{46902056-4DFE-4CFF-991B-0235ECBEB8A4}" type="presParOf" srcId="{4D6A3707-A9BF-4D69-A2DA-6FFBDE5D36DE}" destId="{D05E42E3-6362-48AA-BE90-ACEB308AB817}" srcOrd="1" destOrd="0" presId="urn:microsoft.com/office/officeart/2005/8/layout/hList7"/>
    <dgm:cxn modelId="{EF82384A-C7EB-4F3F-B56F-6678D9A80490}" type="presParOf" srcId="{D05E42E3-6362-48AA-BE90-ACEB308AB817}" destId="{E6BBB224-E728-4DE5-B881-CC76B1311F14}" srcOrd="0" destOrd="0" presId="urn:microsoft.com/office/officeart/2005/8/layout/hList7"/>
    <dgm:cxn modelId="{2B112F76-BC26-4FBB-9607-4BABF5ED5C33}" type="presParOf" srcId="{E6BBB224-E728-4DE5-B881-CC76B1311F14}" destId="{38F8B547-5699-43AC-9590-77A13405F190}" srcOrd="0" destOrd="0" presId="urn:microsoft.com/office/officeart/2005/8/layout/hList7"/>
    <dgm:cxn modelId="{3051BB79-76C0-4DF7-A37E-9968A1186885}" type="presParOf" srcId="{E6BBB224-E728-4DE5-B881-CC76B1311F14}" destId="{326791BF-2044-44DB-951A-C4DA3043E3E7}" srcOrd="1" destOrd="0" presId="urn:microsoft.com/office/officeart/2005/8/layout/hList7"/>
    <dgm:cxn modelId="{E0366C84-9C2A-4825-97E5-B20F631BAD5F}" type="presParOf" srcId="{E6BBB224-E728-4DE5-B881-CC76B1311F14}" destId="{ED55738D-8F8E-45D9-8FF0-E98E044B0F2D}" srcOrd="2" destOrd="0" presId="urn:microsoft.com/office/officeart/2005/8/layout/hList7"/>
    <dgm:cxn modelId="{C746C04D-16B5-4B8D-841E-F2ED451E2586}" type="presParOf" srcId="{E6BBB224-E728-4DE5-B881-CC76B1311F14}" destId="{B461556A-094E-44C2-AEAA-B98DD912B35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0AD9C-ED51-4B4C-B0BC-A091EBFEE600}">
      <dsp:nvSpPr>
        <dsp:cNvPr id="0" name=""/>
        <dsp:cNvSpPr/>
      </dsp:nvSpPr>
      <dsp:spPr>
        <a:xfrm>
          <a:off x="12675" y="734230"/>
          <a:ext cx="2992704" cy="1166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По методам и результатам об­работки анализ </a:t>
          </a:r>
        </a:p>
      </dsp:txBody>
      <dsp:txXfrm>
        <a:off x="12675" y="734230"/>
        <a:ext cx="2992704" cy="1166441"/>
      </dsp:txXfrm>
    </dsp:sp>
    <dsp:sp modelId="{AC5F7756-AF48-43AE-B102-1B2C0C4329EA}">
      <dsp:nvSpPr>
        <dsp:cNvPr id="0" name=""/>
        <dsp:cNvSpPr/>
      </dsp:nvSpPr>
      <dsp:spPr>
        <a:xfrm>
          <a:off x="12675" y="1900672"/>
          <a:ext cx="2992704" cy="24121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качественный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количественный</a:t>
          </a:r>
        </a:p>
      </dsp:txBody>
      <dsp:txXfrm>
        <a:off x="12675" y="1900672"/>
        <a:ext cx="2992704" cy="2412168"/>
      </dsp:txXfrm>
    </dsp:sp>
    <dsp:sp modelId="{3ECD2410-23D5-42C8-882E-8A0FE4D44270}">
      <dsp:nvSpPr>
        <dsp:cNvPr id="0" name=""/>
        <dsp:cNvSpPr/>
      </dsp:nvSpPr>
      <dsp:spPr>
        <a:xfrm>
          <a:off x="3424359" y="734230"/>
          <a:ext cx="2992704" cy="1166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По способам обра­ботки </a:t>
          </a:r>
        </a:p>
      </dsp:txBody>
      <dsp:txXfrm>
        <a:off x="3424359" y="734230"/>
        <a:ext cx="2992704" cy="1166441"/>
      </dsp:txXfrm>
    </dsp:sp>
    <dsp:sp modelId="{2BF8AF76-A74E-46F9-BBC6-20AF60B98751}">
      <dsp:nvSpPr>
        <dsp:cNvPr id="0" name=""/>
        <dsp:cNvSpPr/>
      </dsp:nvSpPr>
      <dsp:spPr>
        <a:xfrm>
          <a:off x="3424359" y="1900672"/>
          <a:ext cx="2992704" cy="24121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визуальный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автоматизированный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статис­тический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анализ рядов данных</a:t>
          </a:r>
        </a:p>
      </dsp:txBody>
      <dsp:txXfrm>
        <a:off x="3424359" y="1900672"/>
        <a:ext cx="2992704" cy="2412168"/>
      </dsp:txXfrm>
    </dsp:sp>
    <dsp:sp modelId="{80AFAB60-9785-4336-81FA-AEBC09DE93AE}">
      <dsp:nvSpPr>
        <dsp:cNvPr id="0" name=""/>
        <dsp:cNvSpPr/>
      </dsp:nvSpPr>
      <dsp:spPr>
        <a:xfrm>
          <a:off x="6836042" y="734230"/>
          <a:ext cx="2992704" cy="11664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По качественному уровню анализа данных </a:t>
          </a:r>
        </a:p>
      </dsp:txBody>
      <dsp:txXfrm>
        <a:off x="6836042" y="734230"/>
        <a:ext cx="2992704" cy="1166441"/>
      </dsp:txXfrm>
    </dsp:sp>
    <dsp:sp modelId="{3AF57A17-0CE6-4C31-A71A-399060D2194B}">
      <dsp:nvSpPr>
        <dsp:cNvPr id="0" name=""/>
        <dsp:cNvSpPr/>
      </dsp:nvSpPr>
      <dsp:spPr>
        <a:xfrm>
          <a:off x="6836042" y="1900672"/>
          <a:ext cx="2992704" cy="24121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системный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обобщенный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семантичес­кий (смысловой)</a:t>
          </a:r>
        </a:p>
        <a:p>
          <a:pPr marL="228600" lvl="1" indent="-228600" algn="l" defTabSz="1066800">
            <a:lnSpc>
              <a:spcPct val="90000"/>
            </a:lnSpc>
            <a:spcBef>
              <a:spcPct val="0"/>
            </a:spcBef>
            <a:spcAft>
              <a:spcPct val="15000"/>
            </a:spcAft>
            <a:buChar char="••"/>
          </a:pPr>
          <a:r>
            <a:rPr lang="ru-RU" sz="2400" kern="1200" dirty="0">
              <a:latin typeface="Times New Roman" panose="02020603050405020304" pitchFamily="18" charset="0"/>
              <a:cs typeface="Times New Roman" panose="02020603050405020304" pitchFamily="18" charset="0"/>
            </a:rPr>
            <a:t>параметрический (оценочный)</a:t>
          </a:r>
        </a:p>
      </dsp:txBody>
      <dsp:txXfrm>
        <a:off x="6836042" y="1900672"/>
        <a:ext cx="2992704" cy="241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2702E-514B-473F-A02D-2D8DF64B508A}">
      <dsp:nvSpPr>
        <dsp:cNvPr id="0" name=""/>
        <dsp:cNvSpPr/>
      </dsp:nvSpPr>
      <dsp:spPr>
        <a:xfrm>
          <a:off x="828771" y="0"/>
          <a:ext cx="9392747" cy="42889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D85EF-439B-4008-8D70-A3514D22D1FB}">
      <dsp:nvSpPr>
        <dsp:cNvPr id="0" name=""/>
        <dsp:cNvSpPr/>
      </dsp:nvSpPr>
      <dsp:spPr>
        <a:xfrm>
          <a:off x="3424012" y="172501"/>
          <a:ext cx="3847897" cy="8045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smtClean="0">
              <a:latin typeface="Times New Roman" panose="02020603050405020304" pitchFamily="18" charset="0"/>
              <a:cs typeface="Times New Roman" panose="02020603050405020304" pitchFamily="18" charset="0"/>
            </a:rPr>
            <a:t>Визуальный качественный анализ, как правило, предшествует автоматической обработке снимков и включает следующие действия: </a:t>
          </a:r>
          <a:endParaRPr lang="ru-RU" sz="1200" kern="1200">
            <a:latin typeface="Times New Roman" panose="02020603050405020304" pitchFamily="18" charset="0"/>
            <a:cs typeface="Times New Roman" panose="02020603050405020304" pitchFamily="18" charset="0"/>
          </a:endParaRPr>
        </a:p>
      </dsp:txBody>
      <dsp:txXfrm>
        <a:off x="3463285" y="211774"/>
        <a:ext cx="3769351" cy="725956"/>
      </dsp:txXfrm>
    </dsp:sp>
    <dsp:sp modelId="{3F1B76E8-1BCE-4134-83C5-54CA4DDE634C}">
      <dsp:nvSpPr>
        <dsp:cNvPr id="0" name=""/>
        <dsp:cNvSpPr/>
      </dsp:nvSpPr>
      <dsp:spPr>
        <a:xfrm>
          <a:off x="581338" y="1386991"/>
          <a:ext cx="1027871" cy="21318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smtClean="0">
              <a:latin typeface="Times New Roman" panose="02020603050405020304" pitchFamily="18" charset="0"/>
              <a:cs typeface="Times New Roman" panose="02020603050405020304" pitchFamily="18" charset="0"/>
            </a:rPr>
            <a:t>оценка характера растрового изображения как самостоятельного объекта; </a:t>
          </a:r>
          <a:endParaRPr lang="ru-RU" sz="1100" kern="1200">
            <a:latin typeface="Times New Roman" panose="02020603050405020304" pitchFamily="18" charset="0"/>
            <a:cs typeface="Times New Roman" panose="02020603050405020304" pitchFamily="18" charset="0"/>
          </a:endParaRPr>
        </a:p>
      </dsp:txBody>
      <dsp:txXfrm>
        <a:off x="631515" y="1437168"/>
        <a:ext cx="927517" cy="2031489"/>
      </dsp:txXfrm>
    </dsp:sp>
    <dsp:sp modelId="{40F66EB0-712B-46B8-BB7F-670B706340F3}">
      <dsp:nvSpPr>
        <dsp:cNvPr id="0" name=""/>
        <dsp:cNvSpPr/>
      </dsp:nvSpPr>
      <dsp:spPr>
        <a:xfrm>
          <a:off x="1896722" y="1415564"/>
          <a:ext cx="1027871" cy="2118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smtClean="0">
              <a:latin typeface="Times New Roman" panose="02020603050405020304" pitchFamily="18" charset="0"/>
              <a:cs typeface="Times New Roman" panose="02020603050405020304" pitchFamily="18" charset="0"/>
            </a:rPr>
            <a:t>выявление системы объектов, подлежащих опознанию и интерпретации; </a:t>
          </a:r>
          <a:endParaRPr lang="ru-RU" sz="1100" kern="1200">
            <a:latin typeface="Times New Roman" panose="02020603050405020304" pitchFamily="18" charset="0"/>
            <a:cs typeface="Times New Roman" panose="02020603050405020304" pitchFamily="18" charset="0"/>
          </a:endParaRPr>
        </a:p>
      </dsp:txBody>
      <dsp:txXfrm>
        <a:off x="1946899" y="1465741"/>
        <a:ext cx="927517" cy="2018399"/>
      </dsp:txXfrm>
    </dsp:sp>
    <dsp:sp modelId="{38FF5847-E742-45F6-9642-6512EBCAC222}">
      <dsp:nvSpPr>
        <dsp:cNvPr id="0" name=""/>
        <dsp:cNvSpPr/>
      </dsp:nvSpPr>
      <dsp:spPr>
        <a:xfrm>
          <a:off x="3176058" y="1444137"/>
          <a:ext cx="1027871" cy="214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smtClean="0">
              <a:latin typeface="Times New Roman" panose="02020603050405020304" pitchFamily="18" charset="0"/>
              <a:cs typeface="Times New Roman" panose="02020603050405020304" pitchFamily="18" charset="0"/>
            </a:rPr>
            <a:t>оценка особенностей визуального восприятия объектов; </a:t>
          </a:r>
          <a:endParaRPr lang="ru-RU" sz="1100" kern="1200">
            <a:latin typeface="Times New Roman" panose="02020603050405020304" pitchFamily="18" charset="0"/>
            <a:cs typeface="Times New Roman" panose="02020603050405020304" pitchFamily="18" charset="0"/>
          </a:endParaRPr>
        </a:p>
      </dsp:txBody>
      <dsp:txXfrm>
        <a:off x="3226235" y="1494314"/>
        <a:ext cx="927517" cy="2049365"/>
      </dsp:txXfrm>
    </dsp:sp>
    <dsp:sp modelId="{2F88CF2E-666B-4695-9865-03763D73F342}">
      <dsp:nvSpPr>
        <dsp:cNvPr id="0" name=""/>
        <dsp:cNvSpPr/>
      </dsp:nvSpPr>
      <dsp:spPr>
        <a:xfrm>
          <a:off x="4515700" y="1434616"/>
          <a:ext cx="1027871" cy="21247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определение иерархии классов анализа изображения; </a:t>
          </a:r>
          <a:endParaRPr lang="ru-RU" sz="1100" kern="1200" dirty="0">
            <a:latin typeface="Times New Roman" panose="02020603050405020304" pitchFamily="18" charset="0"/>
            <a:cs typeface="Times New Roman" panose="02020603050405020304" pitchFamily="18" charset="0"/>
          </a:endParaRPr>
        </a:p>
      </dsp:txBody>
      <dsp:txXfrm>
        <a:off x="4565877" y="1484793"/>
        <a:ext cx="927517" cy="2024352"/>
      </dsp:txXfrm>
    </dsp:sp>
    <dsp:sp modelId="{A954A42C-4B67-448D-9FD3-0B29DE97F272}">
      <dsp:nvSpPr>
        <dsp:cNvPr id="0" name=""/>
        <dsp:cNvSpPr/>
      </dsp:nvSpPr>
      <dsp:spPr>
        <a:xfrm>
          <a:off x="5832698" y="1438819"/>
          <a:ext cx="1027871" cy="2072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выделение и оценка признаков, по которым будет проводится опознание и интерпретация; </a:t>
          </a:r>
          <a:endParaRPr lang="ru-RU" sz="1100" kern="1200" dirty="0">
            <a:latin typeface="Times New Roman" panose="02020603050405020304" pitchFamily="18" charset="0"/>
            <a:cs typeface="Times New Roman" panose="02020603050405020304" pitchFamily="18" charset="0"/>
          </a:endParaRPr>
        </a:p>
      </dsp:txBody>
      <dsp:txXfrm>
        <a:off x="5882875" y="1488996"/>
        <a:ext cx="927517" cy="1971890"/>
      </dsp:txXfrm>
    </dsp:sp>
    <dsp:sp modelId="{4151E6B5-9055-4F99-93DE-23105950154B}">
      <dsp:nvSpPr>
        <dsp:cNvPr id="0" name=""/>
        <dsp:cNvSpPr/>
      </dsp:nvSpPr>
      <dsp:spPr>
        <a:xfrm>
          <a:off x="7157785" y="1434616"/>
          <a:ext cx="1027871" cy="2080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оценка степени </a:t>
          </a:r>
          <a:r>
            <a:rPr lang="ru-RU" sz="1100" kern="1200" dirty="0" err="1" smtClean="0">
              <a:latin typeface="Times New Roman" panose="02020603050405020304" pitchFamily="18" charset="0"/>
              <a:cs typeface="Times New Roman" panose="02020603050405020304" pitchFamily="18" charset="0"/>
            </a:rPr>
            <a:t>классифицированности</a:t>
          </a:r>
          <a:r>
            <a:rPr lang="ru-RU" sz="1100" kern="1200" dirty="0" smtClean="0">
              <a:latin typeface="Times New Roman" panose="02020603050405020304" pitchFamily="18" charset="0"/>
              <a:cs typeface="Times New Roman" panose="02020603050405020304" pitchFamily="18" charset="0"/>
            </a:rPr>
            <a:t> растрового изображения применительно к имеющимся программно-техническим средствам обработки изображений.</a:t>
          </a:r>
          <a:endParaRPr lang="ru-RU" sz="1100" kern="1200" dirty="0">
            <a:latin typeface="Times New Roman" panose="02020603050405020304" pitchFamily="18" charset="0"/>
            <a:cs typeface="Times New Roman" panose="02020603050405020304" pitchFamily="18" charset="0"/>
          </a:endParaRPr>
        </a:p>
      </dsp:txBody>
      <dsp:txXfrm>
        <a:off x="7207962" y="1484793"/>
        <a:ext cx="927517" cy="1980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97B3-7EFA-45C5-9744-3A5B5A4C7157}">
      <dsp:nvSpPr>
        <dsp:cNvPr id="0" name=""/>
        <dsp:cNvSpPr/>
      </dsp:nvSpPr>
      <dsp:spPr>
        <a:xfrm>
          <a:off x="-4739482" y="-726474"/>
          <a:ext cx="5645240" cy="5645240"/>
        </a:xfrm>
        <a:prstGeom prst="blockArc">
          <a:avLst>
            <a:gd name="adj1" fmla="val 18900000"/>
            <a:gd name="adj2" fmla="val 2700000"/>
            <a:gd name="adj3" fmla="val 38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E26B20-9FF8-4CF6-BB03-32D3B798AFC1}">
      <dsp:nvSpPr>
        <dsp:cNvPr id="0" name=""/>
        <dsp:cNvSpPr/>
      </dsp:nvSpPr>
      <dsp:spPr>
        <a:xfrm>
          <a:off x="474369" y="322303"/>
          <a:ext cx="4565637" cy="6449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923" tIns="45720" rIns="45720" bIns="45720" numCol="1" spcCol="1270" anchor="ctr" anchorCtr="0">
          <a:noAutofit/>
        </a:bodyPr>
        <a:lstStyle/>
        <a:p>
          <a:pPr lvl="0" algn="l"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обобщенный</a:t>
          </a:r>
        </a:p>
      </dsp:txBody>
      <dsp:txXfrm>
        <a:off x="474369" y="322303"/>
        <a:ext cx="4565637" cy="644942"/>
      </dsp:txXfrm>
    </dsp:sp>
    <dsp:sp modelId="{C7E8FC58-02C2-4A00-8D31-0C87DF158175}">
      <dsp:nvSpPr>
        <dsp:cNvPr id="0" name=""/>
        <dsp:cNvSpPr/>
      </dsp:nvSpPr>
      <dsp:spPr>
        <a:xfrm>
          <a:off x="71280" y="241685"/>
          <a:ext cx="806177" cy="80617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65797-5A3F-4F5D-A345-119EE8F7B607}">
      <dsp:nvSpPr>
        <dsp:cNvPr id="0" name=""/>
        <dsp:cNvSpPr/>
      </dsp:nvSpPr>
      <dsp:spPr>
        <a:xfrm>
          <a:off x="844129" y="1289884"/>
          <a:ext cx="4195877" cy="64494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923" tIns="45720" rIns="45720" bIns="45720" numCol="1" spcCol="1270" anchor="ctr" anchorCtr="0">
          <a:noAutofit/>
        </a:bodyPr>
        <a:lstStyle/>
        <a:p>
          <a:pPr lvl="0" algn="l"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формальный</a:t>
          </a:r>
        </a:p>
      </dsp:txBody>
      <dsp:txXfrm>
        <a:off x="844129" y="1289884"/>
        <a:ext cx="4195877" cy="644942"/>
      </dsp:txXfrm>
    </dsp:sp>
    <dsp:sp modelId="{8CA27E05-C89E-4FB0-A71E-D0D0107E0620}">
      <dsp:nvSpPr>
        <dsp:cNvPr id="0" name=""/>
        <dsp:cNvSpPr/>
      </dsp:nvSpPr>
      <dsp:spPr>
        <a:xfrm>
          <a:off x="441041" y="1209266"/>
          <a:ext cx="806177" cy="806177"/>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382D0E-F4FF-4309-A49D-9DCB01252673}">
      <dsp:nvSpPr>
        <dsp:cNvPr id="0" name=""/>
        <dsp:cNvSpPr/>
      </dsp:nvSpPr>
      <dsp:spPr>
        <a:xfrm>
          <a:off x="844129" y="2257465"/>
          <a:ext cx="4195877" cy="64494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923" tIns="45720" rIns="45720" bIns="45720" numCol="1" spcCol="1270" anchor="ctr" anchorCtr="0">
          <a:noAutofit/>
        </a:bodyPr>
        <a:lstStyle/>
        <a:p>
          <a:pPr lvl="0" algn="l"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непосредственный семантический </a:t>
          </a:r>
        </a:p>
      </dsp:txBody>
      <dsp:txXfrm>
        <a:off x="844129" y="2257465"/>
        <a:ext cx="4195877" cy="644942"/>
      </dsp:txXfrm>
    </dsp:sp>
    <dsp:sp modelId="{E97FB251-144B-4F51-A350-F96D76A9A2AA}">
      <dsp:nvSpPr>
        <dsp:cNvPr id="0" name=""/>
        <dsp:cNvSpPr/>
      </dsp:nvSpPr>
      <dsp:spPr>
        <a:xfrm>
          <a:off x="441041" y="2176847"/>
          <a:ext cx="806177" cy="806177"/>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03870-075C-4A87-91E7-C1F94AEB3ED3}">
      <dsp:nvSpPr>
        <dsp:cNvPr id="0" name=""/>
        <dsp:cNvSpPr/>
      </dsp:nvSpPr>
      <dsp:spPr>
        <a:xfrm>
          <a:off x="474369" y="3225046"/>
          <a:ext cx="4565637" cy="64494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923" tIns="45720" rIns="45720" bIns="45720" numCol="1" spcCol="1270" anchor="ctr" anchorCtr="0">
          <a:noAutofit/>
        </a:bodyPr>
        <a:lstStyle/>
        <a:p>
          <a:pPr lvl="0" algn="l" defTabSz="800100">
            <a:lnSpc>
              <a:spcPct val="90000"/>
            </a:lnSpc>
            <a:spcBef>
              <a:spcPct val="0"/>
            </a:spcBef>
            <a:spcAft>
              <a:spcPct val="35000"/>
            </a:spcAft>
          </a:pPr>
          <a:r>
            <a:rPr lang="ru-RU" sz="1800" kern="1200">
              <a:latin typeface="Times New Roman" panose="02020603050405020304" pitchFamily="18" charset="0"/>
              <a:cs typeface="Times New Roman" panose="02020603050405020304" pitchFamily="18" charset="0"/>
            </a:rPr>
            <a:t>опосредованный семантический </a:t>
          </a:r>
        </a:p>
      </dsp:txBody>
      <dsp:txXfrm>
        <a:off x="474369" y="3225046"/>
        <a:ext cx="4565637" cy="644942"/>
      </dsp:txXfrm>
    </dsp:sp>
    <dsp:sp modelId="{E6B40CA7-E966-4BC9-90EB-9185E7D4A462}">
      <dsp:nvSpPr>
        <dsp:cNvPr id="0" name=""/>
        <dsp:cNvSpPr/>
      </dsp:nvSpPr>
      <dsp:spPr>
        <a:xfrm>
          <a:off x="71280" y="3144428"/>
          <a:ext cx="806177" cy="80617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919D4-C861-4915-83BB-796B8EF22730}">
      <dsp:nvSpPr>
        <dsp:cNvPr id="0" name=""/>
        <dsp:cNvSpPr/>
      </dsp:nvSpPr>
      <dsp:spPr>
        <a:xfrm>
          <a:off x="0" y="534049"/>
          <a:ext cx="11303430" cy="585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Прямые дешифровочные признаки</a:t>
          </a:r>
        </a:p>
      </dsp:txBody>
      <dsp:txXfrm>
        <a:off x="28604" y="562653"/>
        <a:ext cx="11246222" cy="528754"/>
      </dsp:txXfrm>
    </dsp:sp>
    <dsp:sp modelId="{1F099850-BBA4-434F-A4F6-CD97E02D0216}">
      <dsp:nvSpPr>
        <dsp:cNvPr id="0" name=""/>
        <dsp:cNvSpPr/>
      </dsp:nvSpPr>
      <dsp:spPr>
        <a:xfrm>
          <a:off x="0" y="1120011"/>
          <a:ext cx="1130343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8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kern="1200" dirty="0">
              <a:latin typeface="Times New Roman" panose="02020603050405020304" pitchFamily="18" charset="0"/>
              <a:cs typeface="Times New Roman" panose="02020603050405020304" pitchFamily="18" charset="0"/>
            </a:rPr>
            <a:t>те свойства объектов, которые передаются непосредственно и воспринимаются дешифровщиком на снимках. К ним относят форму, размеры, цвет, </a:t>
          </a:r>
          <a:r>
            <a:rPr lang="ru-RU" sz="1800" kern="1200" dirty="0" err="1">
              <a:latin typeface="Times New Roman" panose="02020603050405020304" pitchFamily="18" charset="0"/>
              <a:cs typeface="Times New Roman" panose="02020603050405020304" pitchFamily="18" charset="0"/>
            </a:rPr>
            <a:t>фототон</a:t>
          </a:r>
          <a:r>
            <a:rPr lang="ru-RU" sz="1800" kern="1200" dirty="0">
              <a:latin typeface="Times New Roman" panose="02020603050405020304" pitchFamily="18" charset="0"/>
              <a:cs typeface="Times New Roman" panose="02020603050405020304" pitchFamily="18" charset="0"/>
            </a:rPr>
            <a:t>, тени, структуру изображения. </a:t>
          </a:r>
        </a:p>
      </dsp:txBody>
      <dsp:txXfrm>
        <a:off x="0" y="1120011"/>
        <a:ext cx="11303430" cy="1076400"/>
      </dsp:txXfrm>
    </dsp:sp>
    <dsp:sp modelId="{2FF48FC4-0863-49A4-9B51-1247D75039DE}">
      <dsp:nvSpPr>
        <dsp:cNvPr id="0" name=""/>
        <dsp:cNvSpPr/>
      </dsp:nvSpPr>
      <dsp:spPr>
        <a:xfrm>
          <a:off x="0" y="2196411"/>
          <a:ext cx="11303430" cy="521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Косвенные дешифровочные признаки</a:t>
          </a:r>
        </a:p>
      </dsp:txBody>
      <dsp:txXfrm>
        <a:off x="25448" y="2221859"/>
        <a:ext cx="11252534" cy="470405"/>
      </dsp:txXfrm>
    </dsp:sp>
    <dsp:sp modelId="{40769173-B236-4D82-AB64-C8352BF6F1FD}">
      <dsp:nvSpPr>
        <dsp:cNvPr id="0" name=""/>
        <dsp:cNvSpPr/>
      </dsp:nvSpPr>
      <dsp:spPr>
        <a:xfrm>
          <a:off x="0" y="2717713"/>
          <a:ext cx="1130343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8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kern="1200" dirty="0">
              <a:latin typeface="Times New Roman" panose="02020603050405020304" pitchFamily="18" charset="0"/>
              <a:cs typeface="Times New Roman" panose="02020603050405020304" pitchFamily="18" charset="0"/>
            </a:rPr>
            <a:t>учитывают закономерные взаимосвязи между объектами местности, проявляющиеся в приуроченности одних объектов к другим, а также в изменении свойств одних объектов в результате влияния на них других объектов. </a:t>
          </a:r>
        </a:p>
      </dsp:txBody>
      <dsp:txXfrm>
        <a:off x="0" y="2717713"/>
        <a:ext cx="11303430"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E12B-27DD-4D7B-BA5A-8C9ED6A76D5E}">
      <dsp:nvSpPr>
        <dsp:cNvPr id="0" name=""/>
        <dsp:cNvSpPr/>
      </dsp:nvSpPr>
      <dsp:spPr>
        <a:xfrm>
          <a:off x="0" y="0"/>
          <a:ext cx="4524315" cy="4524315"/>
        </a:xfrm>
        <a:prstGeom prst="pie">
          <a:avLst>
            <a:gd name="adj1" fmla="val 5400000"/>
            <a:gd name="adj2" fmla="val 162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312F-F7F6-400E-8D72-2530504182E5}">
      <dsp:nvSpPr>
        <dsp:cNvPr id="0" name=""/>
        <dsp:cNvSpPr/>
      </dsp:nvSpPr>
      <dsp:spPr>
        <a:xfrm>
          <a:off x="2262157" y="0"/>
          <a:ext cx="8807506" cy="45243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Для дешифрирования имеет значение то, что вытянутую форму можно распознавать на снимках более мелкого масштаба, чем компактную форму. Особенность рисунка вытянутой (изометрической) формы часто является важным дешифровочным признаком (например, по характеру извилистости можно отличить дорогу от реки). Пространственная форма объекта является хорошим дешифровочным признаком для опознавания как искусственных, так и природных объектов. </a:t>
          </a:r>
          <a:endParaRPr lang="ru-RU" sz="1600" kern="1200">
            <a:latin typeface="Times New Roman" panose="02020603050405020304" pitchFamily="18" charset="0"/>
            <a:cs typeface="Times New Roman" panose="02020603050405020304" pitchFamily="18" charset="0"/>
          </a:endParaRPr>
        </a:p>
      </dsp:txBody>
      <dsp:txXfrm>
        <a:off x="2262157" y="0"/>
        <a:ext cx="8807506" cy="4524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D611-EF74-40F7-BEA2-B844CB7AF2E2}">
      <dsp:nvSpPr>
        <dsp:cNvPr id="0" name=""/>
        <dsp:cNvSpPr/>
      </dsp:nvSpPr>
      <dsp:spPr>
        <a:xfrm>
          <a:off x="-5991310" y="-859178"/>
          <a:ext cx="7137024" cy="7137024"/>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92C27-6080-4CE4-82A1-336461D72C6B}">
      <dsp:nvSpPr>
        <dsp:cNvPr id="0" name=""/>
        <dsp:cNvSpPr/>
      </dsp:nvSpPr>
      <dsp:spPr>
        <a:xfrm>
          <a:off x="371952" y="299248"/>
          <a:ext cx="3799062"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dirty="0">
              <a:latin typeface="Times New Roman" panose="02020603050405020304" pitchFamily="18" charset="0"/>
              <a:cs typeface="Times New Roman" panose="02020603050405020304" pitchFamily="18" charset="0"/>
            </a:rPr>
            <a:t>белый </a:t>
          </a:r>
          <a:r>
            <a:rPr lang="ru-RU" sz="2600" kern="1200" dirty="0" err="1">
              <a:latin typeface="Times New Roman" panose="02020603050405020304" pitchFamily="18" charset="0"/>
              <a:cs typeface="Times New Roman" panose="02020603050405020304" pitchFamily="18" charset="0"/>
            </a:rPr>
            <a:t>фототон</a:t>
          </a:r>
          <a:endParaRPr lang="ru-RU" sz="2600" kern="1200" dirty="0">
            <a:latin typeface="Times New Roman" panose="02020603050405020304" pitchFamily="18" charset="0"/>
            <a:cs typeface="Times New Roman" panose="02020603050405020304" pitchFamily="18" charset="0"/>
          </a:endParaRPr>
        </a:p>
      </dsp:txBody>
      <dsp:txXfrm>
        <a:off x="371952" y="299248"/>
        <a:ext cx="3799062" cy="481868"/>
      </dsp:txXfrm>
    </dsp:sp>
    <dsp:sp modelId="{DD10A9A8-8339-4A63-BC31-C0EC61A51A37}">
      <dsp:nvSpPr>
        <dsp:cNvPr id="0" name=""/>
        <dsp:cNvSpPr/>
      </dsp:nvSpPr>
      <dsp:spPr>
        <a:xfrm>
          <a:off x="70785" y="239015"/>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1BA215-9563-4E7B-9CD6-1F44896F6158}">
      <dsp:nvSpPr>
        <dsp:cNvPr id="0" name=""/>
        <dsp:cNvSpPr/>
      </dsp:nvSpPr>
      <dsp:spPr>
        <a:xfrm>
          <a:off x="808328" y="1022475"/>
          <a:ext cx="3362686"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dirty="0">
              <a:latin typeface="Times New Roman" panose="02020603050405020304" pitchFamily="18" charset="0"/>
              <a:cs typeface="Times New Roman" panose="02020603050405020304" pitchFamily="18" charset="0"/>
            </a:rPr>
            <a:t>почти белый</a:t>
          </a:r>
        </a:p>
      </dsp:txBody>
      <dsp:txXfrm>
        <a:off x="808328" y="1022475"/>
        <a:ext cx="3362686" cy="481868"/>
      </dsp:txXfrm>
    </dsp:sp>
    <dsp:sp modelId="{F70E5CFE-92C8-49F0-B2F3-A88167697234}">
      <dsp:nvSpPr>
        <dsp:cNvPr id="0" name=""/>
        <dsp:cNvSpPr/>
      </dsp:nvSpPr>
      <dsp:spPr>
        <a:xfrm>
          <a:off x="507160" y="962242"/>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9BCC-62D5-407F-984E-79C28798C430}">
      <dsp:nvSpPr>
        <dsp:cNvPr id="0" name=""/>
        <dsp:cNvSpPr/>
      </dsp:nvSpPr>
      <dsp:spPr>
        <a:xfrm>
          <a:off x="1047459" y="1745172"/>
          <a:ext cx="3123555"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dirty="0">
              <a:latin typeface="Times New Roman" panose="02020603050405020304" pitchFamily="18" charset="0"/>
              <a:cs typeface="Times New Roman" panose="02020603050405020304" pitchFamily="18" charset="0"/>
            </a:rPr>
            <a:t>светло-серый</a:t>
          </a:r>
        </a:p>
      </dsp:txBody>
      <dsp:txXfrm>
        <a:off x="1047459" y="1745172"/>
        <a:ext cx="3123555" cy="481868"/>
      </dsp:txXfrm>
    </dsp:sp>
    <dsp:sp modelId="{7C0D8F01-5A5E-4991-8781-DF590AE66113}">
      <dsp:nvSpPr>
        <dsp:cNvPr id="0" name=""/>
        <dsp:cNvSpPr/>
      </dsp:nvSpPr>
      <dsp:spPr>
        <a:xfrm>
          <a:off x="746291" y="1684938"/>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94703A-A991-4CCA-83A9-7F8E00FC4FAC}">
      <dsp:nvSpPr>
        <dsp:cNvPr id="0" name=""/>
        <dsp:cNvSpPr/>
      </dsp:nvSpPr>
      <dsp:spPr>
        <a:xfrm>
          <a:off x="1123811" y="2468399"/>
          <a:ext cx="3047203"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a:latin typeface="Times New Roman" panose="02020603050405020304" pitchFamily="18" charset="0"/>
              <a:cs typeface="Times New Roman" panose="02020603050405020304" pitchFamily="18" charset="0"/>
            </a:rPr>
            <a:t>серый</a:t>
          </a:r>
        </a:p>
      </dsp:txBody>
      <dsp:txXfrm>
        <a:off x="1123811" y="2468399"/>
        <a:ext cx="3047203" cy="481868"/>
      </dsp:txXfrm>
    </dsp:sp>
    <dsp:sp modelId="{679531FB-538E-4ED1-8A34-7D276CD8869E}">
      <dsp:nvSpPr>
        <dsp:cNvPr id="0" name=""/>
        <dsp:cNvSpPr/>
      </dsp:nvSpPr>
      <dsp:spPr>
        <a:xfrm>
          <a:off x="822644" y="2408165"/>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6279C-5C78-4394-80D6-DFFE7AD9E433}">
      <dsp:nvSpPr>
        <dsp:cNvPr id="0" name=""/>
        <dsp:cNvSpPr/>
      </dsp:nvSpPr>
      <dsp:spPr>
        <a:xfrm>
          <a:off x="1047459" y="3191626"/>
          <a:ext cx="3123555"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a:latin typeface="Times New Roman" panose="02020603050405020304" pitchFamily="18" charset="0"/>
              <a:cs typeface="Times New Roman" panose="02020603050405020304" pitchFamily="18" charset="0"/>
            </a:rPr>
            <a:t>темно-серый</a:t>
          </a:r>
        </a:p>
      </dsp:txBody>
      <dsp:txXfrm>
        <a:off x="1047459" y="3191626"/>
        <a:ext cx="3123555" cy="481868"/>
      </dsp:txXfrm>
    </dsp:sp>
    <dsp:sp modelId="{319C27E6-BAD6-4CD0-97A9-8E835DD54632}">
      <dsp:nvSpPr>
        <dsp:cNvPr id="0" name=""/>
        <dsp:cNvSpPr/>
      </dsp:nvSpPr>
      <dsp:spPr>
        <a:xfrm>
          <a:off x="746291" y="3131392"/>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39838-7CF8-4F77-9FCF-9BB0E586290B}">
      <dsp:nvSpPr>
        <dsp:cNvPr id="0" name=""/>
        <dsp:cNvSpPr/>
      </dsp:nvSpPr>
      <dsp:spPr>
        <a:xfrm>
          <a:off x="808328" y="3914322"/>
          <a:ext cx="3362686"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a:latin typeface="Times New Roman" panose="02020603050405020304" pitchFamily="18" charset="0"/>
              <a:cs typeface="Times New Roman" panose="02020603050405020304" pitchFamily="18" charset="0"/>
            </a:rPr>
            <a:t>почти черный</a:t>
          </a:r>
        </a:p>
      </dsp:txBody>
      <dsp:txXfrm>
        <a:off x="808328" y="3914322"/>
        <a:ext cx="3362686" cy="481868"/>
      </dsp:txXfrm>
    </dsp:sp>
    <dsp:sp modelId="{633E9093-CC31-4495-90C8-4AC2824DF0BB}">
      <dsp:nvSpPr>
        <dsp:cNvPr id="0" name=""/>
        <dsp:cNvSpPr/>
      </dsp:nvSpPr>
      <dsp:spPr>
        <a:xfrm>
          <a:off x="507160" y="3854089"/>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F1152-AA1E-4B2C-800F-880A5EC4B651}">
      <dsp:nvSpPr>
        <dsp:cNvPr id="0" name=""/>
        <dsp:cNvSpPr/>
      </dsp:nvSpPr>
      <dsp:spPr>
        <a:xfrm>
          <a:off x="371952" y="4637549"/>
          <a:ext cx="3799062" cy="481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483" tIns="66040" rIns="66040" bIns="66040" numCol="1" spcCol="1270" anchor="ctr" anchorCtr="0">
          <a:noAutofit/>
        </a:bodyPr>
        <a:lstStyle/>
        <a:p>
          <a:pPr lvl="0" algn="l" defTabSz="1155700">
            <a:lnSpc>
              <a:spcPct val="90000"/>
            </a:lnSpc>
            <a:spcBef>
              <a:spcPct val="0"/>
            </a:spcBef>
            <a:spcAft>
              <a:spcPct val="35000"/>
            </a:spcAft>
          </a:pPr>
          <a:r>
            <a:rPr lang="ru-RU" sz="2600" kern="1200">
              <a:latin typeface="Times New Roman" panose="02020603050405020304" pitchFamily="18" charset="0"/>
              <a:cs typeface="Times New Roman" panose="02020603050405020304" pitchFamily="18" charset="0"/>
            </a:rPr>
            <a:t>черный</a:t>
          </a:r>
        </a:p>
      </dsp:txBody>
      <dsp:txXfrm>
        <a:off x="371952" y="4637549"/>
        <a:ext cx="3799062" cy="481868"/>
      </dsp:txXfrm>
    </dsp:sp>
    <dsp:sp modelId="{D4B5F7FD-8730-44D9-ABCD-B2F502B56D17}">
      <dsp:nvSpPr>
        <dsp:cNvPr id="0" name=""/>
        <dsp:cNvSpPr/>
      </dsp:nvSpPr>
      <dsp:spPr>
        <a:xfrm>
          <a:off x="70785" y="4577316"/>
          <a:ext cx="602335" cy="6023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AEC1-8694-4076-B02F-A808B2B80E21}">
      <dsp:nvSpPr>
        <dsp:cNvPr id="0" name=""/>
        <dsp:cNvSpPr/>
      </dsp:nvSpPr>
      <dsp:spPr>
        <a:xfrm>
          <a:off x="0" y="0"/>
          <a:ext cx="9286873" cy="428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Фототон сам по себе не очень надежный признак и обычно используется в сочетании с другими. Объекты местности редко имеют однородный тон, его дают только гладкие или очень однообразные поверхности дают однородный тон (водная, снежная). Большей частью на общем фоне однородного тона встречаются более темные или более светлые разводы и другие нарушения однородности. При дешифрировании следует учитывать важную закономерность изменчивости тона. Объекты, изображающиеся крайними звеньями шкалы тональностей, менее подвержены изменениям, чем изображающиеся средним звеном. </a:t>
          </a:r>
          <a:endParaRPr lang="ru-RU" sz="1600" kern="1200">
            <a:latin typeface="Times New Roman" panose="02020603050405020304" pitchFamily="18" charset="0"/>
            <a:cs typeface="Times New Roman" panose="02020603050405020304" pitchFamily="18" charset="0"/>
          </a:endParaRPr>
        </a:p>
      </dsp:txBody>
      <dsp:txXfrm>
        <a:off x="0" y="1715774"/>
        <a:ext cx="9286873" cy="1715774"/>
      </dsp:txXfrm>
    </dsp:sp>
    <dsp:sp modelId="{AAEA9353-8BFE-4692-A9CF-215BBAE4D6E6}">
      <dsp:nvSpPr>
        <dsp:cNvPr id="0" name=""/>
        <dsp:cNvSpPr/>
      </dsp:nvSpPr>
      <dsp:spPr>
        <a:xfrm>
          <a:off x="3929246" y="257366"/>
          <a:ext cx="1428381" cy="142838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A0E5F-003C-42A9-A8B8-A0E72CF28D38}">
      <dsp:nvSpPr>
        <dsp:cNvPr id="0" name=""/>
        <dsp:cNvSpPr/>
      </dsp:nvSpPr>
      <dsp:spPr>
        <a:xfrm>
          <a:off x="371474" y="3431548"/>
          <a:ext cx="8543924" cy="64341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36BE3-3166-4325-91A0-D8DE508834EB}">
      <dsp:nvSpPr>
        <dsp:cNvPr id="0" name=""/>
        <dsp:cNvSpPr/>
      </dsp:nvSpPr>
      <dsp:spPr>
        <a:xfrm>
          <a:off x="2273" y="0"/>
          <a:ext cx="3536702" cy="3719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Тень различают </a:t>
          </a:r>
          <a:r>
            <a:rPr lang="ru-RU" sz="1400" i="1" kern="1200" smtClean="0">
              <a:latin typeface="Times New Roman" panose="02020603050405020304" pitchFamily="18" charset="0"/>
              <a:cs typeface="Times New Roman" panose="02020603050405020304" pitchFamily="18" charset="0"/>
            </a:rPr>
            <a:t>собственную и падающую</a:t>
          </a:r>
          <a:r>
            <a:rPr lang="ru-RU" sz="1400" kern="1200" smtClean="0">
              <a:latin typeface="Times New Roman" panose="02020603050405020304" pitchFamily="18" charset="0"/>
              <a:cs typeface="Times New Roman" panose="02020603050405020304" pitchFamily="18" charset="0"/>
            </a:rPr>
            <a:t>. </a:t>
          </a:r>
          <a:endParaRPr lang="ru-RU" sz="1400" kern="1200">
            <a:latin typeface="Times New Roman" panose="02020603050405020304" pitchFamily="18" charset="0"/>
            <a:cs typeface="Times New Roman" panose="02020603050405020304" pitchFamily="18" charset="0"/>
          </a:endParaRPr>
        </a:p>
      </dsp:txBody>
      <dsp:txXfrm>
        <a:off x="2273" y="1487920"/>
        <a:ext cx="3536702" cy="1487920"/>
      </dsp:txXfrm>
    </dsp:sp>
    <dsp:sp modelId="{A6E1AFFF-4BF6-4DED-87FC-6B4E8FD7A948}">
      <dsp:nvSpPr>
        <dsp:cNvPr id="0" name=""/>
        <dsp:cNvSpPr/>
      </dsp:nvSpPr>
      <dsp:spPr>
        <a:xfrm>
          <a:off x="1151277" y="223188"/>
          <a:ext cx="1238693" cy="123869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99EA3C-508F-4545-A82B-DDD64C46147A}">
      <dsp:nvSpPr>
        <dsp:cNvPr id="0" name=""/>
        <dsp:cNvSpPr/>
      </dsp:nvSpPr>
      <dsp:spPr>
        <a:xfrm>
          <a:off x="3645077" y="0"/>
          <a:ext cx="3536702" cy="3719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ru-RU" sz="1400" i="1" u="sng" kern="1200" smtClean="0">
              <a:latin typeface="Times New Roman" panose="02020603050405020304" pitchFamily="18" charset="0"/>
              <a:cs typeface="Times New Roman" panose="02020603050405020304" pitchFamily="18" charset="0"/>
            </a:rPr>
            <a:t>Собственной тенью </a:t>
          </a:r>
          <a:r>
            <a:rPr lang="ru-RU" sz="1400" kern="1200" smtClean="0">
              <a:latin typeface="Times New Roman" panose="02020603050405020304" pitchFamily="18" charset="0"/>
              <a:cs typeface="Times New Roman" panose="02020603050405020304" pitchFamily="18" charset="0"/>
            </a:rPr>
            <a:t>называют тень, покрывающую не освещенную солнцем часть поверхности объекта. Она подчеркивает объемность и характер поверхности предмета (форма крыши здания, извилистость хребта). </a:t>
          </a:r>
          <a:endParaRPr lang="ru-RU" sz="1400" kern="1200">
            <a:latin typeface="Times New Roman" panose="02020603050405020304" pitchFamily="18" charset="0"/>
            <a:cs typeface="Times New Roman" panose="02020603050405020304" pitchFamily="18" charset="0"/>
          </a:endParaRPr>
        </a:p>
      </dsp:txBody>
      <dsp:txXfrm>
        <a:off x="3645077" y="1487920"/>
        <a:ext cx="3536702" cy="1487920"/>
      </dsp:txXfrm>
    </dsp:sp>
    <dsp:sp modelId="{4426D628-A86B-425D-95B8-F4784CA12FE8}">
      <dsp:nvSpPr>
        <dsp:cNvPr id="0" name=""/>
        <dsp:cNvSpPr/>
      </dsp:nvSpPr>
      <dsp:spPr>
        <a:xfrm>
          <a:off x="4794081" y="223188"/>
          <a:ext cx="1238693" cy="123869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28A5D-FBBE-4E49-B6DE-3337691B62CE}">
      <dsp:nvSpPr>
        <dsp:cNvPr id="0" name=""/>
        <dsp:cNvSpPr/>
      </dsp:nvSpPr>
      <dsp:spPr>
        <a:xfrm>
          <a:off x="7287880" y="0"/>
          <a:ext cx="3536702" cy="3719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ru-RU" sz="1400" i="1" u="sng" kern="1200" smtClean="0">
              <a:latin typeface="Times New Roman" panose="02020603050405020304" pitchFamily="18" charset="0"/>
              <a:cs typeface="Times New Roman" panose="02020603050405020304" pitchFamily="18" charset="0"/>
            </a:rPr>
            <a:t>Падающие тени </a:t>
          </a:r>
          <a:r>
            <a:rPr lang="ru-RU" sz="1400" kern="1200" smtClean="0">
              <a:latin typeface="Times New Roman" panose="02020603050405020304" pitchFamily="18" charset="0"/>
              <a:cs typeface="Times New Roman" panose="02020603050405020304" pitchFamily="18" charset="0"/>
            </a:rPr>
            <a:t>отбрасываются объектами местности на подстилающие поверхности и передают их форму. Часто падающие тени служат единственным дешифровочным признаком, и достаточно надежным для точного распознавания объектов (отдельно стоящие деревья, трубы и т. п.). </a:t>
          </a:r>
          <a:endParaRPr lang="ru-RU" sz="1400" kern="1200">
            <a:latin typeface="Times New Roman" panose="02020603050405020304" pitchFamily="18" charset="0"/>
            <a:cs typeface="Times New Roman" panose="02020603050405020304" pitchFamily="18" charset="0"/>
          </a:endParaRPr>
        </a:p>
      </dsp:txBody>
      <dsp:txXfrm>
        <a:off x="7287880" y="1487920"/>
        <a:ext cx="3536702" cy="1487920"/>
      </dsp:txXfrm>
    </dsp:sp>
    <dsp:sp modelId="{6218BDE7-4111-45E8-A6AB-BD023A69B5EC}">
      <dsp:nvSpPr>
        <dsp:cNvPr id="0" name=""/>
        <dsp:cNvSpPr/>
      </dsp:nvSpPr>
      <dsp:spPr>
        <a:xfrm>
          <a:off x="8436885" y="223188"/>
          <a:ext cx="1238693" cy="123869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23E71-2F96-4FA1-BA66-64DD87A846A3}">
      <dsp:nvSpPr>
        <dsp:cNvPr id="0" name=""/>
        <dsp:cNvSpPr/>
      </dsp:nvSpPr>
      <dsp:spPr>
        <a:xfrm>
          <a:off x="433074" y="2975840"/>
          <a:ext cx="9960708" cy="55797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B547-5699-43AC-9590-77A13405F190}">
      <dsp:nvSpPr>
        <dsp:cNvPr id="0" name=""/>
        <dsp:cNvSpPr/>
      </dsp:nvSpPr>
      <dsp:spPr>
        <a:xfrm>
          <a:off x="0" y="0"/>
          <a:ext cx="10826856" cy="4339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Для характеристики цветов нет объективных стандартных критериев. Структура (рисунок) фотоизображения объектов на снимке представляет собой сложный комплексный признак. Это наиболее устойчивый дешифровочный признак, он в меньшей степени зависит от условий фотосъемки и отражает соотношение площадей и форм объектов, их количества, размеров, фототонов. Наиболее характерные структуры для фотоизображения выделяются по геометрическому принципу. </a:t>
          </a:r>
          <a:endParaRPr lang="ru-RU" sz="1600" kern="1200">
            <a:latin typeface="Times New Roman" panose="02020603050405020304" pitchFamily="18" charset="0"/>
            <a:cs typeface="Times New Roman" panose="02020603050405020304" pitchFamily="18" charset="0"/>
          </a:endParaRPr>
        </a:p>
      </dsp:txBody>
      <dsp:txXfrm>
        <a:off x="0" y="1735877"/>
        <a:ext cx="10826856" cy="1735877"/>
      </dsp:txXfrm>
    </dsp:sp>
    <dsp:sp modelId="{B461556A-094E-44C2-AEAA-B98DD912B35D}">
      <dsp:nvSpPr>
        <dsp:cNvPr id="0" name=""/>
        <dsp:cNvSpPr/>
      </dsp:nvSpPr>
      <dsp:spPr>
        <a:xfrm>
          <a:off x="4690869" y="260381"/>
          <a:ext cx="1445117" cy="144511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74151-369C-4018-857C-5CC5E2854FFD}">
      <dsp:nvSpPr>
        <dsp:cNvPr id="0" name=""/>
        <dsp:cNvSpPr/>
      </dsp:nvSpPr>
      <dsp:spPr>
        <a:xfrm>
          <a:off x="433074" y="3471754"/>
          <a:ext cx="9960707" cy="65095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38969-2F95-47B5-BD13-71FD47B0819A}" type="datetimeFigureOut">
              <a:rPr lang="ru-RU" smtClean="0"/>
              <a:t>05.11.2023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9AE55-C1E7-406D-829F-9A8AA54A2B28}" type="slidenum">
              <a:rPr lang="ru-RU" smtClean="0"/>
              <a:t>‹#›</a:t>
            </a:fld>
            <a:endParaRPr lang="ru-RU"/>
          </a:p>
        </p:txBody>
      </p:sp>
    </p:spTree>
    <p:extLst>
      <p:ext uri="{BB962C8B-B14F-4D97-AF65-F5344CB8AC3E}">
        <p14:creationId xmlns:p14="http://schemas.microsoft.com/office/powerpoint/2010/main" val="335502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DBE186C5-BDB3-48F5-B9A3-62DBCCAB8277}" type="datetime1">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62ABAC98-F683-4F33-AAA7-C660D1063D0E}" type="datetime1">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B075AF4F-39DF-41FA-B0B3-77983797FCFB}" type="datetime1">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8FEACF94-A9DC-4A33-BAAA-68B9CBBFFCB7}" type="datetime1">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8594ED33-E86C-47BA-804D-379D23724C4C}" type="datetime1">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6D2C38F1-9CE7-4678-AF23-41B84C95A4D4}" type="datetime1">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B3E8FA11-BB69-4D08-B47D-A2B7DB68D244}" type="datetime1">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EB096127-F093-4730-B399-EDF21B2D48BD}" type="datetime1">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6CAA0A88-7D44-4A33-B3BE-32317F28B321}" type="datetime1">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DDE99DE7-580A-4FCD-A260-076696DF4232}" type="datetime1">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81D9547D-18EF-493E-91B8-A966505973AD}" type="datetime1">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BB1B6-0F6C-4A9B-9819-7C20D7DDC36F}" type="datetime1">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61439" y="2564720"/>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dirty="0">
                <a:solidFill>
                  <a:schemeClr val="bg1"/>
                </a:solidFill>
                <a:latin typeface="Times New Roman" panose="02020603050405020304" pitchFamily="18" charset="0"/>
                <a:cs typeface="Times New Roman" panose="02020603050405020304" pitchFamily="18" charset="0"/>
              </a:rPr>
              <a:t>Лекция </a:t>
            </a:r>
            <a:r>
              <a:rPr lang="en-US" sz="3200" dirty="0">
                <a:solidFill>
                  <a:schemeClr val="bg1"/>
                </a:solidFill>
                <a:latin typeface="Times New Roman" panose="02020603050405020304" pitchFamily="18" charset="0"/>
                <a:cs typeface="Times New Roman" panose="02020603050405020304" pitchFamily="18" charset="0"/>
              </a:rPr>
              <a:t>6</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r>
              <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Визуальный анализ ДЗЗ</a:t>
            </a: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6A51913-0E1A-64B6-B4FE-27AB4AFDE52E}"/>
              </a:ext>
            </a:extLst>
          </p:cNvPr>
          <p:cNvSpPr>
            <a:spLocks noGrp="1"/>
          </p:cNvSpPr>
          <p:nvPr>
            <p:ph type="sldNum" sz="quarter" idx="12"/>
          </p:nvPr>
        </p:nvSpPr>
        <p:spPr/>
        <p:txBody>
          <a:bodyPr/>
          <a:lstStyle/>
          <a:p>
            <a:fld id="{B617E825-1EE1-4838-B75E-5EAF7A08159C}" type="slidenum">
              <a:rPr lang="ru-RU" smtClean="0"/>
              <a:t>10</a:t>
            </a:fld>
            <a:endParaRPr lang="ru-RU"/>
          </a:p>
        </p:txBody>
      </p:sp>
      <p:sp>
        <p:nvSpPr>
          <p:cNvPr id="3" name="Стрелка: вправо 2">
            <a:extLst>
              <a:ext uri="{FF2B5EF4-FFF2-40B4-BE49-F238E27FC236}">
                <a16:creationId xmlns:a16="http://schemas.microsoft.com/office/drawing/2014/main" id="{E636642B-AD79-7643-6927-97D96EA795AB}"/>
              </a:ext>
            </a:extLst>
          </p:cNvPr>
          <p:cNvSpPr/>
          <p:nvPr/>
        </p:nvSpPr>
        <p:spPr>
          <a:xfrm>
            <a:off x="461075" y="399081"/>
            <a:ext cx="3800959" cy="147233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r>
              <a:rPr lang="ru-RU" sz="1800" dirty="0">
                <a:solidFill>
                  <a:srgbClr val="000000"/>
                </a:solidFill>
                <a:effectLst/>
                <a:latin typeface="Times New Roman" panose="02020603050405020304" pitchFamily="18" charset="0"/>
                <a:ea typeface="Times New Roman" panose="02020603050405020304" pitchFamily="18" charset="0"/>
              </a:rPr>
              <a:t>Непосредственный семантический уровень анализа </a:t>
            </a:r>
            <a:endParaRPr lang="ru-RU" sz="2000" dirty="0">
              <a:solidFill>
                <a:schemeClr val="tx1"/>
              </a:solidFill>
            </a:endParaRPr>
          </a:p>
        </p:txBody>
      </p:sp>
      <p:sp>
        <p:nvSpPr>
          <p:cNvPr id="5" name="TextBox 4">
            <a:extLst>
              <a:ext uri="{FF2B5EF4-FFF2-40B4-BE49-F238E27FC236}">
                <a16:creationId xmlns:a16="http://schemas.microsoft.com/office/drawing/2014/main" id="{66085A0A-916D-53B5-5467-DC4BD2487D1A}"/>
              </a:ext>
            </a:extLst>
          </p:cNvPr>
          <p:cNvSpPr txBox="1"/>
          <p:nvPr/>
        </p:nvSpPr>
        <p:spPr>
          <a:xfrm>
            <a:off x="4707609" y="399081"/>
            <a:ext cx="7023315" cy="23019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связан со смысловым восприятием внешних объектов природной обстановки гидрографических почвенно-растительных, антропогенных и их комплексов. При анализе отдельных объектов, представленных на растровом изображении, используются в основном прямые дешифровочные признаки, но могут быть задействованы и косвенные признаки. Это означает, что визуальный анализ дополняется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индикаторным. </a:t>
            </a:r>
            <a:endParaRPr lang="ru-RU"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Блок-схема: альтернативный процесс 5">
            <a:extLst>
              <a:ext uri="{FF2B5EF4-FFF2-40B4-BE49-F238E27FC236}">
                <a16:creationId xmlns:a16="http://schemas.microsoft.com/office/drawing/2014/main" id="{AB4433F1-326B-F64E-50E3-DCCF57B04EA9}"/>
              </a:ext>
            </a:extLst>
          </p:cNvPr>
          <p:cNvSpPr/>
          <p:nvPr/>
        </p:nvSpPr>
        <p:spPr>
          <a:xfrm>
            <a:off x="1596325" y="3509451"/>
            <a:ext cx="9757475" cy="2107770"/>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каждый класс внешних объектов характеризуется своей структурой, своим набором дешифровочных признаков. Так, например, элементы гидрографической сети опознаются по своим прямым признакам (цвет, извилистость и др.). Типы болот и их разновидности — по сочетанию прямых и косвенных признаков: характерной форме, неоднородному тону и своеобразному рисунку, геоморфологическому положению, характеру микрорельефа, угнетенному характеру древостоя. </a:t>
            </a:r>
            <a:endParaRPr lang="ru-RU"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17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6A51913-0E1A-64B6-B4FE-27AB4AFDE52E}"/>
              </a:ext>
            </a:extLst>
          </p:cNvPr>
          <p:cNvSpPr>
            <a:spLocks noGrp="1"/>
          </p:cNvSpPr>
          <p:nvPr>
            <p:ph type="sldNum" sz="quarter" idx="12"/>
          </p:nvPr>
        </p:nvSpPr>
        <p:spPr/>
        <p:txBody>
          <a:bodyPr/>
          <a:lstStyle/>
          <a:p>
            <a:fld id="{B617E825-1EE1-4838-B75E-5EAF7A08159C}" type="slidenum">
              <a:rPr lang="ru-RU" smtClean="0"/>
              <a:t>11</a:t>
            </a:fld>
            <a:endParaRPr lang="ru-RU"/>
          </a:p>
        </p:txBody>
      </p:sp>
      <p:sp>
        <p:nvSpPr>
          <p:cNvPr id="3" name="Стрелка: вправо 2">
            <a:extLst>
              <a:ext uri="{FF2B5EF4-FFF2-40B4-BE49-F238E27FC236}">
                <a16:creationId xmlns:a16="http://schemas.microsoft.com/office/drawing/2014/main" id="{E636642B-AD79-7643-6927-97D96EA795AB}"/>
              </a:ext>
            </a:extLst>
          </p:cNvPr>
          <p:cNvSpPr/>
          <p:nvPr/>
        </p:nvSpPr>
        <p:spPr>
          <a:xfrm>
            <a:off x="461075" y="399081"/>
            <a:ext cx="3800959" cy="147233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r>
              <a:rPr lang="ru-RU" sz="1800" dirty="0">
                <a:solidFill>
                  <a:srgbClr val="000000"/>
                </a:solidFill>
                <a:effectLst/>
                <a:latin typeface="Times New Roman" panose="02020603050405020304" pitchFamily="18" charset="0"/>
                <a:ea typeface="Times New Roman" panose="02020603050405020304" pitchFamily="18" charset="0"/>
              </a:rPr>
              <a:t>Опосредованный семантический уровень анализа</a:t>
            </a:r>
            <a:endParaRPr lang="ru-RU" sz="2000" dirty="0">
              <a:solidFill>
                <a:schemeClr val="tx1"/>
              </a:solidFill>
            </a:endParaRPr>
          </a:p>
        </p:txBody>
      </p:sp>
      <p:sp>
        <p:nvSpPr>
          <p:cNvPr id="5" name="TextBox 4">
            <a:extLst>
              <a:ext uri="{FF2B5EF4-FFF2-40B4-BE49-F238E27FC236}">
                <a16:creationId xmlns:a16="http://schemas.microsoft.com/office/drawing/2014/main" id="{66085A0A-916D-53B5-5467-DC4BD2487D1A}"/>
              </a:ext>
            </a:extLst>
          </p:cNvPr>
          <p:cNvSpPr txBox="1"/>
          <p:nvPr/>
        </p:nvSpPr>
        <p:spPr>
          <a:xfrm>
            <a:off x="4707609" y="399081"/>
            <a:ext cx="7023315" cy="198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Четвертый уровень связан с индикационным. логическим анализом элементов объектов. К ним относятся, например, внутренние компоненты ландшафта — горные породы и геологическое строение, геологические условия и др. Для их анализа применяются индикаторы, которые включают группу косвенных и комплексных индикационных признаков. </a:t>
            </a:r>
            <a:endParaRPr lang="ru-RU"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Стрелка: вправо 3">
            <a:extLst>
              <a:ext uri="{FF2B5EF4-FFF2-40B4-BE49-F238E27FC236}">
                <a16:creationId xmlns:a16="http://schemas.microsoft.com/office/drawing/2014/main" id="{3E167A28-947A-CC22-4B65-3839BCE1585D}"/>
              </a:ext>
            </a:extLst>
          </p:cNvPr>
          <p:cNvSpPr/>
          <p:nvPr/>
        </p:nvSpPr>
        <p:spPr>
          <a:xfrm>
            <a:off x="461075" y="3429000"/>
            <a:ext cx="3800959" cy="147233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1800" dirty="0">
                <a:solidFill>
                  <a:srgbClr val="000000"/>
                </a:solidFill>
                <a:effectLst/>
                <a:latin typeface="Times New Roman" panose="02020603050405020304" pitchFamily="18" charset="0"/>
                <a:ea typeface="Times New Roman" panose="02020603050405020304" pitchFamily="18" charset="0"/>
              </a:rPr>
              <a:t>Косвенные индикаторы (частные индикаторы) </a:t>
            </a:r>
            <a:endParaRPr lang="ru-RU" sz="2000" dirty="0">
              <a:solidFill>
                <a:schemeClr val="tx1"/>
              </a:solidFill>
            </a:endParaRPr>
          </a:p>
        </p:txBody>
      </p:sp>
      <p:sp>
        <p:nvSpPr>
          <p:cNvPr id="8" name="TextBox 7">
            <a:extLst>
              <a:ext uri="{FF2B5EF4-FFF2-40B4-BE49-F238E27FC236}">
                <a16:creationId xmlns:a16="http://schemas.microsoft.com/office/drawing/2014/main" id="{7A1A1DE8-4AFF-1F75-59BC-869CAF4CED9D}"/>
              </a:ext>
            </a:extLst>
          </p:cNvPr>
          <p:cNvSpPr txBox="1"/>
          <p:nvPr/>
        </p:nvSpPr>
        <p:spPr>
          <a:xfrm>
            <a:off x="4707609" y="2740618"/>
            <a:ext cx="7023314" cy="29390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это индикаторы, которые условно могут быть разделены на группы в соответствии с основными внешними компонентами ландшафта: геоморфологические, гидрографические,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reоботанические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почвенные, антропогенные и др. Данные индикаторы коррелятивно связаны с литогенной основой ландшафта. Корреляция обычно носит множественный характер и в практике применяют системы индикаторов разного порядка, находящиеся в установленных отношениях между собой — «индикационные группы».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C566F2-9D56-B82B-9268-83C386738BD8}"/>
              </a:ext>
            </a:extLst>
          </p:cNvPr>
          <p:cNvSpPr txBox="1"/>
          <p:nvPr/>
        </p:nvSpPr>
        <p:spPr>
          <a:xfrm>
            <a:off x="4707609" y="5894685"/>
            <a:ext cx="6048215"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Относится: </a:t>
            </a:r>
            <a:r>
              <a:rPr lang="ru-RU" sz="1800" dirty="0">
                <a:solidFill>
                  <a:srgbClr val="000000"/>
                </a:solidFill>
                <a:effectLst/>
                <a:latin typeface="Times New Roman" panose="02020603050405020304" pitchFamily="18" charset="0"/>
                <a:ea typeface="Times New Roman" panose="02020603050405020304" pitchFamily="18" charset="0"/>
              </a:rPr>
              <a:t>макроструктура фотоизображения, связанная с внутренним строением ландшафта</a:t>
            </a:r>
            <a:endParaRPr lang="ru-RU" dirty="0"/>
          </a:p>
        </p:txBody>
      </p:sp>
    </p:spTree>
    <p:extLst>
      <p:ext uri="{BB962C8B-B14F-4D97-AF65-F5344CB8AC3E}">
        <p14:creationId xmlns:p14="http://schemas.microsoft.com/office/powerpoint/2010/main" val="121599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01ACBA2-6644-946E-F1A8-CF6F3C5643B5}"/>
              </a:ext>
            </a:extLst>
          </p:cNvPr>
          <p:cNvSpPr>
            <a:spLocks noGrp="1"/>
          </p:cNvSpPr>
          <p:nvPr>
            <p:ph type="sldNum" sz="quarter" idx="12"/>
          </p:nvPr>
        </p:nvSpPr>
        <p:spPr/>
        <p:txBody>
          <a:bodyPr/>
          <a:lstStyle/>
          <a:p>
            <a:fld id="{B617E825-1EE1-4838-B75E-5EAF7A08159C}" type="slidenum">
              <a:rPr lang="ru-RU" smtClean="0"/>
              <a:t>12</a:t>
            </a:fld>
            <a:endParaRPr lang="ru-RU"/>
          </a:p>
        </p:txBody>
      </p:sp>
      <p:sp>
        <p:nvSpPr>
          <p:cNvPr id="4" name="TextBox 3">
            <a:extLst>
              <a:ext uri="{FF2B5EF4-FFF2-40B4-BE49-F238E27FC236}">
                <a16:creationId xmlns:a16="http://schemas.microsoft.com/office/drawing/2014/main" id="{9EBC0F71-C2D1-6308-BF7D-DA6AD0417F6A}"/>
              </a:ext>
            </a:extLst>
          </p:cNvPr>
          <p:cNvSpPr txBox="1"/>
          <p:nvPr/>
        </p:nvSpPr>
        <p:spPr>
          <a:xfrm>
            <a:off x="430079" y="337682"/>
            <a:ext cx="11317636" cy="17931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Каждый класс внутренних компонентов ландшафта характеризуется определенной внешней структурой, своим набором дешифровочных признаков. Визуальный анализ осуществляется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прямым и косвенным дешифровочным признакам. </a:t>
            </a:r>
          </a:p>
          <a:p>
            <a:pPr indent="449580" algn="just">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rPr>
              <a:t>Дешифровочные признаки </a:t>
            </a:r>
            <a:r>
              <a:rPr lang="ru-RU" sz="1800" dirty="0">
                <a:solidFill>
                  <a:srgbClr val="000000"/>
                </a:solidFill>
                <a:effectLst/>
                <a:latin typeface="Times New Roman" panose="02020603050405020304" pitchFamily="18" charset="0"/>
                <a:ea typeface="Times New Roman" panose="02020603050405020304" pitchFamily="18" charset="0"/>
              </a:rPr>
              <a:t>— это свойства объектов или их взаимосвязей, которые позволяют по фотоизображению распознавать сами объекты. </a:t>
            </a:r>
            <a:endParaRPr lang="ru-RU"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109366C8-E152-B0E3-37FE-BBBA197D7BB8}"/>
              </a:ext>
            </a:extLst>
          </p:cNvPr>
          <p:cNvGraphicFramePr/>
          <p:nvPr>
            <p:extLst>
              <p:ext uri="{D42A27DB-BD31-4B8C-83A1-F6EECF244321}">
                <p14:modId xmlns:p14="http://schemas.microsoft.com/office/powerpoint/2010/main" val="204727844"/>
              </p:ext>
            </p:extLst>
          </p:nvPr>
        </p:nvGraphicFramePr>
        <p:xfrm>
          <a:off x="430079" y="2192155"/>
          <a:ext cx="11303430" cy="432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74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617E825-1EE1-4838-B75E-5EAF7A08159C}" type="slidenum">
              <a:rPr lang="ru-RU" smtClean="0"/>
              <a:t>13</a:t>
            </a:fld>
            <a:endParaRPr lang="ru-RU"/>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590550"/>
            <a:ext cx="92022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45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 стрелкой 27">
            <a:extLst>
              <a:ext uri="{FF2B5EF4-FFF2-40B4-BE49-F238E27FC236}">
                <a16:creationId xmlns:a16="http://schemas.microsoft.com/office/drawing/2014/main" id="{EE103A9F-183C-6B9B-66A6-2FC01584C86E}"/>
              </a:ext>
            </a:extLst>
          </p:cNvPr>
          <p:cNvCxnSpPr>
            <a:stCxn id="6" idx="2"/>
            <a:endCxn id="24" idx="0"/>
          </p:cNvCxnSpPr>
          <p:nvPr/>
        </p:nvCxnSpPr>
        <p:spPr>
          <a:xfrm>
            <a:off x="6214820" y="2167084"/>
            <a:ext cx="2525255" cy="3162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67F62098-B933-F408-586F-E45F6075ABE4}"/>
              </a:ext>
            </a:extLst>
          </p:cNvPr>
          <p:cNvCxnSpPr>
            <a:cxnSpLocks/>
            <a:stCxn id="6" idx="2"/>
            <a:endCxn id="22" idx="0"/>
          </p:cNvCxnSpPr>
          <p:nvPr/>
        </p:nvCxnSpPr>
        <p:spPr>
          <a:xfrm flipH="1">
            <a:off x="3650336" y="2167084"/>
            <a:ext cx="2564484" cy="3162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Номер слайда 1">
            <a:extLst>
              <a:ext uri="{FF2B5EF4-FFF2-40B4-BE49-F238E27FC236}">
                <a16:creationId xmlns:a16="http://schemas.microsoft.com/office/drawing/2014/main" id="{2F3B60CB-F69E-FFD5-DD87-6978D0BFB3A0}"/>
              </a:ext>
            </a:extLst>
          </p:cNvPr>
          <p:cNvSpPr>
            <a:spLocks noGrp="1"/>
          </p:cNvSpPr>
          <p:nvPr>
            <p:ph type="sldNum" sz="quarter" idx="12"/>
          </p:nvPr>
        </p:nvSpPr>
        <p:spPr/>
        <p:txBody>
          <a:bodyPr/>
          <a:lstStyle/>
          <a:p>
            <a:fld id="{B617E825-1EE1-4838-B75E-5EAF7A08159C}" type="slidenum">
              <a:rPr lang="ru-RU" smtClean="0"/>
              <a:t>14</a:t>
            </a:fld>
            <a:endParaRPr lang="ru-RU"/>
          </a:p>
        </p:txBody>
      </p:sp>
      <p:sp>
        <p:nvSpPr>
          <p:cNvPr id="4" name="Прямоугольник: скругленные углы 3">
            <a:extLst>
              <a:ext uri="{FF2B5EF4-FFF2-40B4-BE49-F238E27FC236}">
                <a16:creationId xmlns:a16="http://schemas.microsoft.com/office/drawing/2014/main" id="{CF938CA3-77A2-F3F1-D28E-09F9A0C1EC98}"/>
              </a:ext>
            </a:extLst>
          </p:cNvPr>
          <p:cNvSpPr/>
          <p:nvPr/>
        </p:nvSpPr>
        <p:spPr>
          <a:xfrm>
            <a:off x="774916" y="480447"/>
            <a:ext cx="6834752"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a:latin typeface="Times New Roman" panose="02020603050405020304" pitchFamily="18" charset="0"/>
                <a:cs typeface="Times New Roman" panose="02020603050405020304" pitchFamily="18" charset="0"/>
              </a:rPr>
              <a:t>форма</a:t>
            </a:r>
          </a:p>
        </p:txBody>
      </p:sp>
      <p:sp>
        <p:nvSpPr>
          <p:cNvPr id="6" name="TextBox 5">
            <a:extLst>
              <a:ext uri="{FF2B5EF4-FFF2-40B4-BE49-F238E27FC236}">
                <a16:creationId xmlns:a16="http://schemas.microsoft.com/office/drawing/2014/main" id="{8D1C5D23-EAFF-10B6-DCF0-3BDA8AF8FBB4}"/>
              </a:ext>
            </a:extLst>
          </p:cNvPr>
          <p:cNvSpPr txBox="1"/>
          <p:nvPr/>
        </p:nvSpPr>
        <p:spPr>
          <a:xfrm>
            <a:off x="774915" y="1457851"/>
            <a:ext cx="10879809"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Форма — устойчивый признак фотоизображения объекта на снимке, передающий его общие очертания в плане, объемность и характер границ. Устойчивость признака сохраняется с изменением масштаба съемки.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ADC6B9-825D-6E10-25E1-E2B2225441D7}"/>
              </a:ext>
            </a:extLst>
          </p:cNvPr>
          <p:cNvSpPr txBox="1"/>
          <p:nvPr/>
        </p:nvSpPr>
        <p:spPr>
          <a:xfrm>
            <a:off x="1561455" y="2908307"/>
            <a:ext cx="372153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геометрически определенная форма </a:t>
            </a:r>
            <a:endParaRPr lang="ru-RU" dirty="0"/>
          </a:p>
        </p:txBody>
      </p:sp>
      <p:cxnSp>
        <p:nvCxnSpPr>
          <p:cNvPr id="10" name="Прямая со стрелкой 9">
            <a:extLst>
              <a:ext uri="{FF2B5EF4-FFF2-40B4-BE49-F238E27FC236}">
                <a16:creationId xmlns:a16="http://schemas.microsoft.com/office/drawing/2014/main" id="{1F5D87D6-075B-0C58-2ADB-E27696E3C511}"/>
              </a:ext>
            </a:extLst>
          </p:cNvPr>
          <p:cNvCxnSpPr>
            <a:cxnSpLocks/>
            <a:stCxn id="6" idx="2"/>
            <a:endCxn id="8" idx="0"/>
          </p:cNvCxnSpPr>
          <p:nvPr/>
        </p:nvCxnSpPr>
        <p:spPr>
          <a:xfrm flipH="1">
            <a:off x="3422220" y="2167084"/>
            <a:ext cx="2792600" cy="74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883074-D8A3-5694-DC95-286A0A021C62}"/>
              </a:ext>
            </a:extLst>
          </p:cNvPr>
          <p:cNvSpPr txBox="1"/>
          <p:nvPr/>
        </p:nvSpPr>
        <p:spPr>
          <a:xfrm>
            <a:off x="8118529" y="2908307"/>
            <a:ext cx="251201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Неопределенная форма</a:t>
            </a:r>
            <a:endParaRPr lang="ru-RU" dirty="0"/>
          </a:p>
        </p:txBody>
      </p:sp>
      <p:cxnSp>
        <p:nvCxnSpPr>
          <p:cNvPr id="14" name="Прямая со стрелкой 13">
            <a:extLst>
              <a:ext uri="{FF2B5EF4-FFF2-40B4-BE49-F238E27FC236}">
                <a16:creationId xmlns:a16="http://schemas.microsoft.com/office/drawing/2014/main" id="{E206E44E-177C-6ADC-A3F4-8740194EF7AB}"/>
              </a:ext>
            </a:extLst>
          </p:cNvPr>
          <p:cNvCxnSpPr>
            <a:cxnSpLocks/>
            <a:stCxn id="6" idx="2"/>
            <a:endCxn id="12" idx="0"/>
          </p:cNvCxnSpPr>
          <p:nvPr/>
        </p:nvCxnSpPr>
        <p:spPr>
          <a:xfrm>
            <a:off x="6214820" y="2167084"/>
            <a:ext cx="3159717" cy="74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4BC3F03-C158-A79A-DC73-63BAEDBD4707}"/>
              </a:ext>
            </a:extLst>
          </p:cNvPr>
          <p:cNvSpPr txBox="1"/>
          <p:nvPr/>
        </p:nvSpPr>
        <p:spPr>
          <a:xfrm>
            <a:off x="919243" y="3429000"/>
            <a:ext cx="500595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800" dirty="0">
                <a:solidFill>
                  <a:srgbClr val="000000"/>
                </a:solidFill>
                <a:effectLst/>
                <a:latin typeface="Times New Roman" panose="02020603050405020304" pitchFamily="18" charset="0"/>
                <a:ea typeface="Times New Roman" panose="02020603050405020304" pitchFamily="18" charset="0"/>
              </a:rPr>
              <a:t>Первая присуща, как правило, всякого рода сооружениям (постройкам, мостам и др.) и может </a:t>
            </a:r>
            <a:r>
              <a:rPr lang="ru-RU" sz="1800" dirty="0" err="1">
                <a:solidFill>
                  <a:srgbClr val="000000"/>
                </a:solidFill>
                <a:effectLst/>
                <a:latin typeface="Times New Roman" panose="02020603050405020304" pitchFamily="18" charset="0"/>
                <a:ea typeface="Times New Roman" panose="02020603050405020304" pitchFamily="18" charset="0"/>
              </a:rPr>
              <a:t>служитъ</a:t>
            </a:r>
            <a:r>
              <a:rPr lang="ru-RU" sz="1800" dirty="0">
                <a:solidFill>
                  <a:srgbClr val="000000"/>
                </a:solidFill>
                <a:effectLst/>
                <a:latin typeface="Times New Roman" panose="02020603050405020304" pitchFamily="18" charset="0"/>
                <a:ea typeface="Times New Roman" panose="02020603050405020304" pitchFamily="18" charset="0"/>
              </a:rPr>
              <a:t> надежным дешифровочным признаком. </a:t>
            </a:r>
            <a:endParaRPr lang="ru-RU" dirty="0"/>
          </a:p>
        </p:txBody>
      </p:sp>
      <p:sp>
        <p:nvSpPr>
          <p:cNvPr id="20" name="TextBox 19">
            <a:extLst>
              <a:ext uri="{FF2B5EF4-FFF2-40B4-BE49-F238E27FC236}">
                <a16:creationId xmlns:a16="http://schemas.microsoft.com/office/drawing/2014/main" id="{26EED016-F451-2164-7FC4-8A320040BD41}"/>
              </a:ext>
            </a:extLst>
          </p:cNvPr>
          <p:cNvSpPr txBox="1"/>
          <p:nvPr/>
        </p:nvSpPr>
        <p:spPr>
          <a:xfrm>
            <a:off x="7297764" y="3470663"/>
            <a:ext cx="4153545" cy="13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Вторая характерна для многих природных объектов (леса, луга) и часто не может служить определенным дешифровочным признаком.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6682903-3408-038E-FBBB-3CACCF9B8692}"/>
              </a:ext>
            </a:extLst>
          </p:cNvPr>
          <p:cNvSpPr txBox="1"/>
          <p:nvPr/>
        </p:nvSpPr>
        <p:spPr>
          <a:xfrm>
            <a:off x="1375475" y="5329396"/>
            <a:ext cx="454972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компактная и линейная (вытянутая) форма</a:t>
            </a:r>
            <a:endParaRPr lang="ru-RU" dirty="0"/>
          </a:p>
        </p:txBody>
      </p:sp>
      <p:sp>
        <p:nvSpPr>
          <p:cNvPr id="24" name="TextBox 23">
            <a:extLst>
              <a:ext uri="{FF2B5EF4-FFF2-40B4-BE49-F238E27FC236}">
                <a16:creationId xmlns:a16="http://schemas.microsoft.com/office/drawing/2014/main" id="{D131D5DB-2870-776A-8480-955BA15A6D7F}"/>
              </a:ext>
            </a:extLst>
          </p:cNvPr>
          <p:cNvSpPr txBox="1"/>
          <p:nvPr/>
        </p:nvSpPr>
        <p:spPr>
          <a:xfrm>
            <a:off x="7297764" y="5329396"/>
            <a:ext cx="288462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плоская и объемная форма</a:t>
            </a:r>
            <a:endParaRPr lang="ru-RU" dirty="0"/>
          </a:p>
        </p:txBody>
      </p:sp>
    </p:spTree>
    <p:extLst>
      <p:ext uri="{BB962C8B-B14F-4D97-AF65-F5344CB8AC3E}">
        <p14:creationId xmlns:p14="http://schemas.microsoft.com/office/powerpoint/2010/main" val="367933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C35875C-01B1-DC89-85A9-D9815D4762B5}"/>
              </a:ext>
            </a:extLst>
          </p:cNvPr>
          <p:cNvSpPr>
            <a:spLocks noGrp="1"/>
          </p:cNvSpPr>
          <p:nvPr>
            <p:ph type="sldNum" sz="quarter" idx="12"/>
          </p:nvPr>
        </p:nvSpPr>
        <p:spPr/>
        <p:txBody>
          <a:bodyPr/>
          <a:lstStyle/>
          <a:p>
            <a:fld id="{B617E825-1EE1-4838-B75E-5EAF7A08159C}" type="slidenum">
              <a:rPr lang="ru-RU" smtClean="0"/>
              <a:t>15</a:t>
            </a:fld>
            <a:endParaRPr lang="ru-RU"/>
          </a:p>
        </p:txBody>
      </p:sp>
      <p:graphicFrame>
        <p:nvGraphicFramePr>
          <p:cNvPr id="3" name="Схема 2"/>
          <p:cNvGraphicFramePr/>
          <p:nvPr>
            <p:extLst>
              <p:ext uri="{D42A27DB-BD31-4B8C-83A1-F6EECF244321}">
                <p14:modId xmlns:p14="http://schemas.microsoft.com/office/powerpoint/2010/main" val="1327440729"/>
              </p:ext>
            </p:extLst>
          </p:nvPr>
        </p:nvGraphicFramePr>
        <p:xfrm>
          <a:off x="576828" y="1095046"/>
          <a:ext cx="11069664"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49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916396C-A090-F40F-2EC0-14B4F9AD0372}"/>
              </a:ext>
            </a:extLst>
          </p:cNvPr>
          <p:cNvSpPr>
            <a:spLocks noGrp="1"/>
          </p:cNvSpPr>
          <p:nvPr>
            <p:ph type="sldNum" sz="quarter" idx="12"/>
          </p:nvPr>
        </p:nvSpPr>
        <p:spPr/>
        <p:txBody>
          <a:bodyPr/>
          <a:lstStyle/>
          <a:p>
            <a:fld id="{B617E825-1EE1-4838-B75E-5EAF7A08159C}" type="slidenum">
              <a:rPr lang="ru-RU" smtClean="0"/>
              <a:t>16</a:t>
            </a:fld>
            <a:endParaRPr lang="ru-RU"/>
          </a:p>
        </p:txBody>
      </p:sp>
      <p:sp>
        <p:nvSpPr>
          <p:cNvPr id="3" name="Прямоугольник: скругленные углы 2">
            <a:extLst>
              <a:ext uri="{FF2B5EF4-FFF2-40B4-BE49-F238E27FC236}">
                <a16:creationId xmlns:a16="http://schemas.microsoft.com/office/drawing/2014/main" id="{21BFC6C8-866B-9CAF-5253-8F1CDDCCA529}"/>
              </a:ext>
            </a:extLst>
          </p:cNvPr>
          <p:cNvSpPr/>
          <p:nvPr/>
        </p:nvSpPr>
        <p:spPr>
          <a:xfrm>
            <a:off x="774916" y="480447"/>
            <a:ext cx="7144718"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a:latin typeface="Times New Roman" panose="02020603050405020304" pitchFamily="18" charset="0"/>
                <a:cs typeface="Times New Roman" panose="02020603050405020304" pitchFamily="18" charset="0"/>
              </a:rPr>
              <a:t>размер</a:t>
            </a:r>
          </a:p>
        </p:txBody>
      </p:sp>
      <p:sp>
        <p:nvSpPr>
          <p:cNvPr id="5" name="TextBox 4">
            <a:extLst>
              <a:ext uri="{FF2B5EF4-FFF2-40B4-BE49-F238E27FC236}">
                <a16:creationId xmlns:a16="http://schemas.microsoft.com/office/drawing/2014/main" id="{62671508-9988-BA06-132D-7366238ABAAB}"/>
              </a:ext>
            </a:extLst>
          </p:cNvPr>
          <p:cNvSpPr txBox="1"/>
          <p:nvPr/>
        </p:nvSpPr>
        <p:spPr>
          <a:xfrm>
            <a:off x="774916" y="1559424"/>
            <a:ext cx="10802318" cy="9149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Размер</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представляет собой длину, ширину и стереоскопическую высоту фотоизображения объекта. </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FE64EF6C-9842-D905-1046-09E685F89A90}"/>
              </a:ext>
            </a:extLst>
          </p:cNvPr>
          <p:cNvSpPr/>
          <p:nvPr/>
        </p:nvSpPr>
        <p:spPr>
          <a:xfrm>
            <a:off x="774916" y="2824910"/>
            <a:ext cx="7144718"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err="1">
                <a:latin typeface="Times New Roman" panose="02020603050405020304" pitchFamily="18" charset="0"/>
                <a:cs typeface="Times New Roman" panose="02020603050405020304" pitchFamily="18" charset="0"/>
              </a:rPr>
              <a:t>фототон</a:t>
            </a:r>
            <a:endParaRPr lang="ru-RU"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1FB531-4B95-6640-05DA-6E08CC9C8E33}"/>
              </a:ext>
            </a:extLst>
          </p:cNvPr>
          <p:cNvSpPr txBox="1"/>
          <p:nvPr/>
        </p:nvSpPr>
        <p:spPr>
          <a:xfrm>
            <a:off x="774916" y="3911813"/>
            <a:ext cx="10802318" cy="21891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Фототон</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изображения на черно-белых снимках представляет собой очень важный прямой дешифровочный признак, хотя он неустойчив.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Фототон</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зависит от многих факторов: в первую очередь от характера поверхности и ее отражательной способности, от совокупности условий фотографирования и условий обработки материалов. </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6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4FC4C39-8D7B-9E2B-8D59-0707901DA1C3}"/>
              </a:ext>
            </a:extLst>
          </p:cNvPr>
          <p:cNvSpPr>
            <a:spLocks noGrp="1"/>
          </p:cNvSpPr>
          <p:nvPr>
            <p:ph type="sldNum" sz="quarter" idx="12"/>
          </p:nvPr>
        </p:nvSpPr>
        <p:spPr/>
        <p:txBody>
          <a:bodyPr/>
          <a:lstStyle/>
          <a:p>
            <a:fld id="{B617E825-1EE1-4838-B75E-5EAF7A08159C}" type="slidenum">
              <a:rPr lang="ru-RU" smtClean="0"/>
              <a:t>17</a:t>
            </a:fld>
            <a:endParaRPr lang="ru-RU"/>
          </a:p>
        </p:txBody>
      </p:sp>
      <p:sp>
        <p:nvSpPr>
          <p:cNvPr id="3" name="Прямоугольник: скругленные углы 2">
            <a:extLst>
              <a:ext uri="{FF2B5EF4-FFF2-40B4-BE49-F238E27FC236}">
                <a16:creationId xmlns:a16="http://schemas.microsoft.com/office/drawing/2014/main" id="{F4310DF1-F4C1-9B9E-8E53-07590F20DBD2}"/>
              </a:ext>
            </a:extLst>
          </p:cNvPr>
          <p:cNvSpPr/>
          <p:nvPr/>
        </p:nvSpPr>
        <p:spPr>
          <a:xfrm>
            <a:off x="526943" y="577656"/>
            <a:ext cx="7144718"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err="1">
                <a:latin typeface="Times New Roman" panose="02020603050405020304" pitchFamily="18" charset="0"/>
                <a:cs typeface="Times New Roman" panose="02020603050405020304" pitchFamily="18" charset="0"/>
              </a:rPr>
              <a:t>фототон</a:t>
            </a:r>
            <a:endParaRPr lang="ru-RU" sz="2800" b="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CA8D54D1-893E-2C60-11F2-466F86F2248E}"/>
              </a:ext>
            </a:extLst>
          </p:cNvPr>
          <p:cNvGraphicFramePr/>
          <p:nvPr>
            <p:extLst>
              <p:ext uri="{D42A27DB-BD31-4B8C-83A1-F6EECF244321}">
                <p14:modId xmlns:p14="http://schemas.microsoft.com/office/powerpoint/2010/main" val="1434867576"/>
              </p:ext>
            </p:extLst>
          </p:nvPr>
        </p:nvGraphicFramePr>
        <p:xfrm>
          <a:off x="6096000" y="1439333"/>
          <a:ext cx="4241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508A6DC-7064-D55A-B297-3247CB482E3F}"/>
              </a:ext>
            </a:extLst>
          </p:cNvPr>
          <p:cNvSpPr txBox="1"/>
          <p:nvPr/>
        </p:nvSpPr>
        <p:spPr>
          <a:xfrm>
            <a:off x="1208867" y="3289515"/>
            <a:ext cx="5288795" cy="1339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r">
              <a:lnSpc>
                <a:spcPct val="115000"/>
              </a:lnSpc>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снимкам удается различить до 25 градаций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фототона</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практике же применяют шкалу из семи ступеней: </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46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D7595CF-29C6-DD23-BF04-B88EE32971CC}"/>
              </a:ext>
            </a:extLst>
          </p:cNvPr>
          <p:cNvSpPr>
            <a:spLocks noGrp="1"/>
          </p:cNvSpPr>
          <p:nvPr>
            <p:ph type="sldNum" sz="quarter" idx="12"/>
          </p:nvPr>
        </p:nvSpPr>
        <p:spPr/>
        <p:txBody>
          <a:bodyPr/>
          <a:lstStyle/>
          <a:p>
            <a:fld id="{B617E825-1EE1-4838-B75E-5EAF7A08159C}" type="slidenum">
              <a:rPr lang="ru-RU" smtClean="0"/>
              <a:t>18</a:t>
            </a:fld>
            <a:endParaRPr lang="ru-RU"/>
          </a:p>
        </p:txBody>
      </p:sp>
      <p:sp>
        <p:nvSpPr>
          <p:cNvPr id="3" name="Прямоугольник: скругленные углы 2">
            <a:extLst>
              <a:ext uri="{FF2B5EF4-FFF2-40B4-BE49-F238E27FC236}">
                <a16:creationId xmlns:a16="http://schemas.microsoft.com/office/drawing/2014/main" id="{09A2A1AC-626F-54DC-7903-4F4AF751E2AA}"/>
              </a:ext>
            </a:extLst>
          </p:cNvPr>
          <p:cNvSpPr/>
          <p:nvPr/>
        </p:nvSpPr>
        <p:spPr>
          <a:xfrm>
            <a:off x="526943" y="577656"/>
            <a:ext cx="7144718"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err="1">
                <a:latin typeface="Times New Roman" panose="02020603050405020304" pitchFamily="18" charset="0"/>
                <a:cs typeface="Times New Roman" panose="02020603050405020304" pitchFamily="18" charset="0"/>
              </a:rPr>
              <a:t>фототон</a:t>
            </a:r>
            <a:endParaRPr lang="ru-RU" sz="2800" b="1" dirty="0">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102605866"/>
              </p:ext>
            </p:extLst>
          </p:nvPr>
        </p:nvGraphicFramePr>
        <p:xfrm>
          <a:off x="1181101" y="1720839"/>
          <a:ext cx="9286874" cy="428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89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EDBBC31-D2D0-8EBE-DBB3-0B951647A32E}"/>
              </a:ext>
            </a:extLst>
          </p:cNvPr>
          <p:cNvSpPr>
            <a:spLocks noGrp="1"/>
          </p:cNvSpPr>
          <p:nvPr>
            <p:ph type="sldNum" sz="quarter" idx="12"/>
          </p:nvPr>
        </p:nvSpPr>
        <p:spPr/>
        <p:txBody>
          <a:bodyPr/>
          <a:lstStyle/>
          <a:p>
            <a:fld id="{B617E825-1EE1-4838-B75E-5EAF7A08159C}" type="slidenum">
              <a:rPr lang="ru-RU" smtClean="0"/>
              <a:t>19</a:t>
            </a:fld>
            <a:endParaRPr lang="ru-RU"/>
          </a:p>
        </p:txBody>
      </p:sp>
      <p:sp>
        <p:nvSpPr>
          <p:cNvPr id="3" name="Прямоугольник: скругленные углы 2">
            <a:extLst>
              <a:ext uri="{FF2B5EF4-FFF2-40B4-BE49-F238E27FC236}">
                <a16:creationId xmlns:a16="http://schemas.microsoft.com/office/drawing/2014/main" id="{F7F8EF85-1DAB-1724-78AE-9CA75B585ED2}"/>
              </a:ext>
            </a:extLst>
          </p:cNvPr>
          <p:cNvSpPr/>
          <p:nvPr/>
        </p:nvSpPr>
        <p:spPr>
          <a:xfrm>
            <a:off x="526943" y="577656"/>
            <a:ext cx="7144718"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a:latin typeface="Times New Roman" panose="02020603050405020304" pitchFamily="18" charset="0"/>
                <a:cs typeface="Times New Roman" panose="02020603050405020304" pitchFamily="18" charset="0"/>
              </a:rPr>
              <a:t>тени</a:t>
            </a:r>
          </a:p>
        </p:txBody>
      </p:sp>
      <p:graphicFrame>
        <p:nvGraphicFramePr>
          <p:cNvPr id="4" name="Схема 3"/>
          <p:cNvGraphicFramePr/>
          <p:nvPr>
            <p:extLst>
              <p:ext uri="{D42A27DB-BD31-4B8C-83A1-F6EECF244321}">
                <p14:modId xmlns:p14="http://schemas.microsoft.com/office/powerpoint/2010/main" val="4250738451"/>
              </p:ext>
            </p:extLst>
          </p:nvPr>
        </p:nvGraphicFramePr>
        <p:xfrm>
          <a:off x="526942" y="1799771"/>
          <a:ext cx="10826857" cy="3719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83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21584" y="1352302"/>
            <a:ext cx="5948831" cy="4334629"/>
          </a:xfrm>
        </p:spPr>
        <p:txBody>
          <a:bodyPr anchor="t">
            <a:normAutofit fontScale="92500" lnSpcReduction="20000"/>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0" indent="0">
              <a:buNone/>
            </a:pPr>
            <a:endParaRPr lang="ru-RU" sz="3200" dirty="0">
              <a:solidFill>
                <a:srgbClr val="FEFFFF"/>
              </a:solidFill>
              <a:latin typeface="Arial" panose="020B0604020202020204" pitchFamily="34" charset="0"/>
              <a:cs typeface="Arial" panose="020B0604020202020204" pitchFamily="34" charset="0"/>
            </a:endParaRPr>
          </a:p>
          <a:p>
            <a:pPr marL="514350" lvl="0" indent="-514350">
              <a:buFont typeface="+mj-lt"/>
              <a:buAutoNum type="arabicPeriod"/>
            </a:pPr>
            <a:r>
              <a:rPr lang="ru-RU" sz="4300" b="1" dirty="0" smtClean="0">
                <a:solidFill>
                  <a:schemeClr val="bg1"/>
                </a:solidFill>
                <a:latin typeface="Times New Roman" panose="02020603050405020304" pitchFamily="18" charset="0"/>
                <a:cs typeface="Times New Roman" panose="02020603050405020304" pitchFamily="18" charset="0"/>
              </a:rPr>
              <a:t>Общая </a:t>
            </a:r>
            <a:r>
              <a:rPr lang="ru-RU" sz="4300" b="1" dirty="0">
                <a:solidFill>
                  <a:schemeClr val="bg1"/>
                </a:solidFill>
                <a:latin typeface="Times New Roman" panose="02020603050405020304" pitchFamily="18" charset="0"/>
                <a:cs typeface="Times New Roman" panose="02020603050405020304" pitchFamily="18" charset="0"/>
              </a:rPr>
              <a:t>характеристика </a:t>
            </a:r>
          </a:p>
          <a:p>
            <a:pPr marL="514350" lvl="0" indent="-514350">
              <a:buFont typeface="+mj-lt"/>
              <a:buAutoNum type="arabicPeriod"/>
            </a:pPr>
            <a:r>
              <a:rPr lang="ru-RU" sz="4300" b="1" dirty="0" smtClean="0">
                <a:solidFill>
                  <a:schemeClr val="bg1"/>
                </a:solidFill>
                <a:latin typeface="Times New Roman" panose="02020603050405020304" pitchFamily="18" charset="0"/>
                <a:cs typeface="Times New Roman" panose="02020603050405020304" pitchFamily="18" charset="0"/>
              </a:rPr>
              <a:t>Уровни </a:t>
            </a:r>
            <a:r>
              <a:rPr lang="ru-RU" sz="4300" b="1" dirty="0">
                <a:solidFill>
                  <a:schemeClr val="bg1"/>
                </a:solidFill>
                <a:latin typeface="Times New Roman" panose="02020603050405020304" pitchFamily="18" charset="0"/>
                <a:cs typeface="Times New Roman" panose="02020603050405020304" pitchFamily="18" charset="0"/>
              </a:rPr>
              <a:t>визуального анализа</a:t>
            </a:r>
          </a:p>
          <a:p>
            <a:pPr marL="514350" lvl="0" indent="-514350">
              <a:buFont typeface="+mj-lt"/>
              <a:buAutoNum type="arabicPeriod"/>
            </a:pPr>
            <a:r>
              <a:rPr lang="ru-RU" sz="4300" b="1" dirty="0" smtClean="0">
                <a:solidFill>
                  <a:schemeClr val="bg1"/>
                </a:solidFill>
                <a:latin typeface="Times New Roman" panose="02020603050405020304" pitchFamily="18" charset="0"/>
                <a:cs typeface="Times New Roman" panose="02020603050405020304" pitchFamily="18" charset="0"/>
              </a:rPr>
              <a:t>Дешифрирование </a:t>
            </a:r>
            <a:r>
              <a:rPr lang="ru-RU" sz="4300" b="1" dirty="0">
                <a:solidFill>
                  <a:schemeClr val="bg1"/>
                </a:solidFill>
                <a:latin typeface="Times New Roman" panose="02020603050405020304" pitchFamily="18" charset="0"/>
                <a:cs typeface="Times New Roman" panose="02020603050405020304" pitchFamily="18" charset="0"/>
              </a:rPr>
              <a:t>отдельных объектов окружающей среды</a:t>
            </a:r>
          </a:p>
        </p:txBody>
      </p:sp>
      <p:sp>
        <p:nvSpPr>
          <p:cNvPr id="9" name="TextBox 8">
            <a:extLst>
              <a:ext uri="{FF2B5EF4-FFF2-40B4-BE49-F238E27FC236}">
                <a16:creationId xmlns:a16="http://schemas.microsoft.com/office/drawing/2014/main" id="{CA7134B2-3F4C-4032-91C7-EE8B2626C099}"/>
              </a:ext>
            </a:extLst>
          </p:cNvPr>
          <p:cNvSpPr txBox="1"/>
          <p:nvPr/>
        </p:nvSpPr>
        <p:spPr>
          <a:xfrm>
            <a:off x="847946" y="1798306"/>
            <a:ext cx="3919997" cy="707886"/>
          </a:xfrm>
          <a:prstGeom prst="rect">
            <a:avLst/>
          </a:prstGeom>
          <a:noFill/>
        </p:spPr>
        <p:txBody>
          <a:bodyPr wrap="square">
            <a:spAutoFit/>
          </a:bodyPr>
          <a:lstStyle/>
          <a:p>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
        <p:nvSpPr>
          <p:cNvPr id="2" name="Номер слайда 1">
            <a:extLst>
              <a:ext uri="{FF2B5EF4-FFF2-40B4-BE49-F238E27FC236}">
                <a16:creationId xmlns:a16="http://schemas.microsoft.com/office/drawing/2014/main" id="{FE560EB4-47BF-4799-0CD7-3B064B0BF88A}"/>
              </a:ext>
            </a:extLst>
          </p:cNvPr>
          <p:cNvSpPr>
            <a:spLocks noGrp="1"/>
          </p:cNvSpPr>
          <p:nvPr>
            <p:ph type="sldNum" sz="quarter" idx="12"/>
          </p:nvPr>
        </p:nvSpPr>
        <p:spPr/>
        <p:txBody>
          <a:bodyPr/>
          <a:lstStyle/>
          <a:p>
            <a:fld id="{B617E825-1EE1-4838-B75E-5EAF7A08159C}" type="slidenum">
              <a:rPr lang="ru-RU" smtClean="0"/>
              <a:t>2</a:t>
            </a:fld>
            <a:endParaRPr lang="ru-RU"/>
          </a:p>
        </p:txBody>
      </p:sp>
    </p:spTree>
    <p:extLst>
      <p:ext uri="{BB962C8B-B14F-4D97-AF65-F5344CB8AC3E}">
        <p14:creationId xmlns:p14="http://schemas.microsoft.com/office/powerpoint/2010/main" val="322602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F660350-968D-A56C-F78B-5060EFFB921C}"/>
              </a:ext>
            </a:extLst>
          </p:cNvPr>
          <p:cNvSpPr>
            <a:spLocks noGrp="1"/>
          </p:cNvSpPr>
          <p:nvPr>
            <p:ph type="sldNum" sz="quarter" idx="12"/>
          </p:nvPr>
        </p:nvSpPr>
        <p:spPr/>
        <p:txBody>
          <a:bodyPr/>
          <a:lstStyle/>
          <a:p>
            <a:fld id="{B617E825-1EE1-4838-B75E-5EAF7A08159C}" type="slidenum">
              <a:rPr lang="ru-RU" smtClean="0"/>
              <a:t>20</a:t>
            </a:fld>
            <a:endParaRPr lang="ru-RU"/>
          </a:p>
        </p:txBody>
      </p:sp>
      <p:sp>
        <p:nvSpPr>
          <p:cNvPr id="3" name="Прямоугольник: скругленные углы 2">
            <a:extLst>
              <a:ext uri="{FF2B5EF4-FFF2-40B4-BE49-F238E27FC236}">
                <a16:creationId xmlns:a16="http://schemas.microsoft.com/office/drawing/2014/main" id="{BEB2286F-11AC-A3A6-FBA0-746CA8D3F8A1}"/>
              </a:ext>
            </a:extLst>
          </p:cNvPr>
          <p:cNvSpPr/>
          <p:nvPr/>
        </p:nvSpPr>
        <p:spPr>
          <a:xfrm>
            <a:off x="526942" y="577656"/>
            <a:ext cx="10826857" cy="7284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atin typeface="Times New Roman" panose="02020603050405020304" pitchFamily="18" charset="0"/>
                <a:cs typeface="Times New Roman" panose="02020603050405020304" pitchFamily="18" charset="0"/>
              </a:rPr>
              <a:t>Прямые дешифровочные признаки: </a:t>
            </a:r>
            <a:r>
              <a:rPr lang="ru-RU" sz="2800" b="1" dirty="0">
                <a:latin typeface="Times New Roman" panose="02020603050405020304" pitchFamily="18" charset="0"/>
                <a:cs typeface="Times New Roman" panose="02020603050405020304" pitchFamily="18" charset="0"/>
              </a:rPr>
              <a:t>цвет и структура изображения</a:t>
            </a:r>
          </a:p>
        </p:txBody>
      </p:sp>
      <p:graphicFrame>
        <p:nvGraphicFramePr>
          <p:cNvPr id="4" name="Схема 3"/>
          <p:cNvGraphicFramePr/>
          <p:nvPr>
            <p:extLst>
              <p:ext uri="{D42A27DB-BD31-4B8C-83A1-F6EECF244321}">
                <p14:modId xmlns:p14="http://schemas.microsoft.com/office/powerpoint/2010/main" val="1512394409"/>
              </p:ext>
            </p:extLst>
          </p:nvPr>
        </p:nvGraphicFramePr>
        <p:xfrm>
          <a:off x="526942" y="1737256"/>
          <a:ext cx="10826856" cy="433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99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2" name="Номер слайда 1">
            <a:extLst>
              <a:ext uri="{FF2B5EF4-FFF2-40B4-BE49-F238E27FC236}">
                <a16:creationId xmlns:a16="http://schemas.microsoft.com/office/drawing/2014/main" id="{53FEC8E5-272C-989B-52BA-32D8F2C08DBB}"/>
              </a:ext>
            </a:extLst>
          </p:cNvPr>
          <p:cNvSpPr>
            <a:spLocks noGrp="1"/>
          </p:cNvSpPr>
          <p:nvPr>
            <p:ph type="sldNum" sz="quarter" idx="12"/>
          </p:nvPr>
        </p:nvSpPr>
        <p:spPr/>
        <p:txBody>
          <a:bodyPr/>
          <a:lstStyle/>
          <a:p>
            <a:fld id="{B617E825-1EE1-4838-B75E-5EAF7A08159C}" type="slidenum">
              <a:rPr lang="ru-RU" smtClean="0"/>
              <a:t>21</a:t>
            </a:fld>
            <a:endParaRPr lang="ru-RU"/>
          </a:p>
        </p:txBody>
      </p:sp>
      <p:sp>
        <p:nvSpPr>
          <p:cNvPr id="47" name="TextBox 46">
            <a:extLst>
              <a:ext uri="{FF2B5EF4-FFF2-40B4-BE49-F238E27FC236}">
                <a16:creationId xmlns:a16="http://schemas.microsoft.com/office/drawing/2014/main" id="{5FF8A0BE-59C1-301C-51B9-00E88C1A76B5}"/>
              </a:ext>
            </a:extLst>
          </p:cNvPr>
          <p:cNvSpPr txBox="1"/>
          <p:nvPr/>
        </p:nvSpPr>
        <p:spPr>
          <a:xfrm>
            <a:off x="964928" y="1222441"/>
            <a:ext cx="7090579" cy="4667945"/>
          </a:xfrm>
          <a:prstGeom prst="rect">
            <a:avLst/>
          </a:prstGeom>
          <a:noFill/>
        </p:spPr>
        <p:txBody>
          <a:bodyPr wrap="square">
            <a:spAutoFit/>
          </a:bodyPr>
          <a:lstStyle/>
          <a:p>
            <a:pPr algn="just">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Какие основные этапы включает геоинформаци­онный анализ данных дистанционного зондирова­ния?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Какие существуют уровни визуального анализа?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Какие признаки дешифрирования называются прямыми?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Какие признаки дешифрирования называются кос­венными?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В чем состоит особенность дешифрирования раз­личных природно-антропогенных объектов по кос­мическим снимкам?</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89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15091" y="1225845"/>
            <a:ext cx="10258425" cy="4351338"/>
          </a:xfrm>
        </p:spPr>
        <p:txBody>
          <a:bodyPr>
            <a:normAutofit fontScale="92500" lnSpcReduction="20000"/>
          </a:bodyPr>
          <a:lstStyle/>
          <a:p>
            <a:pPr marL="342900" lvl="0" indent="-342900" algn="just">
              <a:lnSpc>
                <a:spcPct val="115000"/>
              </a:lnSpc>
              <a:buSzPts val="1400"/>
              <a:buFont typeface="Times New Roman" panose="02020603050405020304" pitchFamily="18" charset="0"/>
              <a:buAutoNum type="arabicPeriod"/>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Трифонова Т. А., Мищенко Н. В., Краснощеков А. Н. Геоинформационные системы и дистанционное зондирование в экологических исследованиях. — Академический Проект, 2005. — 352 с.</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AutoNum type="arabicPeriod"/>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Краснощёков А.Н., Трифонова Т.А., Мищенко Н.В. Геоинформационные системы в экологии: Учеб. пособие /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Владим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гос. ун-т. Владимир, 2004. – 152с.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AutoNum type="arabicPeriod"/>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Токарева О.С. Обработка и интерпретация данных дистанционного зондирования Земли: учебное пособие / О.С. Токарева; Национальный исследовательский Томский политехнический университет. - Томск: Изд-во ТПУ, 2010. - 148 с.</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AutoNum type="arabicPeriod"/>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Н. Шихов, А. П. Герасимов, А. И. Пономарчук, Е. С. Перминова Тематическое дешифрирование и интерпретация космических снимков среднего и высокого пространственного разрешения. Пермь</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2020. – 191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(http://www.psu.ru/files/docs/science/book s/</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uchebn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posobiya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hov-gerasimov-ponoma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rchukpe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 de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 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pr e t ac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 -kosmicheskih-snimkov.pdf.)</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400"/>
              <a:buFont typeface="Times New Roman" panose="02020603050405020304" pitchFamily="18" charset="0"/>
              <a:buAutoNum type="arabicPeriod"/>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Савиных В.П., Малинников, В.А., Сладкопевцев С.А., Цыпина Э.М. География из космоса. – М.:, Изд-во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Моск</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гос. ун-та геодезии и картографии´, 2000. – 224 с.</a:t>
            </a: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p>
        </p:txBody>
      </p:sp>
      <p:sp>
        <p:nvSpPr>
          <p:cNvPr id="2" name="Номер слайда 1">
            <a:extLst>
              <a:ext uri="{FF2B5EF4-FFF2-40B4-BE49-F238E27FC236}">
                <a16:creationId xmlns:a16="http://schemas.microsoft.com/office/drawing/2014/main" id="{F7206A8B-F490-0B77-39EE-4EF8BB134E09}"/>
              </a:ext>
            </a:extLst>
          </p:cNvPr>
          <p:cNvSpPr>
            <a:spLocks noGrp="1"/>
          </p:cNvSpPr>
          <p:nvPr>
            <p:ph type="sldNum" sz="quarter" idx="12"/>
          </p:nvPr>
        </p:nvSpPr>
        <p:spPr/>
        <p:txBody>
          <a:bodyPr/>
          <a:lstStyle/>
          <a:p>
            <a:fld id="{B617E825-1EE1-4838-B75E-5EAF7A08159C}" type="slidenum">
              <a:rPr lang="ru-RU" smtClean="0"/>
              <a:t>22</a:t>
            </a:fld>
            <a:endParaRPr lang="ru-RU"/>
          </a:p>
        </p:txBody>
      </p:sp>
    </p:spTree>
    <p:extLst>
      <p:ext uri="{BB962C8B-B14F-4D97-AF65-F5344CB8AC3E}">
        <p14:creationId xmlns:p14="http://schemas.microsoft.com/office/powerpoint/2010/main" val="82487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Благодарю за внимание!</a:t>
            </a:r>
          </a:p>
        </p:txBody>
      </p:sp>
      <p:sp>
        <p:nvSpPr>
          <p:cNvPr id="2" name="Номер слайда 1">
            <a:extLst>
              <a:ext uri="{FF2B5EF4-FFF2-40B4-BE49-F238E27FC236}">
                <a16:creationId xmlns:a16="http://schemas.microsoft.com/office/drawing/2014/main" id="{D36EFD42-25E9-1739-FCAF-2FC953CA77B3}"/>
              </a:ext>
            </a:extLst>
          </p:cNvPr>
          <p:cNvSpPr>
            <a:spLocks noGrp="1"/>
          </p:cNvSpPr>
          <p:nvPr>
            <p:ph type="sldNum" sz="quarter" idx="12"/>
          </p:nvPr>
        </p:nvSpPr>
        <p:spPr/>
        <p:txBody>
          <a:bodyPr/>
          <a:lstStyle/>
          <a:p>
            <a:fld id="{B617E825-1EE1-4838-B75E-5EAF7A08159C}" type="slidenum">
              <a:rPr lang="ru-RU" smtClean="0"/>
              <a:t>23</a:t>
            </a:fld>
            <a:endParaRPr lang="ru-RU"/>
          </a:p>
        </p:txBody>
      </p:sp>
    </p:spTree>
    <p:extLst>
      <p:ext uri="{BB962C8B-B14F-4D97-AF65-F5344CB8AC3E}">
        <p14:creationId xmlns:p14="http://schemas.microsoft.com/office/powerpoint/2010/main" val="221710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08027F6-1930-CFB8-DB11-DC3907DBE1C9}"/>
              </a:ext>
            </a:extLst>
          </p:cNvPr>
          <p:cNvSpPr>
            <a:spLocks noGrp="1"/>
          </p:cNvSpPr>
          <p:nvPr>
            <p:ph type="sldNum" sz="quarter" idx="12"/>
          </p:nvPr>
        </p:nvSpPr>
        <p:spPr/>
        <p:txBody>
          <a:bodyPr/>
          <a:lstStyle/>
          <a:p>
            <a:fld id="{B617E825-1EE1-4838-B75E-5EAF7A08159C}" type="slidenum">
              <a:rPr lang="ru-RU" smtClean="0"/>
              <a:t>3</a:t>
            </a:fld>
            <a:endParaRPr lang="ru-RU"/>
          </a:p>
        </p:txBody>
      </p:sp>
      <p:sp>
        <p:nvSpPr>
          <p:cNvPr id="6" name="TextBox 5">
            <a:extLst>
              <a:ext uri="{FF2B5EF4-FFF2-40B4-BE49-F238E27FC236}">
                <a16:creationId xmlns:a16="http://schemas.microsoft.com/office/drawing/2014/main" id="{0D09F5E8-7DEC-CDAB-BB60-50BC5D61AEA8}"/>
              </a:ext>
            </a:extLst>
          </p:cNvPr>
          <p:cNvSpPr txBox="1"/>
          <p:nvPr/>
        </p:nvSpPr>
        <p:spPr>
          <a:xfrm>
            <a:off x="383585" y="311413"/>
            <a:ext cx="4296904"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solidFill>
                  <a:srgbClr val="000000"/>
                </a:solidFill>
                <a:effectLst/>
                <a:latin typeface="Times New Roman" panose="02020603050405020304" pitchFamily="18" charset="0"/>
                <a:ea typeface="Times New Roman" panose="02020603050405020304" pitchFamily="18" charset="0"/>
              </a:rPr>
              <a:t>Данные дистанционного зондирования (ДДЗ) поставляют большой объем информации о местности. Однако эта информация первичная и она требует дальнейшей обработки. Задача обработки заключается в интерпретации имеющихся данных для получения информации о свойствах исследуемых объектов для чего в последнее время активно используется </a:t>
            </a:r>
            <a:r>
              <a:rPr lang="ru-RU" sz="2000" b="1" dirty="0">
                <a:solidFill>
                  <a:srgbClr val="000000"/>
                </a:solidFill>
                <a:effectLst/>
                <a:latin typeface="Times New Roman" panose="02020603050405020304" pitchFamily="18" charset="0"/>
                <a:ea typeface="Times New Roman" panose="02020603050405020304" pitchFamily="18" charset="0"/>
              </a:rPr>
              <a:t>геоинформационный анализ ДДЗ</a:t>
            </a:r>
            <a:r>
              <a:rPr lang="ru-RU" sz="2000" dirty="0">
                <a:solidFill>
                  <a:srgbClr val="000000"/>
                </a:solidFill>
                <a:effectLst/>
                <a:latin typeface="Times New Roman" panose="02020603050405020304" pitchFamily="18" charset="0"/>
                <a:ea typeface="Times New Roman" panose="02020603050405020304" pitchFamily="18" charset="0"/>
              </a:rPr>
              <a:t>, который обеспечивает оперативность и объективность получаемой информации. </a:t>
            </a:r>
            <a:endParaRPr lang="ru-RU" sz="2000" dirty="0"/>
          </a:p>
        </p:txBody>
      </p:sp>
      <p:pic>
        <p:nvPicPr>
          <p:cNvPr id="1026" name="Picture 2" descr="Изображение">
            <a:extLst>
              <a:ext uri="{FF2B5EF4-FFF2-40B4-BE49-F238E27FC236}">
                <a16:creationId xmlns:a16="http://schemas.microsoft.com/office/drawing/2014/main" id="{3151566E-6EB4-72D0-8EEF-BC0EA47BC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736" y="0"/>
            <a:ext cx="6793264" cy="63521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38EB5D-A0F7-FCB9-58D4-FA7971232261}"/>
              </a:ext>
            </a:extLst>
          </p:cNvPr>
          <p:cNvSpPr txBox="1"/>
          <p:nvPr/>
        </p:nvSpPr>
        <p:spPr>
          <a:xfrm>
            <a:off x="6811665" y="6352143"/>
            <a:ext cx="6098582" cy="369332"/>
          </a:xfrm>
          <a:prstGeom prst="rect">
            <a:avLst/>
          </a:prstGeom>
          <a:noFill/>
        </p:spPr>
        <p:txBody>
          <a:bodyPr wrap="square">
            <a:spAutoFit/>
          </a:bodyPr>
          <a:lstStyle/>
          <a:p>
            <a:r>
              <a:rPr lang="ru-RU" dirty="0">
                <a:solidFill>
                  <a:srgbClr val="202122"/>
                </a:solidFill>
                <a:latin typeface="Times New Roman" panose="02020603050405020304" pitchFamily="18" charset="0"/>
                <a:cs typeface="Times New Roman" panose="02020603050405020304" pitchFamily="18" charset="0"/>
              </a:rPr>
              <a:t>Рис. 1. </a:t>
            </a:r>
            <a:r>
              <a:rPr lang="ru-RU" i="0" dirty="0">
                <a:solidFill>
                  <a:srgbClr val="202122"/>
                </a:solidFill>
                <a:effectLst/>
                <a:latin typeface="Times New Roman" panose="02020603050405020304" pitchFamily="18" charset="0"/>
                <a:cs typeface="Times New Roman" panose="02020603050405020304" pitchFamily="18" charset="0"/>
              </a:rPr>
              <a:t>Дистанционное зондирование Земли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85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AA20DFE-3C57-C667-7327-1CDA3A58B30F}"/>
              </a:ext>
            </a:extLst>
          </p:cNvPr>
          <p:cNvSpPr>
            <a:spLocks noGrp="1"/>
          </p:cNvSpPr>
          <p:nvPr>
            <p:ph type="sldNum" sz="quarter" idx="12"/>
          </p:nvPr>
        </p:nvSpPr>
        <p:spPr/>
        <p:txBody>
          <a:bodyPr/>
          <a:lstStyle/>
          <a:p>
            <a:fld id="{B617E825-1EE1-4838-B75E-5EAF7A08159C}" type="slidenum">
              <a:rPr lang="ru-RU" smtClean="0"/>
              <a:t>4</a:t>
            </a:fld>
            <a:endParaRPr lang="ru-RU"/>
          </a:p>
        </p:txBody>
      </p:sp>
      <p:sp>
        <p:nvSpPr>
          <p:cNvPr id="10" name="TextBox 9">
            <a:extLst>
              <a:ext uri="{FF2B5EF4-FFF2-40B4-BE49-F238E27FC236}">
                <a16:creationId xmlns:a16="http://schemas.microsoft.com/office/drawing/2014/main" id="{6A907946-E975-61EB-2668-14FD40B65061}"/>
              </a:ext>
            </a:extLst>
          </p:cNvPr>
          <p:cNvSpPr txBox="1"/>
          <p:nvPr/>
        </p:nvSpPr>
        <p:spPr>
          <a:xfrm>
            <a:off x="275095" y="248984"/>
            <a:ext cx="11674097" cy="7092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1000"/>
              </a:spcAft>
            </a:pP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Геоинформационный анализ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использует разнообразные методы поэтапной обработки ДДЗ, поэтому предлагается выделить несколько стадии обработки данных в дистанционном зондировании.</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Овал 10">
            <a:extLst>
              <a:ext uri="{FF2B5EF4-FFF2-40B4-BE49-F238E27FC236}">
                <a16:creationId xmlns:a16="http://schemas.microsoft.com/office/drawing/2014/main" id="{B16927FC-7D13-4972-096F-E3FF52F14DD1}"/>
              </a:ext>
            </a:extLst>
          </p:cNvPr>
          <p:cNvSpPr/>
          <p:nvPr/>
        </p:nvSpPr>
        <p:spPr>
          <a:xfrm>
            <a:off x="619932" y="1193369"/>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1 этап</a:t>
            </a:r>
          </a:p>
        </p:txBody>
      </p:sp>
      <p:sp>
        <p:nvSpPr>
          <p:cNvPr id="12" name="Овал 11">
            <a:extLst>
              <a:ext uri="{FF2B5EF4-FFF2-40B4-BE49-F238E27FC236}">
                <a16:creationId xmlns:a16="http://schemas.microsoft.com/office/drawing/2014/main" id="{8CC87F69-B196-577C-8F10-EF3B7FDA9933}"/>
              </a:ext>
            </a:extLst>
          </p:cNvPr>
          <p:cNvSpPr/>
          <p:nvPr/>
        </p:nvSpPr>
        <p:spPr>
          <a:xfrm>
            <a:off x="619932" y="2180334"/>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2 этап</a:t>
            </a:r>
          </a:p>
        </p:txBody>
      </p:sp>
      <p:sp>
        <p:nvSpPr>
          <p:cNvPr id="13" name="Овал 12">
            <a:extLst>
              <a:ext uri="{FF2B5EF4-FFF2-40B4-BE49-F238E27FC236}">
                <a16:creationId xmlns:a16="http://schemas.microsoft.com/office/drawing/2014/main" id="{4EA38A7B-7440-B670-E1A0-A7406A2A4BFF}"/>
              </a:ext>
            </a:extLst>
          </p:cNvPr>
          <p:cNvSpPr/>
          <p:nvPr/>
        </p:nvSpPr>
        <p:spPr>
          <a:xfrm>
            <a:off x="619932" y="3203499"/>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3 этап</a:t>
            </a:r>
          </a:p>
        </p:txBody>
      </p:sp>
      <p:sp>
        <p:nvSpPr>
          <p:cNvPr id="14" name="Овал 13">
            <a:extLst>
              <a:ext uri="{FF2B5EF4-FFF2-40B4-BE49-F238E27FC236}">
                <a16:creationId xmlns:a16="http://schemas.microsoft.com/office/drawing/2014/main" id="{A7D5CEA8-EBBF-5A88-9925-8557EDFE00C7}"/>
              </a:ext>
            </a:extLst>
          </p:cNvPr>
          <p:cNvSpPr/>
          <p:nvPr/>
        </p:nvSpPr>
        <p:spPr>
          <a:xfrm>
            <a:off x="619932" y="4226663"/>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4 этап</a:t>
            </a:r>
          </a:p>
        </p:txBody>
      </p:sp>
      <p:sp>
        <p:nvSpPr>
          <p:cNvPr id="15" name="Овал 14">
            <a:extLst>
              <a:ext uri="{FF2B5EF4-FFF2-40B4-BE49-F238E27FC236}">
                <a16:creationId xmlns:a16="http://schemas.microsoft.com/office/drawing/2014/main" id="{FF87DE03-8520-E264-6D12-F2D465B532AA}"/>
              </a:ext>
            </a:extLst>
          </p:cNvPr>
          <p:cNvSpPr/>
          <p:nvPr/>
        </p:nvSpPr>
        <p:spPr>
          <a:xfrm>
            <a:off x="619932" y="5249828"/>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5 этап</a:t>
            </a:r>
          </a:p>
        </p:txBody>
      </p:sp>
      <p:grpSp>
        <p:nvGrpSpPr>
          <p:cNvPr id="23" name="Группа 22">
            <a:extLst>
              <a:ext uri="{FF2B5EF4-FFF2-40B4-BE49-F238E27FC236}">
                <a16:creationId xmlns:a16="http://schemas.microsoft.com/office/drawing/2014/main" id="{C4D375B7-64C9-A9B6-1B52-A0AAFFD4C1F5}"/>
              </a:ext>
            </a:extLst>
          </p:cNvPr>
          <p:cNvGrpSpPr/>
          <p:nvPr/>
        </p:nvGrpSpPr>
        <p:grpSpPr>
          <a:xfrm>
            <a:off x="6506405" y="1220005"/>
            <a:ext cx="1475222" cy="4874556"/>
            <a:chOff x="7343314" y="1193369"/>
            <a:chExt cx="1475222" cy="4874556"/>
          </a:xfrm>
        </p:grpSpPr>
        <p:sp>
          <p:nvSpPr>
            <p:cNvPr id="16" name="Овал 15">
              <a:extLst>
                <a:ext uri="{FF2B5EF4-FFF2-40B4-BE49-F238E27FC236}">
                  <a16:creationId xmlns:a16="http://schemas.microsoft.com/office/drawing/2014/main" id="{C77FD90D-478E-3793-99FE-B67B0BD56BE8}"/>
                </a:ext>
              </a:extLst>
            </p:cNvPr>
            <p:cNvSpPr/>
            <p:nvPr/>
          </p:nvSpPr>
          <p:spPr>
            <a:xfrm>
              <a:off x="7343314" y="1193369"/>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6 этап</a:t>
              </a:r>
            </a:p>
          </p:txBody>
        </p:sp>
        <p:sp>
          <p:nvSpPr>
            <p:cNvPr id="17" name="Овал 16">
              <a:extLst>
                <a:ext uri="{FF2B5EF4-FFF2-40B4-BE49-F238E27FC236}">
                  <a16:creationId xmlns:a16="http://schemas.microsoft.com/office/drawing/2014/main" id="{764B2AA3-29E8-A968-F377-696DEE4D1E56}"/>
                </a:ext>
              </a:extLst>
            </p:cNvPr>
            <p:cNvSpPr/>
            <p:nvPr/>
          </p:nvSpPr>
          <p:spPr>
            <a:xfrm>
              <a:off x="7343314" y="2167215"/>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7 этап</a:t>
              </a:r>
            </a:p>
          </p:txBody>
        </p:sp>
        <p:sp>
          <p:nvSpPr>
            <p:cNvPr id="18" name="Овал 17">
              <a:extLst>
                <a:ext uri="{FF2B5EF4-FFF2-40B4-BE49-F238E27FC236}">
                  <a16:creationId xmlns:a16="http://schemas.microsoft.com/office/drawing/2014/main" id="{9C61681C-F440-7A71-1C20-8D8DE97D6E1A}"/>
                </a:ext>
              </a:extLst>
            </p:cNvPr>
            <p:cNvSpPr/>
            <p:nvPr/>
          </p:nvSpPr>
          <p:spPr>
            <a:xfrm>
              <a:off x="7343314" y="3141061"/>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8 этап</a:t>
              </a:r>
            </a:p>
          </p:txBody>
        </p:sp>
        <p:sp>
          <p:nvSpPr>
            <p:cNvPr id="19" name="Овал 18">
              <a:extLst>
                <a:ext uri="{FF2B5EF4-FFF2-40B4-BE49-F238E27FC236}">
                  <a16:creationId xmlns:a16="http://schemas.microsoft.com/office/drawing/2014/main" id="{DE44FDDC-9626-E91C-B9A5-7C15F561C5E2}"/>
                </a:ext>
              </a:extLst>
            </p:cNvPr>
            <p:cNvSpPr/>
            <p:nvPr/>
          </p:nvSpPr>
          <p:spPr>
            <a:xfrm>
              <a:off x="7343314" y="4137495"/>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9 этап</a:t>
              </a:r>
            </a:p>
          </p:txBody>
        </p:sp>
        <p:sp>
          <p:nvSpPr>
            <p:cNvPr id="20" name="Овал 19">
              <a:extLst>
                <a:ext uri="{FF2B5EF4-FFF2-40B4-BE49-F238E27FC236}">
                  <a16:creationId xmlns:a16="http://schemas.microsoft.com/office/drawing/2014/main" id="{51E1F350-1B92-2948-BBEA-18912D6DB4B3}"/>
                </a:ext>
              </a:extLst>
            </p:cNvPr>
            <p:cNvSpPr/>
            <p:nvPr/>
          </p:nvSpPr>
          <p:spPr>
            <a:xfrm>
              <a:off x="7343314" y="5133929"/>
              <a:ext cx="1475222" cy="93399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10 этап</a:t>
              </a:r>
            </a:p>
          </p:txBody>
        </p:sp>
      </p:grpSp>
      <p:sp>
        <p:nvSpPr>
          <p:cNvPr id="25" name="TextBox 24">
            <a:extLst>
              <a:ext uri="{FF2B5EF4-FFF2-40B4-BE49-F238E27FC236}">
                <a16:creationId xmlns:a16="http://schemas.microsoft.com/office/drawing/2014/main" id="{3F35CBF1-A4A2-1F55-7D09-BE972D0A1CE9}"/>
              </a:ext>
            </a:extLst>
          </p:cNvPr>
          <p:cNvSpPr txBox="1"/>
          <p:nvPr/>
        </p:nvSpPr>
        <p:spPr>
          <a:xfrm>
            <a:off x="2125204" y="1389348"/>
            <a:ext cx="398693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импорт данных, полученных со спутника, либо сканирование данных (рис.</a:t>
            </a:r>
            <a:r>
              <a:rPr lang="ru-RU" sz="1400" dirty="0">
                <a:solidFill>
                  <a:srgbClr val="000000"/>
                </a:solidFill>
                <a:latin typeface="Times New Roman" panose="02020603050405020304" pitchFamily="18" charset="0"/>
                <a:ea typeface="Times New Roman" panose="02020603050405020304" pitchFamily="18" charset="0"/>
              </a:rPr>
              <a:t>2</a:t>
            </a:r>
            <a:r>
              <a:rPr lang="ru-RU" sz="1400" dirty="0">
                <a:solidFill>
                  <a:srgbClr val="000000"/>
                </a:solidFill>
                <a:effectLst/>
                <a:latin typeface="Times New Roman" panose="02020603050405020304" pitchFamily="18" charset="0"/>
                <a:ea typeface="Times New Roman" panose="02020603050405020304" pitchFamily="18" charset="0"/>
              </a:rPr>
              <a:t>)</a:t>
            </a:r>
            <a:endParaRPr lang="ru-RU" sz="1400" dirty="0"/>
          </a:p>
        </p:txBody>
      </p:sp>
      <p:sp>
        <p:nvSpPr>
          <p:cNvPr id="27" name="TextBox 26">
            <a:extLst>
              <a:ext uri="{FF2B5EF4-FFF2-40B4-BE49-F238E27FC236}">
                <a16:creationId xmlns:a16="http://schemas.microsoft.com/office/drawing/2014/main" id="{9A5D97E5-AE0A-3098-979B-51E7F668CD7F}"/>
              </a:ext>
            </a:extLst>
          </p:cNvPr>
          <p:cNvSpPr txBox="1"/>
          <p:nvPr/>
        </p:nvSpPr>
        <p:spPr>
          <a:xfrm>
            <a:off x="2095154" y="2381953"/>
            <a:ext cx="398693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анализ данных для последующего составления плана их обработки</a:t>
            </a:r>
            <a:endParaRPr lang="ru-RU" sz="1400" dirty="0"/>
          </a:p>
        </p:txBody>
      </p:sp>
      <p:sp>
        <p:nvSpPr>
          <p:cNvPr id="29" name="TextBox 28">
            <a:extLst>
              <a:ext uri="{FF2B5EF4-FFF2-40B4-BE49-F238E27FC236}">
                <a16:creationId xmlns:a16="http://schemas.microsoft.com/office/drawing/2014/main" id="{4053E4E3-A83C-6996-C159-F8944498AE96}"/>
              </a:ext>
            </a:extLst>
          </p:cNvPr>
          <p:cNvSpPr txBox="1"/>
          <p:nvPr/>
        </p:nvSpPr>
        <p:spPr>
          <a:xfrm>
            <a:off x="2125203" y="3408887"/>
            <a:ext cx="398693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регистрация изображения, которое и переводится в определенную картографическую проекцию</a:t>
            </a:r>
            <a:endParaRPr lang="ru-RU" sz="1400" dirty="0"/>
          </a:p>
        </p:txBody>
      </p:sp>
      <p:sp>
        <p:nvSpPr>
          <p:cNvPr id="31" name="TextBox 30">
            <a:extLst>
              <a:ext uri="{FF2B5EF4-FFF2-40B4-BE49-F238E27FC236}">
                <a16:creationId xmlns:a16="http://schemas.microsoft.com/office/drawing/2014/main" id="{65F8203D-3904-0644-3373-ADAA9C0A4F1E}"/>
              </a:ext>
            </a:extLst>
          </p:cNvPr>
          <p:cNvSpPr txBox="1"/>
          <p:nvPr/>
        </p:nvSpPr>
        <p:spPr>
          <a:xfrm>
            <a:off x="2109061" y="4261797"/>
            <a:ext cx="3986939"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объединение или комбинирование нескольких изображений с целью получения целостной картины исследуемого объекта или явления</a:t>
            </a:r>
            <a:endParaRPr lang="ru-RU" sz="1400" dirty="0"/>
          </a:p>
        </p:txBody>
      </p:sp>
      <p:sp>
        <p:nvSpPr>
          <p:cNvPr id="33" name="TextBox 32">
            <a:extLst>
              <a:ext uri="{FF2B5EF4-FFF2-40B4-BE49-F238E27FC236}">
                <a16:creationId xmlns:a16="http://schemas.microsoft.com/office/drawing/2014/main" id="{85BC0EBF-FE8B-2D3E-5CC2-446FF22FC18C}"/>
              </a:ext>
            </a:extLst>
          </p:cNvPr>
          <p:cNvSpPr txBox="1"/>
          <p:nvPr/>
        </p:nvSpPr>
        <p:spPr>
          <a:xfrm>
            <a:off x="2125203" y="5234014"/>
            <a:ext cx="395689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изображение, синтезированное из нескольких других, подвергается обработке по улучшению качества и приведению всех его характеристик к единым показателям</a:t>
            </a:r>
            <a:endParaRPr lang="ru-RU" sz="1400" dirty="0"/>
          </a:p>
        </p:txBody>
      </p:sp>
      <p:sp>
        <p:nvSpPr>
          <p:cNvPr id="35" name="TextBox 34">
            <a:extLst>
              <a:ext uri="{FF2B5EF4-FFF2-40B4-BE49-F238E27FC236}">
                <a16:creationId xmlns:a16="http://schemas.microsoft.com/office/drawing/2014/main" id="{B078EEAC-FFBC-D0AB-BD0F-30CCDD61A9D0}"/>
              </a:ext>
            </a:extLst>
          </p:cNvPr>
          <p:cNvSpPr txBox="1"/>
          <p:nvPr/>
        </p:nvSpPr>
        <p:spPr>
          <a:xfrm>
            <a:off x="8012623" y="1177751"/>
            <a:ext cx="3936569"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dirty="0">
                <a:solidFill>
                  <a:srgbClr val="000000"/>
                </a:solidFill>
                <a:effectLst/>
                <a:latin typeface="Times New Roman" panose="02020603050405020304" pitchFamily="18" charset="0"/>
                <a:ea typeface="Times New Roman" panose="02020603050405020304" pitchFamily="18" charset="0"/>
              </a:rPr>
              <a:t>автоматизирован­ная классификации объектов изображения и группи­ровка по свойствам (атрибутам). Этот этап существен­но упрощает процесс организации атрибутивных данных на основе автоматизированного решения этой задачи</a:t>
            </a:r>
            <a:endParaRPr lang="ru-RU" sz="1200" dirty="0"/>
          </a:p>
        </p:txBody>
      </p:sp>
      <p:sp>
        <p:nvSpPr>
          <p:cNvPr id="37" name="TextBox 36">
            <a:extLst>
              <a:ext uri="{FF2B5EF4-FFF2-40B4-BE49-F238E27FC236}">
                <a16:creationId xmlns:a16="http://schemas.microsoft.com/office/drawing/2014/main" id="{354D5B7F-DE85-4F29-4C05-3021312CEDEB}"/>
              </a:ext>
            </a:extLst>
          </p:cNvPr>
          <p:cNvSpPr txBox="1"/>
          <p:nvPr/>
        </p:nvSpPr>
        <p:spPr>
          <a:xfrm>
            <a:off x="7981627" y="2331799"/>
            <a:ext cx="3986939"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000" dirty="0">
                <a:solidFill>
                  <a:srgbClr val="000000"/>
                </a:solidFill>
                <a:effectLst/>
                <a:latin typeface="Times New Roman" panose="02020603050405020304" pitchFamily="18" charset="0"/>
                <a:ea typeface="Times New Roman" panose="02020603050405020304" pitchFamily="18" charset="0"/>
              </a:rPr>
              <a:t>создает основу для применения ГИС-технологий. На данном этапе происходит создание структур атрибутивных данных в соответствии с тре­бованиями конкретной ГИС и создается структура связей позиционных и атрибутивных данных</a:t>
            </a:r>
            <a:endParaRPr lang="ru-RU" sz="1000" dirty="0"/>
          </a:p>
        </p:txBody>
      </p:sp>
      <p:sp>
        <p:nvSpPr>
          <p:cNvPr id="39" name="TextBox 38">
            <a:extLst>
              <a:ext uri="{FF2B5EF4-FFF2-40B4-BE49-F238E27FC236}">
                <a16:creationId xmlns:a16="http://schemas.microsoft.com/office/drawing/2014/main" id="{66024146-F12A-BDAA-5373-0D127A365A7E}"/>
              </a:ext>
            </a:extLst>
          </p:cNvPr>
          <p:cNvSpPr txBox="1"/>
          <p:nvPr/>
        </p:nvSpPr>
        <p:spPr>
          <a:xfrm>
            <a:off x="7981627" y="3140260"/>
            <a:ext cx="3967565" cy="9659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100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векторизация растрового изображения с использованием данных классификации и организованной связи «координа­ты—атрибуты». На этом этапе осуществляется значи­тельное (на 2 — 3 порядка) сжатие исходных данных при сохранении информации о выбранных объектах.</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56CB8FAC-D55A-C78A-1195-75BBBA360656}"/>
              </a:ext>
            </a:extLst>
          </p:cNvPr>
          <p:cNvSpPr txBox="1"/>
          <p:nvPr/>
        </p:nvSpPr>
        <p:spPr>
          <a:xfrm>
            <a:off x="8012622" y="4328909"/>
            <a:ext cx="393657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0000"/>
                </a:solidFill>
                <a:effectLst/>
                <a:latin typeface="Times New Roman" panose="02020603050405020304" pitchFamily="18" charset="0"/>
                <a:ea typeface="Times New Roman" panose="02020603050405020304" pitchFamily="18" charset="0"/>
              </a:rPr>
              <a:t>строят цифровую модель как основу хранения данных и моделирования в ГИС</a:t>
            </a:r>
            <a:endParaRPr lang="ru-RU" sz="1400" dirty="0"/>
          </a:p>
        </p:txBody>
      </p:sp>
      <p:sp>
        <p:nvSpPr>
          <p:cNvPr id="43" name="TextBox 42">
            <a:extLst>
              <a:ext uri="{FF2B5EF4-FFF2-40B4-BE49-F238E27FC236}">
                <a16:creationId xmlns:a16="http://schemas.microsoft.com/office/drawing/2014/main" id="{4182DBCF-99EF-24B6-4A92-421F21135866}"/>
              </a:ext>
            </a:extLst>
          </p:cNvPr>
          <p:cNvSpPr txBox="1"/>
          <p:nvPr/>
        </p:nvSpPr>
        <p:spPr>
          <a:xfrm>
            <a:off x="8012623" y="5166165"/>
            <a:ext cx="3936570" cy="9283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осуществляются процедуры гео­информационного моделирования, которые могут по­вторно включить ряд процедур, таких, как комбиниро­вание объектов, ректификация, классификация и др.</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0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AA4E3C9-FEA9-269A-0B28-04C081E0A6AC}"/>
              </a:ext>
            </a:extLst>
          </p:cNvPr>
          <p:cNvSpPr>
            <a:spLocks noGrp="1"/>
          </p:cNvSpPr>
          <p:nvPr>
            <p:ph type="sldNum" sz="quarter" idx="12"/>
          </p:nvPr>
        </p:nvSpPr>
        <p:spPr/>
        <p:txBody>
          <a:bodyPr/>
          <a:lstStyle/>
          <a:p>
            <a:fld id="{B617E825-1EE1-4838-B75E-5EAF7A08159C}" type="slidenum">
              <a:rPr lang="ru-RU" smtClean="0"/>
              <a:t>5</a:t>
            </a:fld>
            <a:endParaRPr lang="ru-RU"/>
          </a:p>
        </p:txBody>
      </p:sp>
      <p:pic>
        <p:nvPicPr>
          <p:cNvPr id="3" name="image75.png">
            <a:extLst>
              <a:ext uri="{FF2B5EF4-FFF2-40B4-BE49-F238E27FC236}">
                <a16:creationId xmlns:a16="http://schemas.microsoft.com/office/drawing/2014/main" id="{D465BB4D-CD49-3859-A0DF-249D90B65377}"/>
              </a:ext>
            </a:extLst>
          </p:cNvPr>
          <p:cNvPicPr/>
          <p:nvPr/>
        </p:nvPicPr>
        <p:blipFill rotWithShape="1">
          <a:blip r:embed="rId2" cstate="print"/>
          <a:srcRect t="20309" r="4693" b="4787"/>
          <a:stretch/>
        </p:blipFill>
        <p:spPr bwMode="auto">
          <a:xfrm>
            <a:off x="3236530" y="143918"/>
            <a:ext cx="5718939" cy="621243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029AC5E-7951-2601-7F84-31D613558802}"/>
              </a:ext>
            </a:extLst>
          </p:cNvPr>
          <p:cNvSpPr txBox="1"/>
          <p:nvPr/>
        </p:nvSpPr>
        <p:spPr>
          <a:xfrm>
            <a:off x="2721085" y="6352143"/>
            <a:ext cx="8632715" cy="369332"/>
          </a:xfrm>
          <a:prstGeom prst="rect">
            <a:avLst/>
          </a:prstGeom>
          <a:noFill/>
        </p:spPr>
        <p:txBody>
          <a:bodyPr wrap="square">
            <a:spAutoFit/>
          </a:bodyPr>
          <a:lstStyle/>
          <a:p>
            <a:r>
              <a:rPr lang="ru-RU" dirty="0">
                <a:solidFill>
                  <a:srgbClr val="202122"/>
                </a:solidFill>
                <a:latin typeface="Times New Roman" panose="02020603050405020304" pitchFamily="18" charset="0"/>
                <a:cs typeface="Times New Roman" panose="02020603050405020304" pitchFamily="18" charset="0"/>
              </a:rPr>
              <a:t>Рис. 2. </a:t>
            </a:r>
            <a:r>
              <a:rPr lang="ru-RU" i="0" dirty="0">
                <a:solidFill>
                  <a:srgbClr val="202122"/>
                </a:solidFill>
                <a:effectLst/>
                <a:latin typeface="Times New Roman" panose="02020603050405020304" pitchFamily="18" charset="0"/>
                <a:cs typeface="Times New Roman" panose="02020603050405020304" pitchFamily="18" charset="0"/>
              </a:rPr>
              <a:t>Технологическая схема обработки ДДЗ в ГИС-технологиях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48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8E017B3-1E7F-09FC-7B76-2D1DD3BA1C91}"/>
              </a:ext>
            </a:extLst>
          </p:cNvPr>
          <p:cNvSpPr>
            <a:spLocks noGrp="1"/>
          </p:cNvSpPr>
          <p:nvPr>
            <p:ph type="sldNum" sz="quarter" idx="12"/>
          </p:nvPr>
        </p:nvSpPr>
        <p:spPr/>
        <p:txBody>
          <a:bodyPr/>
          <a:lstStyle/>
          <a:p>
            <a:fld id="{B617E825-1EE1-4838-B75E-5EAF7A08159C}" type="slidenum">
              <a:rPr lang="ru-RU" smtClean="0"/>
              <a:t>6</a:t>
            </a:fld>
            <a:endParaRPr lang="ru-RU"/>
          </a:p>
        </p:txBody>
      </p:sp>
      <p:sp>
        <p:nvSpPr>
          <p:cNvPr id="7" name="TextBox 6">
            <a:extLst>
              <a:ext uri="{FF2B5EF4-FFF2-40B4-BE49-F238E27FC236}">
                <a16:creationId xmlns:a16="http://schemas.microsoft.com/office/drawing/2014/main" id="{4B660A12-B7B0-B513-412F-85E036E72589}"/>
              </a:ext>
            </a:extLst>
          </p:cNvPr>
          <p:cNvSpPr txBox="1"/>
          <p:nvPr/>
        </p:nvSpPr>
        <p:spPr>
          <a:xfrm>
            <a:off x="1235343" y="713320"/>
            <a:ext cx="972131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a:solidFill>
                  <a:srgbClr val="000000"/>
                </a:solidFill>
                <a:effectLst/>
                <a:latin typeface="Times New Roman" panose="02020603050405020304" pitchFamily="18" charset="0"/>
                <a:ea typeface="Times New Roman" panose="02020603050405020304" pitchFamily="18" charset="0"/>
              </a:rPr>
              <a:t>Геоинформационный анализ (ГИС-анализ) — мно­гоаспектное понятие. </a:t>
            </a:r>
            <a:endParaRPr lang="ru-RU" sz="2400" dirty="0"/>
          </a:p>
        </p:txBody>
      </p:sp>
      <p:graphicFrame>
        <p:nvGraphicFramePr>
          <p:cNvPr id="8" name="Схема 7">
            <a:extLst>
              <a:ext uri="{FF2B5EF4-FFF2-40B4-BE49-F238E27FC236}">
                <a16:creationId xmlns:a16="http://schemas.microsoft.com/office/drawing/2014/main" id="{BD5E6D8A-25A3-425E-EC58-4E85CD8747E8}"/>
              </a:ext>
            </a:extLst>
          </p:cNvPr>
          <p:cNvGraphicFramePr/>
          <p:nvPr>
            <p:extLst>
              <p:ext uri="{D42A27DB-BD31-4B8C-83A1-F6EECF244321}">
                <p14:modId xmlns:p14="http://schemas.microsoft.com/office/powerpoint/2010/main" val="1138200669"/>
              </p:ext>
            </p:extLst>
          </p:nvPr>
        </p:nvGraphicFramePr>
        <p:xfrm>
          <a:off x="1175287" y="1022383"/>
          <a:ext cx="9841423" cy="504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AE268B8-1423-DF2F-3B90-FC056D46B226}"/>
              </a:ext>
            </a:extLst>
          </p:cNvPr>
          <p:cNvSpPr txBox="1"/>
          <p:nvPr/>
        </p:nvSpPr>
        <p:spPr>
          <a:xfrm>
            <a:off x="1501397" y="5753996"/>
            <a:ext cx="9189202" cy="390684"/>
          </a:xfrm>
          <a:prstGeom prst="rect">
            <a:avLst/>
          </a:prstGeom>
          <a:noFill/>
        </p:spPr>
        <p:txBody>
          <a:bodyPr wrap="square">
            <a:spAutoFit/>
          </a:bodyPr>
          <a:lstStyle/>
          <a:p>
            <a:pPr indent="449580">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Первым этапом ГИС-анализа традиционно являет­ся визуальный анализ изображений.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75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BF5D33A-D301-97B8-481B-9AE3FE4DE12E}"/>
              </a:ext>
            </a:extLst>
          </p:cNvPr>
          <p:cNvSpPr>
            <a:spLocks noGrp="1"/>
          </p:cNvSpPr>
          <p:nvPr>
            <p:ph type="sldNum" sz="quarter" idx="12"/>
          </p:nvPr>
        </p:nvSpPr>
        <p:spPr/>
        <p:txBody>
          <a:bodyPr/>
          <a:lstStyle/>
          <a:p>
            <a:fld id="{B617E825-1EE1-4838-B75E-5EAF7A08159C}" type="slidenum">
              <a:rPr lang="ru-RU" smtClean="0"/>
              <a:t>7</a:t>
            </a:fld>
            <a:endParaRPr lang="ru-RU"/>
          </a:p>
        </p:txBody>
      </p:sp>
      <p:sp>
        <p:nvSpPr>
          <p:cNvPr id="5" name="Стрелка: шеврон 4">
            <a:extLst>
              <a:ext uri="{FF2B5EF4-FFF2-40B4-BE49-F238E27FC236}">
                <a16:creationId xmlns:a16="http://schemas.microsoft.com/office/drawing/2014/main" id="{693DC736-909B-C4F8-937B-534EDE978F78}"/>
              </a:ext>
            </a:extLst>
          </p:cNvPr>
          <p:cNvSpPr/>
          <p:nvPr/>
        </p:nvSpPr>
        <p:spPr>
          <a:xfrm>
            <a:off x="449451" y="278969"/>
            <a:ext cx="3518115" cy="75941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Визуальный анализ Д</a:t>
            </a:r>
            <a:r>
              <a:rPr lang="kk-K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4ACAE3-BB91-742D-5D2C-04D6123393F2}"/>
              </a:ext>
            </a:extLst>
          </p:cNvPr>
          <p:cNvSpPr txBox="1"/>
          <p:nvPr/>
        </p:nvSpPr>
        <p:spPr>
          <a:xfrm>
            <a:off x="449450" y="1362341"/>
            <a:ext cx="1105029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 В процессе обработки космический снимок сканируется, в результате чего создается информационная цифровая модель снимка в растровом формате. Подобная же модель получается при использовании цифровых фотокамер и сканировании карт, хотя и с большей структурной определенностью и </a:t>
            </a:r>
            <a:r>
              <a:rPr lang="ru-RU" sz="1800" dirty="0" err="1">
                <a:solidFill>
                  <a:srgbClr val="000000"/>
                </a:solidFill>
                <a:effectLst/>
                <a:latin typeface="Times New Roman" panose="02020603050405020304" pitchFamily="18" charset="0"/>
                <a:ea typeface="Times New Roman" panose="02020603050405020304" pitchFamily="18" charset="0"/>
              </a:rPr>
              <a:t>классифицированностью</a:t>
            </a:r>
            <a:r>
              <a:rPr lang="ru-RU" sz="1800" dirty="0">
                <a:solidFill>
                  <a:srgbClr val="000000"/>
                </a:solidFill>
                <a:effectLst/>
                <a:latin typeface="Times New Roman" panose="02020603050405020304" pitchFamily="18" charset="0"/>
                <a:ea typeface="Times New Roman" panose="02020603050405020304" pitchFamily="18" charset="0"/>
              </a:rPr>
              <a:t>. </a:t>
            </a:r>
            <a:endParaRPr lang="ru-RU" dirty="0"/>
          </a:p>
        </p:txBody>
      </p:sp>
      <p:graphicFrame>
        <p:nvGraphicFramePr>
          <p:cNvPr id="3" name="Схема 2"/>
          <p:cNvGraphicFramePr/>
          <p:nvPr>
            <p:extLst>
              <p:ext uri="{D42A27DB-BD31-4B8C-83A1-F6EECF244321}">
                <p14:modId xmlns:p14="http://schemas.microsoft.com/office/powerpoint/2010/main" val="4186186553"/>
              </p:ext>
            </p:extLst>
          </p:nvPr>
        </p:nvGraphicFramePr>
        <p:xfrm>
          <a:off x="449450" y="2432535"/>
          <a:ext cx="11050291" cy="428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50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BF5D33A-D301-97B8-481B-9AE3FE4DE12E}"/>
              </a:ext>
            </a:extLst>
          </p:cNvPr>
          <p:cNvSpPr>
            <a:spLocks noGrp="1"/>
          </p:cNvSpPr>
          <p:nvPr>
            <p:ph type="sldNum" sz="quarter" idx="12"/>
          </p:nvPr>
        </p:nvSpPr>
        <p:spPr/>
        <p:txBody>
          <a:bodyPr/>
          <a:lstStyle/>
          <a:p>
            <a:fld id="{B617E825-1EE1-4838-B75E-5EAF7A08159C}" type="slidenum">
              <a:rPr lang="ru-RU" smtClean="0"/>
              <a:t>8</a:t>
            </a:fld>
            <a:endParaRPr lang="ru-RU"/>
          </a:p>
        </p:txBody>
      </p:sp>
      <p:sp>
        <p:nvSpPr>
          <p:cNvPr id="5" name="Стрелка: шеврон 4">
            <a:extLst>
              <a:ext uri="{FF2B5EF4-FFF2-40B4-BE49-F238E27FC236}">
                <a16:creationId xmlns:a16="http://schemas.microsoft.com/office/drawing/2014/main" id="{693DC736-909B-C4F8-937B-534EDE978F78}"/>
              </a:ext>
            </a:extLst>
          </p:cNvPr>
          <p:cNvSpPr/>
          <p:nvPr/>
        </p:nvSpPr>
        <p:spPr>
          <a:xfrm>
            <a:off x="449451" y="278969"/>
            <a:ext cx="3983064" cy="75941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Уровни визуального анализа</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Схема 2">
            <a:extLst>
              <a:ext uri="{FF2B5EF4-FFF2-40B4-BE49-F238E27FC236}">
                <a16:creationId xmlns:a16="http://schemas.microsoft.com/office/drawing/2014/main" id="{A2E95BB8-80B3-8C27-6AA9-835425179B4C}"/>
              </a:ext>
            </a:extLst>
          </p:cNvPr>
          <p:cNvGraphicFramePr/>
          <p:nvPr>
            <p:extLst>
              <p:ext uri="{D42A27DB-BD31-4B8C-83A1-F6EECF244321}">
                <p14:modId xmlns:p14="http://schemas.microsoft.com/office/powerpoint/2010/main" val="488949625"/>
              </p:ext>
            </p:extLst>
          </p:nvPr>
        </p:nvGraphicFramePr>
        <p:xfrm>
          <a:off x="3547390" y="2386739"/>
          <a:ext cx="5097220" cy="4192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D8FB5E3-D518-EC40-502B-0DB3B9CE1EEE}"/>
              </a:ext>
            </a:extLst>
          </p:cNvPr>
          <p:cNvSpPr txBox="1"/>
          <p:nvPr/>
        </p:nvSpPr>
        <p:spPr>
          <a:xfrm>
            <a:off x="449452" y="1320965"/>
            <a:ext cx="1063700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Интерпретируемые объекты требуют различного визуального и индикаторного анализа. Обычно выделяют четыре уровня визуального анализа: </a:t>
            </a:r>
          </a:p>
        </p:txBody>
      </p:sp>
    </p:spTree>
    <p:extLst>
      <p:ext uri="{BB962C8B-B14F-4D97-AF65-F5344CB8AC3E}">
        <p14:creationId xmlns:p14="http://schemas.microsoft.com/office/powerpoint/2010/main" val="411722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EF94115-76AB-E285-A05D-00973ADB06BA}"/>
              </a:ext>
            </a:extLst>
          </p:cNvPr>
          <p:cNvSpPr>
            <a:spLocks noGrp="1"/>
          </p:cNvSpPr>
          <p:nvPr>
            <p:ph type="sldNum" sz="quarter" idx="12"/>
          </p:nvPr>
        </p:nvSpPr>
        <p:spPr/>
        <p:txBody>
          <a:bodyPr/>
          <a:lstStyle/>
          <a:p>
            <a:fld id="{B617E825-1EE1-4838-B75E-5EAF7A08159C}" type="slidenum">
              <a:rPr lang="ru-RU" smtClean="0"/>
              <a:t>9</a:t>
            </a:fld>
            <a:endParaRPr lang="ru-RU"/>
          </a:p>
        </p:txBody>
      </p:sp>
      <p:sp>
        <p:nvSpPr>
          <p:cNvPr id="4" name="TextBox 3">
            <a:extLst>
              <a:ext uri="{FF2B5EF4-FFF2-40B4-BE49-F238E27FC236}">
                <a16:creationId xmlns:a16="http://schemas.microsoft.com/office/drawing/2014/main" id="{90C2BCC5-5704-66CF-98B2-4486849D6652}"/>
              </a:ext>
            </a:extLst>
          </p:cNvPr>
          <p:cNvSpPr txBox="1"/>
          <p:nvPr/>
        </p:nvSpPr>
        <p:spPr>
          <a:xfrm>
            <a:off x="461075" y="219408"/>
            <a:ext cx="11271142"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Обобщенный уровень анализа данных начинается с рассмотрения всего растрового изображения без разбиения его на отдельные объекты. Ведущая роль отводится коническим характеристикам, по которым проводится классификация изображения. Затем рассматриваются отдельные объекты на изображении, также по иконическим характеристикам. </a:t>
            </a:r>
          </a:p>
          <a:p>
            <a:pPr algn="just"/>
            <a:r>
              <a:rPr lang="ru-RU" sz="2000" dirty="0">
                <a:latin typeface="Times New Roman" panose="02020603050405020304" pitchFamily="18" charset="0"/>
                <a:cs typeface="Times New Roman" panose="02020603050405020304" pitchFamily="18" charset="0"/>
              </a:rPr>
              <a:t>На следующем этапе определяется выбор статистических признаков. </a:t>
            </a:r>
          </a:p>
          <a:p>
            <a:pPr algn="just"/>
            <a:r>
              <a:rPr lang="ru-RU" sz="2000" dirty="0">
                <a:latin typeface="Times New Roman" panose="02020603050405020304" pitchFamily="18" charset="0"/>
                <a:cs typeface="Times New Roman" panose="02020603050405020304" pitchFamily="18" charset="0"/>
              </a:rPr>
              <a:t>На </a:t>
            </a:r>
            <a:r>
              <a:rPr lang="ru-RU" sz="2000" b="1" dirty="0">
                <a:latin typeface="Times New Roman" panose="02020603050405020304" pitchFamily="18" charset="0"/>
                <a:cs typeface="Times New Roman" panose="02020603050405020304" pitchFamily="18" charset="0"/>
              </a:rPr>
              <a:t>заключительном этапе </a:t>
            </a:r>
            <a:r>
              <a:rPr lang="ru-RU" sz="2000" dirty="0">
                <a:latin typeface="Times New Roman" panose="02020603050405020304" pitchFamily="18" charset="0"/>
                <a:cs typeface="Times New Roman" panose="02020603050405020304" pitchFamily="18" charset="0"/>
              </a:rPr>
              <a:t>обобщенного анализа выявляются взаимосвязи между объектами изображения. </a:t>
            </a:r>
          </a:p>
        </p:txBody>
      </p:sp>
      <p:sp>
        <p:nvSpPr>
          <p:cNvPr id="7" name="Стрелка: вправо 6">
            <a:extLst>
              <a:ext uri="{FF2B5EF4-FFF2-40B4-BE49-F238E27FC236}">
                <a16:creationId xmlns:a16="http://schemas.microsoft.com/office/drawing/2014/main" id="{0288DC62-885C-8CD0-CED1-E875FF7B3B98}"/>
              </a:ext>
            </a:extLst>
          </p:cNvPr>
          <p:cNvSpPr/>
          <p:nvPr/>
        </p:nvSpPr>
        <p:spPr>
          <a:xfrm>
            <a:off x="461075" y="2692830"/>
            <a:ext cx="3800959" cy="147233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r>
              <a:rPr lang="ru-RU" sz="2000">
                <a:solidFill>
                  <a:schemeClr val="tx1"/>
                </a:solidFill>
                <a:effectLst/>
                <a:latin typeface="Times New Roman" panose="02020603050405020304" pitchFamily="18" charset="0"/>
                <a:ea typeface="Times New Roman" panose="02020603050405020304" pitchFamily="18" charset="0"/>
              </a:rPr>
              <a:t>Формальный уровень анализа </a:t>
            </a:r>
            <a:endParaRPr lang="ru-RU" sz="2000" dirty="0">
              <a:solidFill>
                <a:schemeClr val="tx1"/>
              </a:solidFill>
            </a:endParaRPr>
          </a:p>
        </p:txBody>
      </p:sp>
      <p:sp>
        <p:nvSpPr>
          <p:cNvPr id="9" name="TextBox 8">
            <a:extLst>
              <a:ext uri="{FF2B5EF4-FFF2-40B4-BE49-F238E27FC236}">
                <a16:creationId xmlns:a16="http://schemas.microsoft.com/office/drawing/2014/main" id="{2A7307BC-D6BC-265D-1FE8-B760FC180A3C}"/>
              </a:ext>
            </a:extLst>
          </p:cNvPr>
          <p:cNvSpPr txBox="1"/>
          <p:nvPr/>
        </p:nvSpPr>
        <p:spPr>
          <a:xfrm>
            <a:off x="4552627" y="2854906"/>
            <a:ext cx="7178297" cy="326172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направлен на исследование объекта безотносительно ко всему изображению. По существу это анализ структуры и частей структуры изображения по некоторым «формальным признакам»: </a:t>
            </a:r>
          </a:p>
          <a:p>
            <a:pPr marL="285750" indent="-285750" algn="just">
              <a:lnSpc>
                <a:spcPct val="115000"/>
              </a:lnSpc>
              <a:spcAft>
                <a:spcPts val="1000"/>
              </a:spcAft>
              <a:buFont typeface="Arial" panose="020B0604020202020204" pitchFamily="34" charset="0"/>
              <a:buChar char="•"/>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средняя величина деталей изображения; </a:t>
            </a:r>
          </a:p>
          <a:p>
            <a:pPr marL="285750" indent="-285750" algn="just">
              <a:lnSpc>
                <a:spcPct val="115000"/>
              </a:lnSpc>
              <a:spcAft>
                <a:spcPts val="1000"/>
              </a:spcAft>
              <a:buFont typeface="Arial" panose="020B0604020202020204" pitchFamily="34" charset="0"/>
              <a:buChar char="•"/>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экстремальные значения и распределение деталей; </a:t>
            </a:r>
          </a:p>
          <a:p>
            <a:pPr marL="285750" indent="-285750" algn="just">
              <a:lnSpc>
                <a:spcPct val="115000"/>
              </a:lnSpc>
              <a:spcAft>
                <a:spcPts val="1000"/>
              </a:spcAft>
              <a:buFont typeface="Arial" panose="020B0604020202020204" pitchFamily="34" charset="0"/>
              <a:buChar char="•"/>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характер чередования деталей; </a:t>
            </a:r>
          </a:p>
          <a:p>
            <a:pPr marL="285750" indent="-285750" algn="just">
              <a:lnSpc>
                <a:spcPct val="115000"/>
              </a:lnSpc>
              <a:spcAft>
                <a:spcPts val="1000"/>
              </a:spcAft>
              <a:buFont typeface="Arial" panose="020B0604020202020204" pitchFamily="34" charset="0"/>
              <a:buChar char="•"/>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средняя оптическая плотность и ее экстремальные значения;</a:t>
            </a:r>
          </a:p>
          <a:p>
            <a:pPr marL="285750" indent="-285750" algn="just">
              <a:lnSpc>
                <a:spcPct val="115000"/>
              </a:lnSpc>
              <a:spcAft>
                <a:spcPts val="1000"/>
              </a:spcAft>
              <a:buFont typeface="Arial" panose="020B0604020202020204" pitchFamily="34" charset="0"/>
              <a:buChar char="•"/>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периодичность колебания оптических плотностей и т. п.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3403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6005</TotalTime>
  <Words>1565</Words>
  <Application>Microsoft Office PowerPoint</Application>
  <PresentationFormat>Широкоэкранный</PresentationFormat>
  <Paragraphs>151</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Обзорные вопросы</vt:lpstr>
      <vt:lpstr>Список использованных источников</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199</cp:revision>
  <dcterms:created xsi:type="dcterms:W3CDTF">2021-11-16T03:16:23Z</dcterms:created>
  <dcterms:modified xsi:type="dcterms:W3CDTF">2023-11-05T10:10:27Z</dcterms:modified>
</cp:coreProperties>
</file>