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12" r:id="rId1"/>
    <p:sldMasterId id="2147484042" r:id="rId2"/>
  </p:sldMasterIdLst>
  <p:notesMasterIdLst>
    <p:notesMasterId r:id="rId22"/>
  </p:notesMasterIdLst>
  <p:sldIdLst>
    <p:sldId id="425" r:id="rId3"/>
    <p:sldId id="421" r:id="rId4"/>
    <p:sldId id="420" r:id="rId5"/>
    <p:sldId id="449" r:id="rId6"/>
    <p:sldId id="453" r:id="rId7"/>
    <p:sldId id="258" r:id="rId8"/>
    <p:sldId id="451" r:id="rId9"/>
    <p:sldId id="452" r:id="rId10"/>
    <p:sldId id="455" r:id="rId11"/>
    <p:sldId id="450" r:id="rId12"/>
    <p:sldId id="459" r:id="rId13"/>
    <p:sldId id="454" r:id="rId14"/>
    <p:sldId id="460" r:id="rId15"/>
    <p:sldId id="457" r:id="rId16"/>
    <p:sldId id="461" r:id="rId17"/>
    <p:sldId id="462" r:id="rId18"/>
    <p:sldId id="458" r:id="rId19"/>
    <p:sldId id="435" r:id="rId20"/>
    <p:sldId id="426" r:id="rId21"/>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BFC6A96-750C-4A7D-BF50-D27DBEBF20A2}">
          <p14:sldIdLst>
            <p14:sldId id="425"/>
            <p14:sldId id="421"/>
            <p14:sldId id="420"/>
            <p14:sldId id="449"/>
            <p14:sldId id="453"/>
            <p14:sldId id="258"/>
            <p14:sldId id="451"/>
            <p14:sldId id="452"/>
            <p14:sldId id="455"/>
            <p14:sldId id="450"/>
            <p14:sldId id="459"/>
            <p14:sldId id="454"/>
            <p14:sldId id="460"/>
            <p14:sldId id="457"/>
            <p14:sldId id="461"/>
            <p14:sldId id="462"/>
            <p14:sldId id="458"/>
            <p14:sldId id="435"/>
            <p14:sldId id="42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ww" initials="w" lastIdx="1" clrIdx="0">
    <p:extLst>
      <p:ext uri="{19B8F6BF-5375-455C-9EA6-DF929625EA0E}">
        <p15:presenceInfo xmlns:p15="http://schemas.microsoft.com/office/powerpoint/2012/main" userId="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9B4"/>
    <a:srgbClr val="EEECC7"/>
    <a:srgbClr val="F8F8F8"/>
    <a:srgbClr val="DDDDDD"/>
    <a:srgbClr val="D3B98C"/>
    <a:srgbClr val="6BB0B1"/>
    <a:srgbClr val="9DD1CF"/>
    <a:srgbClr val="D7F5F1"/>
    <a:srgbClr val="3E898C"/>
    <a:srgbClr val="B2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757" autoAdjust="0"/>
  </p:normalViewPr>
  <p:slideViewPr>
    <p:cSldViewPr snapToGrid="0">
      <p:cViewPr varScale="1">
        <p:scale>
          <a:sx n="107" d="100"/>
          <a:sy n="107" d="100"/>
        </p:scale>
        <p:origin x="69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4AD29-E18A-4212-865E-4D8A633B1D7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C63F7A39-8B1E-4373-AB74-F78A65A494B9}">
      <dgm:prSet phldrT="[Текст]"/>
      <dgm:spPr/>
      <dgm:t>
        <a:bodyPr/>
        <a:lstStyle/>
        <a:p>
          <a:r>
            <a:rPr lang="kk-KZ" dirty="0">
              <a:latin typeface="Arial" panose="020B0604020202020204" pitchFamily="34" charset="0"/>
              <a:cs typeface="Arial" panose="020B0604020202020204" pitchFamily="34" charset="0"/>
            </a:rPr>
            <a:t>1. Психологиялық маңыздыларын анықтау мінездемелер анализдерінің маңыздыларын анықтау.</a:t>
          </a:r>
          <a:endParaRPr lang="ru-RU" dirty="0">
            <a:latin typeface="Arial" panose="020B0604020202020204" pitchFamily="34" charset="0"/>
            <a:cs typeface="Arial" panose="020B0604020202020204" pitchFamily="34" charset="0"/>
          </a:endParaRPr>
        </a:p>
      </dgm:t>
    </dgm:pt>
    <dgm:pt modelId="{A4BB64BF-EF89-4A49-8E7E-92448088B97A}" type="par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6AB7A8D7-EEC8-4E0A-B296-DCDAA5CAEAC5}" type="sib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5964D499-E381-42C0-926F-11D424D26A7B}">
      <dgm:prSet phldrT="[Текст]"/>
      <dgm:spPr/>
      <dgm:t>
        <a:bodyPr/>
        <a:lstStyle/>
        <a:p>
          <a:r>
            <a:rPr lang="kk-KZ" dirty="0">
              <a:latin typeface="Arial" panose="020B0604020202020204" pitchFamily="34" charset="0"/>
              <a:cs typeface="Arial" panose="020B0604020202020204" pitchFamily="34" charset="0"/>
            </a:rPr>
            <a:t>2. Олардың ағымдарын анықтау;</a:t>
          </a:r>
          <a:endParaRPr lang="ru-RU" dirty="0">
            <a:latin typeface="Arial" panose="020B0604020202020204" pitchFamily="34" charset="0"/>
            <a:cs typeface="Arial" panose="020B0604020202020204" pitchFamily="34" charset="0"/>
          </a:endParaRPr>
        </a:p>
      </dgm:t>
    </dgm:pt>
    <dgm:pt modelId="{7FD0DC0B-5D70-4001-8E4F-9A46114092E6}" type="par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5AD5F86E-53C3-4691-BD42-736C66C9CC63}" type="sib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B3707090-96BE-4C2D-B0AD-9F298FDD5EE2}">
      <dgm:prSet phldrT="[Текст]"/>
      <dgm:spPr/>
      <dgm:t>
        <a:bodyPr/>
        <a:lstStyle/>
        <a:p>
          <a:r>
            <a:rPr lang="kk-KZ" dirty="0">
              <a:latin typeface="Arial" panose="020B0604020202020204" pitchFamily="34" charset="0"/>
              <a:cs typeface="Arial" panose="020B0604020202020204" pitchFamily="34" charset="0"/>
            </a:rPr>
            <a:t>3. Жекеленген өзгешеліктердің көлемін, олардың өзгеру тоқтамдары мен себептерін, оларға әсер ететін өзгерістерін анықтау;</a:t>
          </a:r>
          <a:endParaRPr lang="ru-RU" dirty="0">
            <a:latin typeface="Arial" panose="020B0604020202020204" pitchFamily="34" charset="0"/>
            <a:cs typeface="Arial" panose="020B0604020202020204" pitchFamily="34" charset="0"/>
          </a:endParaRPr>
        </a:p>
      </dgm:t>
    </dgm:pt>
    <dgm:pt modelId="{A2C188D0-3FCD-4934-9A9E-F040602198B9}" type="par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973B67AF-8A87-4964-AB8B-95937C620D8D}" type="sib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32D05078-F39E-40A3-B917-2F3F20F3469C}">
      <dgm:prSet/>
      <dgm:spPr/>
      <dgm:t>
        <a:bodyPr/>
        <a:lstStyle/>
        <a:p>
          <a:r>
            <a:rPr lang="kk-KZ" dirty="0">
              <a:latin typeface="Arial" panose="020B0604020202020204" pitchFamily="34" charset="0"/>
              <a:cs typeface="Arial" panose="020B0604020202020204" pitchFamily="34" charset="0"/>
            </a:rPr>
            <a:t>4. Адамдар топтарының арасындағы өзгешеліктерін суреттеу;</a:t>
          </a:r>
          <a:endParaRPr lang="ru-RU" dirty="0">
            <a:latin typeface="Arial" panose="020B0604020202020204" pitchFamily="34" charset="0"/>
            <a:cs typeface="Arial" panose="020B0604020202020204" pitchFamily="34" charset="0"/>
          </a:endParaRPr>
        </a:p>
      </dgm:t>
    </dgm:pt>
    <dgm:pt modelId="{75CB83C8-41BE-4F87-A3F9-95D3AC1E719C}" type="par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9D148C3A-82E7-4F07-A9F5-62855C2E2581}" type="sib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55EDD328-53FE-4A3C-8312-4D333B99C000}">
      <dgm:prSet/>
      <dgm:spPr/>
      <dgm:t>
        <a:bodyPr/>
        <a:lstStyle/>
        <a:p>
          <a:r>
            <a:rPr lang="kk-KZ" dirty="0">
              <a:latin typeface="Arial" panose="020B0604020202020204" pitchFamily="34" charset="0"/>
              <a:cs typeface="Arial" panose="020B0604020202020204" pitchFamily="34" charset="0"/>
            </a:rPr>
            <a:t>5. Белгіленген жекеленген әлеуметтік және биологиялық өзгешеліктерін анықтау;</a:t>
          </a:r>
          <a:endParaRPr lang="ru-RU" dirty="0">
            <a:latin typeface="Arial" panose="020B0604020202020204" pitchFamily="34" charset="0"/>
            <a:cs typeface="Arial" panose="020B0604020202020204" pitchFamily="34" charset="0"/>
          </a:endParaRPr>
        </a:p>
      </dgm:t>
    </dgm:pt>
    <dgm:pt modelId="{657AD871-E7C5-4147-9680-3E10777B4ED5}" type="par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6C230FDD-4301-4839-9E3D-164DC81909FA}" type="sib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4C07378C-240F-42E1-A544-DE89723034C5}">
      <dgm:prSet/>
      <dgm:spPr/>
      <dgm:t>
        <a:bodyPr/>
        <a:lstStyle/>
        <a:p>
          <a:r>
            <a:rPr lang="kk-KZ" dirty="0">
              <a:latin typeface="Arial" panose="020B0604020202020204" pitchFamily="34" charset="0"/>
              <a:cs typeface="Arial" panose="020B0604020202020204" pitchFamily="34" charset="0"/>
            </a:rPr>
            <a:t>6. Белгілі бір тұлғаның портретін толықтай келтіруге көмектесетін жекеленген идиографиялық анализін келтіру;</a:t>
          </a:r>
          <a:endParaRPr lang="ru-RU" dirty="0">
            <a:latin typeface="Arial" panose="020B0604020202020204" pitchFamily="34" charset="0"/>
            <a:cs typeface="Arial" panose="020B0604020202020204" pitchFamily="34" charset="0"/>
          </a:endParaRPr>
        </a:p>
      </dgm:t>
    </dgm:pt>
    <dgm:pt modelId="{B5200B36-536B-42A0-9017-27FCE49F1A49}" type="parTrans" cxnId="{717B0517-2FF2-4337-8CD9-29B340948B08}">
      <dgm:prSet/>
      <dgm:spPr/>
      <dgm:t>
        <a:bodyPr/>
        <a:lstStyle/>
        <a:p>
          <a:endParaRPr lang="ru-RU">
            <a:latin typeface="Arial" panose="020B0604020202020204" pitchFamily="34" charset="0"/>
            <a:cs typeface="Arial" panose="020B0604020202020204" pitchFamily="34" charset="0"/>
          </a:endParaRPr>
        </a:p>
      </dgm:t>
    </dgm:pt>
    <dgm:pt modelId="{DDE4CCB7-F240-4853-BD78-0DF7768DF522}" type="sibTrans" cxnId="{717B0517-2FF2-4337-8CD9-29B340948B08}">
      <dgm:prSet/>
      <dgm:spPr/>
      <dgm:t>
        <a:bodyPr/>
        <a:lstStyle/>
        <a:p>
          <a:endParaRPr lang="ru-RU">
            <a:latin typeface="Arial" panose="020B0604020202020204" pitchFamily="34" charset="0"/>
            <a:cs typeface="Arial" panose="020B0604020202020204" pitchFamily="34" charset="0"/>
          </a:endParaRPr>
        </a:p>
      </dgm:t>
    </dgm:pt>
    <dgm:pt modelId="{2932FB75-D9D4-4218-9F9B-D44B1DA1B95C}" type="pres">
      <dgm:prSet presAssocID="{0994AD29-E18A-4212-865E-4D8A633B1D78}" presName="Name0" presStyleCnt="0">
        <dgm:presLayoutVars>
          <dgm:chMax val="7"/>
          <dgm:chPref val="7"/>
          <dgm:dir/>
        </dgm:presLayoutVars>
      </dgm:prSet>
      <dgm:spPr/>
    </dgm:pt>
    <dgm:pt modelId="{35A3472F-2AF8-488D-9917-0CABABCAE523}" type="pres">
      <dgm:prSet presAssocID="{0994AD29-E18A-4212-865E-4D8A633B1D78}" presName="Name1" presStyleCnt="0"/>
      <dgm:spPr/>
    </dgm:pt>
    <dgm:pt modelId="{CADF542A-CF71-424C-8C62-2EEA3B844A1E}" type="pres">
      <dgm:prSet presAssocID="{0994AD29-E18A-4212-865E-4D8A633B1D78}" presName="cycle" presStyleCnt="0"/>
      <dgm:spPr/>
    </dgm:pt>
    <dgm:pt modelId="{210E3C61-9B72-4C9F-BE03-585AE3C874C1}" type="pres">
      <dgm:prSet presAssocID="{0994AD29-E18A-4212-865E-4D8A633B1D78}" presName="srcNode" presStyleLbl="node1" presStyleIdx="0" presStyleCnt="6"/>
      <dgm:spPr/>
    </dgm:pt>
    <dgm:pt modelId="{D6B8CAC7-E51A-403B-98E8-8906AE799398}" type="pres">
      <dgm:prSet presAssocID="{0994AD29-E18A-4212-865E-4D8A633B1D78}" presName="conn" presStyleLbl="parChTrans1D2" presStyleIdx="0" presStyleCnt="1"/>
      <dgm:spPr/>
    </dgm:pt>
    <dgm:pt modelId="{FEECBEEE-4651-4BA0-8776-12640D64886E}" type="pres">
      <dgm:prSet presAssocID="{0994AD29-E18A-4212-865E-4D8A633B1D78}" presName="extraNode" presStyleLbl="node1" presStyleIdx="0" presStyleCnt="6"/>
      <dgm:spPr/>
    </dgm:pt>
    <dgm:pt modelId="{C3382399-53BB-409C-AE22-F1D2A884BC90}" type="pres">
      <dgm:prSet presAssocID="{0994AD29-E18A-4212-865E-4D8A633B1D78}" presName="dstNode" presStyleLbl="node1" presStyleIdx="0" presStyleCnt="6"/>
      <dgm:spPr/>
    </dgm:pt>
    <dgm:pt modelId="{404D10B7-F840-4CD6-982E-81A85E872357}" type="pres">
      <dgm:prSet presAssocID="{C63F7A39-8B1E-4373-AB74-F78A65A494B9}" presName="text_1" presStyleLbl="node1" presStyleIdx="0" presStyleCnt="6" custLinFactNeighborX="410">
        <dgm:presLayoutVars>
          <dgm:bulletEnabled val="1"/>
        </dgm:presLayoutVars>
      </dgm:prSet>
      <dgm:spPr/>
    </dgm:pt>
    <dgm:pt modelId="{25DC1208-01CD-4DF1-8B60-4EB164CCD63E}" type="pres">
      <dgm:prSet presAssocID="{C63F7A39-8B1E-4373-AB74-F78A65A494B9}" presName="accent_1" presStyleCnt="0"/>
      <dgm:spPr/>
    </dgm:pt>
    <dgm:pt modelId="{AF9F9A74-E3CA-4C0A-B484-60611412CD45}" type="pres">
      <dgm:prSet presAssocID="{C63F7A39-8B1E-4373-AB74-F78A65A494B9}" presName="accentRepeatNode" presStyleLbl="solidFgAcc1" presStyleIdx="0" presStyleCnt="6"/>
      <dgm:spPr/>
    </dgm:pt>
    <dgm:pt modelId="{1B84BD3C-7547-4C14-8098-219B95CC921F}" type="pres">
      <dgm:prSet presAssocID="{5964D499-E381-42C0-926F-11D424D26A7B}" presName="text_2" presStyleLbl="node1" presStyleIdx="1" presStyleCnt="6" custLinFactNeighborX="441">
        <dgm:presLayoutVars>
          <dgm:bulletEnabled val="1"/>
        </dgm:presLayoutVars>
      </dgm:prSet>
      <dgm:spPr/>
    </dgm:pt>
    <dgm:pt modelId="{9EA433F9-428F-4F24-9ADD-94844804DD6B}" type="pres">
      <dgm:prSet presAssocID="{5964D499-E381-42C0-926F-11D424D26A7B}" presName="accent_2" presStyleCnt="0"/>
      <dgm:spPr/>
    </dgm:pt>
    <dgm:pt modelId="{D01BFF9E-A6DF-428A-BE7D-CFB72D36ABAC}" type="pres">
      <dgm:prSet presAssocID="{5964D499-E381-42C0-926F-11D424D26A7B}" presName="accentRepeatNode" presStyleLbl="solidFgAcc1" presStyleIdx="1" presStyleCnt="6"/>
      <dgm:spPr/>
    </dgm:pt>
    <dgm:pt modelId="{37D5F82C-E0BA-40CB-9E38-6AC167083031}" type="pres">
      <dgm:prSet presAssocID="{B3707090-96BE-4C2D-B0AD-9F298FDD5EE2}" presName="text_3" presStyleLbl="node1" presStyleIdx="2" presStyleCnt="6" custLinFactNeighborX="457">
        <dgm:presLayoutVars>
          <dgm:bulletEnabled val="1"/>
        </dgm:presLayoutVars>
      </dgm:prSet>
      <dgm:spPr/>
    </dgm:pt>
    <dgm:pt modelId="{48265E14-07DC-4613-B9C9-AF44A04E0D99}" type="pres">
      <dgm:prSet presAssocID="{B3707090-96BE-4C2D-B0AD-9F298FDD5EE2}" presName="accent_3" presStyleCnt="0"/>
      <dgm:spPr/>
    </dgm:pt>
    <dgm:pt modelId="{48266B8B-E2D5-470E-8D25-2A1B94277E45}" type="pres">
      <dgm:prSet presAssocID="{B3707090-96BE-4C2D-B0AD-9F298FDD5EE2}" presName="accentRepeatNode" presStyleLbl="solidFgAcc1" presStyleIdx="2" presStyleCnt="6"/>
      <dgm:spPr/>
    </dgm:pt>
    <dgm:pt modelId="{EE0291BB-0429-4C3B-8617-A1055BC978BC}" type="pres">
      <dgm:prSet presAssocID="{32D05078-F39E-40A3-B917-2F3F20F3469C}" presName="text_4" presStyleLbl="node1" presStyleIdx="3" presStyleCnt="6">
        <dgm:presLayoutVars>
          <dgm:bulletEnabled val="1"/>
        </dgm:presLayoutVars>
      </dgm:prSet>
      <dgm:spPr/>
    </dgm:pt>
    <dgm:pt modelId="{DC1B93D7-7E8D-403B-8459-4E889718732C}" type="pres">
      <dgm:prSet presAssocID="{32D05078-F39E-40A3-B917-2F3F20F3469C}" presName="accent_4" presStyleCnt="0"/>
      <dgm:spPr/>
    </dgm:pt>
    <dgm:pt modelId="{F2A2E647-AF8F-4612-8E9F-77006CB46001}" type="pres">
      <dgm:prSet presAssocID="{32D05078-F39E-40A3-B917-2F3F20F3469C}" presName="accentRepeatNode" presStyleLbl="solidFgAcc1" presStyleIdx="3" presStyleCnt="6"/>
      <dgm:spPr/>
    </dgm:pt>
    <dgm:pt modelId="{E9A468C1-3974-4AF9-8BA1-74E48E1AF91A}" type="pres">
      <dgm:prSet presAssocID="{55EDD328-53FE-4A3C-8312-4D333B99C000}" presName="text_5" presStyleLbl="node1" presStyleIdx="4" presStyleCnt="6">
        <dgm:presLayoutVars>
          <dgm:bulletEnabled val="1"/>
        </dgm:presLayoutVars>
      </dgm:prSet>
      <dgm:spPr/>
    </dgm:pt>
    <dgm:pt modelId="{D9459C62-4088-498F-86FE-C495E87449C8}" type="pres">
      <dgm:prSet presAssocID="{55EDD328-53FE-4A3C-8312-4D333B99C000}" presName="accent_5" presStyleCnt="0"/>
      <dgm:spPr/>
    </dgm:pt>
    <dgm:pt modelId="{4D049B81-E116-4636-B19E-761A0EA9507D}" type="pres">
      <dgm:prSet presAssocID="{55EDD328-53FE-4A3C-8312-4D333B99C000}" presName="accentRepeatNode" presStyleLbl="solidFgAcc1" presStyleIdx="4" presStyleCnt="6"/>
      <dgm:spPr/>
    </dgm:pt>
    <dgm:pt modelId="{F0ED8807-38EE-46AE-88F9-519CF0CD1666}" type="pres">
      <dgm:prSet presAssocID="{4C07378C-240F-42E1-A544-DE89723034C5}" presName="text_6" presStyleLbl="node1" presStyleIdx="5" presStyleCnt="6">
        <dgm:presLayoutVars>
          <dgm:bulletEnabled val="1"/>
        </dgm:presLayoutVars>
      </dgm:prSet>
      <dgm:spPr/>
    </dgm:pt>
    <dgm:pt modelId="{2AB8F082-B586-45F2-8D55-B3D0FF377D37}" type="pres">
      <dgm:prSet presAssocID="{4C07378C-240F-42E1-A544-DE89723034C5}" presName="accent_6" presStyleCnt="0"/>
      <dgm:spPr/>
    </dgm:pt>
    <dgm:pt modelId="{18BC8B5F-2E1E-4B94-85D2-A77E5DDB3F73}" type="pres">
      <dgm:prSet presAssocID="{4C07378C-240F-42E1-A544-DE89723034C5}" presName="accentRepeatNode" presStyleLbl="solidFgAcc1" presStyleIdx="5" presStyleCnt="6"/>
      <dgm:spPr/>
    </dgm:pt>
  </dgm:ptLst>
  <dgm:cxnLst>
    <dgm:cxn modelId="{15E80A0A-4427-4C6C-A476-E7A251E98C81}" type="presOf" srcId="{4C07378C-240F-42E1-A544-DE89723034C5}" destId="{F0ED8807-38EE-46AE-88F9-519CF0CD1666}" srcOrd="0" destOrd="0" presId="urn:microsoft.com/office/officeart/2008/layout/VerticalCurvedList"/>
    <dgm:cxn modelId="{C2F89511-D976-4322-B241-92003F87A9F4}" type="presOf" srcId="{6AB7A8D7-EEC8-4E0A-B296-DCDAA5CAEAC5}" destId="{D6B8CAC7-E51A-403B-98E8-8906AE799398}" srcOrd="0" destOrd="0" presId="urn:microsoft.com/office/officeart/2008/layout/VerticalCurvedList"/>
    <dgm:cxn modelId="{717B0517-2FF2-4337-8CD9-29B340948B08}" srcId="{0994AD29-E18A-4212-865E-4D8A633B1D78}" destId="{4C07378C-240F-42E1-A544-DE89723034C5}" srcOrd="5" destOrd="0" parTransId="{B5200B36-536B-42A0-9017-27FCE49F1A49}" sibTransId="{DDE4CCB7-F240-4853-BD78-0DF7768DF522}"/>
    <dgm:cxn modelId="{D6D3BF1E-747A-4F47-BC46-0985A0345EF1}" srcId="{0994AD29-E18A-4212-865E-4D8A633B1D78}" destId="{5964D499-E381-42C0-926F-11D424D26A7B}" srcOrd="1" destOrd="0" parTransId="{7FD0DC0B-5D70-4001-8E4F-9A46114092E6}" sibTransId="{5AD5F86E-53C3-4691-BD42-736C66C9CC63}"/>
    <dgm:cxn modelId="{4981843D-8E9F-41A3-98F1-94ED2903537F}" type="presOf" srcId="{0994AD29-E18A-4212-865E-4D8A633B1D78}" destId="{2932FB75-D9D4-4218-9F9B-D44B1DA1B95C}" srcOrd="0" destOrd="0" presId="urn:microsoft.com/office/officeart/2008/layout/VerticalCurvedList"/>
    <dgm:cxn modelId="{E1CB603E-786E-4385-B28B-282C316B28DF}" type="presOf" srcId="{B3707090-96BE-4C2D-B0AD-9F298FDD5EE2}" destId="{37D5F82C-E0BA-40CB-9E38-6AC167083031}" srcOrd="0" destOrd="0" presId="urn:microsoft.com/office/officeart/2008/layout/VerticalCurvedList"/>
    <dgm:cxn modelId="{5D802C40-1058-4AC7-9B64-B0EA87803F02}" type="presOf" srcId="{5964D499-E381-42C0-926F-11D424D26A7B}" destId="{1B84BD3C-7547-4C14-8098-219B95CC921F}" srcOrd="0" destOrd="0" presId="urn:microsoft.com/office/officeart/2008/layout/VerticalCurvedList"/>
    <dgm:cxn modelId="{F8A01A61-8919-4E0A-8754-6AB1DF1931FF}" type="presOf" srcId="{32D05078-F39E-40A3-B917-2F3F20F3469C}" destId="{EE0291BB-0429-4C3B-8617-A1055BC978BC}" srcOrd="0" destOrd="0" presId="urn:microsoft.com/office/officeart/2008/layout/VerticalCurvedList"/>
    <dgm:cxn modelId="{80263E7C-5EBF-4CDB-8022-AA3A219F7A3C}" srcId="{0994AD29-E18A-4212-865E-4D8A633B1D78}" destId="{B3707090-96BE-4C2D-B0AD-9F298FDD5EE2}" srcOrd="2" destOrd="0" parTransId="{A2C188D0-3FCD-4934-9A9E-F040602198B9}" sibTransId="{973B67AF-8A87-4964-AB8B-95937C620D8D}"/>
    <dgm:cxn modelId="{9F25887D-D8A3-4D56-AFB2-3BBA4A74FECB}" srcId="{0994AD29-E18A-4212-865E-4D8A633B1D78}" destId="{55EDD328-53FE-4A3C-8312-4D333B99C000}" srcOrd="4" destOrd="0" parTransId="{657AD871-E7C5-4147-9680-3E10777B4ED5}" sibTransId="{6C230FDD-4301-4839-9E3D-164DC81909FA}"/>
    <dgm:cxn modelId="{E5E8F07E-EE34-4CDE-BE5F-EEC85D9EE017}" type="presOf" srcId="{55EDD328-53FE-4A3C-8312-4D333B99C000}" destId="{E9A468C1-3974-4AF9-8BA1-74E48E1AF91A}" srcOrd="0" destOrd="0" presId="urn:microsoft.com/office/officeart/2008/layout/VerticalCurvedList"/>
    <dgm:cxn modelId="{7FDE9185-ED3A-4467-AD3F-EA13526B09E4}" type="presOf" srcId="{C63F7A39-8B1E-4373-AB74-F78A65A494B9}" destId="{404D10B7-F840-4CD6-982E-81A85E872357}" srcOrd="0" destOrd="0" presId="urn:microsoft.com/office/officeart/2008/layout/VerticalCurvedList"/>
    <dgm:cxn modelId="{B8EEA590-F97E-4D2A-BC92-2258C6618B9B}" srcId="{0994AD29-E18A-4212-865E-4D8A633B1D78}" destId="{C63F7A39-8B1E-4373-AB74-F78A65A494B9}" srcOrd="0" destOrd="0" parTransId="{A4BB64BF-EF89-4A49-8E7E-92448088B97A}" sibTransId="{6AB7A8D7-EEC8-4E0A-B296-DCDAA5CAEAC5}"/>
    <dgm:cxn modelId="{A50CBCC4-1CBA-47AF-94BC-C4D7FA9566DA}" srcId="{0994AD29-E18A-4212-865E-4D8A633B1D78}" destId="{32D05078-F39E-40A3-B917-2F3F20F3469C}" srcOrd="3" destOrd="0" parTransId="{75CB83C8-41BE-4F87-A3F9-95D3AC1E719C}" sibTransId="{9D148C3A-82E7-4F07-A9F5-62855C2E2581}"/>
    <dgm:cxn modelId="{B6BC075B-E037-4CBA-B960-8B136BAFFAA3}" type="presParOf" srcId="{2932FB75-D9D4-4218-9F9B-D44B1DA1B95C}" destId="{35A3472F-2AF8-488D-9917-0CABABCAE523}" srcOrd="0" destOrd="0" presId="urn:microsoft.com/office/officeart/2008/layout/VerticalCurvedList"/>
    <dgm:cxn modelId="{2C1D5CBE-225E-4C6D-91F4-624227AC230F}" type="presParOf" srcId="{35A3472F-2AF8-488D-9917-0CABABCAE523}" destId="{CADF542A-CF71-424C-8C62-2EEA3B844A1E}" srcOrd="0" destOrd="0" presId="urn:microsoft.com/office/officeart/2008/layout/VerticalCurvedList"/>
    <dgm:cxn modelId="{106427E0-578F-462F-BC6E-68BECAD01CDD}" type="presParOf" srcId="{CADF542A-CF71-424C-8C62-2EEA3B844A1E}" destId="{210E3C61-9B72-4C9F-BE03-585AE3C874C1}" srcOrd="0" destOrd="0" presId="urn:microsoft.com/office/officeart/2008/layout/VerticalCurvedList"/>
    <dgm:cxn modelId="{C8450043-B888-456D-A5E5-8273D8C93696}" type="presParOf" srcId="{CADF542A-CF71-424C-8C62-2EEA3B844A1E}" destId="{D6B8CAC7-E51A-403B-98E8-8906AE799398}" srcOrd="1" destOrd="0" presId="urn:microsoft.com/office/officeart/2008/layout/VerticalCurvedList"/>
    <dgm:cxn modelId="{FE07CD91-D259-40B7-8182-05FE4B93AF27}" type="presParOf" srcId="{CADF542A-CF71-424C-8C62-2EEA3B844A1E}" destId="{FEECBEEE-4651-4BA0-8776-12640D64886E}" srcOrd="2" destOrd="0" presId="urn:microsoft.com/office/officeart/2008/layout/VerticalCurvedList"/>
    <dgm:cxn modelId="{55E2D2EB-9F52-4CCB-8176-7F98BD5843FD}" type="presParOf" srcId="{CADF542A-CF71-424C-8C62-2EEA3B844A1E}" destId="{C3382399-53BB-409C-AE22-F1D2A884BC90}" srcOrd="3" destOrd="0" presId="urn:microsoft.com/office/officeart/2008/layout/VerticalCurvedList"/>
    <dgm:cxn modelId="{590F9E6B-5DE4-4DEC-9021-0D9CA8E296E8}" type="presParOf" srcId="{35A3472F-2AF8-488D-9917-0CABABCAE523}" destId="{404D10B7-F840-4CD6-982E-81A85E872357}" srcOrd="1" destOrd="0" presId="urn:microsoft.com/office/officeart/2008/layout/VerticalCurvedList"/>
    <dgm:cxn modelId="{C8882FEF-97E2-48E8-9E61-A2721CD559E4}" type="presParOf" srcId="{35A3472F-2AF8-488D-9917-0CABABCAE523}" destId="{25DC1208-01CD-4DF1-8B60-4EB164CCD63E}" srcOrd="2" destOrd="0" presId="urn:microsoft.com/office/officeart/2008/layout/VerticalCurvedList"/>
    <dgm:cxn modelId="{0583F7E8-C4E4-4022-AA01-20EA2479CB38}" type="presParOf" srcId="{25DC1208-01CD-4DF1-8B60-4EB164CCD63E}" destId="{AF9F9A74-E3CA-4C0A-B484-60611412CD45}" srcOrd="0" destOrd="0" presId="urn:microsoft.com/office/officeart/2008/layout/VerticalCurvedList"/>
    <dgm:cxn modelId="{62F9EA45-CE06-4AFB-B6BB-A5ADC811758D}" type="presParOf" srcId="{35A3472F-2AF8-488D-9917-0CABABCAE523}" destId="{1B84BD3C-7547-4C14-8098-219B95CC921F}" srcOrd="3" destOrd="0" presId="urn:microsoft.com/office/officeart/2008/layout/VerticalCurvedList"/>
    <dgm:cxn modelId="{6454292E-6CB2-4B49-9CEE-6FCADEBA0B96}" type="presParOf" srcId="{35A3472F-2AF8-488D-9917-0CABABCAE523}" destId="{9EA433F9-428F-4F24-9ADD-94844804DD6B}" srcOrd="4" destOrd="0" presId="urn:microsoft.com/office/officeart/2008/layout/VerticalCurvedList"/>
    <dgm:cxn modelId="{B3B50429-B82A-46F9-BD26-E62FE830714C}" type="presParOf" srcId="{9EA433F9-428F-4F24-9ADD-94844804DD6B}" destId="{D01BFF9E-A6DF-428A-BE7D-CFB72D36ABAC}" srcOrd="0" destOrd="0" presId="urn:microsoft.com/office/officeart/2008/layout/VerticalCurvedList"/>
    <dgm:cxn modelId="{E5BA26C9-05F7-46CE-A8E7-6555EE45C30F}" type="presParOf" srcId="{35A3472F-2AF8-488D-9917-0CABABCAE523}" destId="{37D5F82C-E0BA-40CB-9E38-6AC167083031}" srcOrd="5" destOrd="0" presId="urn:microsoft.com/office/officeart/2008/layout/VerticalCurvedList"/>
    <dgm:cxn modelId="{2E264F41-FB5F-41D7-9C06-1C784F0EDF1C}" type="presParOf" srcId="{35A3472F-2AF8-488D-9917-0CABABCAE523}" destId="{48265E14-07DC-4613-B9C9-AF44A04E0D99}" srcOrd="6" destOrd="0" presId="urn:microsoft.com/office/officeart/2008/layout/VerticalCurvedList"/>
    <dgm:cxn modelId="{1F5A41E1-7315-4595-9DBF-470BD6B87B07}" type="presParOf" srcId="{48265E14-07DC-4613-B9C9-AF44A04E0D99}" destId="{48266B8B-E2D5-470E-8D25-2A1B94277E45}" srcOrd="0" destOrd="0" presId="urn:microsoft.com/office/officeart/2008/layout/VerticalCurvedList"/>
    <dgm:cxn modelId="{DC20F7D6-0839-4B11-8E1A-674EEF76F15A}" type="presParOf" srcId="{35A3472F-2AF8-488D-9917-0CABABCAE523}" destId="{EE0291BB-0429-4C3B-8617-A1055BC978BC}" srcOrd="7" destOrd="0" presId="urn:microsoft.com/office/officeart/2008/layout/VerticalCurvedList"/>
    <dgm:cxn modelId="{9503C1DE-016D-4A0B-A48C-A2B0EE2D0B15}" type="presParOf" srcId="{35A3472F-2AF8-488D-9917-0CABABCAE523}" destId="{DC1B93D7-7E8D-403B-8459-4E889718732C}" srcOrd="8" destOrd="0" presId="urn:microsoft.com/office/officeart/2008/layout/VerticalCurvedList"/>
    <dgm:cxn modelId="{C5E9792E-7DD7-4A84-BEB2-A1B5AC629212}" type="presParOf" srcId="{DC1B93D7-7E8D-403B-8459-4E889718732C}" destId="{F2A2E647-AF8F-4612-8E9F-77006CB46001}" srcOrd="0" destOrd="0" presId="urn:microsoft.com/office/officeart/2008/layout/VerticalCurvedList"/>
    <dgm:cxn modelId="{E1DF5188-220B-4881-B12B-346DEBDF4709}" type="presParOf" srcId="{35A3472F-2AF8-488D-9917-0CABABCAE523}" destId="{E9A468C1-3974-4AF9-8BA1-74E48E1AF91A}" srcOrd="9" destOrd="0" presId="urn:microsoft.com/office/officeart/2008/layout/VerticalCurvedList"/>
    <dgm:cxn modelId="{6C67B3FC-987A-418D-9948-8E4998298AF0}" type="presParOf" srcId="{35A3472F-2AF8-488D-9917-0CABABCAE523}" destId="{D9459C62-4088-498F-86FE-C495E87449C8}" srcOrd="10" destOrd="0" presId="urn:microsoft.com/office/officeart/2008/layout/VerticalCurvedList"/>
    <dgm:cxn modelId="{9CC2C2A4-F5DA-4FEF-8CB0-65F9F21D9F35}" type="presParOf" srcId="{D9459C62-4088-498F-86FE-C495E87449C8}" destId="{4D049B81-E116-4636-B19E-761A0EA9507D}" srcOrd="0" destOrd="0" presId="urn:microsoft.com/office/officeart/2008/layout/VerticalCurvedList"/>
    <dgm:cxn modelId="{EA946A1E-FE6A-4A9E-8C3A-D0AD6B8E1272}" type="presParOf" srcId="{35A3472F-2AF8-488D-9917-0CABABCAE523}" destId="{F0ED8807-38EE-46AE-88F9-519CF0CD1666}" srcOrd="11" destOrd="0" presId="urn:microsoft.com/office/officeart/2008/layout/VerticalCurvedList"/>
    <dgm:cxn modelId="{C79C1193-F18E-4788-AC14-D7CA024637BE}" type="presParOf" srcId="{35A3472F-2AF8-488D-9917-0CABABCAE523}" destId="{2AB8F082-B586-45F2-8D55-B3D0FF377D37}" srcOrd="12" destOrd="0" presId="urn:microsoft.com/office/officeart/2008/layout/VerticalCurvedList"/>
    <dgm:cxn modelId="{1DB706A0-5ECD-4FB5-A34F-2B19331C042F}" type="presParOf" srcId="{2AB8F082-B586-45F2-8D55-B3D0FF377D37}" destId="{18BC8B5F-2E1E-4B94-85D2-A77E5DDB3F7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5376F-9FF3-4A2F-A7B2-2136B743CAB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B2408484-20D4-4764-8381-9EB455E02724}">
      <dgm:prSet phldrT="[Текст]" custT="1"/>
      <dgm:spPr/>
      <dgm:t>
        <a:bodyPr/>
        <a:lstStyle/>
        <a:p>
          <a:r>
            <a:rPr lang="kk-KZ" sz="1800" dirty="0"/>
            <a:t>1. Жеке тұлғаның биологиялық факторы - ол тек денемен адамның марфофункционалды ұйымы ғана емес, сонымен қатар тірі ағзаның эволюциясы кезінде пайда болған тәртіптің бағдарламасы. Бұл бағдарламалар өз іс-әрекетін ұрықтану кезінде бастайды және эмбрион өмірінің үшінші айында жеке тұлға тәртібінің төзімді формалары біліне бастайды. Бұл бағдарламалардың тізімі әрдайым байытылып отырады.</a:t>
          </a:r>
          <a:endParaRPr lang="ru-RU" sz="1800" dirty="0">
            <a:latin typeface="Arial" panose="020B0604020202020204" pitchFamily="34" charset="0"/>
            <a:cs typeface="Arial" panose="020B0604020202020204" pitchFamily="34" charset="0"/>
          </a:endParaRPr>
        </a:p>
      </dgm:t>
    </dgm:pt>
    <dgm:pt modelId="{CADBF4C2-DEFD-4C8F-8668-A385AFE6DE05}" type="parTrans" cxnId="{9D431B6D-A14B-4F09-BD5E-543022BE8CAC}">
      <dgm:prSet/>
      <dgm:spPr/>
      <dgm:t>
        <a:bodyPr/>
        <a:lstStyle/>
        <a:p>
          <a:endParaRPr lang="ru-RU"/>
        </a:p>
      </dgm:t>
    </dgm:pt>
    <dgm:pt modelId="{6631A650-CD20-4061-ACFA-00FEEEB2A73B}" type="sibTrans" cxnId="{9D431B6D-A14B-4F09-BD5E-543022BE8CAC}">
      <dgm:prSet/>
      <dgm:spPr/>
      <dgm:t>
        <a:bodyPr/>
        <a:lstStyle/>
        <a:p>
          <a:endParaRPr lang="ru-RU"/>
        </a:p>
      </dgm:t>
    </dgm:pt>
    <dgm:pt modelId="{EEED3A86-0355-4D34-ADD5-A588A2D0957B}">
      <dgm:prSet phldrT="[Текст]" custT="1"/>
      <dgm:spPr/>
      <dgm:t>
        <a:bodyPr/>
        <a:lstStyle/>
        <a:p>
          <a:r>
            <a:rPr lang="kk-KZ" sz="1800" dirty="0"/>
            <a:t>2. Өсу бағдарламасы немесе грациализациясы балалар және үлкендер арақатынасы. (Ашқан зерттеушілері А.А. Малиновский және Я.Я.Рогинский).</a:t>
          </a:r>
          <a:endParaRPr lang="ru-RU" sz="1800" dirty="0">
            <a:latin typeface="Arial" panose="020B0604020202020204" pitchFamily="34" charset="0"/>
            <a:cs typeface="Arial" panose="020B0604020202020204" pitchFamily="34" charset="0"/>
          </a:endParaRPr>
        </a:p>
      </dgm:t>
    </dgm:pt>
    <dgm:pt modelId="{7FD6878C-AF9E-4D66-A914-6B8D50912F48}" type="parTrans" cxnId="{2B2890EF-38AE-4004-86A3-4EABE2FB767D}">
      <dgm:prSet/>
      <dgm:spPr/>
      <dgm:t>
        <a:bodyPr/>
        <a:lstStyle/>
        <a:p>
          <a:endParaRPr lang="ru-RU"/>
        </a:p>
      </dgm:t>
    </dgm:pt>
    <dgm:pt modelId="{82BE48DB-BD15-48D9-B081-2D90292C3DD2}" type="sibTrans" cxnId="{2B2890EF-38AE-4004-86A3-4EABE2FB767D}">
      <dgm:prSet/>
      <dgm:spPr/>
      <dgm:t>
        <a:bodyPr/>
        <a:lstStyle/>
        <a:p>
          <a:endParaRPr lang="ru-RU"/>
        </a:p>
      </dgm:t>
    </dgm:pt>
    <dgm:pt modelId="{DFC525DA-024D-4A69-AA97-14158EB10C37}">
      <dgm:prSet custT="1"/>
      <dgm:spPr/>
      <dgm:t>
        <a:bodyPr/>
        <a:lstStyle/>
        <a:p>
          <a:r>
            <a:rPr lang="kk-KZ" sz="1800" dirty="0"/>
            <a:t>3. Энергия жұмсау бағдарламасы, заталмасу механизмі келісімді уақытта үстемдік етеді (ашқан В.В.Бунак). Бұдан басқада 12 биалогиялық жыныспен байланысты бағдарламалар бар.</a:t>
          </a:r>
          <a:endParaRPr lang="ru-RU" sz="1800" dirty="0">
            <a:latin typeface="Arial" panose="020B0604020202020204" pitchFamily="34" charset="0"/>
            <a:cs typeface="Arial" panose="020B0604020202020204" pitchFamily="34" charset="0"/>
          </a:endParaRPr>
        </a:p>
      </dgm:t>
    </dgm:pt>
    <dgm:pt modelId="{6A64E67D-2E35-44AB-B6CB-92F2EE93E6FB}" type="parTrans" cxnId="{263538F8-5405-40AB-B8B4-213648D148D1}">
      <dgm:prSet/>
      <dgm:spPr/>
      <dgm:t>
        <a:bodyPr/>
        <a:lstStyle/>
        <a:p>
          <a:endParaRPr lang="ru-RU"/>
        </a:p>
      </dgm:t>
    </dgm:pt>
    <dgm:pt modelId="{E265AEE8-F5A7-441A-B597-8A1CC5CD9F93}" type="sibTrans" cxnId="{263538F8-5405-40AB-B8B4-213648D148D1}">
      <dgm:prSet/>
      <dgm:spPr/>
      <dgm:t>
        <a:bodyPr/>
        <a:lstStyle/>
        <a:p>
          <a:endParaRPr lang="ru-RU"/>
        </a:p>
      </dgm:t>
    </dgm:pt>
    <dgm:pt modelId="{4235E5C8-24F5-4302-BC11-468A9638C969}" type="pres">
      <dgm:prSet presAssocID="{75A5376F-9FF3-4A2F-A7B2-2136B743CABB}" presName="outerComposite" presStyleCnt="0">
        <dgm:presLayoutVars>
          <dgm:chMax val="5"/>
          <dgm:dir/>
          <dgm:resizeHandles val="exact"/>
        </dgm:presLayoutVars>
      </dgm:prSet>
      <dgm:spPr/>
    </dgm:pt>
    <dgm:pt modelId="{DB176A9F-408D-4034-A051-3DD39E7CCD48}" type="pres">
      <dgm:prSet presAssocID="{75A5376F-9FF3-4A2F-A7B2-2136B743CABB}" presName="dummyMaxCanvas" presStyleCnt="0">
        <dgm:presLayoutVars/>
      </dgm:prSet>
      <dgm:spPr/>
    </dgm:pt>
    <dgm:pt modelId="{C6E0FF9C-D55A-42D5-B331-7E97A9984281}" type="pres">
      <dgm:prSet presAssocID="{75A5376F-9FF3-4A2F-A7B2-2136B743CABB}" presName="ThreeNodes_1" presStyleLbl="node1" presStyleIdx="0" presStyleCnt="3" custScaleY="125536" custLinFactNeighborX="849" custLinFactNeighborY="4631">
        <dgm:presLayoutVars>
          <dgm:bulletEnabled val="1"/>
        </dgm:presLayoutVars>
      </dgm:prSet>
      <dgm:spPr/>
    </dgm:pt>
    <dgm:pt modelId="{A7CB99DA-9912-4621-8301-5727EC98833D}" type="pres">
      <dgm:prSet presAssocID="{75A5376F-9FF3-4A2F-A7B2-2136B743CABB}" presName="ThreeNodes_2" presStyleLbl="node1" presStyleIdx="1" presStyleCnt="3" custScaleY="82111">
        <dgm:presLayoutVars>
          <dgm:bulletEnabled val="1"/>
        </dgm:presLayoutVars>
      </dgm:prSet>
      <dgm:spPr/>
    </dgm:pt>
    <dgm:pt modelId="{7A942656-58DF-4FCE-AC31-9C826299CD70}" type="pres">
      <dgm:prSet presAssocID="{75A5376F-9FF3-4A2F-A7B2-2136B743CABB}" presName="ThreeNodes_3" presStyleLbl="node1" presStyleIdx="2" presStyleCnt="3">
        <dgm:presLayoutVars>
          <dgm:bulletEnabled val="1"/>
        </dgm:presLayoutVars>
      </dgm:prSet>
      <dgm:spPr/>
    </dgm:pt>
    <dgm:pt modelId="{80FDE0B5-3B56-49E6-98E8-698DDD660C91}" type="pres">
      <dgm:prSet presAssocID="{75A5376F-9FF3-4A2F-A7B2-2136B743CABB}" presName="ThreeConn_1-2" presStyleLbl="fgAccFollowNode1" presStyleIdx="0" presStyleCnt="2">
        <dgm:presLayoutVars>
          <dgm:bulletEnabled val="1"/>
        </dgm:presLayoutVars>
      </dgm:prSet>
      <dgm:spPr/>
    </dgm:pt>
    <dgm:pt modelId="{64506B6E-B358-473A-8351-258B5AF9C17A}" type="pres">
      <dgm:prSet presAssocID="{75A5376F-9FF3-4A2F-A7B2-2136B743CABB}" presName="ThreeConn_2-3" presStyleLbl="fgAccFollowNode1" presStyleIdx="1" presStyleCnt="2">
        <dgm:presLayoutVars>
          <dgm:bulletEnabled val="1"/>
        </dgm:presLayoutVars>
      </dgm:prSet>
      <dgm:spPr/>
    </dgm:pt>
    <dgm:pt modelId="{68706B12-0F0D-40EE-B211-186091139965}" type="pres">
      <dgm:prSet presAssocID="{75A5376F-9FF3-4A2F-A7B2-2136B743CABB}" presName="ThreeNodes_1_text" presStyleLbl="node1" presStyleIdx="2" presStyleCnt="3">
        <dgm:presLayoutVars>
          <dgm:bulletEnabled val="1"/>
        </dgm:presLayoutVars>
      </dgm:prSet>
      <dgm:spPr/>
    </dgm:pt>
    <dgm:pt modelId="{FCF8DD3E-DB98-42C2-92F4-4C2A23E8E44B}" type="pres">
      <dgm:prSet presAssocID="{75A5376F-9FF3-4A2F-A7B2-2136B743CABB}" presName="ThreeNodes_2_text" presStyleLbl="node1" presStyleIdx="2" presStyleCnt="3">
        <dgm:presLayoutVars>
          <dgm:bulletEnabled val="1"/>
        </dgm:presLayoutVars>
      </dgm:prSet>
      <dgm:spPr/>
    </dgm:pt>
    <dgm:pt modelId="{EAF82A99-0BE4-4A26-8DBF-70E60547C3D2}" type="pres">
      <dgm:prSet presAssocID="{75A5376F-9FF3-4A2F-A7B2-2136B743CABB}" presName="ThreeNodes_3_text" presStyleLbl="node1" presStyleIdx="2" presStyleCnt="3">
        <dgm:presLayoutVars>
          <dgm:bulletEnabled val="1"/>
        </dgm:presLayoutVars>
      </dgm:prSet>
      <dgm:spPr/>
    </dgm:pt>
  </dgm:ptLst>
  <dgm:cxnLst>
    <dgm:cxn modelId="{DAF05015-2B94-425D-B0A4-10CB9DD8F3D6}" type="presOf" srcId="{75A5376F-9FF3-4A2F-A7B2-2136B743CABB}" destId="{4235E5C8-24F5-4302-BC11-468A9638C969}" srcOrd="0" destOrd="0" presId="urn:microsoft.com/office/officeart/2005/8/layout/vProcess5"/>
    <dgm:cxn modelId="{ECB0285F-920A-4FAE-AEBB-5E87978EC02E}" type="presOf" srcId="{B2408484-20D4-4764-8381-9EB455E02724}" destId="{C6E0FF9C-D55A-42D5-B331-7E97A9984281}" srcOrd="0" destOrd="0" presId="urn:microsoft.com/office/officeart/2005/8/layout/vProcess5"/>
    <dgm:cxn modelId="{86FD9B44-FED4-4CC0-A151-2FE7E7DB2A1E}" type="presOf" srcId="{DFC525DA-024D-4A69-AA97-14158EB10C37}" destId="{7A942656-58DF-4FCE-AC31-9C826299CD70}" srcOrd="0" destOrd="0" presId="urn:microsoft.com/office/officeart/2005/8/layout/vProcess5"/>
    <dgm:cxn modelId="{9D431B6D-A14B-4F09-BD5E-543022BE8CAC}" srcId="{75A5376F-9FF3-4A2F-A7B2-2136B743CABB}" destId="{B2408484-20D4-4764-8381-9EB455E02724}" srcOrd="0" destOrd="0" parTransId="{CADBF4C2-DEFD-4C8F-8668-A385AFE6DE05}" sibTransId="{6631A650-CD20-4061-ACFA-00FEEEB2A73B}"/>
    <dgm:cxn modelId="{B29C3F78-1F48-4126-863B-F143707C2751}" type="presOf" srcId="{EEED3A86-0355-4D34-ADD5-A588A2D0957B}" destId="{A7CB99DA-9912-4621-8301-5727EC98833D}" srcOrd="0" destOrd="0" presId="urn:microsoft.com/office/officeart/2005/8/layout/vProcess5"/>
    <dgm:cxn modelId="{4A3667A8-3FA5-490C-9226-60FD2B7EC454}" type="presOf" srcId="{DFC525DA-024D-4A69-AA97-14158EB10C37}" destId="{EAF82A99-0BE4-4A26-8DBF-70E60547C3D2}" srcOrd="1" destOrd="0" presId="urn:microsoft.com/office/officeart/2005/8/layout/vProcess5"/>
    <dgm:cxn modelId="{705EC3BD-4257-4B33-A7B8-166B912E1784}" type="presOf" srcId="{82BE48DB-BD15-48D9-B081-2D90292C3DD2}" destId="{64506B6E-B358-473A-8351-258B5AF9C17A}" srcOrd="0" destOrd="0" presId="urn:microsoft.com/office/officeart/2005/8/layout/vProcess5"/>
    <dgm:cxn modelId="{5C0398C3-EDDE-4255-959E-79CB240985C9}" type="presOf" srcId="{6631A650-CD20-4061-ACFA-00FEEEB2A73B}" destId="{80FDE0B5-3B56-49E6-98E8-698DDD660C91}" srcOrd="0" destOrd="0" presId="urn:microsoft.com/office/officeart/2005/8/layout/vProcess5"/>
    <dgm:cxn modelId="{FA440DE4-D0B5-4058-AE9D-552F7A9973F6}" type="presOf" srcId="{EEED3A86-0355-4D34-ADD5-A588A2D0957B}" destId="{FCF8DD3E-DB98-42C2-92F4-4C2A23E8E44B}" srcOrd="1" destOrd="0" presId="urn:microsoft.com/office/officeart/2005/8/layout/vProcess5"/>
    <dgm:cxn modelId="{2B2890EF-38AE-4004-86A3-4EABE2FB767D}" srcId="{75A5376F-9FF3-4A2F-A7B2-2136B743CABB}" destId="{EEED3A86-0355-4D34-ADD5-A588A2D0957B}" srcOrd="1" destOrd="0" parTransId="{7FD6878C-AF9E-4D66-A914-6B8D50912F48}" sibTransId="{82BE48DB-BD15-48D9-B081-2D90292C3DD2}"/>
    <dgm:cxn modelId="{A794E5F1-6479-4B42-A40A-3C585DDE1CEB}" type="presOf" srcId="{B2408484-20D4-4764-8381-9EB455E02724}" destId="{68706B12-0F0D-40EE-B211-186091139965}" srcOrd="1" destOrd="0" presId="urn:microsoft.com/office/officeart/2005/8/layout/vProcess5"/>
    <dgm:cxn modelId="{263538F8-5405-40AB-B8B4-213648D148D1}" srcId="{75A5376F-9FF3-4A2F-A7B2-2136B743CABB}" destId="{DFC525DA-024D-4A69-AA97-14158EB10C37}" srcOrd="2" destOrd="0" parTransId="{6A64E67D-2E35-44AB-B6CB-92F2EE93E6FB}" sibTransId="{E265AEE8-F5A7-441A-B597-8A1CC5CD9F93}"/>
    <dgm:cxn modelId="{970512D7-059D-4AF3-A27B-0AED8FE9C3BD}" type="presParOf" srcId="{4235E5C8-24F5-4302-BC11-468A9638C969}" destId="{DB176A9F-408D-4034-A051-3DD39E7CCD48}" srcOrd="0" destOrd="0" presId="urn:microsoft.com/office/officeart/2005/8/layout/vProcess5"/>
    <dgm:cxn modelId="{9FAA93E0-7977-4680-BA8F-DA2D4E638614}" type="presParOf" srcId="{4235E5C8-24F5-4302-BC11-468A9638C969}" destId="{C6E0FF9C-D55A-42D5-B331-7E97A9984281}" srcOrd="1" destOrd="0" presId="urn:microsoft.com/office/officeart/2005/8/layout/vProcess5"/>
    <dgm:cxn modelId="{1D81A4D5-40FC-487D-8E47-A1472F0C37BF}" type="presParOf" srcId="{4235E5C8-24F5-4302-BC11-468A9638C969}" destId="{A7CB99DA-9912-4621-8301-5727EC98833D}" srcOrd="2" destOrd="0" presId="urn:microsoft.com/office/officeart/2005/8/layout/vProcess5"/>
    <dgm:cxn modelId="{3F353868-2FF6-4F93-9A9B-31F57109CB89}" type="presParOf" srcId="{4235E5C8-24F5-4302-BC11-468A9638C969}" destId="{7A942656-58DF-4FCE-AC31-9C826299CD70}" srcOrd="3" destOrd="0" presId="urn:microsoft.com/office/officeart/2005/8/layout/vProcess5"/>
    <dgm:cxn modelId="{0478EBB1-5BF2-4F8B-95B2-35C8081DEF17}" type="presParOf" srcId="{4235E5C8-24F5-4302-BC11-468A9638C969}" destId="{80FDE0B5-3B56-49E6-98E8-698DDD660C91}" srcOrd="4" destOrd="0" presId="urn:microsoft.com/office/officeart/2005/8/layout/vProcess5"/>
    <dgm:cxn modelId="{D486FA13-DD01-4C45-ACB0-979166145DB9}" type="presParOf" srcId="{4235E5C8-24F5-4302-BC11-468A9638C969}" destId="{64506B6E-B358-473A-8351-258B5AF9C17A}" srcOrd="5" destOrd="0" presId="urn:microsoft.com/office/officeart/2005/8/layout/vProcess5"/>
    <dgm:cxn modelId="{B7FBEEFE-550D-4FD6-80BE-03F3391AED89}" type="presParOf" srcId="{4235E5C8-24F5-4302-BC11-468A9638C969}" destId="{68706B12-0F0D-40EE-B211-186091139965}" srcOrd="6" destOrd="0" presId="urn:microsoft.com/office/officeart/2005/8/layout/vProcess5"/>
    <dgm:cxn modelId="{8D65BF96-AB93-4D94-8A5C-7889653CBC44}" type="presParOf" srcId="{4235E5C8-24F5-4302-BC11-468A9638C969}" destId="{FCF8DD3E-DB98-42C2-92F4-4C2A23E8E44B}" srcOrd="7" destOrd="0" presId="urn:microsoft.com/office/officeart/2005/8/layout/vProcess5"/>
    <dgm:cxn modelId="{259D5352-AF93-4E05-87A4-10A1F0E65CBD}" type="presParOf" srcId="{4235E5C8-24F5-4302-BC11-468A9638C969}" destId="{EAF82A99-0BE4-4A26-8DBF-70E60547C3D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45943-42F0-4F98-AE54-C23361B6458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8955C558-3CF8-49AB-8AD0-5EE1A96CD914}">
      <dgm:prSet phldrT="[Текст]"/>
      <dgm:spPr/>
      <dgm:t>
        <a:bodyPr/>
        <a:lstStyle/>
        <a:p>
          <a:r>
            <a:rPr lang="kk-KZ" b="1" dirty="0">
              <a:effectLst/>
              <a:latin typeface="Arial" panose="020B0604020202020204" pitchFamily="34" charset="0"/>
              <a:ea typeface="Calibri" panose="020F0502020204030204" pitchFamily="34" charset="0"/>
              <a:cs typeface="Arial" panose="020B0604020202020204" pitchFamily="34" charset="0"/>
            </a:rPr>
            <a:t>А. Раппопорт ғылым пәлсапасында төрт көрнекті ғалымның тұжырымдамасы</a:t>
          </a:r>
          <a:r>
            <a:rPr lang="kk-KZ" dirty="0">
              <a:effectLst/>
              <a:latin typeface="Arial" panose="020B0604020202020204" pitchFamily="34" charset="0"/>
              <a:ea typeface="Calibri" panose="020F050202020403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dgm:t>
    </dgm:pt>
    <dgm:pt modelId="{3B4B0B1A-B9AF-4FE8-8DD0-F97FE12EE33D}" type="parTrans" cxnId="{98110A70-E911-44E6-BA6B-E9D0C2D1A662}">
      <dgm:prSet/>
      <dgm:spPr/>
      <dgm:t>
        <a:bodyPr/>
        <a:lstStyle/>
        <a:p>
          <a:endParaRPr lang="ru-RU"/>
        </a:p>
      </dgm:t>
    </dgm:pt>
    <dgm:pt modelId="{5AF0F67F-A435-4DB1-9215-BDB5A58A571F}" type="sibTrans" cxnId="{98110A70-E911-44E6-BA6B-E9D0C2D1A662}">
      <dgm:prSet/>
      <dgm:spPr/>
      <dgm:t>
        <a:bodyPr/>
        <a:lstStyle/>
        <a:p>
          <a:endParaRPr lang="ru-RU"/>
        </a:p>
      </dgm:t>
    </dgm:pt>
    <dgm:pt modelId="{B257D220-0732-445C-95AE-B30B629CFCC7}">
      <dgm:prSet phldrT="[Текст]" custT="1"/>
      <dgm:spPr/>
      <dgm:t>
        <a:bodyPr/>
        <a:lstStyle/>
        <a:p>
          <a:r>
            <a:rPr lang="kk-KZ" sz="1200" b="1" dirty="0">
              <a:latin typeface="Arial" panose="020B0604020202020204" pitchFamily="34" charset="0"/>
              <a:cs typeface="Arial" panose="020B0604020202020204" pitchFamily="34" charset="0"/>
            </a:rPr>
            <a:t>Бірінші</a:t>
          </a:r>
          <a:r>
            <a:rPr lang="kk-KZ" sz="1200" dirty="0">
              <a:latin typeface="Arial" panose="020B0604020202020204" pitchFamily="34" charset="0"/>
              <a:cs typeface="Arial" panose="020B0604020202020204" pitchFamily="34" charset="0"/>
            </a:rPr>
            <a:t> биолог Людвига фон Берталанфидің тұжырымдамасы (L. V. Bertalanffy), тірі ағзадағы тізімде тіркелген қасиеттер мен үдерістер, ашық жүйенің туындысы ретінде қарастырылды, яғни өзін қоршаған ортамен, материямен немесе күш-қуатпен алмасатын жүйе ретінде қарастырылды.</a:t>
          </a:r>
          <a:endParaRPr lang="ru-RU" sz="1200" dirty="0">
            <a:latin typeface="Arial" panose="020B0604020202020204" pitchFamily="34" charset="0"/>
            <a:cs typeface="Arial" panose="020B0604020202020204" pitchFamily="34" charset="0"/>
          </a:endParaRPr>
        </a:p>
      </dgm:t>
    </dgm:pt>
    <dgm:pt modelId="{4FEA1475-76D1-4E76-A665-7B94FF3CE7B1}" type="parTrans" cxnId="{796EBB52-5251-4DF6-B9CE-72D442BFBB5A}">
      <dgm:prSet/>
      <dgm:spPr/>
      <dgm:t>
        <a:bodyPr/>
        <a:lstStyle/>
        <a:p>
          <a:endParaRPr lang="ru-RU"/>
        </a:p>
      </dgm:t>
    </dgm:pt>
    <dgm:pt modelId="{9FCBEBAF-3E30-4974-8F6F-1E39A021547C}" type="sibTrans" cxnId="{796EBB52-5251-4DF6-B9CE-72D442BFBB5A}">
      <dgm:prSet/>
      <dgm:spPr/>
      <dgm:t>
        <a:bodyPr/>
        <a:lstStyle/>
        <a:p>
          <a:endParaRPr lang="ru-RU"/>
        </a:p>
      </dgm:t>
    </dgm:pt>
    <dgm:pt modelId="{EE67B5C3-46B8-4169-8470-D343A98D6075}">
      <dgm:prSet phldrT="[Текст]" custT="1"/>
      <dgm:spPr/>
      <dgm:t>
        <a:bodyPr/>
        <a:lstStyle/>
        <a:p>
          <a:r>
            <a:rPr lang="kk-KZ" sz="1200" b="1" dirty="0">
              <a:latin typeface="Arial" panose="020B0604020202020204" pitchFamily="34" charset="0"/>
              <a:cs typeface="Arial" panose="020B0604020202020204" pitchFamily="34" charset="0"/>
            </a:rPr>
            <a:t>Үшінші</a:t>
          </a:r>
          <a:r>
            <a:rPr lang="kk-KZ" sz="1200" dirty="0">
              <a:latin typeface="Arial" panose="020B0604020202020204" pitchFamily="34" charset="0"/>
              <a:cs typeface="Arial" panose="020B0604020202020204" pitchFamily="34" charset="0"/>
            </a:rPr>
            <a:t> тұжырымдаманың идеясы экономист Кеннет Боул- дингке (К. Boulding) тиесілі, ол адамзатқа этикалық мәселелердің ықпал етуін тек экономикалық ғылым ғана емес, сонымен бірге жалпы ғылым, соның ішінде пәлсапа мен идеология да ықпал ететінін зерттеді және адамдық қоғамдағы әр түрлі үш әлеуметтік бақылау жүйесі туралы ойды (уәждің қайнар көзі) ойлап шығарды.</a:t>
          </a:r>
          <a:endParaRPr lang="ru-RU" sz="1200" dirty="0">
            <a:latin typeface="Arial" panose="020B0604020202020204" pitchFamily="34" charset="0"/>
            <a:cs typeface="Arial" panose="020B0604020202020204" pitchFamily="34" charset="0"/>
          </a:endParaRPr>
        </a:p>
      </dgm:t>
    </dgm:pt>
    <dgm:pt modelId="{8F9E7FD7-735B-4AF2-9455-14086CEA1A52}" type="parTrans" cxnId="{49B37AF4-6445-474F-B550-9235AC3A633A}">
      <dgm:prSet/>
      <dgm:spPr/>
      <dgm:t>
        <a:bodyPr/>
        <a:lstStyle/>
        <a:p>
          <a:endParaRPr lang="ru-RU"/>
        </a:p>
      </dgm:t>
    </dgm:pt>
    <dgm:pt modelId="{738FED28-400C-445A-8CFF-31EFAC718263}" type="sibTrans" cxnId="{49B37AF4-6445-474F-B550-9235AC3A633A}">
      <dgm:prSet/>
      <dgm:spPr/>
      <dgm:t>
        <a:bodyPr/>
        <a:lstStyle/>
        <a:p>
          <a:endParaRPr lang="ru-RU"/>
        </a:p>
      </dgm:t>
    </dgm:pt>
    <dgm:pt modelId="{FBAA9F5C-3D17-49B9-B607-56D4EBFB9546}">
      <dgm:prSet phldrT="[Текст]" custT="1"/>
      <dgm:spPr/>
      <dgm:t>
        <a:bodyPr/>
        <a:lstStyle/>
        <a:p>
          <a:r>
            <a:rPr lang="kk-KZ" sz="1200" b="1" dirty="0">
              <a:latin typeface="Arial" panose="020B0604020202020204" pitchFamily="34" charset="0"/>
              <a:cs typeface="Arial" panose="020B0604020202020204" pitchFamily="34" charset="0"/>
            </a:rPr>
            <a:t>Төртінші</a:t>
          </a:r>
          <a:r>
            <a:rPr lang="kk-KZ" sz="1200" dirty="0">
              <a:latin typeface="Arial" panose="020B0604020202020204" pitchFamily="34" charset="0"/>
              <a:cs typeface="Arial" panose="020B0604020202020204" pitchFamily="34" charset="0"/>
            </a:rPr>
            <a:t> тұжырымдама өз кезегінде математик А. Раппопортқа ерен қабілеттің математикалық үлгілерін немесе олардың мазмұны бойынша әр түрлі үдерістерді изоморфизм негізіндеө өңдеу әдістемесінің туындыгерлік құқығы тиесілі. Ол «жүйелік жандасуға менің жеке қызығушылығым математикалық изоморфизмдердің диапазонының сенімділігін зерттеу мүмкіндігіне шоғырланған» деп атап көрсетеді. Физикалық ғылымдарда бұл мүмкіндік айқын. </a:t>
          </a:r>
          <a:endParaRPr lang="ru-RU" sz="1200" dirty="0">
            <a:latin typeface="Arial" panose="020B0604020202020204" pitchFamily="34" charset="0"/>
            <a:cs typeface="Arial" panose="020B0604020202020204" pitchFamily="34" charset="0"/>
          </a:endParaRPr>
        </a:p>
      </dgm:t>
    </dgm:pt>
    <dgm:pt modelId="{0183FFB4-3102-4FC7-B30B-9BC58D16A001}" type="parTrans" cxnId="{EC1E462D-EBB5-497B-BA81-F5A3B9453973}">
      <dgm:prSet/>
      <dgm:spPr/>
      <dgm:t>
        <a:bodyPr/>
        <a:lstStyle/>
        <a:p>
          <a:endParaRPr lang="ru-RU"/>
        </a:p>
      </dgm:t>
    </dgm:pt>
    <dgm:pt modelId="{EC1EF723-3B47-4F8D-93B1-6CE703061E94}" type="sibTrans" cxnId="{EC1E462D-EBB5-497B-BA81-F5A3B9453973}">
      <dgm:prSet/>
      <dgm:spPr/>
      <dgm:t>
        <a:bodyPr/>
        <a:lstStyle/>
        <a:p>
          <a:endParaRPr lang="ru-RU"/>
        </a:p>
      </dgm:t>
    </dgm:pt>
    <dgm:pt modelId="{2C51E388-CE40-4254-A7E9-4A4648203EF0}">
      <dgm:prSet custT="1"/>
      <dgm:spPr/>
      <dgm:t>
        <a:bodyPr/>
        <a:lstStyle/>
        <a:p>
          <a:r>
            <a:rPr lang="kk-KZ" sz="1200" b="1" dirty="0">
              <a:latin typeface="Arial" panose="020B0604020202020204" pitchFamily="34" charset="0"/>
              <a:cs typeface="Arial" panose="020B0604020202020204" pitchFamily="34" charset="0"/>
            </a:rPr>
            <a:t>Екінші </a:t>
          </a:r>
          <a:r>
            <a:rPr lang="kk-KZ" sz="1200" dirty="0">
              <a:latin typeface="Arial" panose="020B0604020202020204" pitchFamily="34" charset="0"/>
              <a:cs typeface="Arial" panose="020B0604020202020204" pitchFamily="34" charset="0"/>
            </a:rPr>
            <a:t>физиолог Ральф Джерардтың тұжырымдамасы (R. Gerard), биологиялық және әлеуметтік ғылымдарды біртұтас схемаға біріктіру жолдарын анықтауға мүмкіндік беретін және оларды жетілдіретін жалпы әдістеменің негізіндегі жағдай. Жүйелердің жалпы теориясына Джерардтың жандасуы «ағзаның» біртұтас тұжырымдамасын құру идеясына негізделді. Оның пікрі бойынша, біртұтас ағза үш түрлі саламен анықталады: құрылым, қызмет және эволюция арқылы анықталады.</a:t>
          </a:r>
          <a:endParaRPr lang="ru-RU" sz="1200" dirty="0">
            <a:latin typeface="Arial" panose="020B0604020202020204" pitchFamily="34" charset="0"/>
            <a:cs typeface="Arial" panose="020B0604020202020204" pitchFamily="34" charset="0"/>
          </a:endParaRPr>
        </a:p>
      </dgm:t>
    </dgm:pt>
    <dgm:pt modelId="{23541081-F06F-40E0-9456-EF4B13EA2B51}" type="parTrans" cxnId="{29F341C0-4A05-4C33-9CC5-2D5468EDFD78}">
      <dgm:prSet/>
      <dgm:spPr/>
      <dgm:t>
        <a:bodyPr/>
        <a:lstStyle/>
        <a:p>
          <a:endParaRPr lang="ru-RU"/>
        </a:p>
      </dgm:t>
    </dgm:pt>
    <dgm:pt modelId="{F431B1A2-3D4B-482F-A9CD-B97DA1FEFC99}" type="sibTrans" cxnId="{29F341C0-4A05-4C33-9CC5-2D5468EDFD78}">
      <dgm:prSet/>
      <dgm:spPr/>
      <dgm:t>
        <a:bodyPr/>
        <a:lstStyle/>
        <a:p>
          <a:endParaRPr lang="ru-RU"/>
        </a:p>
      </dgm:t>
    </dgm:pt>
    <dgm:pt modelId="{4302295C-F5E4-4438-A5BF-A4E4D06B985B}" type="pres">
      <dgm:prSet presAssocID="{7A345943-42F0-4F98-AE54-C23361B6458B}" presName="Name0" presStyleCnt="0">
        <dgm:presLayoutVars>
          <dgm:chPref val="1"/>
          <dgm:dir/>
          <dgm:animOne val="branch"/>
          <dgm:animLvl val="lvl"/>
          <dgm:resizeHandles val="exact"/>
        </dgm:presLayoutVars>
      </dgm:prSet>
      <dgm:spPr/>
    </dgm:pt>
    <dgm:pt modelId="{DB0EBA79-DB23-4FD1-BADE-32F6627BF661}" type="pres">
      <dgm:prSet presAssocID="{8955C558-3CF8-49AB-8AD0-5EE1A96CD914}" presName="root1" presStyleCnt="0"/>
      <dgm:spPr/>
    </dgm:pt>
    <dgm:pt modelId="{980A81D1-4634-4402-8300-B400808C0406}" type="pres">
      <dgm:prSet presAssocID="{8955C558-3CF8-49AB-8AD0-5EE1A96CD914}" presName="LevelOneTextNode" presStyleLbl="node0" presStyleIdx="0" presStyleCnt="1" custScaleX="183217" custLinFactX="-139681" custLinFactNeighborX="-200000" custLinFactNeighborY="2841">
        <dgm:presLayoutVars>
          <dgm:chPref val="3"/>
        </dgm:presLayoutVars>
      </dgm:prSet>
      <dgm:spPr/>
    </dgm:pt>
    <dgm:pt modelId="{24B5ABBF-42B8-4F40-9448-0ECE471338A2}" type="pres">
      <dgm:prSet presAssocID="{8955C558-3CF8-49AB-8AD0-5EE1A96CD914}" presName="level2hierChild" presStyleCnt="0"/>
      <dgm:spPr/>
    </dgm:pt>
    <dgm:pt modelId="{175F3637-22E5-43D8-8BA3-98A500EE22D1}" type="pres">
      <dgm:prSet presAssocID="{4FEA1475-76D1-4E76-A665-7B94FF3CE7B1}" presName="conn2-1" presStyleLbl="parChTrans1D2" presStyleIdx="0" presStyleCnt="4"/>
      <dgm:spPr/>
    </dgm:pt>
    <dgm:pt modelId="{D6086204-1BDA-4CC8-83D7-3A65CB7A15AC}" type="pres">
      <dgm:prSet presAssocID="{4FEA1475-76D1-4E76-A665-7B94FF3CE7B1}" presName="connTx" presStyleLbl="parChTrans1D2" presStyleIdx="0" presStyleCnt="4"/>
      <dgm:spPr/>
    </dgm:pt>
    <dgm:pt modelId="{A4211C6C-68B8-4D04-9F99-2E91F2CC3B38}" type="pres">
      <dgm:prSet presAssocID="{B257D220-0732-445C-95AE-B30B629CFCC7}" presName="root2" presStyleCnt="0"/>
      <dgm:spPr/>
    </dgm:pt>
    <dgm:pt modelId="{7D0422C8-53BD-4AAB-A926-1A06A3A07988}" type="pres">
      <dgm:prSet presAssocID="{B257D220-0732-445C-95AE-B30B629CFCC7}" presName="LevelTwoTextNode" presStyleLbl="node2" presStyleIdx="0" presStyleCnt="4" custScaleX="294748" custLinFactNeighborY="2837">
        <dgm:presLayoutVars>
          <dgm:chPref val="3"/>
        </dgm:presLayoutVars>
      </dgm:prSet>
      <dgm:spPr/>
    </dgm:pt>
    <dgm:pt modelId="{AB36214A-93FA-4486-A5E5-65AF48B57B60}" type="pres">
      <dgm:prSet presAssocID="{B257D220-0732-445C-95AE-B30B629CFCC7}" presName="level3hierChild" presStyleCnt="0"/>
      <dgm:spPr/>
    </dgm:pt>
    <dgm:pt modelId="{C5EDE0E2-7181-486C-8111-0B3D65816028}" type="pres">
      <dgm:prSet presAssocID="{23541081-F06F-40E0-9456-EF4B13EA2B51}" presName="conn2-1" presStyleLbl="parChTrans1D2" presStyleIdx="1" presStyleCnt="4"/>
      <dgm:spPr/>
    </dgm:pt>
    <dgm:pt modelId="{23BB1E29-3B24-4D91-ADB9-73946AC1645D}" type="pres">
      <dgm:prSet presAssocID="{23541081-F06F-40E0-9456-EF4B13EA2B51}" presName="connTx" presStyleLbl="parChTrans1D2" presStyleIdx="1" presStyleCnt="4"/>
      <dgm:spPr/>
    </dgm:pt>
    <dgm:pt modelId="{9FAF593F-1B12-42AC-BCB3-579B8370750B}" type="pres">
      <dgm:prSet presAssocID="{2C51E388-CE40-4254-A7E9-4A4648203EF0}" presName="root2" presStyleCnt="0"/>
      <dgm:spPr/>
    </dgm:pt>
    <dgm:pt modelId="{9D44C035-82F7-4313-B802-63891874EE3D}" type="pres">
      <dgm:prSet presAssocID="{2C51E388-CE40-4254-A7E9-4A4648203EF0}" presName="LevelTwoTextNode" presStyleLbl="node2" presStyleIdx="1" presStyleCnt="4" custScaleX="294748" custLinFactNeighborY="2837">
        <dgm:presLayoutVars>
          <dgm:chPref val="3"/>
        </dgm:presLayoutVars>
      </dgm:prSet>
      <dgm:spPr/>
    </dgm:pt>
    <dgm:pt modelId="{47EFD99D-789D-4BC8-875C-2E45C1072B0A}" type="pres">
      <dgm:prSet presAssocID="{2C51E388-CE40-4254-A7E9-4A4648203EF0}" presName="level3hierChild" presStyleCnt="0"/>
      <dgm:spPr/>
    </dgm:pt>
    <dgm:pt modelId="{214CB54D-585E-40EA-9BE2-CDB0EEF25EC1}" type="pres">
      <dgm:prSet presAssocID="{8F9E7FD7-735B-4AF2-9455-14086CEA1A52}" presName="conn2-1" presStyleLbl="parChTrans1D2" presStyleIdx="2" presStyleCnt="4"/>
      <dgm:spPr/>
    </dgm:pt>
    <dgm:pt modelId="{21C44F26-B877-4474-997D-D98C7A0B9573}" type="pres">
      <dgm:prSet presAssocID="{8F9E7FD7-735B-4AF2-9455-14086CEA1A52}" presName="connTx" presStyleLbl="parChTrans1D2" presStyleIdx="2" presStyleCnt="4"/>
      <dgm:spPr/>
    </dgm:pt>
    <dgm:pt modelId="{AF4DF6AC-61BA-4AA5-9D76-9E36FA1F5BB4}" type="pres">
      <dgm:prSet presAssocID="{EE67B5C3-46B8-4169-8470-D343A98D6075}" presName="root2" presStyleCnt="0"/>
      <dgm:spPr/>
    </dgm:pt>
    <dgm:pt modelId="{9E2DBE56-984C-43E2-B1A5-147C5DBA0C5F}" type="pres">
      <dgm:prSet presAssocID="{EE67B5C3-46B8-4169-8470-D343A98D6075}" presName="LevelTwoTextNode" presStyleLbl="node2" presStyleIdx="2" presStyleCnt="4" custScaleX="294748" custLinFactNeighborY="2837">
        <dgm:presLayoutVars>
          <dgm:chPref val="3"/>
        </dgm:presLayoutVars>
      </dgm:prSet>
      <dgm:spPr/>
    </dgm:pt>
    <dgm:pt modelId="{58CF4EE8-9EAD-4E71-BFD9-CD8A86AD9150}" type="pres">
      <dgm:prSet presAssocID="{EE67B5C3-46B8-4169-8470-D343A98D6075}" presName="level3hierChild" presStyleCnt="0"/>
      <dgm:spPr/>
    </dgm:pt>
    <dgm:pt modelId="{AAFD726C-190E-489D-A819-05BCA7066B2C}" type="pres">
      <dgm:prSet presAssocID="{0183FFB4-3102-4FC7-B30B-9BC58D16A001}" presName="conn2-1" presStyleLbl="parChTrans1D2" presStyleIdx="3" presStyleCnt="4"/>
      <dgm:spPr/>
    </dgm:pt>
    <dgm:pt modelId="{45E4CB95-0AE7-4139-837E-FBA4494D8FC1}" type="pres">
      <dgm:prSet presAssocID="{0183FFB4-3102-4FC7-B30B-9BC58D16A001}" presName="connTx" presStyleLbl="parChTrans1D2" presStyleIdx="3" presStyleCnt="4"/>
      <dgm:spPr/>
    </dgm:pt>
    <dgm:pt modelId="{CE9F40FE-4E48-4D2A-9069-2346E6C2C740}" type="pres">
      <dgm:prSet presAssocID="{FBAA9F5C-3D17-49B9-B607-56D4EBFB9546}" presName="root2" presStyleCnt="0"/>
      <dgm:spPr/>
    </dgm:pt>
    <dgm:pt modelId="{8D273BD9-8364-4592-94A5-355546531738}" type="pres">
      <dgm:prSet presAssocID="{FBAA9F5C-3D17-49B9-B607-56D4EBFB9546}" presName="LevelTwoTextNode" presStyleLbl="node2" presStyleIdx="3" presStyleCnt="4" custScaleX="294748">
        <dgm:presLayoutVars>
          <dgm:chPref val="3"/>
        </dgm:presLayoutVars>
      </dgm:prSet>
      <dgm:spPr/>
    </dgm:pt>
    <dgm:pt modelId="{84B7BC8E-42FB-40B4-A141-B5F636F0FF22}" type="pres">
      <dgm:prSet presAssocID="{FBAA9F5C-3D17-49B9-B607-56D4EBFB9546}" presName="level3hierChild" presStyleCnt="0"/>
      <dgm:spPr/>
    </dgm:pt>
  </dgm:ptLst>
  <dgm:cxnLst>
    <dgm:cxn modelId="{79E0C608-5EE7-4EFD-8710-E94322F793ED}" type="presOf" srcId="{7A345943-42F0-4F98-AE54-C23361B6458B}" destId="{4302295C-F5E4-4438-A5BF-A4E4D06B985B}" srcOrd="0" destOrd="0" presId="urn:microsoft.com/office/officeart/2008/layout/HorizontalMultiLevelHierarchy"/>
    <dgm:cxn modelId="{AFD6F528-FE7B-4423-8DC3-84CBB94ADEB1}" type="presOf" srcId="{8F9E7FD7-735B-4AF2-9455-14086CEA1A52}" destId="{21C44F26-B877-4474-997D-D98C7A0B9573}" srcOrd="1" destOrd="0" presId="urn:microsoft.com/office/officeart/2008/layout/HorizontalMultiLevelHierarchy"/>
    <dgm:cxn modelId="{EC1E462D-EBB5-497B-BA81-F5A3B9453973}" srcId="{8955C558-3CF8-49AB-8AD0-5EE1A96CD914}" destId="{FBAA9F5C-3D17-49B9-B607-56D4EBFB9546}" srcOrd="3" destOrd="0" parTransId="{0183FFB4-3102-4FC7-B30B-9BC58D16A001}" sibTransId="{EC1EF723-3B47-4F8D-93B1-6CE703061E94}"/>
    <dgm:cxn modelId="{1BEE992D-1976-49BC-9D5D-B5411AC254E3}" type="presOf" srcId="{EE67B5C3-46B8-4169-8470-D343A98D6075}" destId="{9E2DBE56-984C-43E2-B1A5-147C5DBA0C5F}" srcOrd="0" destOrd="0" presId="urn:microsoft.com/office/officeart/2008/layout/HorizontalMultiLevelHierarchy"/>
    <dgm:cxn modelId="{E8B60146-F209-40CE-9062-545188754387}" type="presOf" srcId="{23541081-F06F-40E0-9456-EF4B13EA2B51}" destId="{C5EDE0E2-7181-486C-8111-0B3D65816028}" srcOrd="0" destOrd="0" presId="urn:microsoft.com/office/officeart/2008/layout/HorizontalMultiLevelHierarchy"/>
    <dgm:cxn modelId="{98110A70-E911-44E6-BA6B-E9D0C2D1A662}" srcId="{7A345943-42F0-4F98-AE54-C23361B6458B}" destId="{8955C558-3CF8-49AB-8AD0-5EE1A96CD914}" srcOrd="0" destOrd="0" parTransId="{3B4B0B1A-B9AF-4FE8-8DD0-F97FE12EE33D}" sibTransId="{5AF0F67F-A435-4DB1-9215-BDB5A58A571F}"/>
    <dgm:cxn modelId="{AAD9A372-5FA7-46AA-B995-ADC27078C7CC}" type="presOf" srcId="{8F9E7FD7-735B-4AF2-9455-14086CEA1A52}" destId="{214CB54D-585E-40EA-9BE2-CDB0EEF25EC1}" srcOrd="0" destOrd="0" presId="urn:microsoft.com/office/officeart/2008/layout/HorizontalMultiLevelHierarchy"/>
    <dgm:cxn modelId="{796EBB52-5251-4DF6-B9CE-72D442BFBB5A}" srcId="{8955C558-3CF8-49AB-8AD0-5EE1A96CD914}" destId="{B257D220-0732-445C-95AE-B30B629CFCC7}" srcOrd="0" destOrd="0" parTransId="{4FEA1475-76D1-4E76-A665-7B94FF3CE7B1}" sibTransId="{9FCBEBAF-3E30-4974-8F6F-1E39A021547C}"/>
    <dgm:cxn modelId="{358FDA76-D2AA-42E5-8681-5BF4CC48F33F}" type="presOf" srcId="{FBAA9F5C-3D17-49B9-B607-56D4EBFB9546}" destId="{8D273BD9-8364-4592-94A5-355546531738}" srcOrd="0" destOrd="0" presId="urn:microsoft.com/office/officeart/2008/layout/HorizontalMultiLevelHierarchy"/>
    <dgm:cxn modelId="{1B406887-1A29-4092-A791-18A634FD1049}" type="presOf" srcId="{23541081-F06F-40E0-9456-EF4B13EA2B51}" destId="{23BB1E29-3B24-4D91-ADB9-73946AC1645D}" srcOrd="1" destOrd="0" presId="urn:microsoft.com/office/officeart/2008/layout/HorizontalMultiLevelHierarchy"/>
    <dgm:cxn modelId="{0693C58A-318E-4608-BDA8-07D4156DCA67}" type="presOf" srcId="{4FEA1475-76D1-4E76-A665-7B94FF3CE7B1}" destId="{175F3637-22E5-43D8-8BA3-98A500EE22D1}" srcOrd="0" destOrd="0" presId="urn:microsoft.com/office/officeart/2008/layout/HorizontalMultiLevelHierarchy"/>
    <dgm:cxn modelId="{F750FE9F-64B0-4234-9D50-89BA1004E7B3}" type="presOf" srcId="{2C51E388-CE40-4254-A7E9-4A4648203EF0}" destId="{9D44C035-82F7-4313-B802-63891874EE3D}" srcOrd="0" destOrd="0" presId="urn:microsoft.com/office/officeart/2008/layout/HorizontalMultiLevelHierarchy"/>
    <dgm:cxn modelId="{C37BF3B5-BE0B-4791-AA02-5CB1725B420D}" type="presOf" srcId="{4FEA1475-76D1-4E76-A665-7B94FF3CE7B1}" destId="{D6086204-1BDA-4CC8-83D7-3A65CB7A15AC}" srcOrd="1" destOrd="0" presId="urn:microsoft.com/office/officeart/2008/layout/HorizontalMultiLevelHierarchy"/>
    <dgm:cxn modelId="{EDC007B8-B0E5-4A06-97BB-13875CB3115E}" type="presOf" srcId="{8955C558-3CF8-49AB-8AD0-5EE1A96CD914}" destId="{980A81D1-4634-4402-8300-B400808C0406}" srcOrd="0" destOrd="0" presId="urn:microsoft.com/office/officeart/2008/layout/HorizontalMultiLevelHierarchy"/>
    <dgm:cxn modelId="{29F341C0-4A05-4C33-9CC5-2D5468EDFD78}" srcId="{8955C558-3CF8-49AB-8AD0-5EE1A96CD914}" destId="{2C51E388-CE40-4254-A7E9-4A4648203EF0}" srcOrd="1" destOrd="0" parTransId="{23541081-F06F-40E0-9456-EF4B13EA2B51}" sibTransId="{F431B1A2-3D4B-482F-A9CD-B97DA1FEFC99}"/>
    <dgm:cxn modelId="{2E7D1DCA-C9D8-4946-BFC6-96C13F4B5418}" type="presOf" srcId="{0183FFB4-3102-4FC7-B30B-9BC58D16A001}" destId="{45E4CB95-0AE7-4139-837E-FBA4494D8FC1}" srcOrd="1" destOrd="0" presId="urn:microsoft.com/office/officeart/2008/layout/HorizontalMultiLevelHierarchy"/>
    <dgm:cxn modelId="{87DF88CC-63CB-4D95-875F-26491E3D5196}" type="presOf" srcId="{0183FFB4-3102-4FC7-B30B-9BC58D16A001}" destId="{AAFD726C-190E-489D-A819-05BCA7066B2C}" srcOrd="0" destOrd="0" presId="urn:microsoft.com/office/officeart/2008/layout/HorizontalMultiLevelHierarchy"/>
    <dgm:cxn modelId="{49B37AF4-6445-474F-B550-9235AC3A633A}" srcId="{8955C558-3CF8-49AB-8AD0-5EE1A96CD914}" destId="{EE67B5C3-46B8-4169-8470-D343A98D6075}" srcOrd="2" destOrd="0" parTransId="{8F9E7FD7-735B-4AF2-9455-14086CEA1A52}" sibTransId="{738FED28-400C-445A-8CFF-31EFAC718263}"/>
    <dgm:cxn modelId="{007608FA-4D9D-4BA5-84E1-02680403A54D}" type="presOf" srcId="{B257D220-0732-445C-95AE-B30B629CFCC7}" destId="{7D0422C8-53BD-4AAB-A926-1A06A3A07988}" srcOrd="0" destOrd="0" presId="urn:microsoft.com/office/officeart/2008/layout/HorizontalMultiLevelHierarchy"/>
    <dgm:cxn modelId="{81DA9E06-9E6E-4798-A45D-63986F24B4F8}" type="presParOf" srcId="{4302295C-F5E4-4438-A5BF-A4E4D06B985B}" destId="{DB0EBA79-DB23-4FD1-BADE-32F6627BF661}" srcOrd="0" destOrd="0" presId="urn:microsoft.com/office/officeart/2008/layout/HorizontalMultiLevelHierarchy"/>
    <dgm:cxn modelId="{EFF0EC09-E7CF-47C9-A77A-B4133CBD9502}" type="presParOf" srcId="{DB0EBA79-DB23-4FD1-BADE-32F6627BF661}" destId="{980A81D1-4634-4402-8300-B400808C0406}" srcOrd="0" destOrd="0" presId="urn:microsoft.com/office/officeart/2008/layout/HorizontalMultiLevelHierarchy"/>
    <dgm:cxn modelId="{F4B10866-75A5-40EF-901A-B644EC8765A5}" type="presParOf" srcId="{DB0EBA79-DB23-4FD1-BADE-32F6627BF661}" destId="{24B5ABBF-42B8-4F40-9448-0ECE471338A2}" srcOrd="1" destOrd="0" presId="urn:microsoft.com/office/officeart/2008/layout/HorizontalMultiLevelHierarchy"/>
    <dgm:cxn modelId="{02B49D0E-AD8C-4BAA-B18C-FD42DF832CF2}" type="presParOf" srcId="{24B5ABBF-42B8-4F40-9448-0ECE471338A2}" destId="{175F3637-22E5-43D8-8BA3-98A500EE22D1}" srcOrd="0" destOrd="0" presId="urn:microsoft.com/office/officeart/2008/layout/HorizontalMultiLevelHierarchy"/>
    <dgm:cxn modelId="{D1B93358-2460-42B5-ACE2-89E421ECE38C}" type="presParOf" srcId="{175F3637-22E5-43D8-8BA3-98A500EE22D1}" destId="{D6086204-1BDA-4CC8-83D7-3A65CB7A15AC}" srcOrd="0" destOrd="0" presId="urn:microsoft.com/office/officeart/2008/layout/HorizontalMultiLevelHierarchy"/>
    <dgm:cxn modelId="{B775D094-DA91-41B7-A217-9B95A7B4F64B}" type="presParOf" srcId="{24B5ABBF-42B8-4F40-9448-0ECE471338A2}" destId="{A4211C6C-68B8-4D04-9F99-2E91F2CC3B38}" srcOrd="1" destOrd="0" presId="urn:microsoft.com/office/officeart/2008/layout/HorizontalMultiLevelHierarchy"/>
    <dgm:cxn modelId="{9AAEA226-C49F-4399-A293-7B3FDDD889DA}" type="presParOf" srcId="{A4211C6C-68B8-4D04-9F99-2E91F2CC3B38}" destId="{7D0422C8-53BD-4AAB-A926-1A06A3A07988}" srcOrd="0" destOrd="0" presId="urn:microsoft.com/office/officeart/2008/layout/HorizontalMultiLevelHierarchy"/>
    <dgm:cxn modelId="{35D3EAD6-CE99-456C-9DDD-FB79A90AC5E0}" type="presParOf" srcId="{A4211C6C-68B8-4D04-9F99-2E91F2CC3B38}" destId="{AB36214A-93FA-4486-A5E5-65AF48B57B60}" srcOrd="1" destOrd="0" presId="urn:microsoft.com/office/officeart/2008/layout/HorizontalMultiLevelHierarchy"/>
    <dgm:cxn modelId="{BF6B7E2B-0F15-4597-AF1D-4620CC18E7EF}" type="presParOf" srcId="{24B5ABBF-42B8-4F40-9448-0ECE471338A2}" destId="{C5EDE0E2-7181-486C-8111-0B3D65816028}" srcOrd="2" destOrd="0" presId="urn:microsoft.com/office/officeart/2008/layout/HorizontalMultiLevelHierarchy"/>
    <dgm:cxn modelId="{F1E7E9AE-A625-4DFE-8D8E-EFD345870C4F}" type="presParOf" srcId="{C5EDE0E2-7181-486C-8111-0B3D65816028}" destId="{23BB1E29-3B24-4D91-ADB9-73946AC1645D}" srcOrd="0" destOrd="0" presId="urn:microsoft.com/office/officeart/2008/layout/HorizontalMultiLevelHierarchy"/>
    <dgm:cxn modelId="{FC83395C-8BF7-445C-918D-1333FD7897DE}" type="presParOf" srcId="{24B5ABBF-42B8-4F40-9448-0ECE471338A2}" destId="{9FAF593F-1B12-42AC-BCB3-579B8370750B}" srcOrd="3" destOrd="0" presId="urn:microsoft.com/office/officeart/2008/layout/HorizontalMultiLevelHierarchy"/>
    <dgm:cxn modelId="{989D9A8A-E8D1-49D7-998D-958764A8D63A}" type="presParOf" srcId="{9FAF593F-1B12-42AC-BCB3-579B8370750B}" destId="{9D44C035-82F7-4313-B802-63891874EE3D}" srcOrd="0" destOrd="0" presId="urn:microsoft.com/office/officeart/2008/layout/HorizontalMultiLevelHierarchy"/>
    <dgm:cxn modelId="{4DB35519-D432-4C30-90BB-E74ED6AE94F4}" type="presParOf" srcId="{9FAF593F-1B12-42AC-BCB3-579B8370750B}" destId="{47EFD99D-789D-4BC8-875C-2E45C1072B0A}" srcOrd="1" destOrd="0" presId="urn:microsoft.com/office/officeart/2008/layout/HorizontalMultiLevelHierarchy"/>
    <dgm:cxn modelId="{E4B3DD6E-6C9A-4658-8E5C-D08D50295CC1}" type="presParOf" srcId="{24B5ABBF-42B8-4F40-9448-0ECE471338A2}" destId="{214CB54D-585E-40EA-9BE2-CDB0EEF25EC1}" srcOrd="4" destOrd="0" presId="urn:microsoft.com/office/officeart/2008/layout/HorizontalMultiLevelHierarchy"/>
    <dgm:cxn modelId="{3D9CA1EB-A8CE-4A06-8C5F-A1F953720F68}" type="presParOf" srcId="{214CB54D-585E-40EA-9BE2-CDB0EEF25EC1}" destId="{21C44F26-B877-4474-997D-D98C7A0B9573}" srcOrd="0" destOrd="0" presId="urn:microsoft.com/office/officeart/2008/layout/HorizontalMultiLevelHierarchy"/>
    <dgm:cxn modelId="{F923C03F-4686-49EA-9B2B-031BE4C9605D}" type="presParOf" srcId="{24B5ABBF-42B8-4F40-9448-0ECE471338A2}" destId="{AF4DF6AC-61BA-4AA5-9D76-9E36FA1F5BB4}" srcOrd="5" destOrd="0" presId="urn:microsoft.com/office/officeart/2008/layout/HorizontalMultiLevelHierarchy"/>
    <dgm:cxn modelId="{F3308E4C-F694-49AF-A38D-769DA478548C}" type="presParOf" srcId="{AF4DF6AC-61BA-4AA5-9D76-9E36FA1F5BB4}" destId="{9E2DBE56-984C-43E2-B1A5-147C5DBA0C5F}" srcOrd="0" destOrd="0" presId="urn:microsoft.com/office/officeart/2008/layout/HorizontalMultiLevelHierarchy"/>
    <dgm:cxn modelId="{7B0255EC-492F-46DF-B881-2717794D2AF0}" type="presParOf" srcId="{AF4DF6AC-61BA-4AA5-9D76-9E36FA1F5BB4}" destId="{58CF4EE8-9EAD-4E71-BFD9-CD8A86AD9150}" srcOrd="1" destOrd="0" presId="urn:microsoft.com/office/officeart/2008/layout/HorizontalMultiLevelHierarchy"/>
    <dgm:cxn modelId="{BDF6600F-22A5-49B8-9C6F-C20ADF5F61D0}" type="presParOf" srcId="{24B5ABBF-42B8-4F40-9448-0ECE471338A2}" destId="{AAFD726C-190E-489D-A819-05BCA7066B2C}" srcOrd="6" destOrd="0" presId="urn:microsoft.com/office/officeart/2008/layout/HorizontalMultiLevelHierarchy"/>
    <dgm:cxn modelId="{97A46BB8-5CF2-4B89-AA2E-9FDFE9E5EC93}" type="presParOf" srcId="{AAFD726C-190E-489D-A819-05BCA7066B2C}" destId="{45E4CB95-0AE7-4139-837E-FBA4494D8FC1}" srcOrd="0" destOrd="0" presId="urn:microsoft.com/office/officeart/2008/layout/HorizontalMultiLevelHierarchy"/>
    <dgm:cxn modelId="{18248601-CBC4-4231-B51F-E64CA6E6673E}" type="presParOf" srcId="{24B5ABBF-42B8-4F40-9448-0ECE471338A2}" destId="{CE9F40FE-4E48-4D2A-9069-2346E6C2C740}" srcOrd="7" destOrd="0" presId="urn:microsoft.com/office/officeart/2008/layout/HorizontalMultiLevelHierarchy"/>
    <dgm:cxn modelId="{17FD498F-1447-4D01-9FB0-46BDB3B2E316}" type="presParOf" srcId="{CE9F40FE-4E48-4D2A-9069-2346E6C2C740}" destId="{8D273BD9-8364-4592-94A5-355546531738}" srcOrd="0" destOrd="0" presId="urn:microsoft.com/office/officeart/2008/layout/HorizontalMultiLevelHierarchy"/>
    <dgm:cxn modelId="{AEED23F1-A54B-4EB2-878E-9133B9384BA4}" type="presParOf" srcId="{CE9F40FE-4E48-4D2A-9069-2346E6C2C740}" destId="{84B7BC8E-42FB-40B4-A141-B5F636F0FF2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94AD29-E18A-4212-865E-4D8A633B1D7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C63F7A39-8B1E-4373-AB74-F78A65A494B9}">
      <dgm:prSet phldrT="[Текст]" custT="1"/>
      <dgm:spPr/>
      <dgm:t>
        <a:bodyPr/>
        <a:lstStyle/>
        <a:p>
          <a:r>
            <a:rPr lang="kk-KZ" sz="1400" dirty="0">
              <a:latin typeface="Arial" panose="020B0604020202020204" pitchFamily="34" charset="0"/>
              <a:cs typeface="Arial" panose="020B0604020202020204" pitchFamily="34" charset="0"/>
            </a:rPr>
            <a:t>1. Біртұтастық кез-келген жүйенің ауыспауы оны құрайтын бөліктердің сомасына және жүйенің кез-келген бөлігіндегі оның қасиеттерінің бүтін бөлігі ретінде ауыспауы;</a:t>
          </a:r>
          <a:endParaRPr lang="ru-RU" sz="1400" dirty="0">
            <a:latin typeface="Arial" panose="020B0604020202020204" pitchFamily="34" charset="0"/>
            <a:cs typeface="Arial" panose="020B0604020202020204" pitchFamily="34" charset="0"/>
          </a:endParaRPr>
        </a:p>
      </dgm:t>
    </dgm:pt>
    <dgm:pt modelId="{A4BB64BF-EF89-4A49-8E7E-92448088B97A}" type="par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6AB7A8D7-EEC8-4E0A-B296-DCDAA5CAEAC5}" type="sib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5964D499-E381-42C0-926F-11D424D26A7B}">
      <dgm:prSet phldrT="[Текст]" custT="1"/>
      <dgm:spPr/>
      <dgm:t>
        <a:bodyPr/>
        <a:lstStyle/>
        <a:p>
          <a:r>
            <a:rPr lang="kk-KZ" sz="1400" dirty="0">
              <a:latin typeface="Arial" panose="020B0604020202020204" pitchFamily="34" charset="0"/>
              <a:cs typeface="Arial" panose="020B0604020202020204" pitchFamily="34" charset="0"/>
            </a:rPr>
            <a:t>2. Құрылым жүйенің элементтерінің байланыстары мен қарым-қатынастары бір құрылымға реттеледі, ол жүйенің бүкіл жүргізілуін анықтайды;</a:t>
          </a:r>
          <a:endParaRPr lang="ru-RU" sz="1400" dirty="0">
            <a:latin typeface="Arial" panose="020B0604020202020204" pitchFamily="34" charset="0"/>
            <a:cs typeface="Arial" panose="020B0604020202020204" pitchFamily="34" charset="0"/>
          </a:endParaRPr>
        </a:p>
      </dgm:t>
    </dgm:pt>
    <dgm:pt modelId="{7FD0DC0B-5D70-4001-8E4F-9A46114092E6}" type="par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5AD5F86E-53C3-4691-BD42-736C66C9CC63}" type="sib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B3707090-96BE-4C2D-B0AD-9F298FDD5EE2}">
      <dgm:prSet phldrT="[Текст]" custT="1"/>
      <dgm:spPr/>
      <dgm:t>
        <a:bodyPr/>
        <a:lstStyle/>
        <a:p>
          <a:r>
            <a:rPr lang="kk-KZ" sz="1400" dirty="0">
              <a:latin typeface="Arial" panose="020B0604020202020204" pitchFamily="34" charset="0"/>
              <a:cs typeface="Arial" panose="020B0604020202020204" pitchFamily="34" charset="0"/>
            </a:rPr>
            <a:t>3. «Жабық» (орта мен жүйені өзгертпейтін) немесе «ашык» (орта мен жүйені түбегейлі өзгертетін) түрге ие болуы мүмкін ортамен жүйенің өзара байланысы;</a:t>
          </a:r>
          <a:endParaRPr lang="ru-RU" sz="1400" dirty="0">
            <a:latin typeface="Arial" panose="020B0604020202020204" pitchFamily="34" charset="0"/>
            <a:cs typeface="Arial" panose="020B0604020202020204" pitchFamily="34" charset="0"/>
          </a:endParaRPr>
        </a:p>
      </dgm:t>
    </dgm:pt>
    <dgm:pt modelId="{A2C188D0-3FCD-4934-9A9E-F040602198B9}" type="par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973B67AF-8A87-4964-AB8B-95937C620D8D}" type="sib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32D05078-F39E-40A3-B917-2F3F20F3469C}">
      <dgm:prSet custT="1"/>
      <dgm:spPr/>
      <dgm:t>
        <a:bodyPr/>
        <a:lstStyle/>
        <a:p>
          <a:r>
            <a:rPr lang="kk-KZ" sz="1400" dirty="0">
              <a:latin typeface="Arial" panose="020B0604020202020204" pitchFamily="34" charset="0"/>
              <a:cs typeface="Arial" panose="020B0604020202020204" pitchFamily="34" charset="0"/>
            </a:rPr>
            <a:t>4. Сатылы басқа жүйе кіретін, жүйенің әрбір құрамдас бөлігі жүйе ретінде қарастырылуы мүмкін, яғни жүйенің әрбір кұрамдас бөлігі бір мезгілде берілген жүйенің элементі болуы мүмкін және өзін басқа жүйеге кіргізуі мүмкін;</a:t>
          </a:r>
          <a:endParaRPr lang="ru-RU" sz="1400" dirty="0">
            <a:latin typeface="Arial" panose="020B0604020202020204" pitchFamily="34" charset="0"/>
            <a:cs typeface="Arial" panose="020B0604020202020204" pitchFamily="34" charset="0"/>
          </a:endParaRPr>
        </a:p>
      </dgm:t>
    </dgm:pt>
    <dgm:pt modelId="{75CB83C8-41BE-4F87-A3F9-95D3AC1E719C}" type="par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9D148C3A-82E7-4F07-A9F5-62855C2E2581}" type="sib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55EDD328-53FE-4A3C-8312-4D333B99C000}">
      <dgm:prSet custT="1"/>
      <dgm:spPr/>
      <dgm:t>
        <a:bodyPr/>
        <a:lstStyle/>
        <a:p>
          <a:r>
            <a:rPr lang="kk-KZ" sz="1400" dirty="0">
              <a:latin typeface="Arial" panose="020B0604020202020204" pitchFamily="34" charset="0"/>
              <a:cs typeface="Arial" panose="020B0604020202020204" pitchFamily="34" charset="0"/>
            </a:rPr>
            <a:t>5. Сипаттаманың көптігі — әрбір жүйе күрделі нысана бола отырып, шын мәнінде тек қандай да бір суретке, бір бейнеге қосылуы мүмкін, бұл жүйені толық сипаттау үшін оның көптеген бейнелерінің катар өмір сүруін білдіреді </a:t>
          </a:r>
          <a:endParaRPr lang="ru-RU" sz="1400" dirty="0">
            <a:latin typeface="Arial" panose="020B0604020202020204" pitchFamily="34" charset="0"/>
            <a:cs typeface="Arial" panose="020B0604020202020204" pitchFamily="34" charset="0"/>
          </a:endParaRPr>
        </a:p>
      </dgm:t>
    </dgm:pt>
    <dgm:pt modelId="{657AD871-E7C5-4147-9680-3E10777B4ED5}" type="par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6C230FDD-4301-4839-9E3D-164DC81909FA}" type="sib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2932FB75-D9D4-4218-9F9B-D44B1DA1B95C}" type="pres">
      <dgm:prSet presAssocID="{0994AD29-E18A-4212-865E-4D8A633B1D78}" presName="Name0" presStyleCnt="0">
        <dgm:presLayoutVars>
          <dgm:chMax val="7"/>
          <dgm:chPref val="7"/>
          <dgm:dir/>
        </dgm:presLayoutVars>
      </dgm:prSet>
      <dgm:spPr/>
    </dgm:pt>
    <dgm:pt modelId="{35A3472F-2AF8-488D-9917-0CABABCAE523}" type="pres">
      <dgm:prSet presAssocID="{0994AD29-E18A-4212-865E-4D8A633B1D78}" presName="Name1" presStyleCnt="0"/>
      <dgm:spPr/>
    </dgm:pt>
    <dgm:pt modelId="{CADF542A-CF71-424C-8C62-2EEA3B844A1E}" type="pres">
      <dgm:prSet presAssocID="{0994AD29-E18A-4212-865E-4D8A633B1D78}" presName="cycle" presStyleCnt="0"/>
      <dgm:spPr/>
    </dgm:pt>
    <dgm:pt modelId="{210E3C61-9B72-4C9F-BE03-585AE3C874C1}" type="pres">
      <dgm:prSet presAssocID="{0994AD29-E18A-4212-865E-4D8A633B1D78}" presName="srcNode" presStyleLbl="node1" presStyleIdx="0" presStyleCnt="5"/>
      <dgm:spPr/>
    </dgm:pt>
    <dgm:pt modelId="{D6B8CAC7-E51A-403B-98E8-8906AE799398}" type="pres">
      <dgm:prSet presAssocID="{0994AD29-E18A-4212-865E-4D8A633B1D78}" presName="conn" presStyleLbl="parChTrans1D2" presStyleIdx="0" presStyleCnt="1"/>
      <dgm:spPr/>
    </dgm:pt>
    <dgm:pt modelId="{FEECBEEE-4651-4BA0-8776-12640D64886E}" type="pres">
      <dgm:prSet presAssocID="{0994AD29-E18A-4212-865E-4D8A633B1D78}" presName="extraNode" presStyleLbl="node1" presStyleIdx="0" presStyleCnt="5"/>
      <dgm:spPr/>
    </dgm:pt>
    <dgm:pt modelId="{C3382399-53BB-409C-AE22-F1D2A884BC90}" type="pres">
      <dgm:prSet presAssocID="{0994AD29-E18A-4212-865E-4D8A633B1D78}" presName="dstNode" presStyleLbl="node1" presStyleIdx="0" presStyleCnt="5"/>
      <dgm:spPr/>
    </dgm:pt>
    <dgm:pt modelId="{404D10B7-F840-4CD6-982E-81A85E872357}" type="pres">
      <dgm:prSet presAssocID="{C63F7A39-8B1E-4373-AB74-F78A65A494B9}" presName="text_1" presStyleLbl="node1" presStyleIdx="0" presStyleCnt="5" custLinFactNeighborX="410">
        <dgm:presLayoutVars>
          <dgm:bulletEnabled val="1"/>
        </dgm:presLayoutVars>
      </dgm:prSet>
      <dgm:spPr/>
    </dgm:pt>
    <dgm:pt modelId="{25DC1208-01CD-4DF1-8B60-4EB164CCD63E}" type="pres">
      <dgm:prSet presAssocID="{C63F7A39-8B1E-4373-AB74-F78A65A494B9}" presName="accent_1" presStyleCnt="0"/>
      <dgm:spPr/>
    </dgm:pt>
    <dgm:pt modelId="{AF9F9A74-E3CA-4C0A-B484-60611412CD45}" type="pres">
      <dgm:prSet presAssocID="{C63F7A39-8B1E-4373-AB74-F78A65A494B9}" presName="accentRepeatNode" presStyleLbl="solidFgAcc1" presStyleIdx="0" presStyleCnt="5"/>
      <dgm:spPr/>
    </dgm:pt>
    <dgm:pt modelId="{1B84BD3C-7547-4C14-8098-219B95CC921F}" type="pres">
      <dgm:prSet presAssocID="{5964D499-E381-42C0-926F-11D424D26A7B}" presName="text_2" presStyleLbl="node1" presStyleIdx="1" presStyleCnt="5" custLinFactNeighborX="441">
        <dgm:presLayoutVars>
          <dgm:bulletEnabled val="1"/>
        </dgm:presLayoutVars>
      </dgm:prSet>
      <dgm:spPr/>
    </dgm:pt>
    <dgm:pt modelId="{9EA433F9-428F-4F24-9ADD-94844804DD6B}" type="pres">
      <dgm:prSet presAssocID="{5964D499-E381-42C0-926F-11D424D26A7B}" presName="accent_2" presStyleCnt="0"/>
      <dgm:spPr/>
    </dgm:pt>
    <dgm:pt modelId="{D01BFF9E-A6DF-428A-BE7D-CFB72D36ABAC}" type="pres">
      <dgm:prSet presAssocID="{5964D499-E381-42C0-926F-11D424D26A7B}" presName="accentRepeatNode" presStyleLbl="solidFgAcc1" presStyleIdx="1" presStyleCnt="5"/>
      <dgm:spPr/>
    </dgm:pt>
    <dgm:pt modelId="{37D5F82C-E0BA-40CB-9E38-6AC167083031}" type="pres">
      <dgm:prSet presAssocID="{B3707090-96BE-4C2D-B0AD-9F298FDD5EE2}" presName="text_3" presStyleLbl="node1" presStyleIdx="2" presStyleCnt="5" custLinFactNeighborX="457">
        <dgm:presLayoutVars>
          <dgm:bulletEnabled val="1"/>
        </dgm:presLayoutVars>
      </dgm:prSet>
      <dgm:spPr/>
    </dgm:pt>
    <dgm:pt modelId="{48265E14-07DC-4613-B9C9-AF44A04E0D99}" type="pres">
      <dgm:prSet presAssocID="{B3707090-96BE-4C2D-B0AD-9F298FDD5EE2}" presName="accent_3" presStyleCnt="0"/>
      <dgm:spPr/>
    </dgm:pt>
    <dgm:pt modelId="{48266B8B-E2D5-470E-8D25-2A1B94277E45}" type="pres">
      <dgm:prSet presAssocID="{B3707090-96BE-4C2D-B0AD-9F298FDD5EE2}" presName="accentRepeatNode" presStyleLbl="solidFgAcc1" presStyleIdx="2" presStyleCnt="5"/>
      <dgm:spPr/>
    </dgm:pt>
    <dgm:pt modelId="{EE0291BB-0429-4C3B-8617-A1055BC978BC}" type="pres">
      <dgm:prSet presAssocID="{32D05078-F39E-40A3-B917-2F3F20F3469C}" presName="text_4" presStyleLbl="node1" presStyleIdx="3" presStyleCnt="5">
        <dgm:presLayoutVars>
          <dgm:bulletEnabled val="1"/>
        </dgm:presLayoutVars>
      </dgm:prSet>
      <dgm:spPr/>
    </dgm:pt>
    <dgm:pt modelId="{DC1B93D7-7E8D-403B-8459-4E889718732C}" type="pres">
      <dgm:prSet presAssocID="{32D05078-F39E-40A3-B917-2F3F20F3469C}" presName="accent_4" presStyleCnt="0"/>
      <dgm:spPr/>
    </dgm:pt>
    <dgm:pt modelId="{F2A2E647-AF8F-4612-8E9F-77006CB46001}" type="pres">
      <dgm:prSet presAssocID="{32D05078-F39E-40A3-B917-2F3F20F3469C}" presName="accentRepeatNode" presStyleLbl="solidFgAcc1" presStyleIdx="3" presStyleCnt="5"/>
      <dgm:spPr/>
    </dgm:pt>
    <dgm:pt modelId="{E9A468C1-3974-4AF9-8BA1-74E48E1AF91A}" type="pres">
      <dgm:prSet presAssocID="{55EDD328-53FE-4A3C-8312-4D333B99C000}" presName="text_5" presStyleLbl="node1" presStyleIdx="4" presStyleCnt="5">
        <dgm:presLayoutVars>
          <dgm:bulletEnabled val="1"/>
        </dgm:presLayoutVars>
      </dgm:prSet>
      <dgm:spPr/>
    </dgm:pt>
    <dgm:pt modelId="{D9459C62-4088-498F-86FE-C495E87449C8}" type="pres">
      <dgm:prSet presAssocID="{55EDD328-53FE-4A3C-8312-4D333B99C000}" presName="accent_5" presStyleCnt="0"/>
      <dgm:spPr/>
    </dgm:pt>
    <dgm:pt modelId="{4D049B81-E116-4636-B19E-761A0EA9507D}" type="pres">
      <dgm:prSet presAssocID="{55EDD328-53FE-4A3C-8312-4D333B99C000}" presName="accentRepeatNode" presStyleLbl="solidFgAcc1" presStyleIdx="4" presStyleCnt="5"/>
      <dgm:spPr/>
    </dgm:pt>
  </dgm:ptLst>
  <dgm:cxnLst>
    <dgm:cxn modelId="{C2F89511-D976-4322-B241-92003F87A9F4}" type="presOf" srcId="{6AB7A8D7-EEC8-4E0A-B296-DCDAA5CAEAC5}" destId="{D6B8CAC7-E51A-403B-98E8-8906AE799398}" srcOrd="0" destOrd="0" presId="urn:microsoft.com/office/officeart/2008/layout/VerticalCurvedList"/>
    <dgm:cxn modelId="{D6D3BF1E-747A-4F47-BC46-0985A0345EF1}" srcId="{0994AD29-E18A-4212-865E-4D8A633B1D78}" destId="{5964D499-E381-42C0-926F-11D424D26A7B}" srcOrd="1" destOrd="0" parTransId="{7FD0DC0B-5D70-4001-8E4F-9A46114092E6}" sibTransId="{5AD5F86E-53C3-4691-BD42-736C66C9CC63}"/>
    <dgm:cxn modelId="{4981843D-8E9F-41A3-98F1-94ED2903537F}" type="presOf" srcId="{0994AD29-E18A-4212-865E-4D8A633B1D78}" destId="{2932FB75-D9D4-4218-9F9B-D44B1DA1B95C}" srcOrd="0" destOrd="0" presId="urn:microsoft.com/office/officeart/2008/layout/VerticalCurvedList"/>
    <dgm:cxn modelId="{E1CB603E-786E-4385-B28B-282C316B28DF}" type="presOf" srcId="{B3707090-96BE-4C2D-B0AD-9F298FDD5EE2}" destId="{37D5F82C-E0BA-40CB-9E38-6AC167083031}" srcOrd="0" destOrd="0" presId="urn:microsoft.com/office/officeart/2008/layout/VerticalCurvedList"/>
    <dgm:cxn modelId="{5D802C40-1058-4AC7-9B64-B0EA87803F02}" type="presOf" srcId="{5964D499-E381-42C0-926F-11D424D26A7B}" destId="{1B84BD3C-7547-4C14-8098-219B95CC921F}" srcOrd="0" destOrd="0" presId="urn:microsoft.com/office/officeart/2008/layout/VerticalCurvedList"/>
    <dgm:cxn modelId="{F8A01A61-8919-4E0A-8754-6AB1DF1931FF}" type="presOf" srcId="{32D05078-F39E-40A3-B917-2F3F20F3469C}" destId="{EE0291BB-0429-4C3B-8617-A1055BC978BC}" srcOrd="0" destOrd="0" presId="urn:microsoft.com/office/officeart/2008/layout/VerticalCurvedList"/>
    <dgm:cxn modelId="{80263E7C-5EBF-4CDB-8022-AA3A219F7A3C}" srcId="{0994AD29-E18A-4212-865E-4D8A633B1D78}" destId="{B3707090-96BE-4C2D-B0AD-9F298FDD5EE2}" srcOrd="2" destOrd="0" parTransId="{A2C188D0-3FCD-4934-9A9E-F040602198B9}" sibTransId="{973B67AF-8A87-4964-AB8B-95937C620D8D}"/>
    <dgm:cxn modelId="{9F25887D-D8A3-4D56-AFB2-3BBA4A74FECB}" srcId="{0994AD29-E18A-4212-865E-4D8A633B1D78}" destId="{55EDD328-53FE-4A3C-8312-4D333B99C000}" srcOrd="4" destOrd="0" parTransId="{657AD871-E7C5-4147-9680-3E10777B4ED5}" sibTransId="{6C230FDD-4301-4839-9E3D-164DC81909FA}"/>
    <dgm:cxn modelId="{E5E8F07E-EE34-4CDE-BE5F-EEC85D9EE017}" type="presOf" srcId="{55EDD328-53FE-4A3C-8312-4D333B99C000}" destId="{E9A468C1-3974-4AF9-8BA1-74E48E1AF91A}" srcOrd="0" destOrd="0" presId="urn:microsoft.com/office/officeart/2008/layout/VerticalCurvedList"/>
    <dgm:cxn modelId="{7FDE9185-ED3A-4467-AD3F-EA13526B09E4}" type="presOf" srcId="{C63F7A39-8B1E-4373-AB74-F78A65A494B9}" destId="{404D10B7-F840-4CD6-982E-81A85E872357}" srcOrd="0" destOrd="0" presId="urn:microsoft.com/office/officeart/2008/layout/VerticalCurvedList"/>
    <dgm:cxn modelId="{B8EEA590-F97E-4D2A-BC92-2258C6618B9B}" srcId="{0994AD29-E18A-4212-865E-4D8A633B1D78}" destId="{C63F7A39-8B1E-4373-AB74-F78A65A494B9}" srcOrd="0" destOrd="0" parTransId="{A4BB64BF-EF89-4A49-8E7E-92448088B97A}" sibTransId="{6AB7A8D7-EEC8-4E0A-B296-DCDAA5CAEAC5}"/>
    <dgm:cxn modelId="{A50CBCC4-1CBA-47AF-94BC-C4D7FA9566DA}" srcId="{0994AD29-E18A-4212-865E-4D8A633B1D78}" destId="{32D05078-F39E-40A3-B917-2F3F20F3469C}" srcOrd="3" destOrd="0" parTransId="{75CB83C8-41BE-4F87-A3F9-95D3AC1E719C}" sibTransId="{9D148C3A-82E7-4F07-A9F5-62855C2E2581}"/>
    <dgm:cxn modelId="{B6BC075B-E037-4CBA-B960-8B136BAFFAA3}" type="presParOf" srcId="{2932FB75-D9D4-4218-9F9B-D44B1DA1B95C}" destId="{35A3472F-2AF8-488D-9917-0CABABCAE523}" srcOrd="0" destOrd="0" presId="urn:microsoft.com/office/officeart/2008/layout/VerticalCurvedList"/>
    <dgm:cxn modelId="{2C1D5CBE-225E-4C6D-91F4-624227AC230F}" type="presParOf" srcId="{35A3472F-2AF8-488D-9917-0CABABCAE523}" destId="{CADF542A-CF71-424C-8C62-2EEA3B844A1E}" srcOrd="0" destOrd="0" presId="urn:microsoft.com/office/officeart/2008/layout/VerticalCurvedList"/>
    <dgm:cxn modelId="{106427E0-578F-462F-BC6E-68BECAD01CDD}" type="presParOf" srcId="{CADF542A-CF71-424C-8C62-2EEA3B844A1E}" destId="{210E3C61-9B72-4C9F-BE03-585AE3C874C1}" srcOrd="0" destOrd="0" presId="urn:microsoft.com/office/officeart/2008/layout/VerticalCurvedList"/>
    <dgm:cxn modelId="{C8450043-B888-456D-A5E5-8273D8C93696}" type="presParOf" srcId="{CADF542A-CF71-424C-8C62-2EEA3B844A1E}" destId="{D6B8CAC7-E51A-403B-98E8-8906AE799398}" srcOrd="1" destOrd="0" presId="urn:microsoft.com/office/officeart/2008/layout/VerticalCurvedList"/>
    <dgm:cxn modelId="{FE07CD91-D259-40B7-8182-05FE4B93AF27}" type="presParOf" srcId="{CADF542A-CF71-424C-8C62-2EEA3B844A1E}" destId="{FEECBEEE-4651-4BA0-8776-12640D64886E}" srcOrd="2" destOrd="0" presId="urn:microsoft.com/office/officeart/2008/layout/VerticalCurvedList"/>
    <dgm:cxn modelId="{55E2D2EB-9F52-4CCB-8176-7F98BD5843FD}" type="presParOf" srcId="{CADF542A-CF71-424C-8C62-2EEA3B844A1E}" destId="{C3382399-53BB-409C-AE22-F1D2A884BC90}" srcOrd="3" destOrd="0" presId="urn:microsoft.com/office/officeart/2008/layout/VerticalCurvedList"/>
    <dgm:cxn modelId="{590F9E6B-5DE4-4DEC-9021-0D9CA8E296E8}" type="presParOf" srcId="{35A3472F-2AF8-488D-9917-0CABABCAE523}" destId="{404D10B7-F840-4CD6-982E-81A85E872357}" srcOrd="1" destOrd="0" presId="urn:microsoft.com/office/officeart/2008/layout/VerticalCurvedList"/>
    <dgm:cxn modelId="{C8882FEF-97E2-48E8-9E61-A2721CD559E4}" type="presParOf" srcId="{35A3472F-2AF8-488D-9917-0CABABCAE523}" destId="{25DC1208-01CD-4DF1-8B60-4EB164CCD63E}" srcOrd="2" destOrd="0" presId="urn:microsoft.com/office/officeart/2008/layout/VerticalCurvedList"/>
    <dgm:cxn modelId="{0583F7E8-C4E4-4022-AA01-20EA2479CB38}" type="presParOf" srcId="{25DC1208-01CD-4DF1-8B60-4EB164CCD63E}" destId="{AF9F9A74-E3CA-4C0A-B484-60611412CD45}" srcOrd="0" destOrd="0" presId="urn:microsoft.com/office/officeart/2008/layout/VerticalCurvedList"/>
    <dgm:cxn modelId="{62F9EA45-CE06-4AFB-B6BB-A5ADC811758D}" type="presParOf" srcId="{35A3472F-2AF8-488D-9917-0CABABCAE523}" destId="{1B84BD3C-7547-4C14-8098-219B95CC921F}" srcOrd="3" destOrd="0" presId="urn:microsoft.com/office/officeart/2008/layout/VerticalCurvedList"/>
    <dgm:cxn modelId="{6454292E-6CB2-4B49-9CEE-6FCADEBA0B96}" type="presParOf" srcId="{35A3472F-2AF8-488D-9917-0CABABCAE523}" destId="{9EA433F9-428F-4F24-9ADD-94844804DD6B}" srcOrd="4" destOrd="0" presId="urn:microsoft.com/office/officeart/2008/layout/VerticalCurvedList"/>
    <dgm:cxn modelId="{B3B50429-B82A-46F9-BD26-E62FE830714C}" type="presParOf" srcId="{9EA433F9-428F-4F24-9ADD-94844804DD6B}" destId="{D01BFF9E-A6DF-428A-BE7D-CFB72D36ABAC}" srcOrd="0" destOrd="0" presId="urn:microsoft.com/office/officeart/2008/layout/VerticalCurvedList"/>
    <dgm:cxn modelId="{E5BA26C9-05F7-46CE-A8E7-6555EE45C30F}" type="presParOf" srcId="{35A3472F-2AF8-488D-9917-0CABABCAE523}" destId="{37D5F82C-E0BA-40CB-9E38-6AC167083031}" srcOrd="5" destOrd="0" presId="urn:microsoft.com/office/officeart/2008/layout/VerticalCurvedList"/>
    <dgm:cxn modelId="{2E264F41-FB5F-41D7-9C06-1C784F0EDF1C}" type="presParOf" srcId="{35A3472F-2AF8-488D-9917-0CABABCAE523}" destId="{48265E14-07DC-4613-B9C9-AF44A04E0D99}" srcOrd="6" destOrd="0" presId="urn:microsoft.com/office/officeart/2008/layout/VerticalCurvedList"/>
    <dgm:cxn modelId="{1F5A41E1-7315-4595-9DBF-470BD6B87B07}" type="presParOf" srcId="{48265E14-07DC-4613-B9C9-AF44A04E0D99}" destId="{48266B8B-E2D5-470E-8D25-2A1B94277E45}" srcOrd="0" destOrd="0" presId="urn:microsoft.com/office/officeart/2008/layout/VerticalCurvedList"/>
    <dgm:cxn modelId="{DC20F7D6-0839-4B11-8E1A-674EEF76F15A}" type="presParOf" srcId="{35A3472F-2AF8-488D-9917-0CABABCAE523}" destId="{EE0291BB-0429-4C3B-8617-A1055BC978BC}" srcOrd="7" destOrd="0" presId="urn:microsoft.com/office/officeart/2008/layout/VerticalCurvedList"/>
    <dgm:cxn modelId="{9503C1DE-016D-4A0B-A48C-A2B0EE2D0B15}" type="presParOf" srcId="{35A3472F-2AF8-488D-9917-0CABABCAE523}" destId="{DC1B93D7-7E8D-403B-8459-4E889718732C}" srcOrd="8" destOrd="0" presId="urn:microsoft.com/office/officeart/2008/layout/VerticalCurvedList"/>
    <dgm:cxn modelId="{C5E9792E-7DD7-4A84-BEB2-A1B5AC629212}" type="presParOf" srcId="{DC1B93D7-7E8D-403B-8459-4E889718732C}" destId="{F2A2E647-AF8F-4612-8E9F-77006CB46001}" srcOrd="0" destOrd="0" presId="urn:microsoft.com/office/officeart/2008/layout/VerticalCurvedList"/>
    <dgm:cxn modelId="{E1DF5188-220B-4881-B12B-346DEBDF4709}" type="presParOf" srcId="{35A3472F-2AF8-488D-9917-0CABABCAE523}" destId="{E9A468C1-3974-4AF9-8BA1-74E48E1AF91A}" srcOrd="9" destOrd="0" presId="urn:microsoft.com/office/officeart/2008/layout/VerticalCurvedList"/>
    <dgm:cxn modelId="{6C67B3FC-987A-418D-9948-8E4998298AF0}" type="presParOf" srcId="{35A3472F-2AF8-488D-9917-0CABABCAE523}" destId="{D9459C62-4088-498F-86FE-C495E87449C8}" srcOrd="10" destOrd="0" presId="urn:microsoft.com/office/officeart/2008/layout/VerticalCurvedList"/>
    <dgm:cxn modelId="{9CC2C2A4-F5DA-4FEF-8CB0-65F9F21D9F35}" type="presParOf" srcId="{D9459C62-4088-498F-86FE-C495E87449C8}" destId="{4D049B81-E116-4636-B19E-761A0EA9507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94AD29-E18A-4212-865E-4D8A633B1D7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C63F7A39-8B1E-4373-AB74-F78A65A494B9}">
      <dgm:prSet phldrT="[Текст]" custT="1"/>
      <dgm:spPr/>
      <dgm:t>
        <a:bodyPr/>
        <a:lstStyle/>
        <a:p>
          <a:r>
            <a:rPr lang="kk-KZ" sz="1200" dirty="0">
              <a:latin typeface="Arial" panose="020B0604020202020204" pitchFamily="34" charset="0"/>
              <a:cs typeface="Arial" panose="020B0604020202020204" pitchFamily="34" charset="0"/>
            </a:rPr>
            <a:t> 1. Адам әр түрлі жүйелердің "элементі" алға шығады, мұнда ол осы жүйелерге тән әр түрлі касиеттерге ие болады және көрсетеді.</a:t>
          </a:r>
          <a:endParaRPr lang="ru-RU" sz="1200" dirty="0">
            <a:latin typeface="Arial" panose="020B0604020202020204" pitchFamily="34" charset="0"/>
            <a:cs typeface="Arial" panose="020B0604020202020204" pitchFamily="34" charset="0"/>
          </a:endParaRPr>
        </a:p>
      </dgm:t>
    </dgm:pt>
    <dgm:pt modelId="{A4BB64BF-EF89-4A49-8E7E-92448088B97A}" type="par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6AB7A8D7-EEC8-4E0A-B296-DCDAA5CAEAC5}" type="sibTrans" cxnId="{B8EEA590-F97E-4D2A-BC92-2258C6618B9B}">
      <dgm:prSet/>
      <dgm:spPr/>
      <dgm:t>
        <a:bodyPr/>
        <a:lstStyle/>
        <a:p>
          <a:endParaRPr lang="ru-RU">
            <a:latin typeface="Arial" panose="020B0604020202020204" pitchFamily="34" charset="0"/>
            <a:cs typeface="Arial" panose="020B0604020202020204" pitchFamily="34" charset="0"/>
          </a:endParaRPr>
        </a:p>
      </dgm:t>
    </dgm:pt>
    <dgm:pt modelId="{5964D499-E381-42C0-926F-11D424D26A7B}">
      <dgm:prSet phldrT="[Текст]" custT="1"/>
      <dgm:spPr/>
      <dgm:t>
        <a:bodyPr/>
        <a:lstStyle/>
        <a:p>
          <a:r>
            <a:rPr lang="kk-KZ" sz="1200" dirty="0">
              <a:latin typeface="Arial" panose="020B0604020202020204" pitchFamily="34" charset="0"/>
              <a:cs typeface="Arial" panose="020B0604020202020204" pitchFamily="34" charset="0"/>
            </a:rPr>
            <a:t>2. Адам міндетті түрде тарихты саралау мен оны тудыратын әр түрлі физикалық, биологиялық және әлеуметтік жүйел ердің эволюциясы арқылы толық зерттеліп, түсінікті бола алады.</a:t>
          </a:r>
          <a:endParaRPr lang="ru-RU" sz="1200" dirty="0">
            <a:latin typeface="Arial" panose="020B0604020202020204" pitchFamily="34" charset="0"/>
            <a:cs typeface="Arial" panose="020B0604020202020204" pitchFamily="34" charset="0"/>
          </a:endParaRPr>
        </a:p>
      </dgm:t>
    </dgm:pt>
    <dgm:pt modelId="{7FD0DC0B-5D70-4001-8E4F-9A46114092E6}" type="par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5AD5F86E-53C3-4691-BD42-736C66C9CC63}" type="sib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B3707090-96BE-4C2D-B0AD-9F298FDD5EE2}">
      <dgm:prSet phldrT="[Текст]" custT="1"/>
      <dgm:spPr/>
      <dgm:t>
        <a:bodyPr/>
        <a:lstStyle/>
        <a:p>
          <a:r>
            <a:rPr lang="kk-KZ" sz="1200" dirty="0">
              <a:latin typeface="Arial" panose="020B0604020202020204" pitchFamily="34" charset="0"/>
              <a:cs typeface="Arial" panose="020B0604020202020204" pitchFamily="34" charset="0"/>
            </a:rPr>
            <a:t>3. Адамды түсінудің қажетті кезі әр түрлі жүйелердің мақсатты бөлінуін саралау болып табылады, соның ішінде мақсатқа бағытталған жүйелердің пайда болуын, дамуын және жұмыс істеуін зертеу болып табылады (объективті телеологиялық жандасу деп аталады).;</a:t>
          </a:r>
          <a:endParaRPr lang="ru-RU" sz="1200" dirty="0">
            <a:latin typeface="Arial" panose="020B0604020202020204" pitchFamily="34" charset="0"/>
            <a:cs typeface="Arial" panose="020B0604020202020204" pitchFamily="34" charset="0"/>
          </a:endParaRPr>
        </a:p>
      </dgm:t>
    </dgm:pt>
    <dgm:pt modelId="{A2C188D0-3FCD-4934-9A9E-F040602198B9}" type="par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973B67AF-8A87-4964-AB8B-95937C620D8D}" type="sib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32D05078-F39E-40A3-B917-2F3F20F3469C}">
      <dgm:prSet custT="1"/>
      <dgm:spPr/>
      <dgm:t>
        <a:bodyPr/>
        <a:lstStyle/>
        <a:p>
          <a:r>
            <a:rPr lang="kk-KZ" sz="1200" dirty="0">
              <a:latin typeface="Arial" panose="020B0604020202020204" pitchFamily="34" charset="0"/>
              <a:cs typeface="Arial" panose="020B0604020202020204" pitchFamily="34" charset="0"/>
            </a:rPr>
            <a:t>4. Жүйелік әдістеме зерттеудің міндеті ретінде жеке тұлғаның ерен қабілетінің пайда болуының қажеттілігі туралы сұрақты және табиғат пен қоғамның даму үдерісінде "жеке тұлға не үшін қажет" деген сұрақты атап кетеді.</a:t>
          </a:r>
          <a:endParaRPr lang="ru-RU" sz="1200" dirty="0">
            <a:latin typeface="Arial" panose="020B0604020202020204" pitchFamily="34" charset="0"/>
            <a:cs typeface="Arial" panose="020B0604020202020204" pitchFamily="34" charset="0"/>
          </a:endParaRPr>
        </a:p>
      </dgm:t>
    </dgm:pt>
    <dgm:pt modelId="{75CB83C8-41BE-4F87-A3F9-95D3AC1E719C}" type="par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9D148C3A-82E7-4F07-A9F5-62855C2E2581}" type="sibTrans" cxnId="{A50CBCC4-1CBA-47AF-94BC-C4D7FA9566DA}">
      <dgm:prSet/>
      <dgm:spPr/>
      <dgm:t>
        <a:bodyPr/>
        <a:lstStyle/>
        <a:p>
          <a:endParaRPr lang="ru-RU">
            <a:latin typeface="Arial" panose="020B0604020202020204" pitchFamily="34" charset="0"/>
            <a:cs typeface="Arial" panose="020B0604020202020204" pitchFamily="34" charset="0"/>
          </a:endParaRPr>
        </a:p>
      </dgm:t>
    </dgm:pt>
    <dgm:pt modelId="{55EDD328-53FE-4A3C-8312-4D333B99C000}">
      <dgm:prSet custT="1"/>
      <dgm:spPr/>
      <dgm:t>
        <a:bodyPr/>
        <a:lstStyle/>
        <a:p>
          <a:r>
            <a:rPr lang="kk-KZ" sz="1200" dirty="0">
              <a:latin typeface="Arial" panose="020B0604020202020204" pitchFamily="34" charset="0"/>
              <a:cs typeface="Arial" panose="020B0604020202020204" pitchFamily="34" charset="0"/>
            </a:rPr>
            <a:t>5. Жүйелік саралау сөзсіз жүйенің "негіздерін" іздеуге жүгінеді, соның арқасында адамның табиғатпен, қоғаммен және өз-өзімен өзара әрекет етуі болады.</a:t>
          </a:r>
          <a:endParaRPr lang="ru-RU" sz="1200" dirty="0">
            <a:latin typeface="Arial" panose="020B0604020202020204" pitchFamily="34" charset="0"/>
            <a:cs typeface="Arial" panose="020B0604020202020204" pitchFamily="34" charset="0"/>
          </a:endParaRPr>
        </a:p>
      </dgm:t>
    </dgm:pt>
    <dgm:pt modelId="{657AD871-E7C5-4147-9680-3E10777B4ED5}" type="par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6C230FDD-4301-4839-9E3D-164DC81909FA}" type="sibTrans" cxnId="{9F25887D-D8A3-4D56-AFB2-3BBA4A74FECB}">
      <dgm:prSet/>
      <dgm:spPr/>
      <dgm:t>
        <a:bodyPr/>
        <a:lstStyle/>
        <a:p>
          <a:endParaRPr lang="ru-RU">
            <a:latin typeface="Arial" panose="020B0604020202020204" pitchFamily="34" charset="0"/>
            <a:cs typeface="Arial" panose="020B0604020202020204" pitchFamily="34" charset="0"/>
          </a:endParaRPr>
        </a:p>
      </dgm:t>
    </dgm:pt>
    <dgm:pt modelId="{2932FB75-D9D4-4218-9F9B-D44B1DA1B95C}" type="pres">
      <dgm:prSet presAssocID="{0994AD29-E18A-4212-865E-4D8A633B1D78}" presName="Name0" presStyleCnt="0">
        <dgm:presLayoutVars>
          <dgm:chMax val="7"/>
          <dgm:chPref val="7"/>
          <dgm:dir/>
        </dgm:presLayoutVars>
      </dgm:prSet>
      <dgm:spPr/>
    </dgm:pt>
    <dgm:pt modelId="{35A3472F-2AF8-488D-9917-0CABABCAE523}" type="pres">
      <dgm:prSet presAssocID="{0994AD29-E18A-4212-865E-4D8A633B1D78}" presName="Name1" presStyleCnt="0"/>
      <dgm:spPr/>
    </dgm:pt>
    <dgm:pt modelId="{CADF542A-CF71-424C-8C62-2EEA3B844A1E}" type="pres">
      <dgm:prSet presAssocID="{0994AD29-E18A-4212-865E-4D8A633B1D78}" presName="cycle" presStyleCnt="0"/>
      <dgm:spPr/>
    </dgm:pt>
    <dgm:pt modelId="{210E3C61-9B72-4C9F-BE03-585AE3C874C1}" type="pres">
      <dgm:prSet presAssocID="{0994AD29-E18A-4212-865E-4D8A633B1D78}" presName="srcNode" presStyleLbl="node1" presStyleIdx="0" presStyleCnt="5"/>
      <dgm:spPr/>
    </dgm:pt>
    <dgm:pt modelId="{D6B8CAC7-E51A-403B-98E8-8906AE799398}" type="pres">
      <dgm:prSet presAssocID="{0994AD29-E18A-4212-865E-4D8A633B1D78}" presName="conn" presStyleLbl="parChTrans1D2" presStyleIdx="0" presStyleCnt="1"/>
      <dgm:spPr/>
    </dgm:pt>
    <dgm:pt modelId="{FEECBEEE-4651-4BA0-8776-12640D64886E}" type="pres">
      <dgm:prSet presAssocID="{0994AD29-E18A-4212-865E-4D8A633B1D78}" presName="extraNode" presStyleLbl="node1" presStyleIdx="0" presStyleCnt="5"/>
      <dgm:spPr/>
    </dgm:pt>
    <dgm:pt modelId="{C3382399-53BB-409C-AE22-F1D2A884BC90}" type="pres">
      <dgm:prSet presAssocID="{0994AD29-E18A-4212-865E-4D8A633B1D78}" presName="dstNode" presStyleLbl="node1" presStyleIdx="0" presStyleCnt="5"/>
      <dgm:spPr/>
    </dgm:pt>
    <dgm:pt modelId="{404D10B7-F840-4CD6-982E-81A85E872357}" type="pres">
      <dgm:prSet presAssocID="{C63F7A39-8B1E-4373-AB74-F78A65A494B9}" presName="text_1" presStyleLbl="node1" presStyleIdx="0" presStyleCnt="5" custLinFactNeighborX="410">
        <dgm:presLayoutVars>
          <dgm:bulletEnabled val="1"/>
        </dgm:presLayoutVars>
      </dgm:prSet>
      <dgm:spPr/>
    </dgm:pt>
    <dgm:pt modelId="{25DC1208-01CD-4DF1-8B60-4EB164CCD63E}" type="pres">
      <dgm:prSet presAssocID="{C63F7A39-8B1E-4373-AB74-F78A65A494B9}" presName="accent_1" presStyleCnt="0"/>
      <dgm:spPr/>
    </dgm:pt>
    <dgm:pt modelId="{AF9F9A74-E3CA-4C0A-B484-60611412CD45}" type="pres">
      <dgm:prSet presAssocID="{C63F7A39-8B1E-4373-AB74-F78A65A494B9}" presName="accentRepeatNode" presStyleLbl="solidFgAcc1" presStyleIdx="0" presStyleCnt="5"/>
      <dgm:spPr/>
    </dgm:pt>
    <dgm:pt modelId="{1B84BD3C-7547-4C14-8098-219B95CC921F}" type="pres">
      <dgm:prSet presAssocID="{5964D499-E381-42C0-926F-11D424D26A7B}" presName="text_2" presStyleLbl="node1" presStyleIdx="1" presStyleCnt="5" custLinFactNeighborX="441">
        <dgm:presLayoutVars>
          <dgm:bulletEnabled val="1"/>
        </dgm:presLayoutVars>
      </dgm:prSet>
      <dgm:spPr/>
    </dgm:pt>
    <dgm:pt modelId="{9EA433F9-428F-4F24-9ADD-94844804DD6B}" type="pres">
      <dgm:prSet presAssocID="{5964D499-E381-42C0-926F-11D424D26A7B}" presName="accent_2" presStyleCnt="0"/>
      <dgm:spPr/>
    </dgm:pt>
    <dgm:pt modelId="{D01BFF9E-A6DF-428A-BE7D-CFB72D36ABAC}" type="pres">
      <dgm:prSet presAssocID="{5964D499-E381-42C0-926F-11D424D26A7B}" presName="accentRepeatNode" presStyleLbl="solidFgAcc1" presStyleIdx="1" presStyleCnt="5"/>
      <dgm:spPr/>
    </dgm:pt>
    <dgm:pt modelId="{37D5F82C-E0BA-40CB-9E38-6AC167083031}" type="pres">
      <dgm:prSet presAssocID="{B3707090-96BE-4C2D-B0AD-9F298FDD5EE2}" presName="text_3" presStyleLbl="node1" presStyleIdx="2" presStyleCnt="5" custLinFactNeighborX="457">
        <dgm:presLayoutVars>
          <dgm:bulletEnabled val="1"/>
        </dgm:presLayoutVars>
      </dgm:prSet>
      <dgm:spPr/>
    </dgm:pt>
    <dgm:pt modelId="{48265E14-07DC-4613-B9C9-AF44A04E0D99}" type="pres">
      <dgm:prSet presAssocID="{B3707090-96BE-4C2D-B0AD-9F298FDD5EE2}" presName="accent_3" presStyleCnt="0"/>
      <dgm:spPr/>
    </dgm:pt>
    <dgm:pt modelId="{48266B8B-E2D5-470E-8D25-2A1B94277E45}" type="pres">
      <dgm:prSet presAssocID="{B3707090-96BE-4C2D-B0AD-9F298FDD5EE2}" presName="accentRepeatNode" presStyleLbl="solidFgAcc1" presStyleIdx="2" presStyleCnt="5"/>
      <dgm:spPr/>
    </dgm:pt>
    <dgm:pt modelId="{EE0291BB-0429-4C3B-8617-A1055BC978BC}" type="pres">
      <dgm:prSet presAssocID="{32D05078-F39E-40A3-B917-2F3F20F3469C}" presName="text_4" presStyleLbl="node1" presStyleIdx="3" presStyleCnt="5">
        <dgm:presLayoutVars>
          <dgm:bulletEnabled val="1"/>
        </dgm:presLayoutVars>
      </dgm:prSet>
      <dgm:spPr/>
    </dgm:pt>
    <dgm:pt modelId="{DC1B93D7-7E8D-403B-8459-4E889718732C}" type="pres">
      <dgm:prSet presAssocID="{32D05078-F39E-40A3-B917-2F3F20F3469C}" presName="accent_4" presStyleCnt="0"/>
      <dgm:spPr/>
    </dgm:pt>
    <dgm:pt modelId="{F2A2E647-AF8F-4612-8E9F-77006CB46001}" type="pres">
      <dgm:prSet presAssocID="{32D05078-F39E-40A3-B917-2F3F20F3469C}" presName="accentRepeatNode" presStyleLbl="solidFgAcc1" presStyleIdx="3" presStyleCnt="5"/>
      <dgm:spPr/>
    </dgm:pt>
    <dgm:pt modelId="{E9A468C1-3974-4AF9-8BA1-74E48E1AF91A}" type="pres">
      <dgm:prSet presAssocID="{55EDD328-53FE-4A3C-8312-4D333B99C000}" presName="text_5" presStyleLbl="node1" presStyleIdx="4" presStyleCnt="5">
        <dgm:presLayoutVars>
          <dgm:bulletEnabled val="1"/>
        </dgm:presLayoutVars>
      </dgm:prSet>
      <dgm:spPr/>
    </dgm:pt>
    <dgm:pt modelId="{D9459C62-4088-498F-86FE-C495E87449C8}" type="pres">
      <dgm:prSet presAssocID="{55EDD328-53FE-4A3C-8312-4D333B99C000}" presName="accent_5" presStyleCnt="0"/>
      <dgm:spPr/>
    </dgm:pt>
    <dgm:pt modelId="{4D049B81-E116-4636-B19E-761A0EA9507D}" type="pres">
      <dgm:prSet presAssocID="{55EDD328-53FE-4A3C-8312-4D333B99C000}" presName="accentRepeatNode" presStyleLbl="solidFgAcc1" presStyleIdx="4" presStyleCnt="5"/>
      <dgm:spPr/>
    </dgm:pt>
  </dgm:ptLst>
  <dgm:cxnLst>
    <dgm:cxn modelId="{C2F89511-D976-4322-B241-92003F87A9F4}" type="presOf" srcId="{6AB7A8D7-EEC8-4E0A-B296-DCDAA5CAEAC5}" destId="{D6B8CAC7-E51A-403B-98E8-8906AE799398}" srcOrd="0" destOrd="0" presId="urn:microsoft.com/office/officeart/2008/layout/VerticalCurvedList"/>
    <dgm:cxn modelId="{D6D3BF1E-747A-4F47-BC46-0985A0345EF1}" srcId="{0994AD29-E18A-4212-865E-4D8A633B1D78}" destId="{5964D499-E381-42C0-926F-11D424D26A7B}" srcOrd="1" destOrd="0" parTransId="{7FD0DC0B-5D70-4001-8E4F-9A46114092E6}" sibTransId="{5AD5F86E-53C3-4691-BD42-736C66C9CC63}"/>
    <dgm:cxn modelId="{4981843D-8E9F-41A3-98F1-94ED2903537F}" type="presOf" srcId="{0994AD29-E18A-4212-865E-4D8A633B1D78}" destId="{2932FB75-D9D4-4218-9F9B-D44B1DA1B95C}" srcOrd="0" destOrd="0" presId="urn:microsoft.com/office/officeart/2008/layout/VerticalCurvedList"/>
    <dgm:cxn modelId="{E1CB603E-786E-4385-B28B-282C316B28DF}" type="presOf" srcId="{B3707090-96BE-4C2D-B0AD-9F298FDD5EE2}" destId="{37D5F82C-E0BA-40CB-9E38-6AC167083031}" srcOrd="0" destOrd="0" presId="urn:microsoft.com/office/officeart/2008/layout/VerticalCurvedList"/>
    <dgm:cxn modelId="{5D802C40-1058-4AC7-9B64-B0EA87803F02}" type="presOf" srcId="{5964D499-E381-42C0-926F-11D424D26A7B}" destId="{1B84BD3C-7547-4C14-8098-219B95CC921F}" srcOrd="0" destOrd="0" presId="urn:microsoft.com/office/officeart/2008/layout/VerticalCurvedList"/>
    <dgm:cxn modelId="{F8A01A61-8919-4E0A-8754-6AB1DF1931FF}" type="presOf" srcId="{32D05078-F39E-40A3-B917-2F3F20F3469C}" destId="{EE0291BB-0429-4C3B-8617-A1055BC978BC}" srcOrd="0" destOrd="0" presId="urn:microsoft.com/office/officeart/2008/layout/VerticalCurvedList"/>
    <dgm:cxn modelId="{80263E7C-5EBF-4CDB-8022-AA3A219F7A3C}" srcId="{0994AD29-E18A-4212-865E-4D8A633B1D78}" destId="{B3707090-96BE-4C2D-B0AD-9F298FDD5EE2}" srcOrd="2" destOrd="0" parTransId="{A2C188D0-3FCD-4934-9A9E-F040602198B9}" sibTransId="{973B67AF-8A87-4964-AB8B-95937C620D8D}"/>
    <dgm:cxn modelId="{9F25887D-D8A3-4D56-AFB2-3BBA4A74FECB}" srcId="{0994AD29-E18A-4212-865E-4D8A633B1D78}" destId="{55EDD328-53FE-4A3C-8312-4D333B99C000}" srcOrd="4" destOrd="0" parTransId="{657AD871-E7C5-4147-9680-3E10777B4ED5}" sibTransId="{6C230FDD-4301-4839-9E3D-164DC81909FA}"/>
    <dgm:cxn modelId="{E5E8F07E-EE34-4CDE-BE5F-EEC85D9EE017}" type="presOf" srcId="{55EDD328-53FE-4A3C-8312-4D333B99C000}" destId="{E9A468C1-3974-4AF9-8BA1-74E48E1AF91A}" srcOrd="0" destOrd="0" presId="urn:microsoft.com/office/officeart/2008/layout/VerticalCurvedList"/>
    <dgm:cxn modelId="{7FDE9185-ED3A-4467-AD3F-EA13526B09E4}" type="presOf" srcId="{C63F7A39-8B1E-4373-AB74-F78A65A494B9}" destId="{404D10B7-F840-4CD6-982E-81A85E872357}" srcOrd="0" destOrd="0" presId="urn:microsoft.com/office/officeart/2008/layout/VerticalCurvedList"/>
    <dgm:cxn modelId="{B8EEA590-F97E-4D2A-BC92-2258C6618B9B}" srcId="{0994AD29-E18A-4212-865E-4D8A633B1D78}" destId="{C63F7A39-8B1E-4373-AB74-F78A65A494B9}" srcOrd="0" destOrd="0" parTransId="{A4BB64BF-EF89-4A49-8E7E-92448088B97A}" sibTransId="{6AB7A8D7-EEC8-4E0A-B296-DCDAA5CAEAC5}"/>
    <dgm:cxn modelId="{A50CBCC4-1CBA-47AF-94BC-C4D7FA9566DA}" srcId="{0994AD29-E18A-4212-865E-4D8A633B1D78}" destId="{32D05078-F39E-40A3-B917-2F3F20F3469C}" srcOrd="3" destOrd="0" parTransId="{75CB83C8-41BE-4F87-A3F9-95D3AC1E719C}" sibTransId="{9D148C3A-82E7-4F07-A9F5-62855C2E2581}"/>
    <dgm:cxn modelId="{B6BC075B-E037-4CBA-B960-8B136BAFFAA3}" type="presParOf" srcId="{2932FB75-D9D4-4218-9F9B-D44B1DA1B95C}" destId="{35A3472F-2AF8-488D-9917-0CABABCAE523}" srcOrd="0" destOrd="0" presId="urn:microsoft.com/office/officeart/2008/layout/VerticalCurvedList"/>
    <dgm:cxn modelId="{2C1D5CBE-225E-4C6D-91F4-624227AC230F}" type="presParOf" srcId="{35A3472F-2AF8-488D-9917-0CABABCAE523}" destId="{CADF542A-CF71-424C-8C62-2EEA3B844A1E}" srcOrd="0" destOrd="0" presId="urn:microsoft.com/office/officeart/2008/layout/VerticalCurvedList"/>
    <dgm:cxn modelId="{106427E0-578F-462F-BC6E-68BECAD01CDD}" type="presParOf" srcId="{CADF542A-CF71-424C-8C62-2EEA3B844A1E}" destId="{210E3C61-9B72-4C9F-BE03-585AE3C874C1}" srcOrd="0" destOrd="0" presId="urn:microsoft.com/office/officeart/2008/layout/VerticalCurvedList"/>
    <dgm:cxn modelId="{C8450043-B888-456D-A5E5-8273D8C93696}" type="presParOf" srcId="{CADF542A-CF71-424C-8C62-2EEA3B844A1E}" destId="{D6B8CAC7-E51A-403B-98E8-8906AE799398}" srcOrd="1" destOrd="0" presId="urn:microsoft.com/office/officeart/2008/layout/VerticalCurvedList"/>
    <dgm:cxn modelId="{FE07CD91-D259-40B7-8182-05FE4B93AF27}" type="presParOf" srcId="{CADF542A-CF71-424C-8C62-2EEA3B844A1E}" destId="{FEECBEEE-4651-4BA0-8776-12640D64886E}" srcOrd="2" destOrd="0" presId="urn:microsoft.com/office/officeart/2008/layout/VerticalCurvedList"/>
    <dgm:cxn modelId="{55E2D2EB-9F52-4CCB-8176-7F98BD5843FD}" type="presParOf" srcId="{CADF542A-CF71-424C-8C62-2EEA3B844A1E}" destId="{C3382399-53BB-409C-AE22-F1D2A884BC90}" srcOrd="3" destOrd="0" presId="urn:microsoft.com/office/officeart/2008/layout/VerticalCurvedList"/>
    <dgm:cxn modelId="{590F9E6B-5DE4-4DEC-9021-0D9CA8E296E8}" type="presParOf" srcId="{35A3472F-2AF8-488D-9917-0CABABCAE523}" destId="{404D10B7-F840-4CD6-982E-81A85E872357}" srcOrd="1" destOrd="0" presId="urn:microsoft.com/office/officeart/2008/layout/VerticalCurvedList"/>
    <dgm:cxn modelId="{C8882FEF-97E2-48E8-9E61-A2721CD559E4}" type="presParOf" srcId="{35A3472F-2AF8-488D-9917-0CABABCAE523}" destId="{25DC1208-01CD-4DF1-8B60-4EB164CCD63E}" srcOrd="2" destOrd="0" presId="urn:microsoft.com/office/officeart/2008/layout/VerticalCurvedList"/>
    <dgm:cxn modelId="{0583F7E8-C4E4-4022-AA01-20EA2479CB38}" type="presParOf" srcId="{25DC1208-01CD-4DF1-8B60-4EB164CCD63E}" destId="{AF9F9A74-E3CA-4C0A-B484-60611412CD45}" srcOrd="0" destOrd="0" presId="urn:microsoft.com/office/officeart/2008/layout/VerticalCurvedList"/>
    <dgm:cxn modelId="{62F9EA45-CE06-4AFB-B6BB-A5ADC811758D}" type="presParOf" srcId="{35A3472F-2AF8-488D-9917-0CABABCAE523}" destId="{1B84BD3C-7547-4C14-8098-219B95CC921F}" srcOrd="3" destOrd="0" presId="urn:microsoft.com/office/officeart/2008/layout/VerticalCurvedList"/>
    <dgm:cxn modelId="{6454292E-6CB2-4B49-9CEE-6FCADEBA0B96}" type="presParOf" srcId="{35A3472F-2AF8-488D-9917-0CABABCAE523}" destId="{9EA433F9-428F-4F24-9ADD-94844804DD6B}" srcOrd="4" destOrd="0" presId="urn:microsoft.com/office/officeart/2008/layout/VerticalCurvedList"/>
    <dgm:cxn modelId="{B3B50429-B82A-46F9-BD26-E62FE830714C}" type="presParOf" srcId="{9EA433F9-428F-4F24-9ADD-94844804DD6B}" destId="{D01BFF9E-A6DF-428A-BE7D-CFB72D36ABAC}" srcOrd="0" destOrd="0" presId="urn:microsoft.com/office/officeart/2008/layout/VerticalCurvedList"/>
    <dgm:cxn modelId="{E5BA26C9-05F7-46CE-A8E7-6555EE45C30F}" type="presParOf" srcId="{35A3472F-2AF8-488D-9917-0CABABCAE523}" destId="{37D5F82C-E0BA-40CB-9E38-6AC167083031}" srcOrd="5" destOrd="0" presId="urn:microsoft.com/office/officeart/2008/layout/VerticalCurvedList"/>
    <dgm:cxn modelId="{2E264F41-FB5F-41D7-9C06-1C784F0EDF1C}" type="presParOf" srcId="{35A3472F-2AF8-488D-9917-0CABABCAE523}" destId="{48265E14-07DC-4613-B9C9-AF44A04E0D99}" srcOrd="6" destOrd="0" presId="urn:microsoft.com/office/officeart/2008/layout/VerticalCurvedList"/>
    <dgm:cxn modelId="{1F5A41E1-7315-4595-9DBF-470BD6B87B07}" type="presParOf" srcId="{48265E14-07DC-4613-B9C9-AF44A04E0D99}" destId="{48266B8B-E2D5-470E-8D25-2A1B94277E45}" srcOrd="0" destOrd="0" presId="urn:microsoft.com/office/officeart/2008/layout/VerticalCurvedList"/>
    <dgm:cxn modelId="{DC20F7D6-0839-4B11-8E1A-674EEF76F15A}" type="presParOf" srcId="{35A3472F-2AF8-488D-9917-0CABABCAE523}" destId="{EE0291BB-0429-4C3B-8617-A1055BC978BC}" srcOrd="7" destOrd="0" presId="urn:microsoft.com/office/officeart/2008/layout/VerticalCurvedList"/>
    <dgm:cxn modelId="{9503C1DE-016D-4A0B-A48C-A2B0EE2D0B15}" type="presParOf" srcId="{35A3472F-2AF8-488D-9917-0CABABCAE523}" destId="{DC1B93D7-7E8D-403B-8459-4E889718732C}" srcOrd="8" destOrd="0" presId="urn:microsoft.com/office/officeart/2008/layout/VerticalCurvedList"/>
    <dgm:cxn modelId="{C5E9792E-7DD7-4A84-BEB2-A1B5AC629212}" type="presParOf" srcId="{DC1B93D7-7E8D-403B-8459-4E889718732C}" destId="{F2A2E647-AF8F-4612-8E9F-77006CB46001}" srcOrd="0" destOrd="0" presId="urn:microsoft.com/office/officeart/2008/layout/VerticalCurvedList"/>
    <dgm:cxn modelId="{E1DF5188-220B-4881-B12B-346DEBDF4709}" type="presParOf" srcId="{35A3472F-2AF8-488D-9917-0CABABCAE523}" destId="{E9A468C1-3974-4AF9-8BA1-74E48E1AF91A}" srcOrd="9" destOrd="0" presId="urn:microsoft.com/office/officeart/2008/layout/VerticalCurvedList"/>
    <dgm:cxn modelId="{6C67B3FC-987A-418D-9948-8E4998298AF0}" type="presParOf" srcId="{35A3472F-2AF8-488D-9917-0CABABCAE523}" destId="{D9459C62-4088-498F-86FE-C495E87449C8}" srcOrd="10" destOrd="0" presId="urn:microsoft.com/office/officeart/2008/layout/VerticalCurvedList"/>
    <dgm:cxn modelId="{9CC2C2A4-F5DA-4FEF-8CB0-65F9F21D9F35}" type="presParOf" srcId="{D9459C62-4088-498F-86FE-C495E87449C8}" destId="{4D049B81-E116-4636-B19E-761A0EA9507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46FB0E-A6A5-4F90-AE61-D93A2ED75DB1}" type="doc">
      <dgm:prSet loTypeId="urn:microsoft.com/office/officeart/2005/8/layout/pyramid2" loCatId="pyramid" qsTypeId="urn:microsoft.com/office/officeart/2005/8/quickstyle/simple1" qsCatId="simple" csTypeId="urn:microsoft.com/office/officeart/2005/8/colors/accent1_2" csCatId="accent1" phldr="1"/>
      <dgm:spPr/>
    </dgm:pt>
    <dgm:pt modelId="{55CC842D-D951-40C8-A153-66B46964B48F}">
      <dgm:prSet phldrT="[Текст]" custT="1"/>
      <dgm:spPr/>
      <dgm:t>
        <a:bodyPr/>
        <a:lstStyle/>
        <a:p>
          <a:r>
            <a:rPr lang="kk-KZ" sz="1400" dirty="0">
              <a:solidFill>
                <a:schemeClr val="tx2"/>
              </a:solidFill>
              <a:latin typeface="Arial" panose="020B0604020202020204" pitchFamily="34" charset="0"/>
              <a:cs typeface="Arial" panose="020B0604020202020204" pitchFamily="34" charset="0"/>
            </a:rPr>
            <a:t>1. Типтерді емес, қасиеттерді зерттеу қажет. Егер И.П.Павлов синтетикалық жандасуды ұстанған болса (типологиялық жандасу), онда Б.М.Теплов әуелі жеке қасиеттерді атап көрсету қажет, ал содан кейін ғана олардың мүмкін болатын үйлесетін жерлерін зерттеуге болады деп есептеді.</a:t>
          </a:r>
          <a:endParaRPr lang="ru-RU" sz="1400" dirty="0">
            <a:solidFill>
              <a:schemeClr val="tx2"/>
            </a:solidFill>
            <a:latin typeface="Arial" panose="020B0604020202020204" pitchFamily="34" charset="0"/>
            <a:cs typeface="Arial" panose="020B0604020202020204" pitchFamily="34" charset="0"/>
          </a:endParaRPr>
        </a:p>
      </dgm:t>
    </dgm:pt>
    <dgm:pt modelId="{F91B0CCD-B9D9-4EC5-9BCB-DBD59C545086}" type="parTrans" cxnId="{63C8D08A-A2F7-4CD9-905A-71A5FC20BC72}">
      <dgm:prSet/>
      <dgm:spPr/>
      <dgm:t>
        <a:bodyPr/>
        <a:lstStyle/>
        <a:p>
          <a:endParaRPr lang="ru-RU"/>
        </a:p>
      </dgm:t>
    </dgm:pt>
    <dgm:pt modelId="{02BC1789-144D-49A0-8EDF-01BD5077B518}" type="sibTrans" cxnId="{63C8D08A-A2F7-4CD9-905A-71A5FC20BC72}">
      <dgm:prSet/>
      <dgm:spPr/>
      <dgm:t>
        <a:bodyPr/>
        <a:lstStyle/>
        <a:p>
          <a:endParaRPr lang="ru-RU"/>
        </a:p>
      </dgm:t>
    </dgm:pt>
    <dgm:pt modelId="{31F44CAF-E4AE-4DD2-9825-6D76641F90E1}">
      <dgm:prSet phldrT="[Текст]" custT="1"/>
      <dgm:spPr/>
      <dgm:t>
        <a:bodyPr/>
        <a:lstStyle/>
        <a:p>
          <a:r>
            <a:rPr lang="kk-KZ" sz="1400" dirty="0">
              <a:solidFill>
                <a:schemeClr val="tx2"/>
              </a:solidFill>
              <a:latin typeface="Arial" panose="020B0604020202020204" pitchFamily="34" charset="0"/>
              <a:cs typeface="Arial" panose="020B0604020202020204" pitchFamily="34" charset="0"/>
            </a:rPr>
            <a:t>2. Жеке жағдайларды сипаттамай, сандық саралауды жүзеге асыру қажет. Бұл қағида табиғи ғылымның соңынан нақты еруге, шынайы зерттеу есептерінің үлгілері ретінде қабылданған теориясына бағыт көрсетеді.</a:t>
          </a:r>
          <a:endParaRPr lang="ru-RU" sz="1400" dirty="0">
            <a:solidFill>
              <a:schemeClr val="tx2"/>
            </a:solidFill>
            <a:latin typeface="Arial" panose="020B0604020202020204" pitchFamily="34" charset="0"/>
            <a:cs typeface="Arial" panose="020B0604020202020204" pitchFamily="34" charset="0"/>
          </a:endParaRPr>
        </a:p>
      </dgm:t>
    </dgm:pt>
    <dgm:pt modelId="{FE85CE9A-F625-4308-A671-BCC8A16CCC9B}" type="parTrans" cxnId="{D313E2F0-3DFE-42A8-AB62-3F6E8F63CA90}">
      <dgm:prSet/>
      <dgm:spPr/>
      <dgm:t>
        <a:bodyPr/>
        <a:lstStyle/>
        <a:p>
          <a:endParaRPr lang="ru-RU"/>
        </a:p>
      </dgm:t>
    </dgm:pt>
    <dgm:pt modelId="{67B692AB-EDF4-441F-A891-F114C823F660}" type="sibTrans" cxnId="{D313E2F0-3DFE-42A8-AB62-3F6E8F63CA90}">
      <dgm:prSet/>
      <dgm:spPr/>
      <dgm:t>
        <a:bodyPr/>
        <a:lstStyle/>
        <a:p>
          <a:endParaRPr lang="ru-RU"/>
        </a:p>
      </dgm:t>
    </dgm:pt>
    <dgm:pt modelId="{72ED04A0-20AC-4A56-8A48-5BFC3CCE9933}">
      <dgm:prSet phldrT="[Текст]" custT="1"/>
      <dgm:spPr/>
      <dgm:t>
        <a:bodyPr/>
        <a:lstStyle/>
        <a:p>
          <a:r>
            <a:rPr lang="kk-KZ" sz="1400" dirty="0">
              <a:solidFill>
                <a:schemeClr val="tx2"/>
              </a:solidFill>
              <a:latin typeface="Arial" panose="020B0604020202020204" pitchFamily="34" charset="0"/>
              <a:cs typeface="Arial" panose="020B0604020202020204" pitchFamily="34" charset="0"/>
            </a:rPr>
            <a:t>5. Психофизиологиялық мінездемедегі жеке өзгешеліктерге бағалау жандасуын қолдануға болмайды (яғни, жақсы және жаман қасиеттер болмайды, олардың әрқайсысы қандай да бір қызметтің түрі үшін пайдалы болып шығуы мүмкін).</a:t>
          </a:r>
          <a:endParaRPr lang="ru-RU" sz="1400" dirty="0">
            <a:solidFill>
              <a:schemeClr val="tx2"/>
            </a:solidFill>
            <a:latin typeface="Arial" panose="020B0604020202020204" pitchFamily="34" charset="0"/>
            <a:cs typeface="Arial" panose="020B0604020202020204" pitchFamily="34" charset="0"/>
          </a:endParaRPr>
        </a:p>
      </dgm:t>
    </dgm:pt>
    <dgm:pt modelId="{20B05CAD-FC7B-4821-ADC2-61C346F7A8D7}" type="parTrans" cxnId="{2141BF69-3750-4E36-9F1B-A41063B2DDA7}">
      <dgm:prSet/>
      <dgm:spPr/>
      <dgm:t>
        <a:bodyPr/>
        <a:lstStyle/>
        <a:p>
          <a:endParaRPr lang="ru-RU"/>
        </a:p>
      </dgm:t>
    </dgm:pt>
    <dgm:pt modelId="{76E7F311-E77D-4FAA-88AC-9D73132C79FD}" type="sibTrans" cxnId="{2141BF69-3750-4E36-9F1B-A41063B2DDA7}">
      <dgm:prSet/>
      <dgm:spPr/>
      <dgm:t>
        <a:bodyPr/>
        <a:lstStyle/>
        <a:p>
          <a:endParaRPr lang="ru-RU"/>
        </a:p>
      </dgm:t>
    </dgm:pt>
    <dgm:pt modelId="{BB5C972D-EE6E-4A29-8EA8-8F2005C84DA7}">
      <dgm:prSet custT="1"/>
      <dgm:spPr/>
      <dgm:t>
        <a:bodyPr/>
        <a:lstStyle/>
        <a:p>
          <a:r>
            <a:rPr lang="kk-KZ" sz="1400" dirty="0">
              <a:solidFill>
                <a:schemeClr val="tx2"/>
              </a:solidFill>
              <a:latin typeface="Arial" panose="020B0604020202020204" pitchFamily="34" charset="0"/>
              <a:cs typeface="Arial" panose="020B0604020202020204" pitchFamily="34" charset="0"/>
            </a:rPr>
            <a:t>3. Жүйке жүйесінің қасиеттерінің күнделікті көрінуінің сипатамасын емес, зертханалық тәжірибені қолдану қажет.</a:t>
          </a:r>
          <a:endParaRPr lang="ru-RU" sz="1400" dirty="0">
            <a:solidFill>
              <a:schemeClr val="tx2"/>
            </a:solidFill>
            <a:latin typeface="Arial" panose="020B0604020202020204" pitchFamily="34" charset="0"/>
            <a:cs typeface="Arial" panose="020B0604020202020204" pitchFamily="34" charset="0"/>
          </a:endParaRPr>
        </a:p>
      </dgm:t>
    </dgm:pt>
    <dgm:pt modelId="{15E1D049-DAFD-424A-9374-1D027411FEB3}" type="parTrans" cxnId="{CC155CF5-6818-42CF-B112-6B2324D0802D}">
      <dgm:prSet/>
      <dgm:spPr/>
      <dgm:t>
        <a:bodyPr/>
        <a:lstStyle/>
        <a:p>
          <a:endParaRPr lang="ru-RU"/>
        </a:p>
      </dgm:t>
    </dgm:pt>
    <dgm:pt modelId="{1B69A30E-B60D-406F-8E4E-CDEAACFAFB4F}" type="sibTrans" cxnId="{CC155CF5-6818-42CF-B112-6B2324D0802D}">
      <dgm:prSet/>
      <dgm:spPr/>
      <dgm:t>
        <a:bodyPr/>
        <a:lstStyle/>
        <a:p>
          <a:endParaRPr lang="ru-RU"/>
        </a:p>
      </dgm:t>
    </dgm:pt>
    <dgm:pt modelId="{404F0416-7DF1-47EB-9A93-97F594357B74}">
      <dgm:prSet custT="1"/>
      <dgm:spPr/>
      <dgm:t>
        <a:bodyPr/>
        <a:lstStyle/>
        <a:p>
          <a:r>
            <a:rPr lang="kk-KZ" sz="1400" dirty="0">
              <a:solidFill>
                <a:schemeClr val="tx2"/>
              </a:solidFill>
              <a:latin typeface="Arial" panose="020B0604020202020204" pitchFamily="34" charset="0"/>
              <a:cs typeface="Arial" panose="020B0604020202020204" pitchFamily="34" charset="0"/>
            </a:rPr>
            <a:t>4. Ағзаның еріксіз әрекеттерін зерттеу қажет. Яғни, көзі тірісі кезіндегі реттеуіш элементтері ең аз мөлшерге дейін төмен түсірілуі қажет.</a:t>
          </a:r>
          <a:endParaRPr lang="ru-RU" sz="1400" dirty="0">
            <a:solidFill>
              <a:schemeClr val="tx2"/>
            </a:solidFill>
            <a:latin typeface="Arial" panose="020B0604020202020204" pitchFamily="34" charset="0"/>
            <a:cs typeface="Arial" panose="020B0604020202020204" pitchFamily="34" charset="0"/>
          </a:endParaRPr>
        </a:p>
      </dgm:t>
    </dgm:pt>
    <dgm:pt modelId="{CF060841-2EAA-4553-800B-B7E8828F7A18}" type="parTrans" cxnId="{36FB102F-105E-4AF1-82A9-59701ED7CBC2}">
      <dgm:prSet/>
      <dgm:spPr/>
      <dgm:t>
        <a:bodyPr/>
        <a:lstStyle/>
        <a:p>
          <a:endParaRPr lang="ru-RU"/>
        </a:p>
      </dgm:t>
    </dgm:pt>
    <dgm:pt modelId="{386C6DC2-A682-49F6-8697-C494628969F3}" type="sibTrans" cxnId="{36FB102F-105E-4AF1-82A9-59701ED7CBC2}">
      <dgm:prSet/>
      <dgm:spPr/>
      <dgm:t>
        <a:bodyPr/>
        <a:lstStyle/>
        <a:p>
          <a:endParaRPr lang="ru-RU"/>
        </a:p>
      </dgm:t>
    </dgm:pt>
    <dgm:pt modelId="{6C3B2C29-72BD-4413-85BB-04C40AC94069}" type="pres">
      <dgm:prSet presAssocID="{B846FB0E-A6A5-4F90-AE61-D93A2ED75DB1}" presName="compositeShape" presStyleCnt="0">
        <dgm:presLayoutVars>
          <dgm:dir/>
          <dgm:resizeHandles/>
        </dgm:presLayoutVars>
      </dgm:prSet>
      <dgm:spPr/>
    </dgm:pt>
    <dgm:pt modelId="{FE08D0C6-D42B-416A-A23E-C084635A4394}" type="pres">
      <dgm:prSet presAssocID="{B846FB0E-A6A5-4F90-AE61-D93A2ED75DB1}" presName="pyramid" presStyleLbl="node1" presStyleIdx="0" presStyleCnt="1" custScaleX="89121" custLinFactNeighborX="-72860" custLinFactNeighborY="-1166"/>
      <dgm:spPr/>
    </dgm:pt>
    <dgm:pt modelId="{A895408C-49AE-43FE-BFF5-420871ADEDA2}" type="pres">
      <dgm:prSet presAssocID="{B846FB0E-A6A5-4F90-AE61-D93A2ED75DB1}" presName="theList" presStyleCnt="0"/>
      <dgm:spPr/>
    </dgm:pt>
    <dgm:pt modelId="{10D2586C-4BF0-4B1D-9350-D3D038F69C70}" type="pres">
      <dgm:prSet presAssocID="{55CC842D-D951-40C8-A153-66B46964B48F}" presName="aNode" presStyleLbl="fgAcc1" presStyleIdx="0" presStyleCnt="5" custScaleX="286699" custLinFactY="-11577" custLinFactNeighborX="34775" custLinFactNeighborY="-100000">
        <dgm:presLayoutVars>
          <dgm:bulletEnabled val="1"/>
        </dgm:presLayoutVars>
      </dgm:prSet>
      <dgm:spPr/>
    </dgm:pt>
    <dgm:pt modelId="{4FEB28F5-7A64-44B7-BCAA-E2DFF44DED94}" type="pres">
      <dgm:prSet presAssocID="{55CC842D-D951-40C8-A153-66B46964B48F}" presName="aSpace" presStyleCnt="0"/>
      <dgm:spPr/>
    </dgm:pt>
    <dgm:pt modelId="{05D527A8-9D9D-44A7-B582-1B59936E8B8E}" type="pres">
      <dgm:prSet presAssocID="{31F44CAF-E4AE-4DD2-9825-6D76641F90E1}" presName="aNode" presStyleLbl="fgAcc1" presStyleIdx="1" presStyleCnt="5" custScaleX="286699" custLinFactNeighborX="34775" custLinFactNeighborY="-11604">
        <dgm:presLayoutVars>
          <dgm:bulletEnabled val="1"/>
        </dgm:presLayoutVars>
      </dgm:prSet>
      <dgm:spPr/>
    </dgm:pt>
    <dgm:pt modelId="{7AF359F2-822E-4990-9633-9E946B0C1A65}" type="pres">
      <dgm:prSet presAssocID="{31F44CAF-E4AE-4DD2-9825-6D76641F90E1}" presName="aSpace" presStyleCnt="0"/>
      <dgm:spPr/>
    </dgm:pt>
    <dgm:pt modelId="{8CE1C3C1-AA36-4759-8718-3904DA1B8041}" type="pres">
      <dgm:prSet presAssocID="{BB5C972D-EE6E-4A29-8EA8-8F2005C84DA7}" presName="aNode" presStyleLbl="fgAcc1" presStyleIdx="2" presStyleCnt="5" custScaleX="286699" custLinFactNeighborX="34775" custLinFactNeighborY="63276">
        <dgm:presLayoutVars>
          <dgm:bulletEnabled val="1"/>
        </dgm:presLayoutVars>
      </dgm:prSet>
      <dgm:spPr/>
    </dgm:pt>
    <dgm:pt modelId="{CE83E26A-A8AB-47BF-9729-D1607E901FBB}" type="pres">
      <dgm:prSet presAssocID="{BB5C972D-EE6E-4A29-8EA8-8F2005C84DA7}" presName="aSpace" presStyleCnt="0"/>
      <dgm:spPr/>
    </dgm:pt>
    <dgm:pt modelId="{4011DBA1-A20D-40A6-8EBF-78E97E29AB1D}" type="pres">
      <dgm:prSet presAssocID="{404F0416-7DF1-47EB-9A93-97F594357B74}" presName="aNode" presStyleLbl="fgAcc1" presStyleIdx="3" presStyleCnt="5" custScaleX="286699" custLinFactY="22735" custLinFactNeighborX="34775" custLinFactNeighborY="100000">
        <dgm:presLayoutVars>
          <dgm:bulletEnabled val="1"/>
        </dgm:presLayoutVars>
      </dgm:prSet>
      <dgm:spPr/>
    </dgm:pt>
    <dgm:pt modelId="{A34E9DB0-A7DB-405D-9EB3-E0DA0E669587}" type="pres">
      <dgm:prSet presAssocID="{404F0416-7DF1-47EB-9A93-97F594357B74}" presName="aSpace" presStyleCnt="0"/>
      <dgm:spPr/>
    </dgm:pt>
    <dgm:pt modelId="{D2934E25-54CA-4A1A-8BD7-38437F60D920}" type="pres">
      <dgm:prSet presAssocID="{72ED04A0-20AC-4A56-8A48-5BFC3CCE9933}" presName="aNode" presStyleLbl="fgAcc1" presStyleIdx="4" presStyleCnt="5" custScaleX="286699" custLinFactY="37200" custLinFactNeighborX="34775" custLinFactNeighborY="100000">
        <dgm:presLayoutVars>
          <dgm:bulletEnabled val="1"/>
        </dgm:presLayoutVars>
      </dgm:prSet>
      <dgm:spPr/>
    </dgm:pt>
    <dgm:pt modelId="{E50D55EB-CD52-43A6-ACD5-6202FC0B463E}" type="pres">
      <dgm:prSet presAssocID="{72ED04A0-20AC-4A56-8A48-5BFC3CCE9933}" presName="aSpace" presStyleCnt="0"/>
      <dgm:spPr/>
    </dgm:pt>
  </dgm:ptLst>
  <dgm:cxnLst>
    <dgm:cxn modelId="{14B8820D-62DA-4CF3-B11B-7DF8CF11626B}" type="presOf" srcId="{55CC842D-D951-40C8-A153-66B46964B48F}" destId="{10D2586C-4BF0-4B1D-9350-D3D038F69C70}" srcOrd="0" destOrd="0" presId="urn:microsoft.com/office/officeart/2005/8/layout/pyramid2"/>
    <dgm:cxn modelId="{7E645E2A-6990-461B-8D63-C110B7F6E6C2}" type="presOf" srcId="{BB5C972D-EE6E-4A29-8EA8-8F2005C84DA7}" destId="{8CE1C3C1-AA36-4759-8718-3904DA1B8041}" srcOrd="0" destOrd="0" presId="urn:microsoft.com/office/officeart/2005/8/layout/pyramid2"/>
    <dgm:cxn modelId="{36FB102F-105E-4AF1-82A9-59701ED7CBC2}" srcId="{B846FB0E-A6A5-4F90-AE61-D93A2ED75DB1}" destId="{404F0416-7DF1-47EB-9A93-97F594357B74}" srcOrd="3" destOrd="0" parTransId="{CF060841-2EAA-4553-800B-B7E8828F7A18}" sibTransId="{386C6DC2-A682-49F6-8697-C494628969F3}"/>
    <dgm:cxn modelId="{2141BF69-3750-4E36-9F1B-A41063B2DDA7}" srcId="{B846FB0E-A6A5-4F90-AE61-D93A2ED75DB1}" destId="{72ED04A0-20AC-4A56-8A48-5BFC3CCE9933}" srcOrd="4" destOrd="0" parTransId="{20B05CAD-FC7B-4821-ADC2-61C346F7A8D7}" sibTransId="{76E7F311-E77D-4FAA-88AC-9D73132C79FD}"/>
    <dgm:cxn modelId="{21BD9658-D2D1-47E7-B259-F81D96A3574C}" type="presOf" srcId="{B846FB0E-A6A5-4F90-AE61-D93A2ED75DB1}" destId="{6C3B2C29-72BD-4413-85BB-04C40AC94069}" srcOrd="0" destOrd="0" presId="urn:microsoft.com/office/officeart/2005/8/layout/pyramid2"/>
    <dgm:cxn modelId="{9D918580-75B4-4B30-A1F0-496EF3BC4C8A}" type="presOf" srcId="{72ED04A0-20AC-4A56-8A48-5BFC3CCE9933}" destId="{D2934E25-54CA-4A1A-8BD7-38437F60D920}" srcOrd="0" destOrd="0" presId="urn:microsoft.com/office/officeart/2005/8/layout/pyramid2"/>
    <dgm:cxn modelId="{63C8D08A-A2F7-4CD9-905A-71A5FC20BC72}" srcId="{B846FB0E-A6A5-4F90-AE61-D93A2ED75DB1}" destId="{55CC842D-D951-40C8-A153-66B46964B48F}" srcOrd="0" destOrd="0" parTransId="{F91B0CCD-B9D9-4EC5-9BCB-DBD59C545086}" sibTransId="{02BC1789-144D-49A0-8EDF-01BD5077B518}"/>
    <dgm:cxn modelId="{E412E1A4-9FE7-42C2-BA4C-E5B157238E15}" type="presOf" srcId="{404F0416-7DF1-47EB-9A93-97F594357B74}" destId="{4011DBA1-A20D-40A6-8EBF-78E97E29AB1D}" srcOrd="0" destOrd="0" presId="urn:microsoft.com/office/officeart/2005/8/layout/pyramid2"/>
    <dgm:cxn modelId="{7DE2E3A7-C4EF-4130-9DE7-8282989BC09F}" type="presOf" srcId="{31F44CAF-E4AE-4DD2-9825-6D76641F90E1}" destId="{05D527A8-9D9D-44A7-B582-1B59936E8B8E}" srcOrd="0" destOrd="0" presId="urn:microsoft.com/office/officeart/2005/8/layout/pyramid2"/>
    <dgm:cxn modelId="{D313E2F0-3DFE-42A8-AB62-3F6E8F63CA90}" srcId="{B846FB0E-A6A5-4F90-AE61-D93A2ED75DB1}" destId="{31F44CAF-E4AE-4DD2-9825-6D76641F90E1}" srcOrd="1" destOrd="0" parTransId="{FE85CE9A-F625-4308-A671-BCC8A16CCC9B}" sibTransId="{67B692AB-EDF4-441F-A891-F114C823F660}"/>
    <dgm:cxn modelId="{CC155CF5-6818-42CF-B112-6B2324D0802D}" srcId="{B846FB0E-A6A5-4F90-AE61-D93A2ED75DB1}" destId="{BB5C972D-EE6E-4A29-8EA8-8F2005C84DA7}" srcOrd="2" destOrd="0" parTransId="{15E1D049-DAFD-424A-9374-1D027411FEB3}" sibTransId="{1B69A30E-B60D-406F-8E4E-CDEAACFAFB4F}"/>
    <dgm:cxn modelId="{61D170DE-1A13-46CE-96F2-C1807FB8413E}" type="presParOf" srcId="{6C3B2C29-72BD-4413-85BB-04C40AC94069}" destId="{FE08D0C6-D42B-416A-A23E-C084635A4394}" srcOrd="0" destOrd="0" presId="urn:microsoft.com/office/officeart/2005/8/layout/pyramid2"/>
    <dgm:cxn modelId="{7494712D-34DA-4576-A5CD-810BD7584405}" type="presParOf" srcId="{6C3B2C29-72BD-4413-85BB-04C40AC94069}" destId="{A895408C-49AE-43FE-BFF5-420871ADEDA2}" srcOrd="1" destOrd="0" presId="urn:microsoft.com/office/officeart/2005/8/layout/pyramid2"/>
    <dgm:cxn modelId="{11DB8CCC-FEB4-45E2-BBC2-BBB23A5FD15A}" type="presParOf" srcId="{A895408C-49AE-43FE-BFF5-420871ADEDA2}" destId="{10D2586C-4BF0-4B1D-9350-D3D038F69C70}" srcOrd="0" destOrd="0" presId="urn:microsoft.com/office/officeart/2005/8/layout/pyramid2"/>
    <dgm:cxn modelId="{A94924FD-9A6C-4596-A10B-6CEE90E88F53}" type="presParOf" srcId="{A895408C-49AE-43FE-BFF5-420871ADEDA2}" destId="{4FEB28F5-7A64-44B7-BCAA-E2DFF44DED94}" srcOrd="1" destOrd="0" presId="urn:microsoft.com/office/officeart/2005/8/layout/pyramid2"/>
    <dgm:cxn modelId="{DDED3A22-B29F-4D2F-ACE5-61B47098BF50}" type="presParOf" srcId="{A895408C-49AE-43FE-BFF5-420871ADEDA2}" destId="{05D527A8-9D9D-44A7-B582-1B59936E8B8E}" srcOrd="2" destOrd="0" presId="urn:microsoft.com/office/officeart/2005/8/layout/pyramid2"/>
    <dgm:cxn modelId="{A7B47652-1083-4472-A146-C367DDC58504}" type="presParOf" srcId="{A895408C-49AE-43FE-BFF5-420871ADEDA2}" destId="{7AF359F2-822E-4990-9633-9E946B0C1A65}" srcOrd="3" destOrd="0" presId="urn:microsoft.com/office/officeart/2005/8/layout/pyramid2"/>
    <dgm:cxn modelId="{E5E6847F-7C6F-4B94-A6F4-00A40711A717}" type="presParOf" srcId="{A895408C-49AE-43FE-BFF5-420871ADEDA2}" destId="{8CE1C3C1-AA36-4759-8718-3904DA1B8041}" srcOrd="4" destOrd="0" presId="urn:microsoft.com/office/officeart/2005/8/layout/pyramid2"/>
    <dgm:cxn modelId="{E6071588-5553-497D-995C-ED16BF620CC5}" type="presParOf" srcId="{A895408C-49AE-43FE-BFF5-420871ADEDA2}" destId="{CE83E26A-A8AB-47BF-9729-D1607E901FBB}" srcOrd="5" destOrd="0" presId="urn:microsoft.com/office/officeart/2005/8/layout/pyramid2"/>
    <dgm:cxn modelId="{71E78819-4068-4336-A9CB-E9703C5CE54A}" type="presParOf" srcId="{A895408C-49AE-43FE-BFF5-420871ADEDA2}" destId="{4011DBA1-A20D-40A6-8EBF-78E97E29AB1D}" srcOrd="6" destOrd="0" presId="urn:microsoft.com/office/officeart/2005/8/layout/pyramid2"/>
    <dgm:cxn modelId="{BEBD315D-202A-496E-950C-4D2E8ED91ADD}" type="presParOf" srcId="{A895408C-49AE-43FE-BFF5-420871ADEDA2}" destId="{A34E9DB0-A7DB-405D-9EB3-E0DA0E669587}" srcOrd="7" destOrd="0" presId="urn:microsoft.com/office/officeart/2005/8/layout/pyramid2"/>
    <dgm:cxn modelId="{96044764-B71C-493B-BBB1-C7097B1D3B2B}" type="presParOf" srcId="{A895408C-49AE-43FE-BFF5-420871ADEDA2}" destId="{D2934E25-54CA-4A1A-8BD7-38437F60D920}" srcOrd="8" destOrd="0" presId="urn:microsoft.com/office/officeart/2005/8/layout/pyramid2"/>
    <dgm:cxn modelId="{089C8351-8602-432D-ACED-7AF7AF6B183A}" type="presParOf" srcId="{A895408C-49AE-43FE-BFF5-420871ADEDA2}" destId="{E50D55EB-CD52-43A6-ACD5-6202FC0B463E}"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8CAC7-E51A-403B-98E8-8906AE799398}">
      <dsp:nvSpPr>
        <dsp:cNvPr id="0" name=""/>
        <dsp:cNvSpPr/>
      </dsp:nvSpPr>
      <dsp:spPr>
        <a:xfrm>
          <a:off x="-4354719" y="-667979"/>
          <a:ext cx="5188168" cy="5188168"/>
        </a:xfrm>
        <a:prstGeom prst="blockArc">
          <a:avLst>
            <a:gd name="adj1" fmla="val 18900000"/>
            <a:gd name="adj2" fmla="val 2700000"/>
            <a:gd name="adj3" fmla="val 41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4D10B7-F840-4CD6-982E-81A85E872357}">
      <dsp:nvSpPr>
        <dsp:cNvPr id="0" name=""/>
        <dsp:cNvSpPr/>
      </dsp:nvSpPr>
      <dsp:spPr>
        <a:xfrm>
          <a:off x="356317" y="202857"/>
          <a:ext cx="10950196" cy="4055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14"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1. Психологиялық маңыздыларын анықтау мінездемелер анализдерінің маңыздыларын анықтау.</a:t>
          </a:r>
          <a:endParaRPr lang="ru-RU" sz="1300" kern="1200" dirty="0">
            <a:latin typeface="Arial" panose="020B0604020202020204" pitchFamily="34" charset="0"/>
            <a:cs typeface="Arial" panose="020B0604020202020204" pitchFamily="34" charset="0"/>
          </a:endParaRPr>
        </a:p>
      </dsp:txBody>
      <dsp:txXfrm>
        <a:off x="356317" y="202857"/>
        <a:ext cx="10950196" cy="405560"/>
      </dsp:txXfrm>
    </dsp:sp>
    <dsp:sp modelId="{AF9F9A74-E3CA-4C0A-B484-60611412CD45}">
      <dsp:nvSpPr>
        <dsp:cNvPr id="0" name=""/>
        <dsp:cNvSpPr/>
      </dsp:nvSpPr>
      <dsp:spPr>
        <a:xfrm>
          <a:off x="57946" y="152162"/>
          <a:ext cx="506950" cy="5069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4BD3C-7547-4C14-8098-219B95CC921F}">
      <dsp:nvSpPr>
        <dsp:cNvPr id="0" name=""/>
        <dsp:cNvSpPr/>
      </dsp:nvSpPr>
      <dsp:spPr>
        <a:xfrm>
          <a:off x="691842" y="811121"/>
          <a:ext cx="10616595" cy="4055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14"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2. Олардың ағымдарын анықтау;</a:t>
          </a:r>
          <a:endParaRPr lang="ru-RU" sz="1300" kern="1200" dirty="0">
            <a:latin typeface="Arial" panose="020B0604020202020204" pitchFamily="34" charset="0"/>
            <a:cs typeface="Arial" panose="020B0604020202020204" pitchFamily="34" charset="0"/>
          </a:endParaRPr>
        </a:p>
      </dsp:txBody>
      <dsp:txXfrm>
        <a:off x="691842" y="811121"/>
        <a:ext cx="10616595" cy="405560"/>
      </dsp:txXfrm>
    </dsp:sp>
    <dsp:sp modelId="{D01BFF9E-A6DF-428A-BE7D-CFB72D36ABAC}">
      <dsp:nvSpPr>
        <dsp:cNvPr id="0" name=""/>
        <dsp:cNvSpPr/>
      </dsp:nvSpPr>
      <dsp:spPr>
        <a:xfrm>
          <a:off x="391547" y="760426"/>
          <a:ext cx="506950" cy="5069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5F82C-E0BA-40CB-9E38-6AC167083031}">
      <dsp:nvSpPr>
        <dsp:cNvPr id="0" name=""/>
        <dsp:cNvSpPr/>
      </dsp:nvSpPr>
      <dsp:spPr>
        <a:xfrm>
          <a:off x="845391" y="1419384"/>
          <a:ext cx="10464047" cy="4055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14"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3. Жекеленген өзгешеліктердің көлемін, олардың өзгеру тоқтамдары мен себептерін, оларға әсер ететін өзгерістерін анықтау;</a:t>
          </a:r>
          <a:endParaRPr lang="ru-RU" sz="1300" kern="1200" dirty="0">
            <a:latin typeface="Arial" panose="020B0604020202020204" pitchFamily="34" charset="0"/>
            <a:cs typeface="Arial" panose="020B0604020202020204" pitchFamily="34" charset="0"/>
          </a:endParaRPr>
        </a:p>
      </dsp:txBody>
      <dsp:txXfrm>
        <a:off x="845391" y="1419384"/>
        <a:ext cx="10464047" cy="405560"/>
      </dsp:txXfrm>
    </dsp:sp>
    <dsp:sp modelId="{48266B8B-E2D5-470E-8D25-2A1B94277E45}">
      <dsp:nvSpPr>
        <dsp:cNvPr id="0" name=""/>
        <dsp:cNvSpPr/>
      </dsp:nvSpPr>
      <dsp:spPr>
        <a:xfrm>
          <a:off x="544095" y="1368689"/>
          <a:ext cx="506950" cy="5069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291BB-0429-4C3B-8617-A1055BC978BC}">
      <dsp:nvSpPr>
        <dsp:cNvPr id="0" name=""/>
        <dsp:cNvSpPr/>
      </dsp:nvSpPr>
      <dsp:spPr>
        <a:xfrm>
          <a:off x="797570" y="2027263"/>
          <a:ext cx="10464047" cy="4055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14"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4. Адамдар топтарының арасындағы өзгешеліктерін суреттеу;</a:t>
          </a:r>
          <a:endParaRPr lang="ru-RU" sz="1300" kern="1200" dirty="0">
            <a:latin typeface="Arial" panose="020B0604020202020204" pitchFamily="34" charset="0"/>
            <a:cs typeface="Arial" panose="020B0604020202020204" pitchFamily="34" charset="0"/>
          </a:endParaRPr>
        </a:p>
      </dsp:txBody>
      <dsp:txXfrm>
        <a:off x="797570" y="2027263"/>
        <a:ext cx="10464047" cy="405560"/>
      </dsp:txXfrm>
    </dsp:sp>
    <dsp:sp modelId="{F2A2E647-AF8F-4612-8E9F-77006CB46001}">
      <dsp:nvSpPr>
        <dsp:cNvPr id="0" name=""/>
        <dsp:cNvSpPr/>
      </dsp:nvSpPr>
      <dsp:spPr>
        <a:xfrm>
          <a:off x="544095" y="1976568"/>
          <a:ext cx="506950" cy="5069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468C1-3974-4AF9-8BA1-74E48E1AF91A}">
      <dsp:nvSpPr>
        <dsp:cNvPr id="0" name=""/>
        <dsp:cNvSpPr/>
      </dsp:nvSpPr>
      <dsp:spPr>
        <a:xfrm>
          <a:off x="645023" y="2635527"/>
          <a:ext cx="10616595" cy="4055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14"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5. Белгіленген жекеленген әлеуметтік және биологиялық өзгешеліктерін анықтау;</a:t>
          </a:r>
          <a:endParaRPr lang="ru-RU" sz="1300" kern="1200" dirty="0">
            <a:latin typeface="Arial" panose="020B0604020202020204" pitchFamily="34" charset="0"/>
            <a:cs typeface="Arial" panose="020B0604020202020204" pitchFamily="34" charset="0"/>
          </a:endParaRPr>
        </a:p>
      </dsp:txBody>
      <dsp:txXfrm>
        <a:off x="645023" y="2635527"/>
        <a:ext cx="10616595" cy="405560"/>
      </dsp:txXfrm>
    </dsp:sp>
    <dsp:sp modelId="{4D049B81-E116-4636-B19E-761A0EA9507D}">
      <dsp:nvSpPr>
        <dsp:cNvPr id="0" name=""/>
        <dsp:cNvSpPr/>
      </dsp:nvSpPr>
      <dsp:spPr>
        <a:xfrm>
          <a:off x="391547" y="2584832"/>
          <a:ext cx="506950" cy="5069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D8807-38EE-46AE-88F9-519CF0CD1666}">
      <dsp:nvSpPr>
        <dsp:cNvPr id="0" name=""/>
        <dsp:cNvSpPr/>
      </dsp:nvSpPr>
      <dsp:spPr>
        <a:xfrm>
          <a:off x="311421" y="3243791"/>
          <a:ext cx="10950196" cy="4055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914" tIns="33020" rIns="33020" bIns="33020" numCol="1" spcCol="1270" anchor="ctr" anchorCtr="0">
          <a:noAutofit/>
        </a:bodyPr>
        <a:lstStyle/>
        <a:p>
          <a:pPr marL="0" lvl="0" indent="0" algn="l" defTabSz="577850">
            <a:lnSpc>
              <a:spcPct val="90000"/>
            </a:lnSpc>
            <a:spcBef>
              <a:spcPct val="0"/>
            </a:spcBef>
            <a:spcAft>
              <a:spcPct val="35000"/>
            </a:spcAft>
            <a:buNone/>
          </a:pPr>
          <a:r>
            <a:rPr lang="kk-KZ" sz="1300" kern="1200" dirty="0">
              <a:latin typeface="Arial" panose="020B0604020202020204" pitchFamily="34" charset="0"/>
              <a:cs typeface="Arial" panose="020B0604020202020204" pitchFamily="34" charset="0"/>
            </a:rPr>
            <a:t>6. Белгілі бір тұлғаның портретін толықтай келтіруге көмектесетін жекеленген идиографиялық анализін келтіру;</a:t>
          </a:r>
          <a:endParaRPr lang="ru-RU" sz="1300" kern="1200" dirty="0">
            <a:latin typeface="Arial" panose="020B0604020202020204" pitchFamily="34" charset="0"/>
            <a:cs typeface="Arial" panose="020B0604020202020204" pitchFamily="34" charset="0"/>
          </a:endParaRPr>
        </a:p>
      </dsp:txBody>
      <dsp:txXfrm>
        <a:off x="311421" y="3243791"/>
        <a:ext cx="10950196" cy="405560"/>
      </dsp:txXfrm>
    </dsp:sp>
    <dsp:sp modelId="{18BC8B5F-2E1E-4B94-85D2-A77E5DDB3F73}">
      <dsp:nvSpPr>
        <dsp:cNvPr id="0" name=""/>
        <dsp:cNvSpPr/>
      </dsp:nvSpPr>
      <dsp:spPr>
        <a:xfrm>
          <a:off x="57946" y="3193096"/>
          <a:ext cx="506950" cy="5069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0FF9C-D55A-42D5-B331-7E97A9984281}">
      <dsp:nvSpPr>
        <dsp:cNvPr id="0" name=""/>
        <dsp:cNvSpPr/>
      </dsp:nvSpPr>
      <dsp:spPr>
        <a:xfrm>
          <a:off x="80737" y="-25835"/>
          <a:ext cx="9509760" cy="18501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t>1. Жеке тұлғаның биологиялық факторы - ол тек денемен адамның марфофункционалды ұйымы ғана емес, сонымен қатар тірі ағзаның эволюциясы кезінде пайда болған тәртіптің бағдарламасы. Бұл бағдарламалар өз іс-әрекетін ұрықтану кезінде бастайды және эмбрион өмірінің үшінші айында жеке тұлға тәртібінің төзімді формалары біліне бастайды. Бұл бағдарламалардың тізімі әрдайым байытылып отырады.</a:t>
          </a:r>
          <a:endParaRPr lang="ru-RU" sz="1800" kern="1200" dirty="0">
            <a:latin typeface="Arial" panose="020B0604020202020204" pitchFamily="34" charset="0"/>
            <a:cs typeface="Arial" panose="020B0604020202020204" pitchFamily="34" charset="0"/>
          </a:endParaRPr>
        </a:p>
      </dsp:txBody>
      <dsp:txXfrm>
        <a:off x="134926" y="28354"/>
        <a:ext cx="7897371" cy="1741768"/>
      </dsp:txXfrm>
    </dsp:sp>
    <dsp:sp modelId="{A7CB99DA-9912-4621-8301-5727EC98833D}">
      <dsp:nvSpPr>
        <dsp:cNvPr id="0" name=""/>
        <dsp:cNvSpPr/>
      </dsp:nvSpPr>
      <dsp:spPr>
        <a:xfrm>
          <a:off x="839096" y="1945341"/>
          <a:ext cx="9509760" cy="12101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t>2. Өсу бағдарламасы немесе грациализациясы балалар және үлкендер арақатынасы. (Ашқан зерттеушілері А.А. Малиновский және Я.Я.Рогинский).</a:t>
          </a:r>
          <a:endParaRPr lang="ru-RU" sz="1800" kern="1200" dirty="0">
            <a:latin typeface="Arial" panose="020B0604020202020204" pitchFamily="34" charset="0"/>
            <a:cs typeface="Arial" panose="020B0604020202020204" pitchFamily="34" charset="0"/>
          </a:endParaRPr>
        </a:p>
      </dsp:txBody>
      <dsp:txXfrm>
        <a:off x="874540" y="1980785"/>
        <a:ext cx="7641807" cy="1139261"/>
      </dsp:txXfrm>
    </dsp:sp>
    <dsp:sp modelId="{7A942656-58DF-4FCE-AC31-9C826299CD70}">
      <dsp:nvSpPr>
        <dsp:cNvPr id="0" name=""/>
        <dsp:cNvSpPr/>
      </dsp:nvSpPr>
      <dsp:spPr>
        <a:xfrm>
          <a:off x="1678192" y="3532947"/>
          <a:ext cx="9509760" cy="14737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kk-KZ" sz="1800" kern="1200" dirty="0"/>
            <a:t>3. Энергия жұмсау бағдарламасы, заталмасу механизмі келісімді уақытта үстемдік етеді (ашқан В.В.Бунак). Бұдан басқада 12 биалогиялық жыныспен байланысты бағдарламалар бар.</a:t>
          </a:r>
          <a:endParaRPr lang="ru-RU" sz="1800" kern="1200" dirty="0">
            <a:latin typeface="Arial" panose="020B0604020202020204" pitchFamily="34" charset="0"/>
            <a:cs typeface="Arial" panose="020B0604020202020204" pitchFamily="34" charset="0"/>
          </a:endParaRPr>
        </a:p>
      </dsp:txBody>
      <dsp:txXfrm>
        <a:off x="1721358" y="3576113"/>
        <a:ext cx="7626363" cy="1387465"/>
      </dsp:txXfrm>
    </dsp:sp>
    <dsp:sp modelId="{80FDE0B5-3B56-49E6-98E8-698DDD660C91}">
      <dsp:nvSpPr>
        <dsp:cNvPr id="0" name=""/>
        <dsp:cNvSpPr/>
      </dsp:nvSpPr>
      <dsp:spPr>
        <a:xfrm>
          <a:off x="8551791" y="1211716"/>
          <a:ext cx="957968" cy="95796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u-RU" sz="3600" kern="1200"/>
        </a:p>
      </dsp:txBody>
      <dsp:txXfrm>
        <a:off x="8767334" y="1211716"/>
        <a:ext cx="526882" cy="720871"/>
      </dsp:txXfrm>
    </dsp:sp>
    <dsp:sp modelId="{64506B6E-B358-473A-8351-258B5AF9C17A}">
      <dsp:nvSpPr>
        <dsp:cNvPr id="0" name=""/>
        <dsp:cNvSpPr/>
      </dsp:nvSpPr>
      <dsp:spPr>
        <a:xfrm>
          <a:off x="9390888" y="2921321"/>
          <a:ext cx="957968" cy="95796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u-RU" sz="3600" kern="1200"/>
        </a:p>
      </dsp:txBody>
      <dsp:txXfrm>
        <a:off x="9606431" y="2921321"/>
        <a:ext cx="526882" cy="720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D726C-190E-489D-A819-05BCA7066B2C}">
      <dsp:nvSpPr>
        <dsp:cNvPr id="0" name=""/>
        <dsp:cNvSpPr/>
      </dsp:nvSpPr>
      <dsp:spPr>
        <a:xfrm>
          <a:off x="1735191" y="2561316"/>
          <a:ext cx="629343" cy="1741239"/>
        </a:xfrm>
        <a:custGeom>
          <a:avLst/>
          <a:gdLst/>
          <a:ahLst/>
          <a:cxnLst/>
          <a:rect l="0" t="0" r="0" b="0"/>
          <a:pathLst>
            <a:path>
              <a:moveTo>
                <a:pt x="0" y="0"/>
              </a:moveTo>
              <a:lnTo>
                <a:pt x="314671" y="0"/>
              </a:lnTo>
              <a:lnTo>
                <a:pt x="314671" y="1741239"/>
              </a:lnTo>
              <a:lnTo>
                <a:pt x="629343" y="17412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kern="1200"/>
        </a:p>
      </dsp:txBody>
      <dsp:txXfrm>
        <a:off x="2003576" y="3385649"/>
        <a:ext cx="92574" cy="92574"/>
      </dsp:txXfrm>
    </dsp:sp>
    <dsp:sp modelId="{214CB54D-585E-40EA-9BE2-CDB0EEF25EC1}">
      <dsp:nvSpPr>
        <dsp:cNvPr id="0" name=""/>
        <dsp:cNvSpPr/>
      </dsp:nvSpPr>
      <dsp:spPr>
        <a:xfrm>
          <a:off x="1735191" y="2561316"/>
          <a:ext cx="629343" cy="584271"/>
        </a:xfrm>
        <a:custGeom>
          <a:avLst/>
          <a:gdLst/>
          <a:ahLst/>
          <a:cxnLst/>
          <a:rect l="0" t="0" r="0" b="0"/>
          <a:pathLst>
            <a:path>
              <a:moveTo>
                <a:pt x="0" y="0"/>
              </a:moveTo>
              <a:lnTo>
                <a:pt x="314671" y="0"/>
              </a:lnTo>
              <a:lnTo>
                <a:pt x="314671" y="584271"/>
              </a:lnTo>
              <a:lnTo>
                <a:pt x="629343" y="5842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028394" y="2831984"/>
        <a:ext cx="42937" cy="42937"/>
      </dsp:txXfrm>
    </dsp:sp>
    <dsp:sp modelId="{C5EDE0E2-7181-486C-8111-0B3D65816028}">
      <dsp:nvSpPr>
        <dsp:cNvPr id="0" name=""/>
        <dsp:cNvSpPr/>
      </dsp:nvSpPr>
      <dsp:spPr>
        <a:xfrm>
          <a:off x="1735191" y="1961752"/>
          <a:ext cx="629343" cy="599564"/>
        </a:xfrm>
        <a:custGeom>
          <a:avLst/>
          <a:gdLst/>
          <a:ahLst/>
          <a:cxnLst/>
          <a:rect l="0" t="0" r="0" b="0"/>
          <a:pathLst>
            <a:path>
              <a:moveTo>
                <a:pt x="0" y="599564"/>
              </a:moveTo>
              <a:lnTo>
                <a:pt x="314671" y="599564"/>
              </a:lnTo>
              <a:lnTo>
                <a:pt x="314671" y="0"/>
              </a:lnTo>
              <a:lnTo>
                <a:pt x="62934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028132" y="2239803"/>
        <a:ext cx="43461" cy="43461"/>
      </dsp:txXfrm>
    </dsp:sp>
    <dsp:sp modelId="{175F3637-22E5-43D8-8BA3-98A500EE22D1}">
      <dsp:nvSpPr>
        <dsp:cNvPr id="0" name=""/>
        <dsp:cNvSpPr/>
      </dsp:nvSpPr>
      <dsp:spPr>
        <a:xfrm>
          <a:off x="1735191" y="777915"/>
          <a:ext cx="629343" cy="1783401"/>
        </a:xfrm>
        <a:custGeom>
          <a:avLst/>
          <a:gdLst/>
          <a:ahLst/>
          <a:cxnLst/>
          <a:rect l="0" t="0" r="0" b="0"/>
          <a:pathLst>
            <a:path>
              <a:moveTo>
                <a:pt x="0" y="1783401"/>
              </a:moveTo>
              <a:lnTo>
                <a:pt x="314671" y="1783401"/>
              </a:lnTo>
              <a:lnTo>
                <a:pt x="314671" y="0"/>
              </a:lnTo>
              <a:lnTo>
                <a:pt x="62934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kern="1200"/>
        </a:p>
      </dsp:txBody>
      <dsp:txXfrm>
        <a:off x="2002583" y="1622336"/>
        <a:ext cx="94559" cy="94559"/>
      </dsp:txXfrm>
    </dsp:sp>
    <dsp:sp modelId="{980A81D1-4634-4402-8300-B400808C0406}">
      <dsp:nvSpPr>
        <dsp:cNvPr id="0" name=""/>
        <dsp:cNvSpPr/>
      </dsp:nvSpPr>
      <dsp:spPr>
        <a:xfrm rot="16200000">
          <a:off x="-1624691" y="1693720"/>
          <a:ext cx="4984574" cy="17351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kk-KZ" sz="3100" b="1" kern="1200" dirty="0">
              <a:effectLst/>
              <a:latin typeface="Arial" panose="020B0604020202020204" pitchFamily="34" charset="0"/>
              <a:ea typeface="Calibri" panose="020F0502020204030204" pitchFamily="34" charset="0"/>
              <a:cs typeface="Arial" panose="020B0604020202020204" pitchFamily="34" charset="0"/>
            </a:rPr>
            <a:t>А. Раппопорт ғылым пәлсапасында төрт көрнекті ғалымның тұжырымдамасы</a:t>
          </a:r>
          <a:r>
            <a:rPr lang="kk-KZ" sz="3100" kern="1200" dirty="0">
              <a:effectLst/>
              <a:latin typeface="Arial" panose="020B0604020202020204" pitchFamily="34" charset="0"/>
              <a:ea typeface="Calibri" panose="020F0502020204030204" pitchFamily="34" charset="0"/>
              <a:cs typeface="Arial" panose="020B0604020202020204" pitchFamily="34" charset="0"/>
            </a:rPr>
            <a:t> </a:t>
          </a:r>
          <a:endParaRPr lang="ru-RU" sz="3100" kern="1200" dirty="0">
            <a:latin typeface="Arial" panose="020B0604020202020204" pitchFamily="34" charset="0"/>
            <a:cs typeface="Arial" panose="020B0604020202020204" pitchFamily="34" charset="0"/>
          </a:endParaRPr>
        </a:p>
      </dsp:txBody>
      <dsp:txXfrm>
        <a:off x="-1624691" y="1693720"/>
        <a:ext cx="4984574" cy="1735191"/>
      </dsp:txXfrm>
    </dsp:sp>
    <dsp:sp modelId="{7D0422C8-53BD-4AAB-A926-1A06A3A07988}">
      <dsp:nvSpPr>
        <dsp:cNvPr id="0" name=""/>
        <dsp:cNvSpPr/>
      </dsp:nvSpPr>
      <dsp:spPr>
        <a:xfrm>
          <a:off x="2364535" y="304381"/>
          <a:ext cx="9156012" cy="9470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kk-KZ" sz="1200" b="1" kern="1200" dirty="0">
              <a:latin typeface="Arial" panose="020B0604020202020204" pitchFamily="34" charset="0"/>
              <a:cs typeface="Arial" panose="020B0604020202020204" pitchFamily="34" charset="0"/>
            </a:rPr>
            <a:t>Бірінші</a:t>
          </a:r>
          <a:r>
            <a:rPr lang="kk-KZ" sz="1200" kern="1200" dirty="0">
              <a:latin typeface="Arial" panose="020B0604020202020204" pitchFamily="34" charset="0"/>
              <a:cs typeface="Arial" panose="020B0604020202020204" pitchFamily="34" charset="0"/>
            </a:rPr>
            <a:t> биолог Людвига фон Берталанфидің тұжырымдамасы (L. V. Bertalanffy), тірі ағзадағы тізімде тіркелген қасиеттер мен үдерістер, ашық жүйенің туындысы ретінде қарастырылды, яғни өзін қоршаған ортамен, материямен немесе күш-қуатпен алмасатын жүйе ретінде қарастырылды.</a:t>
          </a:r>
          <a:endParaRPr lang="ru-RU" sz="1200" kern="1200" dirty="0">
            <a:latin typeface="Arial" panose="020B0604020202020204" pitchFamily="34" charset="0"/>
            <a:cs typeface="Arial" panose="020B0604020202020204" pitchFamily="34" charset="0"/>
          </a:endParaRPr>
        </a:p>
      </dsp:txBody>
      <dsp:txXfrm>
        <a:off x="2364535" y="304381"/>
        <a:ext cx="9156012" cy="947069"/>
      </dsp:txXfrm>
    </dsp:sp>
    <dsp:sp modelId="{9D44C035-82F7-4313-B802-63891874EE3D}">
      <dsp:nvSpPr>
        <dsp:cNvPr id="0" name=""/>
        <dsp:cNvSpPr/>
      </dsp:nvSpPr>
      <dsp:spPr>
        <a:xfrm>
          <a:off x="2364535" y="1488217"/>
          <a:ext cx="9156012" cy="9470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kk-KZ" sz="1200" b="1" kern="1200" dirty="0">
              <a:latin typeface="Arial" panose="020B0604020202020204" pitchFamily="34" charset="0"/>
              <a:cs typeface="Arial" panose="020B0604020202020204" pitchFamily="34" charset="0"/>
            </a:rPr>
            <a:t>Екінші </a:t>
          </a:r>
          <a:r>
            <a:rPr lang="kk-KZ" sz="1200" kern="1200" dirty="0">
              <a:latin typeface="Arial" panose="020B0604020202020204" pitchFamily="34" charset="0"/>
              <a:cs typeface="Arial" panose="020B0604020202020204" pitchFamily="34" charset="0"/>
            </a:rPr>
            <a:t>физиолог Ральф Джерардтың тұжырымдамасы (R. Gerard), биологиялық және әлеуметтік ғылымдарды біртұтас схемаға біріктіру жолдарын анықтауға мүмкіндік беретін және оларды жетілдіретін жалпы әдістеменің негізіндегі жағдай. Жүйелердің жалпы теориясына Джерардтың жандасуы «ағзаның» біртұтас тұжырымдамасын құру идеясына негізделді. Оның пікрі бойынша, біртұтас ағза үш түрлі саламен анықталады: құрылым, қызмет және эволюция арқылы анықталады.</a:t>
          </a:r>
          <a:endParaRPr lang="ru-RU" sz="1200" kern="1200" dirty="0">
            <a:latin typeface="Arial" panose="020B0604020202020204" pitchFamily="34" charset="0"/>
            <a:cs typeface="Arial" panose="020B0604020202020204" pitchFamily="34" charset="0"/>
          </a:endParaRPr>
        </a:p>
      </dsp:txBody>
      <dsp:txXfrm>
        <a:off x="2364535" y="1488217"/>
        <a:ext cx="9156012" cy="947069"/>
      </dsp:txXfrm>
    </dsp:sp>
    <dsp:sp modelId="{9E2DBE56-984C-43E2-B1A5-147C5DBA0C5F}">
      <dsp:nvSpPr>
        <dsp:cNvPr id="0" name=""/>
        <dsp:cNvSpPr/>
      </dsp:nvSpPr>
      <dsp:spPr>
        <a:xfrm>
          <a:off x="2364535" y="2672053"/>
          <a:ext cx="9156012" cy="9470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kk-KZ" sz="1200" b="1" kern="1200" dirty="0">
              <a:latin typeface="Arial" panose="020B0604020202020204" pitchFamily="34" charset="0"/>
              <a:cs typeface="Arial" panose="020B0604020202020204" pitchFamily="34" charset="0"/>
            </a:rPr>
            <a:t>Үшінші</a:t>
          </a:r>
          <a:r>
            <a:rPr lang="kk-KZ" sz="1200" kern="1200" dirty="0">
              <a:latin typeface="Arial" panose="020B0604020202020204" pitchFamily="34" charset="0"/>
              <a:cs typeface="Arial" panose="020B0604020202020204" pitchFamily="34" charset="0"/>
            </a:rPr>
            <a:t> тұжырымдаманың идеясы экономист Кеннет Боул- дингке (К. Boulding) тиесілі, ол адамзатқа этикалық мәселелердің ықпал етуін тек экономикалық ғылым ғана емес, сонымен бірге жалпы ғылым, соның ішінде пәлсапа мен идеология да ықпал ететінін зерттеді және адамдық қоғамдағы әр түрлі үш әлеуметтік бақылау жүйесі туралы ойды (уәждің қайнар көзі) ойлап шығарды.</a:t>
          </a:r>
          <a:endParaRPr lang="ru-RU" sz="1200" kern="1200" dirty="0">
            <a:latin typeface="Arial" panose="020B0604020202020204" pitchFamily="34" charset="0"/>
            <a:cs typeface="Arial" panose="020B0604020202020204" pitchFamily="34" charset="0"/>
          </a:endParaRPr>
        </a:p>
      </dsp:txBody>
      <dsp:txXfrm>
        <a:off x="2364535" y="2672053"/>
        <a:ext cx="9156012" cy="947069"/>
      </dsp:txXfrm>
    </dsp:sp>
    <dsp:sp modelId="{8D273BD9-8364-4592-94A5-355546531738}">
      <dsp:nvSpPr>
        <dsp:cNvPr id="0" name=""/>
        <dsp:cNvSpPr/>
      </dsp:nvSpPr>
      <dsp:spPr>
        <a:xfrm>
          <a:off x="2364535" y="3829022"/>
          <a:ext cx="9156012" cy="9470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kk-KZ" sz="1200" b="1" kern="1200" dirty="0">
              <a:latin typeface="Arial" panose="020B0604020202020204" pitchFamily="34" charset="0"/>
              <a:cs typeface="Arial" panose="020B0604020202020204" pitchFamily="34" charset="0"/>
            </a:rPr>
            <a:t>Төртінші</a:t>
          </a:r>
          <a:r>
            <a:rPr lang="kk-KZ" sz="1200" kern="1200" dirty="0">
              <a:latin typeface="Arial" panose="020B0604020202020204" pitchFamily="34" charset="0"/>
              <a:cs typeface="Arial" panose="020B0604020202020204" pitchFamily="34" charset="0"/>
            </a:rPr>
            <a:t> тұжырымдама өз кезегінде математик А. Раппопортқа ерен қабілеттің математикалық үлгілерін немесе олардың мазмұны бойынша әр түрлі үдерістерді изоморфизм негізіндеө өңдеу әдістемесінің туындыгерлік құқығы тиесілі. Ол «жүйелік жандасуға менің жеке қызығушылығым математикалық изоморфизмдердің диапазонының сенімділігін зерттеу мүмкіндігіне шоғырланған» деп атап көрсетеді. Физикалық ғылымдарда бұл мүмкіндік айқын. </a:t>
          </a:r>
          <a:endParaRPr lang="ru-RU" sz="1200" kern="1200" dirty="0">
            <a:latin typeface="Arial" panose="020B0604020202020204" pitchFamily="34" charset="0"/>
            <a:cs typeface="Arial" panose="020B0604020202020204" pitchFamily="34" charset="0"/>
          </a:endParaRPr>
        </a:p>
      </dsp:txBody>
      <dsp:txXfrm>
        <a:off x="2364535" y="3829022"/>
        <a:ext cx="9156012" cy="947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8CAC7-E51A-403B-98E8-8906AE799398}">
      <dsp:nvSpPr>
        <dsp:cNvPr id="0" name=""/>
        <dsp:cNvSpPr/>
      </dsp:nvSpPr>
      <dsp:spPr>
        <a:xfrm>
          <a:off x="-6122472" y="-936725"/>
          <a:ext cx="7288132" cy="7288132"/>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4D10B7-F840-4CD6-982E-81A85E872357}">
      <dsp:nvSpPr>
        <dsp:cNvPr id="0" name=""/>
        <dsp:cNvSpPr/>
      </dsp:nvSpPr>
      <dsp:spPr>
        <a:xfrm>
          <a:off x="542211" y="338309"/>
          <a:ext cx="8015075"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5560" rIns="35560" bIns="35560" numCol="1" spcCol="1270" anchor="ctr" anchorCtr="0">
          <a:noAutofit/>
        </a:bodyPr>
        <a:lstStyle/>
        <a:p>
          <a:pPr marL="0" lvl="0" indent="0" algn="l" defTabSz="622300">
            <a:lnSpc>
              <a:spcPct val="90000"/>
            </a:lnSpc>
            <a:spcBef>
              <a:spcPct val="0"/>
            </a:spcBef>
            <a:spcAft>
              <a:spcPct val="35000"/>
            </a:spcAft>
            <a:buNone/>
          </a:pPr>
          <a:r>
            <a:rPr lang="kk-KZ" sz="1400" kern="1200" dirty="0">
              <a:latin typeface="Arial" panose="020B0604020202020204" pitchFamily="34" charset="0"/>
              <a:cs typeface="Arial" panose="020B0604020202020204" pitchFamily="34" charset="0"/>
            </a:rPr>
            <a:t>1. Біртұтастық кез-келген жүйенің ауыспауы оны құрайтын бөліктердің сомасына және жүйенің кез-келген бөлігіндегі оның қасиеттерінің бүтін бөлігі ретінде ауыспауы;</a:t>
          </a:r>
          <a:endParaRPr lang="ru-RU" sz="1400" kern="1200" dirty="0">
            <a:latin typeface="Arial" panose="020B0604020202020204" pitchFamily="34" charset="0"/>
            <a:cs typeface="Arial" panose="020B0604020202020204" pitchFamily="34" charset="0"/>
          </a:endParaRPr>
        </a:p>
      </dsp:txBody>
      <dsp:txXfrm>
        <a:off x="542211" y="338309"/>
        <a:ext cx="8015075" cy="677051"/>
      </dsp:txXfrm>
    </dsp:sp>
    <dsp:sp modelId="{AF9F9A74-E3CA-4C0A-B484-60611412CD45}">
      <dsp:nvSpPr>
        <dsp:cNvPr id="0" name=""/>
        <dsp:cNvSpPr/>
      </dsp:nvSpPr>
      <dsp:spPr>
        <a:xfrm>
          <a:off x="86192" y="253677"/>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4BD3C-7547-4C14-8098-219B95CC921F}">
      <dsp:nvSpPr>
        <dsp:cNvPr id="0" name=""/>
        <dsp:cNvSpPr/>
      </dsp:nvSpPr>
      <dsp:spPr>
        <a:xfrm>
          <a:off x="1027711" y="1353562"/>
          <a:ext cx="7529919"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5560" rIns="35560" bIns="35560" numCol="1" spcCol="1270" anchor="ctr" anchorCtr="0">
          <a:noAutofit/>
        </a:bodyPr>
        <a:lstStyle/>
        <a:p>
          <a:pPr marL="0" lvl="0" indent="0" algn="l" defTabSz="622300">
            <a:lnSpc>
              <a:spcPct val="90000"/>
            </a:lnSpc>
            <a:spcBef>
              <a:spcPct val="0"/>
            </a:spcBef>
            <a:spcAft>
              <a:spcPct val="35000"/>
            </a:spcAft>
            <a:buNone/>
          </a:pPr>
          <a:r>
            <a:rPr lang="kk-KZ" sz="1400" kern="1200" dirty="0">
              <a:latin typeface="Arial" panose="020B0604020202020204" pitchFamily="34" charset="0"/>
              <a:cs typeface="Arial" panose="020B0604020202020204" pitchFamily="34" charset="0"/>
            </a:rPr>
            <a:t>2. Құрылым жүйенің элементтерінің байланыстары мен қарым-қатынастары бір құрылымға реттеледі, ол жүйенің бүкіл жүргізілуін анықтайды;</a:t>
          </a:r>
          <a:endParaRPr lang="ru-RU" sz="1400" kern="1200" dirty="0">
            <a:latin typeface="Arial" panose="020B0604020202020204" pitchFamily="34" charset="0"/>
            <a:cs typeface="Arial" panose="020B0604020202020204" pitchFamily="34" charset="0"/>
          </a:endParaRPr>
        </a:p>
      </dsp:txBody>
      <dsp:txXfrm>
        <a:off x="1027711" y="1353562"/>
        <a:ext cx="7529919" cy="677051"/>
      </dsp:txXfrm>
    </dsp:sp>
    <dsp:sp modelId="{D01BFF9E-A6DF-428A-BE7D-CFB72D36ABAC}">
      <dsp:nvSpPr>
        <dsp:cNvPr id="0" name=""/>
        <dsp:cNvSpPr/>
      </dsp:nvSpPr>
      <dsp:spPr>
        <a:xfrm>
          <a:off x="571347" y="1268930"/>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5F82C-E0BA-40CB-9E38-6AC167083031}">
      <dsp:nvSpPr>
        <dsp:cNvPr id="0" name=""/>
        <dsp:cNvSpPr/>
      </dsp:nvSpPr>
      <dsp:spPr>
        <a:xfrm>
          <a:off x="1177139" y="2368815"/>
          <a:ext cx="7381016"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5560" rIns="35560" bIns="35560" numCol="1" spcCol="1270" anchor="ctr" anchorCtr="0">
          <a:noAutofit/>
        </a:bodyPr>
        <a:lstStyle/>
        <a:p>
          <a:pPr marL="0" lvl="0" indent="0" algn="l" defTabSz="622300">
            <a:lnSpc>
              <a:spcPct val="90000"/>
            </a:lnSpc>
            <a:spcBef>
              <a:spcPct val="0"/>
            </a:spcBef>
            <a:spcAft>
              <a:spcPct val="35000"/>
            </a:spcAft>
            <a:buNone/>
          </a:pPr>
          <a:r>
            <a:rPr lang="kk-KZ" sz="1400" kern="1200" dirty="0">
              <a:latin typeface="Arial" panose="020B0604020202020204" pitchFamily="34" charset="0"/>
              <a:cs typeface="Arial" panose="020B0604020202020204" pitchFamily="34" charset="0"/>
            </a:rPr>
            <a:t>3. «Жабық» (орта мен жүйені өзгертпейтін) немесе «ашык» (орта мен жүйені түбегейлі өзгертетін) түрге ие болуы мүмкін ортамен жүйенің өзара байланысы;</a:t>
          </a:r>
          <a:endParaRPr lang="ru-RU" sz="1400" kern="1200" dirty="0">
            <a:latin typeface="Arial" panose="020B0604020202020204" pitchFamily="34" charset="0"/>
            <a:cs typeface="Arial" panose="020B0604020202020204" pitchFamily="34" charset="0"/>
          </a:endParaRPr>
        </a:p>
      </dsp:txBody>
      <dsp:txXfrm>
        <a:off x="1177139" y="2368815"/>
        <a:ext cx="7381016" cy="677051"/>
      </dsp:txXfrm>
    </dsp:sp>
    <dsp:sp modelId="{48266B8B-E2D5-470E-8D25-2A1B94277E45}">
      <dsp:nvSpPr>
        <dsp:cNvPr id="0" name=""/>
        <dsp:cNvSpPr/>
      </dsp:nvSpPr>
      <dsp:spPr>
        <a:xfrm>
          <a:off x="720251" y="2284183"/>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291BB-0429-4C3B-8617-A1055BC978BC}">
      <dsp:nvSpPr>
        <dsp:cNvPr id="0" name=""/>
        <dsp:cNvSpPr/>
      </dsp:nvSpPr>
      <dsp:spPr>
        <a:xfrm>
          <a:off x="994504" y="3384067"/>
          <a:ext cx="7529919"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5560" rIns="35560" bIns="35560" numCol="1" spcCol="1270" anchor="ctr" anchorCtr="0">
          <a:noAutofit/>
        </a:bodyPr>
        <a:lstStyle/>
        <a:p>
          <a:pPr marL="0" lvl="0" indent="0" algn="l" defTabSz="622300">
            <a:lnSpc>
              <a:spcPct val="90000"/>
            </a:lnSpc>
            <a:spcBef>
              <a:spcPct val="0"/>
            </a:spcBef>
            <a:spcAft>
              <a:spcPct val="35000"/>
            </a:spcAft>
            <a:buNone/>
          </a:pPr>
          <a:r>
            <a:rPr lang="kk-KZ" sz="1400" kern="1200" dirty="0">
              <a:latin typeface="Arial" panose="020B0604020202020204" pitchFamily="34" charset="0"/>
              <a:cs typeface="Arial" panose="020B0604020202020204" pitchFamily="34" charset="0"/>
            </a:rPr>
            <a:t>4. Сатылы басқа жүйе кіретін, жүйенің әрбір құрамдас бөлігі жүйе ретінде қарастырылуы мүмкін, яғни жүйенің әрбір кұрамдас бөлігі бір мезгілде берілген жүйенің элементі болуы мүмкін және өзін басқа жүйеге кіргізуі мүмкін;</a:t>
          </a:r>
          <a:endParaRPr lang="ru-RU" sz="1400" kern="1200" dirty="0">
            <a:latin typeface="Arial" panose="020B0604020202020204" pitchFamily="34" charset="0"/>
            <a:cs typeface="Arial" panose="020B0604020202020204" pitchFamily="34" charset="0"/>
          </a:endParaRPr>
        </a:p>
      </dsp:txBody>
      <dsp:txXfrm>
        <a:off x="994504" y="3384067"/>
        <a:ext cx="7529919" cy="677051"/>
      </dsp:txXfrm>
    </dsp:sp>
    <dsp:sp modelId="{F2A2E647-AF8F-4612-8E9F-77006CB46001}">
      <dsp:nvSpPr>
        <dsp:cNvPr id="0" name=""/>
        <dsp:cNvSpPr/>
      </dsp:nvSpPr>
      <dsp:spPr>
        <a:xfrm>
          <a:off x="571347" y="3299436"/>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468C1-3974-4AF9-8BA1-74E48E1AF91A}">
      <dsp:nvSpPr>
        <dsp:cNvPr id="0" name=""/>
        <dsp:cNvSpPr/>
      </dsp:nvSpPr>
      <dsp:spPr>
        <a:xfrm>
          <a:off x="509349" y="4399320"/>
          <a:ext cx="8015075"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5560" rIns="35560" bIns="35560" numCol="1" spcCol="1270" anchor="ctr" anchorCtr="0">
          <a:noAutofit/>
        </a:bodyPr>
        <a:lstStyle/>
        <a:p>
          <a:pPr marL="0" lvl="0" indent="0" algn="l" defTabSz="622300">
            <a:lnSpc>
              <a:spcPct val="90000"/>
            </a:lnSpc>
            <a:spcBef>
              <a:spcPct val="0"/>
            </a:spcBef>
            <a:spcAft>
              <a:spcPct val="35000"/>
            </a:spcAft>
            <a:buNone/>
          </a:pPr>
          <a:r>
            <a:rPr lang="kk-KZ" sz="1400" kern="1200" dirty="0">
              <a:latin typeface="Arial" panose="020B0604020202020204" pitchFamily="34" charset="0"/>
              <a:cs typeface="Arial" panose="020B0604020202020204" pitchFamily="34" charset="0"/>
            </a:rPr>
            <a:t>5. Сипаттаманың көптігі — әрбір жүйе күрделі нысана бола отырып, шын мәнінде тек қандай да бір суретке, бір бейнеге қосылуы мүмкін, бұл жүйені толық сипаттау үшін оның көптеген бейнелерінің катар өмір сүруін білдіреді </a:t>
          </a:r>
          <a:endParaRPr lang="ru-RU" sz="1400" kern="1200" dirty="0">
            <a:latin typeface="Arial" panose="020B0604020202020204" pitchFamily="34" charset="0"/>
            <a:cs typeface="Arial" panose="020B0604020202020204" pitchFamily="34" charset="0"/>
          </a:endParaRPr>
        </a:p>
      </dsp:txBody>
      <dsp:txXfrm>
        <a:off x="509349" y="4399320"/>
        <a:ext cx="8015075" cy="677051"/>
      </dsp:txXfrm>
    </dsp:sp>
    <dsp:sp modelId="{4D049B81-E116-4636-B19E-761A0EA9507D}">
      <dsp:nvSpPr>
        <dsp:cNvPr id="0" name=""/>
        <dsp:cNvSpPr/>
      </dsp:nvSpPr>
      <dsp:spPr>
        <a:xfrm>
          <a:off x="86192" y="4314689"/>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8CAC7-E51A-403B-98E8-8906AE799398}">
      <dsp:nvSpPr>
        <dsp:cNvPr id="0" name=""/>
        <dsp:cNvSpPr/>
      </dsp:nvSpPr>
      <dsp:spPr>
        <a:xfrm>
          <a:off x="-6122472" y="-936725"/>
          <a:ext cx="7288132" cy="7288132"/>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4D10B7-F840-4CD6-982E-81A85E872357}">
      <dsp:nvSpPr>
        <dsp:cNvPr id="0" name=""/>
        <dsp:cNvSpPr/>
      </dsp:nvSpPr>
      <dsp:spPr>
        <a:xfrm>
          <a:off x="539858" y="338309"/>
          <a:ext cx="7441336"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0480" rIns="30480" bIns="30480" numCol="1" spcCol="1270" anchor="ctr" anchorCtr="0">
          <a:noAutofit/>
        </a:bodyPr>
        <a:lstStyle/>
        <a:p>
          <a:pPr marL="0" lvl="0" indent="0" algn="l" defTabSz="533400">
            <a:lnSpc>
              <a:spcPct val="90000"/>
            </a:lnSpc>
            <a:spcBef>
              <a:spcPct val="0"/>
            </a:spcBef>
            <a:spcAft>
              <a:spcPct val="35000"/>
            </a:spcAft>
            <a:buNone/>
          </a:pPr>
          <a:r>
            <a:rPr lang="kk-KZ" sz="1200" kern="1200" dirty="0">
              <a:latin typeface="Arial" panose="020B0604020202020204" pitchFamily="34" charset="0"/>
              <a:cs typeface="Arial" panose="020B0604020202020204" pitchFamily="34" charset="0"/>
            </a:rPr>
            <a:t> 1. Адам әр түрлі жүйелердің "элементі" алға шығады, мұнда ол осы жүйелерге тән әр түрлі касиеттерге ие болады және көрсетеді.</a:t>
          </a:r>
          <a:endParaRPr lang="ru-RU" sz="1200" kern="1200" dirty="0">
            <a:latin typeface="Arial" panose="020B0604020202020204" pitchFamily="34" charset="0"/>
            <a:cs typeface="Arial" panose="020B0604020202020204" pitchFamily="34" charset="0"/>
          </a:endParaRPr>
        </a:p>
      </dsp:txBody>
      <dsp:txXfrm>
        <a:off x="539858" y="338309"/>
        <a:ext cx="7441336" cy="677051"/>
      </dsp:txXfrm>
    </dsp:sp>
    <dsp:sp modelId="{AF9F9A74-E3CA-4C0A-B484-60611412CD45}">
      <dsp:nvSpPr>
        <dsp:cNvPr id="0" name=""/>
        <dsp:cNvSpPr/>
      </dsp:nvSpPr>
      <dsp:spPr>
        <a:xfrm>
          <a:off x="86192" y="253677"/>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4BD3C-7547-4C14-8098-219B95CC921F}">
      <dsp:nvSpPr>
        <dsp:cNvPr id="0" name=""/>
        <dsp:cNvSpPr/>
      </dsp:nvSpPr>
      <dsp:spPr>
        <a:xfrm>
          <a:off x="1025181" y="1353562"/>
          <a:ext cx="6956180"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0480" rIns="30480" bIns="30480" numCol="1" spcCol="1270" anchor="ctr" anchorCtr="0">
          <a:noAutofit/>
        </a:bodyPr>
        <a:lstStyle/>
        <a:p>
          <a:pPr marL="0" lvl="0" indent="0" algn="l" defTabSz="533400">
            <a:lnSpc>
              <a:spcPct val="90000"/>
            </a:lnSpc>
            <a:spcBef>
              <a:spcPct val="0"/>
            </a:spcBef>
            <a:spcAft>
              <a:spcPct val="35000"/>
            </a:spcAft>
            <a:buNone/>
          </a:pPr>
          <a:r>
            <a:rPr lang="kk-KZ" sz="1200" kern="1200" dirty="0">
              <a:latin typeface="Arial" panose="020B0604020202020204" pitchFamily="34" charset="0"/>
              <a:cs typeface="Arial" panose="020B0604020202020204" pitchFamily="34" charset="0"/>
            </a:rPr>
            <a:t>2. Адам міндетті түрде тарихты саралау мен оны тудыратын әр түрлі физикалық, биологиялық және әлеуметтік жүйел ердің эволюциясы арқылы толық зерттеліп, түсінікті бола алады.</a:t>
          </a:r>
          <a:endParaRPr lang="ru-RU" sz="1200" kern="1200" dirty="0">
            <a:latin typeface="Arial" panose="020B0604020202020204" pitchFamily="34" charset="0"/>
            <a:cs typeface="Arial" panose="020B0604020202020204" pitchFamily="34" charset="0"/>
          </a:endParaRPr>
        </a:p>
      </dsp:txBody>
      <dsp:txXfrm>
        <a:off x="1025181" y="1353562"/>
        <a:ext cx="6956180" cy="677051"/>
      </dsp:txXfrm>
    </dsp:sp>
    <dsp:sp modelId="{D01BFF9E-A6DF-428A-BE7D-CFB72D36ABAC}">
      <dsp:nvSpPr>
        <dsp:cNvPr id="0" name=""/>
        <dsp:cNvSpPr/>
      </dsp:nvSpPr>
      <dsp:spPr>
        <a:xfrm>
          <a:off x="571347" y="1268930"/>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5F82C-E0BA-40CB-9E38-6AC167083031}">
      <dsp:nvSpPr>
        <dsp:cNvPr id="0" name=""/>
        <dsp:cNvSpPr/>
      </dsp:nvSpPr>
      <dsp:spPr>
        <a:xfrm>
          <a:off x="1174517" y="2368815"/>
          <a:ext cx="6807277"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0480" rIns="30480" bIns="30480" numCol="1" spcCol="1270" anchor="ctr" anchorCtr="0">
          <a:noAutofit/>
        </a:bodyPr>
        <a:lstStyle/>
        <a:p>
          <a:pPr marL="0" lvl="0" indent="0" algn="l" defTabSz="533400">
            <a:lnSpc>
              <a:spcPct val="90000"/>
            </a:lnSpc>
            <a:spcBef>
              <a:spcPct val="0"/>
            </a:spcBef>
            <a:spcAft>
              <a:spcPct val="35000"/>
            </a:spcAft>
            <a:buNone/>
          </a:pPr>
          <a:r>
            <a:rPr lang="kk-KZ" sz="1200" kern="1200" dirty="0">
              <a:latin typeface="Arial" panose="020B0604020202020204" pitchFamily="34" charset="0"/>
              <a:cs typeface="Arial" panose="020B0604020202020204" pitchFamily="34" charset="0"/>
            </a:rPr>
            <a:t>3. Адамды түсінудің қажетті кезі әр түрлі жүйелердің мақсатты бөлінуін саралау болып табылады, соның ішінде мақсатқа бағытталған жүйелердің пайда болуын, дамуын және жұмыс істеуін зертеу болып табылады (объективті телеологиялық жандасу деп аталады).;</a:t>
          </a:r>
          <a:endParaRPr lang="ru-RU" sz="1200" kern="1200" dirty="0">
            <a:latin typeface="Arial" panose="020B0604020202020204" pitchFamily="34" charset="0"/>
            <a:cs typeface="Arial" panose="020B0604020202020204" pitchFamily="34" charset="0"/>
          </a:endParaRPr>
        </a:p>
      </dsp:txBody>
      <dsp:txXfrm>
        <a:off x="1174517" y="2368815"/>
        <a:ext cx="6807277" cy="677051"/>
      </dsp:txXfrm>
    </dsp:sp>
    <dsp:sp modelId="{48266B8B-E2D5-470E-8D25-2A1B94277E45}">
      <dsp:nvSpPr>
        <dsp:cNvPr id="0" name=""/>
        <dsp:cNvSpPr/>
      </dsp:nvSpPr>
      <dsp:spPr>
        <a:xfrm>
          <a:off x="720251" y="2284183"/>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291BB-0429-4C3B-8617-A1055BC978BC}">
      <dsp:nvSpPr>
        <dsp:cNvPr id="0" name=""/>
        <dsp:cNvSpPr/>
      </dsp:nvSpPr>
      <dsp:spPr>
        <a:xfrm>
          <a:off x="994504" y="3384067"/>
          <a:ext cx="6956180"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0480" rIns="30480" bIns="30480" numCol="1" spcCol="1270" anchor="ctr" anchorCtr="0">
          <a:noAutofit/>
        </a:bodyPr>
        <a:lstStyle/>
        <a:p>
          <a:pPr marL="0" lvl="0" indent="0" algn="l" defTabSz="533400">
            <a:lnSpc>
              <a:spcPct val="90000"/>
            </a:lnSpc>
            <a:spcBef>
              <a:spcPct val="0"/>
            </a:spcBef>
            <a:spcAft>
              <a:spcPct val="35000"/>
            </a:spcAft>
            <a:buNone/>
          </a:pPr>
          <a:r>
            <a:rPr lang="kk-KZ" sz="1200" kern="1200" dirty="0">
              <a:latin typeface="Arial" panose="020B0604020202020204" pitchFamily="34" charset="0"/>
              <a:cs typeface="Arial" panose="020B0604020202020204" pitchFamily="34" charset="0"/>
            </a:rPr>
            <a:t>4. Жүйелік әдістеме зерттеудің міндеті ретінде жеке тұлғаның ерен қабілетінің пайда болуының қажеттілігі туралы сұрақты және табиғат пен қоғамның даму үдерісінде "жеке тұлға не үшін қажет" деген сұрақты атап кетеді.</a:t>
          </a:r>
          <a:endParaRPr lang="ru-RU" sz="1200" kern="1200" dirty="0">
            <a:latin typeface="Arial" panose="020B0604020202020204" pitchFamily="34" charset="0"/>
            <a:cs typeface="Arial" panose="020B0604020202020204" pitchFamily="34" charset="0"/>
          </a:endParaRPr>
        </a:p>
      </dsp:txBody>
      <dsp:txXfrm>
        <a:off x="994504" y="3384067"/>
        <a:ext cx="6956180" cy="677051"/>
      </dsp:txXfrm>
    </dsp:sp>
    <dsp:sp modelId="{F2A2E647-AF8F-4612-8E9F-77006CB46001}">
      <dsp:nvSpPr>
        <dsp:cNvPr id="0" name=""/>
        <dsp:cNvSpPr/>
      </dsp:nvSpPr>
      <dsp:spPr>
        <a:xfrm>
          <a:off x="571347" y="3299436"/>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468C1-3974-4AF9-8BA1-74E48E1AF91A}">
      <dsp:nvSpPr>
        <dsp:cNvPr id="0" name=""/>
        <dsp:cNvSpPr/>
      </dsp:nvSpPr>
      <dsp:spPr>
        <a:xfrm>
          <a:off x="509349" y="4399320"/>
          <a:ext cx="7441336" cy="6770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410" tIns="30480" rIns="30480" bIns="30480" numCol="1" spcCol="1270" anchor="ctr" anchorCtr="0">
          <a:noAutofit/>
        </a:bodyPr>
        <a:lstStyle/>
        <a:p>
          <a:pPr marL="0" lvl="0" indent="0" algn="l" defTabSz="533400">
            <a:lnSpc>
              <a:spcPct val="90000"/>
            </a:lnSpc>
            <a:spcBef>
              <a:spcPct val="0"/>
            </a:spcBef>
            <a:spcAft>
              <a:spcPct val="35000"/>
            </a:spcAft>
            <a:buNone/>
          </a:pPr>
          <a:r>
            <a:rPr lang="kk-KZ" sz="1200" kern="1200" dirty="0">
              <a:latin typeface="Arial" panose="020B0604020202020204" pitchFamily="34" charset="0"/>
              <a:cs typeface="Arial" panose="020B0604020202020204" pitchFamily="34" charset="0"/>
            </a:rPr>
            <a:t>5. Жүйелік саралау сөзсіз жүйенің "негіздерін" іздеуге жүгінеді, соның арқасында адамның табиғатпен, қоғаммен және өз-өзімен өзара әрекет етуі болады.</a:t>
          </a:r>
          <a:endParaRPr lang="ru-RU" sz="1200" kern="1200" dirty="0">
            <a:latin typeface="Arial" panose="020B0604020202020204" pitchFamily="34" charset="0"/>
            <a:cs typeface="Arial" panose="020B0604020202020204" pitchFamily="34" charset="0"/>
          </a:endParaRPr>
        </a:p>
      </dsp:txBody>
      <dsp:txXfrm>
        <a:off x="509349" y="4399320"/>
        <a:ext cx="7441336" cy="677051"/>
      </dsp:txXfrm>
    </dsp:sp>
    <dsp:sp modelId="{4D049B81-E116-4636-B19E-761A0EA9507D}">
      <dsp:nvSpPr>
        <dsp:cNvPr id="0" name=""/>
        <dsp:cNvSpPr/>
      </dsp:nvSpPr>
      <dsp:spPr>
        <a:xfrm>
          <a:off x="86192" y="4314689"/>
          <a:ext cx="846314" cy="8463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8D0C6-D42B-416A-A23E-C084635A4394}">
      <dsp:nvSpPr>
        <dsp:cNvPr id="0" name=""/>
        <dsp:cNvSpPr/>
      </dsp:nvSpPr>
      <dsp:spPr>
        <a:xfrm>
          <a:off x="0" y="0"/>
          <a:ext cx="4484987" cy="503247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2586C-4BF0-4B1D-9350-D3D038F69C70}">
      <dsp:nvSpPr>
        <dsp:cNvPr id="0" name=""/>
        <dsp:cNvSpPr/>
      </dsp:nvSpPr>
      <dsp:spPr>
        <a:xfrm>
          <a:off x="1944197" y="331454"/>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1. Типтерді емес, қасиеттерді зерттеу қажет. Егер И.П.Павлов синтетикалық жандасуды ұстанған болса (типологиялық жандасу), онда Б.М.Теплов әуелі жеке қасиеттерді атап көрсету қажет, ал содан кейін ғана олардың мүмкін болатын үйлесетін жерлерін зерттеуге болады деп есептеді.</a:t>
          </a:r>
          <a:endParaRPr lang="ru-RU" sz="1400" kern="1200" dirty="0">
            <a:solidFill>
              <a:schemeClr val="tx2"/>
            </a:solidFill>
            <a:latin typeface="Arial" panose="020B0604020202020204" pitchFamily="34" charset="0"/>
            <a:cs typeface="Arial" panose="020B0604020202020204" pitchFamily="34" charset="0"/>
          </a:endParaRPr>
        </a:p>
      </dsp:txBody>
      <dsp:txXfrm>
        <a:off x="1979127" y="366384"/>
        <a:ext cx="9308366" cy="645694"/>
      </dsp:txXfrm>
    </dsp:sp>
    <dsp:sp modelId="{05D527A8-9D9D-44A7-B582-1B59936E8B8E}">
      <dsp:nvSpPr>
        <dsp:cNvPr id="0" name=""/>
        <dsp:cNvSpPr/>
      </dsp:nvSpPr>
      <dsp:spPr>
        <a:xfrm>
          <a:off x="1944197" y="1298357"/>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2. Жеке жағдайларды сипаттамай, сандық саралауды жүзеге асыру қажет. Бұл қағида табиғи ғылымның соңынан нақты еруге, шынайы зерттеу есептерінің үлгілері ретінде қабылданған теориясына бағыт көрсетеді.</a:t>
          </a:r>
          <a:endParaRPr lang="ru-RU" sz="1400" kern="1200" dirty="0">
            <a:solidFill>
              <a:schemeClr val="tx2"/>
            </a:solidFill>
            <a:latin typeface="Arial" panose="020B0604020202020204" pitchFamily="34" charset="0"/>
            <a:cs typeface="Arial" panose="020B0604020202020204" pitchFamily="34" charset="0"/>
          </a:endParaRPr>
        </a:p>
      </dsp:txBody>
      <dsp:txXfrm>
        <a:off x="1979127" y="1333287"/>
        <a:ext cx="9308366" cy="645694"/>
      </dsp:txXfrm>
    </dsp:sp>
    <dsp:sp modelId="{8CE1C3C1-AA36-4759-8718-3904DA1B8041}">
      <dsp:nvSpPr>
        <dsp:cNvPr id="0" name=""/>
        <dsp:cNvSpPr/>
      </dsp:nvSpPr>
      <dsp:spPr>
        <a:xfrm>
          <a:off x="1944197" y="2170332"/>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3. Жүйке жүйесінің қасиеттерінің күнделікті көрінуінің сипатамасын емес, зертханалық тәжірибені қолдану қажет.</a:t>
          </a:r>
          <a:endParaRPr lang="ru-RU" sz="1400" kern="1200" dirty="0">
            <a:solidFill>
              <a:schemeClr val="tx2"/>
            </a:solidFill>
            <a:latin typeface="Arial" panose="020B0604020202020204" pitchFamily="34" charset="0"/>
            <a:cs typeface="Arial" panose="020B0604020202020204" pitchFamily="34" charset="0"/>
          </a:endParaRPr>
        </a:p>
      </dsp:txBody>
      <dsp:txXfrm>
        <a:off x="1979127" y="2205262"/>
        <a:ext cx="9308366" cy="645694"/>
      </dsp:txXfrm>
    </dsp:sp>
    <dsp:sp modelId="{4011DBA1-A20D-40A6-8EBF-78E97E29AB1D}">
      <dsp:nvSpPr>
        <dsp:cNvPr id="0" name=""/>
        <dsp:cNvSpPr/>
      </dsp:nvSpPr>
      <dsp:spPr>
        <a:xfrm>
          <a:off x="1944197" y="3170859"/>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4. Ағзаның еріксіз әрекеттерін зерттеу қажет. Яғни, көзі тірісі кезіндегі реттеуіш элементтері ең аз мөлшерге дейін төмен түсірілуі қажет.</a:t>
          </a:r>
          <a:endParaRPr lang="ru-RU" sz="1400" kern="1200" dirty="0">
            <a:solidFill>
              <a:schemeClr val="tx2"/>
            </a:solidFill>
            <a:latin typeface="Arial" panose="020B0604020202020204" pitchFamily="34" charset="0"/>
            <a:cs typeface="Arial" panose="020B0604020202020204" pitchFamily="34" charset="0"/>
          </a:endParaRPr>
        </a:p>
      </dsp:txBody>
      <dsp:txXfrm>
        <a:off x="1979127" y="3205789"/>
        <a:ext cx="9308366" cy="645694"/>
      </dsp:txXfrm>
    </dsp:sp>
    <dsp:sp modelId="{D2934E25-54CA-4A1A-8BD7-38437F60D920}">
      <dsp:nvSpPr>
        <dsp:cNvPr id="0" name=""/>
        <dsp:cNvSpPr/>
      </dsp:nvSpPr>
      <dsp:spPr>
        <a:xfrm>
          <a:off x="1944197" y="4079363"/>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5. Психофизиологиялық мінездемедегі жеке өзгешеліктерге бағалау жандасуын қолдануға болмайды (яғни, жақсы және жаман қасиеттер болмайды, олардың әрқайсысы қандай да бір қызметтің түрі үшін пайдалы болып шығуы мүмкін).</a:t>
          </a:r>
          <a:endParaRPr lang="ru-RU" sz="1400" kern="1200" dirty="0">
            <a:solidFill>
              <a:schemeClr val="tx2"/>
            </a:solidFill>
            <a:latin typeface="Arial" panose="020B0604020202020204" pitchFamily="34" charset="0"/>
            <a:cs typeface="Arial" panose="020B0604020202020204" pitchFamily="34" charset="0"/>
          </a:endParaRPr>
        </a:p>
      </dsp:txBody>
      <dsp:txXfrm>
        <a:off x="1979127" y="4114293"/>
        <a:ext cx="9308366" cy="6456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FA1775DE-BF28-4919-A64A-0D4587F27FCF}" type="datetimeFigureOut">
              <a:rPr lang="x-none" smtClean="0"/>
              <a:pPr/>
              <a:t>04.09.2025</a:t>
            </a:fld>
            <a:endParaRPr lang="x-none"/>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8FDCBFA6-8D41-4064-8051-B94560DAC04D}" type="slidenum">
              <a:rPr lang="x-none" smtClean="0"/>
              <a:pPr/>
              <a:t>‹#›</a:t>
            </a:fld>
            <a:endParaRPr lang="x-none"/>
          </a:p>
        </p:txBody>
      </p:sp>
    </p:spTree>
    <p:extLst>
      <p:ext uri="{BB962C8B-B14F-4D97-AF65-F5344CB8AC3E}">
        <p14:creationId xmlns:p14="http://schemas.microsoft.com/office/powerpoint/2010/main" val="252722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2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503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DCBFA6-8D41-4064-8051-B94560DAC04D}" type="slidenum">
              <a:rPr lang="x-none" smtClean="0"/>
              <a:pPr/>
              <a:t>10</a:t>
            </a:fld>
            <a:endParaRPr lang="x-none"/>
          </a:p>
        </p:txBody>
      </p:sp>
    </p:spTree>
    <p:extLst>
      <p:ext uri="{BB962C8B-B14F-4D97-AF65-F5344CB8AC3E}">
        <p14:creationId xmlns:p14="http://schemas.microsoft.com/office/powerpoint/2010/main" val="56044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DCBFA6-8D41-4064-8051-B94560DAC04D}" type="slidenum">
              <a:rPr lang="x-none" smtClean="0"/>
              <a:pPr/>
              <a:t>11</a:t>
            </a:fld>
            <a:endParaRPr lang="x-none"/>
          </a:p>
        </p:txBody>
      </p:sp>
    </p:spTree>
    <p:extLst>
      <p:ext uri="{BB962C8B-B14F-4D97-AF65-F5344CB8AC3E}">
        <p14:creationId xmlns:p14="http://schemas.microsoft.com/office/powerpoint/2010/main" val="161406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2355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83659B97-3305-4923-9777-286CB809D156}"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44289BC-5784-4C41-B87B-8B5118A788E1}" type="slidenum">
              <a:rPr lang="ru-RU" altLang="en-US" smtClean="0"/>
              <a:pPr>
                <a:defRPr/>
              </a:pPr>
              <a:t>‹#›</a:t>
            </a:fld>
            <a:endParaRPr lang="ru-RU"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30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55409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9898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1000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6415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2790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123397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EC81EC1-9F65-4BF5-9406-3BE5645BC7FC}"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EB89F70-FD80-4361-96FE-C6302297952C}" type="slidenum">
              <a:rPr lang="ru-RU" altLang="en-US" smtClean="0"/>
              <a:pPr>
                <a:defRPr/>
              </a:pPr>
              <a:t>‹#›</a:t>
            </a:fld>
            <a:endParaRPr lang="ru-RU" altLang="en-US"/>
          </a:p>
        </p:txBody>
      </p:sp>
    </p:spTree>
    <p:extLst>
      <p:ext uri="{BB962C8B-B14F-4D97-AF65-F5344CB8AC3E}">
        <p14:creationId xmlns:p14="http://schemas.microsoft.com/office/powerpoint/2010/main" val="13119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9F1EF411-DABA-4A58-BB81-151D403241D3}"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11D4C18-3A9E-4BF8-A94F-6BA9621454F8}" type="slidenum">
              <a:rPr lang="ru-RU" altLang="en-US" smtClean="0"/>
              <a:pPr>
                <a:defRPr/>
              </a:pPr>
              <a:t>‹#›</a:t>
            </a:fld>
            <a:endParaRPr lang="ru-RU" altLang="en-US"/>
          </a:p>
        </p:txBody>
      </p:sp>
    </p:spTree>
    <p:extLst>
      <p:ext uri="{BB962C8B-B14F-4D97-AF65-F5344CB8AC3E}">
        <p14:creationId xmlns:p14="http://schemas.microsoft.com/office/powerpoint/2010/main" val="390377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748C643F-DB16-456A-BA0E-CE58C2038575}"/>
              </a:ext>
            </a:extLst>
          </p:cNvPr>
          <p:cNvSpPr>
            <a:spLocks noGrp="1"/>
          </p:cNvSpPr>
          <p:nvPr>
            <p:ph type="dt" sz="half" idx="10"/>
          </p:nvPr>
        </p:nvSpPr>
        <p:spPr/>
        <p:txBody>
          <a:bodyPr/>
          <a:lstStyle>
            <a:lvl1pPr>
              <a:defRPr/>
            </a:lvl1pPr>
          </a:lstStyle>
          <a:p>
            <a:pPr>
              <a:defRPr/>
            </a:pPr>
            <a:fld id="{0503DAF4-A44C-4E73-A9D8-E81EC8449F90}"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B3EF0BEB-BD8D-4B13-B785-B5A2E3C056D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9EC9375-601F-4373-9427-2CC6C94F6790}"/>
              </a:ext>
            </a:extLst>
          </p:cNvPr>
          <p:cNvSpPr>
            <a:spLocks noGrp="1"/>
          </p:cNvSpPr>
          <p:nvPr>
            <p:ph type="sldNum" sz="quarter" idx="12"/>
          </p:nvPr>
        </p:nvSpPr>
        <p:spPr/>
        <p:txBody>
          <a:bodyPr/>
          <a:lstStyle>
            <a:lvl1pPr>
              <a:defRPr/>
            </a:lvl1pPr>
          </a:lstStyle>
          <a:p>
            <a:pPr>
              <a:defRPr/>
            </a:pPr>
            <a:fld id="{4DD51E33-2FD2-413E-9884-3519C6CF4693}" type="slidenum">
              <a:rPr lang="ru-RU" altLang="en-US"/>
              <a:pPr>
                <a:defRPr/>
              </a:pPr>
              <a:t>‹#›</a:t>
            </a:fld>
            <a:endParaRPr lang="ru-RU" altLang="en-US" dirty="0"/>
          </a:p>
        </p:txBody>
      </p:sp>
    </p:spTree>
    <p:extLst>
      <p:ext uri="{BB962C8B-B14F-4D97-AF65-F5344CB8AC3E}">
        <p14:creationId xmlns:p14="http://schemas.microsoft.com/office/powerpoint/2010/main" val="330647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986252C-9D53-4A97-8A26-FA1807522F54}"/>
              </a:ext>
            </a:extLst>
          </p:cNvPr>
          <p:cNvSpPr>
            <a:spLocks noGrp="1"/>
          </p:cNvSpPr>
          <p:nvPr>
            <p:ph type="dt" sz="half" idx="10"/>
          </p:nvPr>
        </p:nvSpPr>
        <p:spPr/>
        <p:txBody>
          <a:bodyPr/>
          <a:lstStyle>
            <a:lvl1pPr>
              <a:defRPr/>
            </a:lvl1pPr>
          </a:lstStyle>
          <a:p>
            <a:pPr>
              <a:defRPr/>
            </a:pPr>
            <a:fld id="{3C166482-C91D-4FD3-9E60-0C33BB2C3451}"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984E34A1-4BA2-4020-B79D-98732406EDB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12D070A-FC09-43B2-9172-9587A4B24516}"/>
              </a:ext>
            </a:extLst>
          </p:cNvPr>
          <p:cNvSpPr>
            <a:spLocks noGrp="1"/>
          </p:cNvSpPr>
          <p:nvPr>
            <p:ph type="sldNum" sz="quarter" idx="12"/>
          </p:nvPr>
        </p:nvSpPr>
        <p:spPr/>
        <p:txBody>
          <a:bodyPr/>
          <a:lstStyle>
            <a:lvl1pPr>
              <a:defRPr/>
            </a:lvl1pPr>
          </a:lstStyle>
          <a:p>
            <a:pPr>
              <a:defRPr/>
            </a:pPr>
            <a:fld id="{EFE07FCE-4A50-448B-A55F-6C5BACF59F09}" type="slidenum">
              <a:rPr lang="ru-RU" altLang="en-US"/>
              <a:pPr>
                <a:defRPr/>
              </a:pPr>
              <a:t>‹#›</a:t>
            </a:fld>
            <a:endParaRPr lang="ru-RU" altLang="en-US" dirty="0"/>
          </a:p>
        </p:txBody>
      </p:sp>
    </p:spTree>
    <p:extLst>
      <p:ext uri="{BB962C8B-B14F-4D97-AF65-F5344CB8AC3E}">
        <p14:creationId xmlns:p14="http://schemas.microsoft.com/office/powerpoint/2010/main" val="390942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21487DBB-1F1E-4F72-B829-6C9988CC79E5}"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C3FFF8C-91DD-463A-AEA1-4FC0140120AF}" type="slidenum">
              <a:rPr lang="ru-RU" altLang="en-US" smtClean="0"/>
              <a:pPr>
                <a:defRPr/>
              </a:pPr>
              <a:t>‹#›</a:t>
            </a:fld>
            <a:endParaRPr lang="ru-RU" altLang="en-US"/>
          </a:p>
        </p:txBody>
      </p:sp>
    </p:spTree>
    <p:extLst>
      <p:ext uri="{BB962C8B-B14F-4D97-AF65-F5344CB8AC3E}">
        <p14:creationId xmlns:p14="http://schemas.microsoft.com/office/powerpoint/2010/main" val="429027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EE8475E-1D14-4363-886D-57E126004832}"/>
              </a:ext>
            </a:extLst>
          </p:cNvPr>
          <p:cNvSpPr>
            <a:spLocks noGrp="1"/>
          </p:cNvSpPr>
          <p:nvPr>
            <p:ph type="dt" sz="half" idx="10"/>
          </p:nvPr>
        </p:nvSpPr>
        <p:spPr/>
        <p:txBody>
          <a:bodyPr/>
          <a:lstStyle>
            <a:lvl1pPr>
              <a:defRPr/>
            </a:lvl1pPr>
          </a:lstStyle>
          <a:p>
            <a:pPr>
              <a:defRPr/>
            </a:pPr>
            <a:fld id="{890E098B-4F6B-4CB7-BB2F-61ADD1800412}"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4D1810E9-4FB8-4B5A-8EB7-5AB7165266D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F5C1EA0-732C-4573-8C3D-7ABC2C8A4F2A}"/>
              </a:ext>
            </a:extLst>
          </p:cNvPr>
          <p:cNvSpPr>
            <a:spLocks noGrp="1"/>
          </p:cNvSpPr>
          <p:nvPr>
            <p:ph type="sldNum" sz="quarter" idx="12"/>
          </p:nvPr>
        </p:nvSpPr>
        <p:spPr/>
        <p:txBody>
          <a:bodyPr/>
          <a:lstStyle>
            <a:lvl1pPr>
              <a:defRPr/>
            </a:lvl1pPr>
          </a:lstStyle>
          <a:p>
            <a:pPr>
              <a:defRPr/>
            </a:pPr>
            <a:fld id="{DF989DDC-8892-4458-BE8B-2CF757E11C5B}" type="slidenum">
              <a:rPr lang="ru-RU" altLang="en-US"/>
              <a:pPr>
                <a:defRPr/>
              </a:pPr>
              <a:t>‹#›</a:t>
            </a:fld>
            <a:endParaRPr lang="ru-RU" altLang="en-US" dirty="0"/>
          </a:p>
        </p:txBody>
      </p:sp>
    </p:spTree>
    <p:extLst>
      <p:ext uri="{BB962C8B-B14F-4D97-AF65-F5344CB8AC3E}">
        <p14:creationId xmlns:p14="http://schemas.microsoft.com/office/powerpoint/2010/main" val="4479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CE5CCEE5-EE36-453D-A6B3-FB0E94CDE30F}"/>
              </a:ext>
            </a:extLst>
          </p:cNvPr>
          <p:cNvSpPr>
            <a:spLocks noGrp="1"/>
          </p:cNvSpPr>
          <p:nvPr>
            <p:ph type="dt" sz="half" idx="10"/>
          </p:nvPr>
        </p:nvSpPr>
        <p:spPr/>
        <p:txBody>
          <a:bodyPr/>
          <a:lstStyle>
            <a:lvl1pPr>
              <a:defRPr/>
            </a:lvl1pPr>
          </a:lstStyle>
          <a:p>
            <a:pPr>
              <a:defRPr/>
            </a:pPr>
            <a:fld id="{BD007218-1F84-4701-A577-50AFFBE5781C}"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A981798D-CEA8-457B-A32D-C0914022BDC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7F2000BA-F309-4F8E-B35A-A3F3C6C7F080}"/>
              </a:ext>
            </a:extLst>
          </p:cNvPr>
          <p:cNvSpPr>
            <a:spLocks noGrp="1"/>
          </p:cNvSpPr>
          <p:nvPr>
            <p:ph type="sldNum" sz="quarter" idx="12"/>
          </p:nvPr>
        </p:nvSpPr>
        <p:spPr/>
        <p:txBody>
          <a:bodyPr/>
          <a:lstStyle>
            <a:lvl1pPr>
              <a:defRPr/>
            </a:lvl1pPr>
          </a:lstStyle>
          <a:p>
            <a:pPr>
              <a:defRPr/>
            </a:pPr>
            <a:fld id="{6683BB18-7D7E-4343-A439-87BADB7BF5A8}" type="slidenum">
              <a:rPr lang="ru-RU" altLang="en-US"/>
              <a:pPr>
                <a:defRPr/>
              </a:pPr>
              <a:t>‹#›</a:t>
            </a:fld>
            <a:endParaRPr lang="ru-RU" altLang="en-US" dirty="0"/>
          </a:p>
        </p:txBody>
      </p:sp>
    </p:spTree>
    <p:extLst>
      <p:ext uri="{BB962C8B-B14F-4D97-AF65-F5344CB8AC3E}">
        <p14:creationId xmlns:p14="http://schemas.microsoft.com/office/powerpoint/2010/main" val="2316703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24C6B363-2A2E-48B3-80FD-191F2780F671}"/>
              </a:ext>
            </a:extLst>
          </p:cNvPr>
          <p:cNvSpPr>
            <a:spLocks noGrp="1"/>
          </p:cNvSpPr>
          <p:nvPr>
            <p:ph type="dt" sz="half" idx="10"/>
          </p:nvPr>
        </p:nvSpPr>
        <p:spPr/>
        <p:txBody>
          <a:bodyPr/>
          <a:lstStyle>
            <a:lvl1pPr>
              <a:defRPr/>
            </a:lvl1pPr>
          </a:lstStyle>
          <a:p>
            <a:pPr>
              <a:defRPr/>
            </a:pPr>
            <a:fld id="{8A0F68B8-3FB1-44F4-9D91-F61028D400A4}" type="datetimeFigureOut">
              <a:rPr lang="ru-RU"/>
              <a:pPr>
                <a:defRPr/>
              </a:pPr>
              <a:t>04.09.2025</a:t>
            </a:fld>
            <a:endParaRPr lang="ru-RU" dirty="0"/>
          </a:p>
        </p:txBody>
      </p:sp>
      <p:sp>
        <p:nvSpPr>
          <p:cNvPr id="8" name="Нижний колонтитул 4">
            <a:extLst>
              <a:ext uri="{FF2B5EF4-FFF2-40B4-BE49-F238E27FC236}">
                <a16:creationId xmlns:a16="http://schemas.microsoft.com/office/drawing/2014/main" id="{9F91486A-DC23-4595-9274-9421D057DAC3}"/>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614EBEE8-A268-4FF4-8CAB-B28356E39EFC}"/>
              </a:ext>
            </a:extLst>
          </p:cNvPr>
          <p:cNvSpPr>
            <a:spLocks noGrp="1"/>
          </p:cNvSpPr>
          <p:nvPr>
            <p:ph type="sldNum" sz="quarter" idx="12"/>
          </p:nvPr>
        </p:nvSpPr>
        <p:spPr/>
        <p:txBody>
          <a:bodyPr/>
          <a:lstStyle>
            <a:lvl1pPr>
              <a:defRPr/>
            </a:lvl1pPr>
          </a:lstStyle>
          <a:p>
            <a:pPr>
              <a:defRPr/>
            </a:pPr>
            <a:fld id="{12A0F9B0-1A62-4C83-8EB4-BD57DACD4CD3}" type="slidenum">
              <a:rPr lang="ru-RU" altLang="en-US"/>
              <a:pPr>
                <a:defRPr/>
              </a:pPr>
              <a:t>‹#›</a:t>
            </a:fld>
            <a:endParaRPr lang="ru-RU" altLang="en-US" dirty="0"/>
          </a:p>
        </p:txBody>
      </p:sp>
    </p:spTree>
    <p:extLst>
      <p:ext uri="{BB962C8B-B14F-4D97-AF65-F5344CB8AC3E}">
        <p14:creationId xmlns:p14="http://schemas.microsoft.com/office/powerpoint/2010/main" val="1719925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97CA6551-1070-41B5-AACA-DE99C9E75FF4}"/>
              </a:ext>
            </a:extLst>
          </p:cNvPr>
          <p:cNvSpPr>
            <a:spLocks noGrp="1"/>
          </p:cNvSpPr>
          <p:nvPr>
            <p:ph type="dt" sz="half" idx="10"/>
          </p:nvPr>
        </p:nvSpPr>
        <p:spPr/>
        <p:txBody>
          <a:bodyPr/>
          <a:lstStyle>
            <a:lvl1pPr>
              <a:defRPr/>
            </a:lvl1pPr>
          </a:lstStyle>
          <a:p>
            <a:pPr>
              <a:defRPr/>
            </a:pPr>
            <a:fld id="{6AA22D3A-FCAC-49DA-8316-542AE5E49397}" type="datetimeFigureOut">
              <a:rPr lang="ru-RU"/>
              <a:pPr>
                <a:defRPr/>
              </a:pPr>
              <a:t>04.09.2025</a:t>
            </a:fld>
            <a:endParaRPr lang="ru-RU" dirty="0"/>
          </a:p>
        </p:txBody>
      </p:sp>
      <p:sp>
        <p:nvSpPr>
          <p:cNvPr id="4" name="Нижний колонтитул 4">
            <a:extLst>
              <a:ext uri="{FF2B5EF4-FFF2-40B4-BE49-F238E27FC236}">
                <a16:creationId xmlns:a16="http://schemas.microsoft.com/office/drawing/2014/main" id="{464A4501-4817-4020-955C-CC27B8B14F2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0E03F7B8-4B3E-4E7B-B36D-FCA252BD3A13}"/>
              </a:ext>
            </a:extLst>
          </p:cNvPr>
          <p:cNvSpPr>
            <a:spLocks noGrp="1"/>
          </p:cNvSpPr>
          <p:nvPr>
            <p:ph type="sldNum" sz="quarter" idx="12"/>
          </p:nvPr>
        </p:nvSpPr>
        <p:spPr/>
        <p:txBody>
          <a:bodyPr/>
          <a:lstStyle>
            <a:lvl1pPr>
              <a:defRPr/>
            </a:lvl1pPr>
          </a:lstStyle>
          <a:p>
            <a:pPr>
              <a:defRPr/>
            </a:pPr>
            <a:fld id="{9FF356DB-F2C9-4CDD-B19D-624D0CBA7460}" type="slidenum">
              <a:rPr lang="ru-RU" altLang="en-US"/>
              <a:pPr>
                <a:defRPr/>
              </a:pPr>
              <a:t>‹#›</a:t>
            </a:fld>
            <a:endParaRPr lang="ru-RU" altLang="en-US" dirty="0"/>
          </a:p>
        </p:txBody>
      </p:sp>
    </p:spTree>
    <p:extLst>
      <p:ext uri="{BB962C8B-B14F-4D97-AF65-F5344CB8AC3E}">
        <p14:creationId xmlns:p14="http://schemas.microsoft.com/office/powerpoint/2010/main" val="2990251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71E7584-35DF-4386-A724-998EB6C48CD5}"/>
              </a:ext>
            </a:extLst>
          </p:cNvPr>
          <p:cNvSpPr>
            <a:spLocks noGrp="1"/>
          </p:cNvSpPr>
          <p:nvPr>
            <p:ph type="dt" sz="half" idx="10"/>
          </p:nvPr>
        </p:nvSpPr>
        <p:spPr/>
        <p:txBody>
          <a:bodyPr/>
          <a:lstStyle>
            <a:lvl1pPr>
              <a:defRPr/>
            </a:lvl1pPr>
          </a:lstStyle>
          <a:p>
            <a:pPr>
              <a:defRPr/>
            </a:pPr>
            <a:fld id="{DF6F34B3-E121-4C87-A3BC-F9DF3FDCCF5A}" type="datetimeFigureOut">
              <a:rPr lang="ru-RU"/>
              <a:pPr>
                <a:defRPr/>
              </a:pPr>
              <a:t>04.09.2025</a:t>
            </a:fld>
            <a:endParaRPr lang="ru-RU" dirty="0"/>
          </a:p>
        </p:txBody>
      </p:sp>
      <p:sp>
        <p:nvSpPr>
          <p:cNvPr id="3" name="Нижний колонтитул 4">
            <a:extLst>
              <a:ext uri="{FF2B5EF4-FFF2-40B4-BE49-F238E27FC236}">
                <a16:creationId xmlns:a16="http://schemas.microsoft.com/office/drawing/2014/main" id="{955C094F-790F-41F4-AE1C-4EB4DD24F66C}"/>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707B777B-615D-4D36-A643-ED13F43683F6}"/>
              </a:ext>
            </a:extLst>
          </p:cNvPr>
          <p:cNvSpPr>
            <a:spLocks noGrp="1"/>
          </p:cNvSpPr>
          <p:nvPr>
            <p:ph type="sldNum" sz="quarter" idx="12"/>
          </p:nvPr>
        </p:nvSpPr>
        <p:spPr/>
        <p:txBody>
          <a:bodyPr/>
          <a:lstStyle>
            <a:lvl1pPr>
              <a:defRPr/>
            </a:lvl1pPr>
          </a:lstStyle>
          <a:p>
            <a:pPr>
              <a:defRPr/>
            </a:pPr>
            <a:fld id="{E487DF5C-5458-4177-B5B1-13F5DF19D3D0}" type="slidenum">
              <a:rPr lang="ru-RU" altLang="en-US"/>
              <a:pPr>
                <a:defRPr/>
              </a:pPr>
              <a:t>‹#›</a:t>
            </a:fld>
            <a:endParaRPr lang="ru-RU" altLang="en-US" dirty="0"/>
          </a:p>
        </p:txBody>
      </p:sp>
    </p:spTree>
    <p:extLst>
      <p:ext uri="{BB962C8B-B14F-4D97-AF65-F5344CB8AC3E}">
        <p14:creationId xmlns:p14="http://schemas.microsoft.com/office/powerpoint/2010/main" val="410135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FAAAAA74-6249-4543-8CD1-28A254A62E2B}"/>
              </a:ext>
            </a:extLst>
          </p:cNvPr>
          <p:cNvSpPr>
            <a:spLocks noGrp="1"/>
          </p:cNvSpPr>
          <p:nvPr>
            <p:ph type="dt" sz="half" idx="10"/>
          </p:nvPr>
        </p:nvSpPr>
        <p:spPr/>
        <p:txBody>
          <a:bodyPr/>
          <a:lstStyle>
            <a:lvl1pPr>
              <a:defRPr/>
            </a:lvl1pPr>
          </a:lstStyle>
          <a:p>
            <a:pPr>
              <a:defRPr/>
            </a:pPr>
            <a:fld id="{4DF3C59B-7FDE-42ED-83A3-096719D877AF}"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FFD1BFA7-7103-4221-B385-BDACC9683A8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6D05FD7-4AC4-4E8C-9A2F-229C4C5CE6D0}"/>
              </a:ext>
            </a:extLst>
          </p:cNvPr>
          <p:cNvSpPr>
            <a:spLocks noGrp="1"/>
          </p:cNvSpPr>
          <p:nvPr>
            <p:ph type="sldNum" sz="quarter" idx="12"/>
          </p:nvPr>
        </p:nvSpPr>
        <p:spPr/>
        <p:txBody>
          <a:bodyPr/>
          <a:lstStyle>
            <a:lvl1pPr>
              <a:defRPr/>
            </a:lvl1pPr>
          </a:lstStyle>
          <a:p>
            <a:pPr>
              <a:defRPr/>
            </a:pPr>
            <a:fld id="{41211CF4-FED1-47C6-A7D8-0A8BFB2C08D1}" type="slidenum">
              <a:rPr lang="ru-RU" altLang="en-US"/>
              <a:pPr>
                <a:defRPr/>
              </a:pPr>
              <a:t>‹#›</a:t>
            </a:fld>
            <a:endParaRPr lang="ru-RU" altLang="en-US" dirty="0"/>
          </a:p>
        </p:txBody>
      </p:sp>
    </p:spTree>
    <p:extLst>
      <p:ext uri="{BB962C8B-B14F-4D97-AF65-F5344CB8AC3E}">
        <p14:creationId xmlns:p14="http://schemas.microsoft.com/office/powerpoint/2010/main" val="3860876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897E807-EF02-4DD5-96D1-57D5D01C7EE9}"/>
              </a:ext>
            </a:extLst>
          </p:cNvPr>
          <p:cNvSpPr>
            <a:spLocks noGrp="1"/>
          </p:cNvSpPr>
          <p:nvPr>
            <p:ph type="dt" sz="half" idx="10"/>
          </p:nvPr>
        </p:nvSpPr>
        <p:spPr/>
        <p:txBody>
          <a:bodyPr/>
          <a:lstStyle>
            <a:lvl1pPr>
              <a:defRPr/>
            </a:lvl1pPr>
          </a:lstStyle>
          <a:p>
            <a:pPr>
              <a:defRPr/>
            </a:pPr>
            <a:fld id="{3BB4D80A-7CF4-4C8A-946A-6EFA20563696}"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94F6920B-D8FB-461E-B6C5-5F76A463314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610C3F7-09CA-40A9-A8E7-12406EC95B1B}"/>
              </a:ext>
            </a:extLst>
          </p:cNvPr>
          <p:cNvSpPr>
            <a:spLocks noGrp="1"/>
          </p:cNvSpPr>
          <p:nvPr>
            <p:ph type="sldNum" sz="quarter" idx="12"/>
          </p:nvPr>
        </p:nvSpPr>
        <p:spPr/>
        <p:txBody>
          <a:bodyPr/>
          <a:lstStyle>
            <a:lvl1pPr>
              <a:defRPr/>
            </a:lvl1pPr>
          </a:lstStyle>
          <a:p>
            <a:pPr>
              <a:defRPr/>
            </a:pPr>
            <a:fld id="{5CC1EA99-C7FE-4EA6-958A-CA3AE5450302}" type="slidenum">
              <a:rPr lang="ru-RU" altLang="en-US"/>
              <a:pPr>
                <a:defRPr/>
              </a:pPr>
              <a:t>‹#›</a:t>
            </a:fld>
            <a:endParaRPr lang="ru-RU" altLang="en-US" dirty="0"/>
          </a:p>
        </p:txBody>
      </p:sp>
    </p:spTree>
    <p:extLst>
      <p:ext uri="{BB962C8B-B14F-4D97-AF65-F5344CB8AC3E}">
        <p14:creationId xmlns:p14="http://schemas.microsoft.com/office/powerpoint/2010/main" val="3364423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0B723D-0DE7-4E4A-AB45-69F029B3202D}"/>
              </a:ext>
            </a:extLst>
          </p:cNvPr>
          <p:cNvSpPr>
            <a:spLocks noGrp="1"/>
          </p:cNvSpPr>
          <p:nvPr>
            <p:ph type="dt" sz="half" idx="10"/>
          </p:nvPr>
        </p:nvSpPr>
        <p:spPr/>
        <p:txBody>
          <a:bodyPr/>
          <a:lstStyle>
            <a:lvl1pPr>
              <a:defRPr/>
            </a:lvl1pPr>
          </a:lstStyle>
          <a:p>
            <a:pPr>
              <a:defRPr/>
            </a:pPr>
            <a:fld id="{F8D140EB-CA87-4C20-85E3-1515B5008AE3}"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E2675B1F-23B7-438A-A460-D2D9E8696E8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EFD25FF-8163-40D0-B37A-3FD26E99973D}"/>
              </a:ext>
            </a:extLst>
          </p:cNvPr>
          <p:cNvSpPr>
            <a:spLocks noGrp="1"/>
          </p:cNvSpPr>
          <p:nvPr>
            <p:ph type="sldNum" sz="quarter" idx="12"/>
          </p:nvPr>
        </p:nvSpPr>
        <p:spPr/>
        <p:txBody>
          <a:bodyPr/>
          <a:lstStyle>
            <a:lvl1pPr>
              <a:defRPr/>
            </a:lvl1pPr>
          </a:lstStyle>
          <a:p>
            <a:pPr>
              <a:defRPr/>
            </a:pPr>
            <a:fld id="{63115823-7F57-459F-BB4F-D11A70B687CA}" type="slidenum">
              <a:rPr lang="ru-RU" altLang="en-US"/>
              <a:pPr>
                <a:defRPr/>
              </a:pPr>
              <a:t>‹#›</a:t>
            </a:fld>
            <a:endParaRPr lang="ru-RU" altLang="en-US" dirty="0"/>
          </a:p>
        </p:txBody>
      </p:sp>
    </p:spTree>
    <p:extLst>
      <p:ext uri="{BB962C8B-B14F-4D97-AF65-F5344CB8AC3E}">
        <p14:creationId xmlns:p14="http://schemas.microsoft.com/office/powerpoint/2010/main" val="3899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0DA200-4B5A-4DBF-AA22-E9C86059A043}"/>
              </a:ext>
            </a:extLst>
          </p:cNvPr>
          <p:cNvSpPr>
            <a:spLocks noGrp="1"/>
          </p:cNvSpPr>
          <p:nvPr>
            <p:ph type="dt" sz="half" idx="10"/>
          </p:nvPr>
        </p:nvSpPr>
        <p:spPr/>
        <p:txBody>
          <a:bodyPr/>
          <a:lstStyle>
            <a:lvl1pPr>
              <a:defRPr/>
            </a:lvl1pPr>
          </a:lstStyle>
          <a:p>
            <a:pPr>
              <a:defRPr/>
            </a:pPr>
            <a:fld id="{1C3DB9CD-E903-4A77-B971-34B862709165}"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DE60EF14-B191-4937-BE90-F1CB1BB7AE4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B973928-034A-4388-8138-C518DFD8D55D}"/>
              </a:ext>
            </a:extLst>
          </p:cNvPr>
          <p:cNvSpPr>
            <a:spLocks noGrp="1"/>
          </p:cNvSpPr>
          <p:nvPr>
            <p:ph type="sldNum" sz="quarter" idx="12"/>
          </p:nvPr>
        </p:nvSpPr>
        <p:spPr/>
        <p:txBody>
          <a:bodyPr/>
          <a:lstStyle>
            <a:lvl1pPr>
              <a:defRPr/>
            </a:lvl1pPr>
          </a:lstStyle>
          <a:p>
            <a:pPr>
              <a:defRPr/>
            </a:pPr>
            <a:fld id="{B82DB85D-3140-4621-92D3-7DD12E99ECAE}" type="slidenum">
              <a:rPr lang="ru-RU" altLang="en-US"/>
              <a:pPr>
                <a:defRPr/>
              </a:pPr>
              <a:t>‹#›</a:t>
            </a:fld>
            <a:endParaRPr lang="ru-RU" altLang="en-US" dirty="0"/>
          </a:p>
        </p:txBody>
      </p:sp>
    </p:spTree>
    <p:extLst>
      <p:ext uri="{BB962C8B-B14F-4D97-AF65-F5344CB8AC3E}">
        <p14:creationId xmlns:p14="http://schemas.microsoft.com/office/powerpoint/2010/main" val="223252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394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4FDBAC1-C478-4EA0-834E-513F687FE90C}"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2ACE3FC-4B9D-401A-9561-FCB8EBCCD6FD}" type="slidenum">
              <a:rPr lang="ru-RU" altLang="en-US" smtClean="0"/>
              <a:pPr>
                <a:defRPr/>
              </a:pPr>
              <a:t>‹#›</a:t>
            </a:fld>
            <a:endParaRPr lang="ru-RU" altLang="en-US"/>
          </a:p>
        </p:txBody>
      </p:sp>
    </p:spTree>
    <p:extLst>
      <p:ext uri="{BB962C8B-B14F-4D97-AF65-F5344CB8AC3E}">
        <p14:creationId xmlns:p14="http://schemas.microsoft.com/office/powerpoint/2010/main" val="33438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E1267CD2-4717-48D7-8229-070336EE03BD}"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FC434B0-C596-489C-A5B8-5242E3E2B0BA}" type="slidenum">
              <a:rPr lang="ru-RU" altLang="en-US" smtClean="0"/>
              <a:pPr>
                <a:defRPr/>
              </a:pPr>
              <a:t>‹#›</a:t>
            </a:fld>
            <a:endParaRPr lang="ru-RU" altLang="en-US"/>
          </a:p>
        </p:txBody>
      </p:sp>
    </p:spTree>
    <p:extLst>
      <p:ext uri="{BB962C8B-B14F-4D97-AF65-F5344CB8AC3E}">
        <p14:creationId xmlns:p14="http://schemas.microsoft.com/office/powerpoint/2010/main" val="27171498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1C185AD5-276A-4B2A-89A9-B8106AAD2411}" type="datetimeFigureOut">
              <a:rPr lang="ru-RU" smtClean="0"/>
              <a:pPr>
                <a:defRPr/>
              </a:pPr>
              <a:t>04.09.2025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95BF049-96B5-46B1-A555-95633716FCDF}" type="slidenum">
              <a:rPr lang="ru-RU" altLang="en-US" smtClean="0"/>
              <a:pPr>
                <a:defRPr/>
              </a:pPr>
              <a:t>‹#›</a:t>
            </a:fld>
            <a:endParaRPr lang="ru-RU" altLang="en-US"/>
          </a:p>
        </p:txBody>
      </p:sp>
    </p:spTree>
    <p:extLst>
      <p:ext uri="{BB962C8B-B14F-4D97-AF65-F5344CB8AC3E}">
        <p14:creationId xmlns:p14="http://schemas.microsoft.com/office/powerpoint/2010/main" val="31713751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D554DA3C-8F05-4BE0-8B4E-CB5EAE6BDF01}" type="datetimeFigureOut">
              <a:rPr lang="ru-RU" smtClean="0"/>
              <a:pPr>
                <a:defRPr/>
              </a:pPr>
              <a:t>04.09.2025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B1F90CC1-5621-462C-9C7F-8828A83EF2FA}" type="slidenum">
              <a:rPr lang="ru-RU" altLang="en-US" smtClean="0"/>
              <a:pPr>
                <a:defRPr/>
              </a:pPr>
              <a:t>‹#›</a:t>
            </a:fld>
            <a:endParaRPr lang="ru-RU" altLang="en-US"/>
          </a:p>
        </p:txBody>
      </p:sp>
    </p:spTree>
    <p:extLst>
      <p:ext uri="{BB962C8B-B14F-4D97-AF65-F5344CB8AC3E}">
        <p14:creationId xmlns:p14="http://schemas.microsoft.com/office/powerpoint/2010/main" val="93940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86EB8F-1354-4AA3-A5EF-46474EFF7900}" type="datetimeFigureOut">
              <a:rPr lang="ru-RU" smtClean="0"/>
              <a:pPr>
                <a:defRPr/>
              </a:pPr>
              <a:t>04.09.2025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74E26A0B-B47E-4FE9-8C09-9161A2FF5B47}" type="slidenum">
              <a:rPr lang="ru-RU" altLang="en-US" smtClean="0"/>
              <a:pPr>
                <a:defRPr/>
              </a:pPr>
              <a:t>‹#›</a:t>
            </a:fld>
            <a:endParaRPr lang="ru-RU" altLang="en-US"/>
          </a:p>
        </p:txBody>
      </p:sp>
    </p:spTree>
    <p:extLst>
      <p:ext uri="{BB962C8B-B14F-4D97-AF65-F5344CB8AC3E}">
        <p14:creationId xmlns:p14="http://schemas.microsoft.com/office/powerpoint/2010/main" val="202296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5791431E-82F9-430D-874A-6D84596E1210}"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CAF23B7D-9C2D-4816-8474-B16C5EE9A276}" type="slidenum">
              <a:rPr lang="ru-RU" altLang="en-US" smtClean="0"/>
              <a:pPr>
                <a:defRPr/>
              </a:pPr>
              <a:t>‹#›</a:t>
            </a:fld>
            <a:endParaRPr lang="ru-RU" altLang="en-US"/>
          </a:p>
        </p:txBody>
      </p:sp>
    </p:spTree>
    <p:extLst>
      <p:ext uri="{BB962C8B-B14F-4D97-AF65-F5344CB8AC3E}">
        <p14:creationId xmlns:p14="http://schemas.microsoft.com/office/powerpoint/2010/main" val="13667497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410084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2923842429"/>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4FFCFCFB-992E-471A-88D7-66F7D90B27B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a:extLst>
              <a:ext uri="{FF2B5EF4-FFF2-40B4-BE49-F238E27FC236}">
                <a16:creationId xmlns:a16="http://schemas.microsoft.com/office/drawing/2014/main" id="{AA231E27-35E9-4991-9B89-269858206E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a:extLst>
              <a:ext uri="{FF2B5EF4-FFF2-40B4-BE49-F238E27FC236}">
                <a16:creationId xmlns:a16="http://schemas.microsoft.com/office/drawing/2014/main" id="{547436B5-9C42-4861-ABF6-F3201779CCB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E33796E-2374-4D89-BF8D-D64FA62AA071}"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6357788D-475B-4D49-99FB-62A12700BB5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32F61D4A-6AB5-43A6-90F1-9D72E535B78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D1F074B-E049-49A6-865B-A340D4B64F2A}" type="slidenum">
              <a:rPr lang="ru-RU" altLang="en-US"/>
              <a:pPr>
                <a:defRPr/>
              </a:pPr>
              <a:t>‹#›</a:t>
            </a:fld>
            <a:endParaRPr lang="ru-RU" altLang="en-US" dirty="0"/>
          </a:p>
        </p:txBody>
      </p:sp>
    </p:spTree>
    <p:extLst>
      <p:ext uri="{BB962C8B-B14F-4D97-AF65-F5344CB8AC3E}">
        <p14:creationId xmlns:p14="http://schemas.microsoft.com/office/powerpoint/2010/main" val="147432046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biblioclub.ru/index.php?page=book&amp;id=7038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1059DEF4-67EB-4FA2-B83A-0D5A2CBDDACE}"/>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a:solidFill>
            <a:srgbClr val="92D050"/>
          </a:solidFill>
        </p:spPr>
      </p:pic>
      <p:sp>
        <p:nvSpPr>
          <p:cNvPr id="4100" name="TextBox 6">
            <a:extLst>
              <a:ext uri="{FF2B5EF4-FFF2-40B4-BE49-F238E27FC236}">
                <a16:creationId xmlns:a16="http://schemas.microsoft.com/office/drawing/2014/main" id="{B40FC791-94D1-4D53-95F1-D425A21CBC75}"/>
              </a:ext>
            </a:extLst>
          </p:cNvPr>
          <p:cNvSpPr txBox="1">
            <a:spLocks noChangeArrowheads="1"/>
          </p:cNvSpPr>
          <p:nvPr/>
        </p:nvSpPr>
        <p:spPr bwMode="auto">
          <a:xfrm>
            <a:off x="333949" y="5799195"/>
            <a:ext cx="109564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ru-RU" sz="2400" b="1" i="1" dirty="0" err="1">
                <a:solidFill>
                  <a:schemeClr val="accent1"/>
                </a:solidFill>
                <a:latin typeface="Arial" pitchFamily="34" charset="0"/>
                <a:ea typeface="Calibri" panose="020F0502020204030204" pitchFamily="34" charset="0"/>
                <a:cs typeface="Arial" pitchFamily="34" charset="0"/>
              </a:rPr>
              <a:t>Мандыкаева</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Алмагуль</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Рамазановна</a:t>
            </a:r>
            <a:endParaRPr lang="en-US" sz="2400" b="1" i="1" dirty="0">
              <a:solidFill>
                <a:schemeClr val="accent1"/>
              </a:solidFill>
              <a:latin typeface="Arial" pitchFamily="34" charset="0"/>
              <a:ea typeface="Calibri" panose="020F0502020204030204" pitchFamily="34" charset="0"/>
              <a:cs typeface="Arial" pitchFamily="34" charset="0"/>
            </a:endParaRPr>
          </a:p>
          <a:p>
            <a:pPr algn="ctr">
              <a:spcBef>
                <a:spcPts val="0"/>
              </a:spcBef>
              <a:buNone/>
            </a:pPr>
            <a:r>
              <a:rPr lang="kk-KZ" sz="1600" i="1" dirty="0">
                <a:solidFill>
                  <a:schemeClr val="accent1"/>
                </a:solidFill>
                <a:latin typeface="Arial" pitchFamily="34" charset="0"/>
                <a:ea typeface="Calibri" panose="020F0502020204030204" pitchFamily="34" charset="0"/>
                <a:cs typeface="Arial" pitchFamily="34" charset="0"/>
              </a:rPr>
              <a:t>Л</a:t>
            </a:r>
            <a:r>
              <a:rPr lang="ru-RU" sz="1600" i="1" dirty="0">
                <a:solidFill>
                  <a:schemeClr val="accent1"/>
                </a:solidFill>
                <a:latin typeface="Arial" pitchFamily="34" charset="0"/>
                <a:ea typeface="Calibri" panose="020F0502020204030204" pitchFamily="34" charset="0"/>
                <a:cs typeface="Arial" pitchFamily="34" charset="0"/>
              </a:rPr>
              <a:t>.</a:t>
            </a:r>
            <a:r>
              <a:rPr lang="ru-RU" sz="1600" i="1" dirty="0" err="1">
                <a:solidFill>
                  <a:schemeClr val="accent1"/>
                </a:solidFill>
                <a:latin typeface="Arial" pitchFamily="34" charset="0"/>
                <a:ea typeface="Calibri" panose="020F0502020204030204" pitchFamily="34" charset="0"/>
                <a:cs typeface="Arial" pitchFamily="34" charset="0"/>
              </a:rPr>
              <a:t>Н.Гумилев</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атындағы</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Еуразия</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ұлттық</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университеті</a:t>
            </a:r>
            <a:r>
              <a:rPr lang="ru-RU" sz="1600" i="1" dirty="0">
                <a:solidFill>
                  <a:schemeClr val="accent1"/>
                </a:solidFill>
                <a:latin typeface="Arial" pitchFamily="34" charset="0"/>
                <a:ea typeface="Calibri" panose="020F0502020204030204" pitchFamily="34" charset="0"/>
                <a:cs typeface="Arial" pitchFamily="34" charset="0"/>
              </a:rPr>
              <a:t>, психология </a:t>
            </a:r>
            <a:r>
              <a:rPr lang="ru-RU" sz="1600" i="1" dirty="0" err="1">
                <a:solidFill>
                  <a:schemeClr val="accent1"/>
                </a:solidFill>
                <a:latin typeface="Arial" pitchFamily="34" charset="0"/>
                <a:ea typeface="Calibri" panose="020F0502020204030204" pitchFamily="34" charset="0"/>
                <a:cs typeface="Arial" pitchFamily="34" charset="0"/>
              </a:rPr>
              <a:t>ғылымыдарының</a:t>
            </a:r>
            <a:r>
              <a:rPr lang="ru-RU" sz="1600" i="1" dirty="0">
                <a:solidFill>
                  <a:schemeClr val="accent1"/>
                </a:solidFill>
                <a:latin typeface="Arial" pitchFamily="34" charset="0"/>
                <a:ea typeface="Calibri" panose="020F0502020204030204" pitchFamily="34" charset="0"/>
                <a:cs typeface="Arial" pitchFamily="34" charset="0"/>
              </a:rPr>
              <a:t> кандидаты, доцент</a:t>
            </a:r>
          </a:p>
        </p:txBody>
      </p:sp>
      <p:sp>
        <p:nvSpPr>
          <p:cNvPr id="4" name="Прямоугольник 3"/>
          <p:cNvSpPr/>
          <p:nvPr/>
        </p:nvSpPr>
        <p:spPr>
          <a:xfrm>
            <a:off x="671901" y="2501564"/>
            <a:ext cx="6554709" cy="1569660"/>
          </a:xfrm>
          <a:prstGeom prst="rect">
            <a:avLst/>
          </a:prstGeom>
        </p:spPr>
        <p:txBody>
          <a:bodyPr wrap="square">
            <a:spAutoFit/>
          </a:bodyPr>
          <a:lstStyle/>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ДИФФЕРЕНЦИАЛДЫ</a:t>
            </a:r>
          </a:p>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 ПСИХОЛОГИЯ</a:t>
            </a:r>
          </a:p>
        </p:txBody>
      </p:sp>
      <p:pic>
        <p:nvPicPr>
          <p:cNvPr id="1028" name="Picture 4" descr="Picture background">
            <a:extLst>
              <a:ext uri="{FF2B5EF4-FFF2-40B4-BE49-F238E27FC236}">
                <a16:creationId xmlns:a16="http://schemas.microsoft.com/office/drawing/2014/main" id="{F20842D9-59F7-4D9C-9D8A-4FF1A1D45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203" y="3506164"/>
            <a:ext cx="1831758" cy="2642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icture background">
            <a:extLst>
              <a:ext uri="{FF2B5EF4-FFF2-40B4-BE49-F238E27FC236}">
                <a16:creationId xmlns:a16="http://schemas.microsoft.com/office/drawing/2014/main" id="{02D0DF62-5A00-4B21-9DFE-2D791133F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407" y="1021347"/>
            <a:ext cx="1384554"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cture background">
            <a:extLst>
              <a:ext uri="{FF2B5EF4-FFF2-40B4-BE49-F238E27FC236}">
                <a16:creationId xmlns:a16="http://schemas.microsoft.com/office/drawing/2014/main" id="{D9B928ED-289F-4F2B-8EB9-2E84B2EC3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949" y="2963420"/>
            <a:ext cx="1183215" cy="1766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icture background">
            <a:extLst>
              <a:ext uri="{FF2B5EF4-FFF2-40B4-BE49-F238E27FC236}">
                <a16:creationId xmlns:a16="http://schemas.microsoft.com/office/drawing/2014/main" id="{F58BFC81-EDA6-44BA-9190-52570377E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3695" y="4247375"/>
            <a:ext cx="1183215" cy="162838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79FDCC6-CE17-4B22-AA7D-5E32B9CE1E0A}"/>
              </a:ext>
            </a:extLst>
          </p:cNvPr>
          <p:cNvPicPr>
            <a:picLocks noChangeAspect="1"/>
          </p:cNvPicPr>
          <p:nvPr/>
        </p:nvPicPr>
        <p:blipFill>
          <a:blip r:embed="rId7"/>
          <a:stretch>
            <a:fillRect/>
          </a:stretch>
        </p:blipFill>
        <p:spPr>
          <a:xfrm>
            <a:off x="9466577" y="1303696"/>
            <a:ext cx="1230830" cy="1641107"/>
          </a:xfrm>
          <a:prstGeom prst="rect">
            <a:avLst/>
          </a:prstGeom>
        </p:spPr>
      </p:pic>
      <p:pic>
        <p:nvPicPr>
          <p:cNvPr id="1038" name="Picture 14" descr="Picture background">
            <a:extLst>
              <a:ext uri="{FF2B5EF4-FFF2-40B4-BE49-F238E27FC236}">
                <a16:creationId xmlns:a16="http://schemas.microsoft.com/office/drawing/2014/main" id="{CC9625F0-447D-4154-8DB9-F9644E4A5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2023" y="2929488"/>
            <a:ext cx="764218" cy="106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774886D9-15E4-41B1-9073-901318295C4B}"/>
              </a:ext>
            </a:extLst>
          </p:cNvPr>
          <p:cNvPicPr>
            <a:picLocks noChangeAspect="1"/>
          </p:cNvPicPr>
          <p:nvPr/>
        </p:nvPicPr>
        <p:blipFill>
          <a:blip r:embed="rId9"/>
          <a:stretch>
            <a:fillRect/>
          </a:stretch>
        </p:blipFill>
        <p:spPr>
          <a:xfrm>
            <a:off x="8992199" y="2290284"/>
            <a:ext cx="393510" cy="600269"/>
          </a:xfrm>
          <a:prstGeom prst="rect">
            <a:avLst/>
          </a:prstGeom>
        </p:spPr>
      </p:pic>
      <p:pic>
        <p:nvPicPr>
          <p:cNvPr id="1042" name="Picture 18" descr="Picture background">
            <a:extLst>
              <a:ext uri="{FF2B5EF4-FFF2-40B4-BE49-F238E27FC236}">
                <a16:creationId xmlns:a16="http://schemas.microsoft.com/office/drawing/2014/main" id="{E8DD5E28-C314-4E51-AF99-A181EA8A286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6271"/>
          <a:stretch/>
        </p:blipFill>
        <p:spPr bwMode="auto">
          <a:xfrm>
            <a:off x="8956948" y="4842283"/>
            <a:ext cx="1183216" cy="10659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icture background">
            <a:extLst>
              <a:ext uri="{FF2B5EF4-FFF2-40B4-BE49-F238E27FC236}">
                <a16:creationId xmlns:a16="http://schemas.microsoft.com/office/drawing/2014/main" id="{12A6E642-6C53-4090-A869-BE8FFE46EB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0232" y="4839832"/>
            <a:ext cx="718305" cy="1047528"/>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20B22823-1B7A-4BBE-96E4-B681194634D4}"/>
              </a:ext>
            </a:extLst>
          </p:cNvPr>
          <p:cNvSpPr/>
          <p:nvPr/>
        </p:nvSpPr>
        <p:spPr>
          <a:xfrm>
            <a:off x="1549666" y="262083"/>
            <a:ext cx="10282037" cy="461665"/>
          </a:xfrm>
          <a:prstGeom prst="rect">
            <a:avLst/>
          </a:prstGeom>
        </p:spPr>
        <p:txBody>
          <a:bodyPr wrap="square">
            <a:spAutoFit/>
          </a:bodyPr>
          <a:lstStyle/>
          <a:p>
            <a:pPr algn="ctr">
              <a:spcBef>
                <a:spcPts val="0"/>
              </a:spcBef>
              <a:buNone/>
            </a:pPr>
            <a:r>
              <a:rPr lang="ru-RU" sz="2400" b="1" dirty="0">
                <a:solidFill>
                  <a:srgbClr val="7499B4"/>
                </a:solidFill>
                <a:latin typeface="Arial" pitchFamily="34" charset="0"/>
                <a:ea typeface="Calibri" panose="020F0502020204030204" pitchFamily="34" charset="0"/>
                <a:cs typeface="Arial" pitchFamily="34" charset="0"/>
              </a:rPr>
              <a:t>Л.Н.ГУМИЛЕВ АТЫНДАҒЫ ЕУРАЗИЯ ҰЛТТЫҚ УНИВЕРСИТЕТІ</a:t>
            </a:r>
            <a:endParaRPr lang="kk-KZ" sz="2400" b="1" dirty="0">
              <a:solidFill>
                <a:srgbClr val="7499B4"/>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092351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F9720B-C057-4415-AE07-49473BFB8408}"/>
              </a:ext>
            </a:extLst>
          </p:cNvPr>
          <p:cNvPicPr>
            <a:picLocks noChangeAspect="1"/>
          </p:cNvPicPr>
          <p:nvPr/>
        </p:nvPicPr>
        <p:blipFill>
          <a:blip r:embed="rId3"/>
          <a:stretch>
            <a:fillRect/>
          </a:stretch>
        </p:blipFill>
        <p:spPr>
          <a:xfrm>
            <a:off x="0" y="1"/>
            <a:ext cx="12192000" cy="6857999"/>
          </a:xfrm>
          <a:prstGeom prst="rect">
            <a:avLst/>
          </a:prstGeom>
        </p:spPr>
      </p:pic>
      <p:sp>
        <p:nvSpPr>
          <p:cNvPr id="2" name="Заголовок 1">
            <a:extLst>
              <a:ext uri="{FF2B5EF4-FFF2-40B4-BE49-F238E27FC236}">
                <a16:creationId xmlns:a16="http://schemas.microsoft.com/office/drawing/2014/main" id="{69886530-20AF-4C0E-8844-D5C5D325EE84}"/>
              </a:ext>
            </a:extLst>
          </p:cNvPr>
          <p:cNvSpPr>
            <a:spLocks noGrp="1"/>
          </p:cNvSpPr>
          <p:nvPr>
            <p:ph type="title"/>
          </p:nvPr>
        </p:nvSpPr>
        <p:spPr>
          <a:xfrm>
            <a:off x="441859" y="1147481"/>
            <a:ext cx="2841810" cy="5289178"/>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«Жүйе» түсінігі</a:t>
            </a: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 бір-бірімен қарым-қатынаста мен байланыста болып, белгілі бір біртұтастықты, бірлікті тудыратын элемен ттердің жиынтығы ретінде анықтала бастады (В. Н. Садовский).</a:t>
            </a:r>
            <a:br>
              <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b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Әр алуан жүйелік зерттеулерде «жүйенің» жалпы мінездемесі ретінде келесілер қатыса бастады: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Схема 4">
            <a:extLst>
              <a:ext uri="{FF2B5EF4-FFF2-40B4-BE49-F238E27FC236}">
                <a16:creationId xmlns:a16="http://schemas.microsoft.com/office/drawing/2014/main" id="{DCDFD501-28F4-4960-8724-F4AA3E1FA7B1}"/>
              </a:ext>
            </a:extLst>
          </p:cNvPr>
          <p:cNvGraphicFramePr/>
          <p:nvPr>
            <p:extLst>
              <p:ext uri="{D42A27DB-BD31-4B8C-83A1-F6EECF244321}">
                <p14:modId xmlns:p14="http://schemas.microsoft.com/office/powerpoint/2010/main" val="2682523683"/>
              </p:ext>
            </p:extLst>
          </p:nvPr>
        </p:nvGraphicFramePr>
        <p:xfrm>
          <a:off x="3283669" y="1138517"/>
          <a:ext cx="8600944" cy="5414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938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F9720B-C057-4415-AE07-49473BFB8408}"/>
              </a:ext>
            </a:extLst>
          </p:cNvPr>
          <p:cNvPicPr>
            <a:picLocks noChangeAspect="1"/>
          </p:cNvPicPr>
          <p:nvPr/>
        </p:nvPicPr>
        <p:blipFill>
          <a:blip r:embed="rId3"/>
          <a:stretch>
            <a:fillRect/>
          </a:stretch>
        </p:blipFill>
        <p:spPr>
          <a:xfrm>
            <a:off x="0" y="1"/>
            <a:ext cx="12192000" cy="6857999"/>
          </a:xfrm>
          <a:prstGeom prst="rect">
            <a:avLst/>
          </a:prstGeom>
        </p:spPr>
      </p:pic>
      <p:sp>
        <p:nvSpPr>
          <p:cNvPr id="2" name="Заголовок 1">
            <a:extLst>
              <a:ext uri="{FF2B5EF4-FFF2-40B4-BE49-F238E27FC236}">
                <a16:creationId xmlns:a16="http://schemas.microsoft.com/office/drawing/2014/main" id="{69886530-20AF-4C0E-8844-D5C5D325EE84}"/>
              </a:ext>
            </a:extLst>
          </p:cNvPr>
          <p:cNvSpPr>
            <a:spLocks noGrp="1"/>
          </p:cNvSpPr>
          <p:nvPr>
            <p:ph type="title"/>
          </p:nvPr>
        </p:nvSpPr>
        <p:spPr>
          <a:xfrm>
            <a:off x="134472" y="1138517"/>
            <a:ext cx="3716559" cy="5289178"/>
          </a:xfrm>
          <a:prstGeom prst="verticalScroll">
            <a:avLst/>
          </a:prstGeo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400" dirty="0">
                <a:solidFill>
                  <a:schemeClr val="tx2"/>
                </a:solidFill>
                <a:effectLst/>
                <a:latin typeface="Arial" panose="020B0604020202020204" pitchFamily="34" charset="0"/>
                <a:ea typeface="Calibri" panose="020F0502020204030204" pitchFamily="34" charset="0"/>
                <a:cs typeface="Arial" panose="020B0604020202020204" pitchFamily="34" charset="0"/>
              </a:rPr>
              <a:t>Жүйелік жандасудың кагидаларының қалыптасуы ХХ ғасырдың 60-жылдарының сонына қарай ғылыми білім жүйесінде адамның мәселелерінің орны туралы ойды өзгертуге мүмкіндік берді (С.Л. Рубинштейн, Б. Г. Ананьев, В.С. Мерлин).</a:t>
            </a:r>
            <a:br>
              <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rPr>
            </a:br>
            <a:r>
              <a:rPr lang="kk-KZ" sz="1400" dirty="0">
                <a:solidFill>
                  <a:schemeClr val="tx2"/>
                </a:solidFill>
                <a:effectLst/>
                <a:latin typeface="Arial" panose="020B0604020202020204" pitchFamily="34" charset="0"/>
                <a:ea typeface="Calibri" panose="020F0502020204030204" pitchFamily="34" charset="0"/>
                <a:cs typeface="Arial" panose="020B0604020202020204" pitchFamily="34" charset="0"/>
              </a:rPr>
              <a:t>«Егер адам кеңірек себепкер болатын жүйелердің "элементі" ретінде қарастырылатын болса, онда жүйелік жандасу әдістемесі бар саралаудың әдістері мен құралдарын қолдану мүмкіндігі ашылады. Адамның дамуын саралаудың жүйелік әдістемесінеадамның жағдайы туралы келесі нәрселер кіреді: </a:t>
            </a:r>
            <a:endPar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Схема 4">
            <a:extLst>
              <a:ext uri="{FF2B5EF4-FFF2-40B4-BE49-F238E27FC236}">
                <a16:creationId xmlns:a16="http://schemas.microsoft.com/office/drawing/2014/main" id="{DCDFD501-28F4-4960-8724-F4AA3E1FA7B1}"/>
              </a:ext>
            </a:extLst>
          </p:cNvPr>
          <p:cNvGraphicFramePr/>
          <p:nvPr>
            <p:extLst>
              <p:ext uri="{D42A27DB-BD31-4B8C-83A1-F6EECF244321}">
                <p14:modId xmlns:p14="http://schemas.microsoft.com/office/powerpoint/2010/main" val="329907761"/>
              </p:ext>
            </p:extLst>
          </p:nvPr>
        </p:nvGraphicFramePr>
        <p:xfrm>
          <a:off x="3851031" y="1013013"/>
          <a:ext cx="8027205" cy="5414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927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E92457C7-11F6-4715-8F1F-7B64ABA57D0C}"/>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Заголовок 1">
            <a:extLst>
              <a:ext uri="{FF2B5EF4-FFF2-40B4-BE49-F238E27FC236}">
                <a16:creationId xmlns:a16="http://schemas.microsoft.com/office/drawing/2014/main" id="{7A7002C8-0890-42FE-A505-9D29F2A17AD1}"/>
              </a:ext>
            </a:extLst>
          </p:cNvPr>
          <p:cNvSpPr>
            <a:spLocks noGrp="1"/>
          </p:cNvSpPr>
          <p:nvPr>
            <p:ph type="title"/>
          </p:nvPr>
        </p:nvSpPr>
        <p:spPr>
          <a:xfrm>
            <a:off x="609600" y="955956"/>
            <a:ext cx="10972800" cy="1143000"/>
          </a:xfrm>
        </p:spPr>
        <p:style>
          <a:lnRef idx="2">
            <a:schemeClr val="accent1">
              <a:shade val="50000"/>
            </a:schemeClr>
          </a:lnRef>
          <a:fillRef idx="1">
            <a:schemeClr val="accent1"/>
          </a:fillRef>
          <a:effectRef idx="0">
            <a:schemeClr val="accent1"/>
          </a:effectRef>
          <a:fontRef idx="minor">
            <a:schemeClr val="lt1"/>
          </a:fontRef>
        </p:style>
        <p:txBody>
          <a:bodyPr/>
          <a:lstStyle/>
          <a:p>
            <a:pPr>
              <a:lnSpc>
                <a:spcPct val="107000"/>
              </a:lnSpc>
              <a:spcAft>
                <a:spcPts val="800"/>
              </a:spcAft>
            </a:pPr>
            <a:br>
              <a:rPr lang="kk-KZ" sz="1800" b="1" spc="-10" dirty="0">
                <a:effectLst/>
                <a:latin typeface="Arial" panose="020B0604020202020204" pitchFamily="34" charset="0"/>
                <a:ea typeface="Calibri" panose="020F0502020204030204" pitchFamily="34" charset="0"/>
                <a:cs typeface="Arial" panose="020B0604020202020204" pitchFamily="34" charset="0"/>
              </a:rPr>
            </a:br>
            <a:r>
              <a:rPr lang="kk-KZ" sz="2400" b="1" spc="-10" dirty="0">
                <a:effectLst/>
                <a:latin typeface="Arial" panose="020B0604020202020204" pitchFamily="34" charset="0"/>
                <a:ea typeface="Calibri" panose="020F0502020204030204" pitchFamily="34" charset="0"/>
                <a:cs typeface="Arial" panose="020B0604020202020204" pitchFamily="34" charset="0"/>
              </a:rPr>
              <a:t>И.П.Павловтың пікірі бойынша жүйке жүесінің қасиеттері</a:t>
            </a:r>
            <a:br>
              <a:rPr lang="ru-RU" sz="2400" dirty="0">
                <a:effectLst/>
                <a:latin typeface="Arial" panose="020B0604020202020204" pitchFamily="34" charset="0"/>
                <a:ea typeface="Calibri" panose="020F0502020204030204" pitchFamily="34" charset="0"/>
                <a:cs typeface="Arial" panose="020B0604020202020204" pitchFamily="34" charset="0"/>
              </a:rPr>
            </a:br>
            <a:r>
              <a:rPr lang="kk-KZ" sz="2400" spc="-10" dirty="0">
                <a:effectLst/>
                <a:latin typeface="Arial" panose="020B0604020202020204" pitchFamily="34" charset="0"/>
                <a:ea typeface="Calibri" panose="020F0502020204030204" pitchFamily="34" charset="0"/>
                <a:cs typeface="Arial" panose="020B0604020202020204" pitchFamily="34" charset="0"/>
              </a:rPr>
              <a:t>Жүйке жүйесінің қасиеттері</a:t>
            </a:r>
            <a:br>
              <a:rPr lang="ru-RU" sz="1800" dirty="0">
                <a:effectLst/>
                <a:latin typeface="Arial" panose="020B0604020202020204" pitchFamily="34" charset="0"/>
                <a:ea typeface="Calibri" panose="020F050202020403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C6CBA819-D452-4465-9643-C30C35B95BA1}"/>
              </a:ext>
            </a:extLst>
          </p:cNvPr>
          <p:cNvPicPr/>
          <p:nvPr/>
        </p:nvPicPr>
        <p:blipFill rotWithShape="1">
          <a:blip r:embed="rId3">
            <a:extLst>
              <a:ext uri="{28A0092B-C50C-407E-A947-70E740481C1C}">
                <a14:useLocalDpi xmlns:a14="http://schemas.microsoft.com/office/drawing/2010/main" val="0"/>
              </a:ext>
            </a:extLst>
          </a:blip>
          <a:srcRect l="33858" t="27591" r="33382" b="14345"/>
          <a:stretch/>
        </p:blipFill>
        <p:spPr bwMode="auto">
          <a:xfrm rot="16200000">
            <a:off x="4289612" y="-1143000"/>
            <a:ext cx="3612775" cy="10972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977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E64E10D2-0BFA-4EE9-A8C9-6C38A1A49C72}"/>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Заголовок 1">
            <a:extLst>
              <a:ext uri="{FF2B5EF4-FFF2-40B4-BE49-F238E27FC236}">
                <a16:creationId xmlns:a16="http://schemas.microsoft.com/office/drawing/2014/main" id="{E8A2E8EA-3D5D-4EE0-BC92-5F795F9055ED}"/>
              </a:ext>
            </a:extLst>
          </p:cNvPr>
          <p:cNvSpPr>
            <a:spLocks noGrp="1"/>
          </p:cNvSpPr>
          <p:nvPr>
            <p:ph type="title"/>
          </p:nvPr>
        </p:nvSpPr>
        <p:spPr>
          <a:xfrm>
            <a:off x="609600" y="107576"/>
            <a:ext cx="11430000" cy="690283"/>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400" dirty="0">
                <a:solidFill>
                  <a:schemeClr val="tx2"/>
                </a:solidFill>
                <a:effectLst/>
                <a:latin typeface="Arial" panose="020B0604020202020204" pitchFamily="34" charset="0"/>
                <a:ea typeface="Calibri" panose="020F0502020204030204" pitchFamily="34" charset="0"/>
                <a:cs typeface="Arial" panose="020B0604020202020204" pitchFamily="34" charset="0"/>
              </a:rPr>
              <a:t>Жүйке жүйесінің қасиеттері өзгешелік негізі ретінде Б.М.Тепловтың мектебінде зерттеулерін де зерттелді, В.Д. Небылицынның олардың Дегенмен шешімі И.П. Павловтың шешімінен біршама ерекшеленді. Олар өздерінің құрған қағидалар, осы уақытқа дейін дифференциалды-физиологиялық зерттеулердің негізін көрсетеді.</a:t>
            </a:r>
            <a:endParaRPr lang="ru-RU" sz="1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Объект 4">
            <a:extLst>
              <a:ext uri="{FF2B5EF4-FFF2-40B4-BE49-F238E27FC236}">
                <a16:creationId xmlns:a16="http://schemas.microsoft.com/office/drawing/2014/main" id="{190B637D-8405-43A4-9F0C-620A57699C60}"/>
              </a:ext>
            </a:extLst>
          </p:cNvPr>
          <p:cNvGraphicFramePr>
            <a:graphicFrameLocks noGrp="1"/>
          </p:cNvGraphicFramePr>
          <p:nvPr>
            <p:ph idx="1"/>
            <p:extLst>
              <p:ext uri="{D42A27DB-BD31-4B8C-83A1-F6EECF244321}">
                <p14:modId xmlns:p14="http://schemas.microsoft.com/office/powerpoint/2010/main" val="1315101638"/>
              </p:ext>
            </p:extLst>
          </p:nvPr>
        </p:nvGraphicFramePr>
        <p:xfrm>
          <a:off x="609600" y="1093695"/>
          <a:ext cx="11322424" cy="5032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5263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26F45BD3-2491-438E-873A-A51170B2C4D0}"/>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DBE68EB6-64B1-4100-B884-2417001CA6CC}"/>
              </a:ext>
            </a:extLst>
          </p:cNvPr>
          <p:cNvSpPr>
            <a:spLocks noGrp="1"/>
          </p:cNvSpPr>
          <p:nvPr>
            <p:ph idx="1"/>
          </p:nvPr>
        </p:nvSpPr>
        <p:spPr>
          <a:xfrm>
            <a:off x="279290" y="1205752"/>
            <a:ext cx="7663440" cy="5369859"/>
          </a:xfrm>
        </p:spPr>
        <p:style>
          <a:lnRef idx="2">
            <a:schemeClr val="accent1"/>
          </a:lnRef>
          <a:fillRef idx="1">
            <a:schemeClr val="lt1"/>
          </a:fillRef>
          <a:effectRef idx="0">
            <a:schemeClr val="accent1"/>
          </a:effectRef>
          <a:fontRef idx="minor">
            <a:schemeClr val="dk1"/>
          </a:fontRef>
        </p:style>
        <p:txBody>
          <a:bodyPr/>
          <a:lstStyle/>
          <a:p>
            <a:pPr indent="0" algn="just">
              <a:lnSpc>
                <a:spcPct val="107000"/>
              </a:lnSpc>
              <a:spcAft>
                <a:spcPts val="800"/>
              </a:spcAft>
              <a:buNone/>
            </a:pPr>
            <a:r>
              <a:rPr lang="kk-KZ" sz="18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indent="0" algn="just">
              <a:lnSpc>
                <a:spcPct val="107000"/>
              </a:lnSpc>
              <a:spcAft>
                <a:spcPts val="800"/>
              </a:spcAft>
              <a:buNone/>
            </a:pPr>
            <a:r>
              <a:rPr lang="kk-KZ" sz="1800" spc="-1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«Адамды жан-жақты жақыннан танып білу мәселесі, оның әлеуметтік және рухани дағдарыстар кезеңінде өзекті болатын, оның жан-жақты тәрбиесіне, пәлсапалық-әлеуметтік алғышарттар себепші болады. осыған байланысты мыналар ерекше мағынаға ие болды: жаңа зерттеу есептерінің үлгілері ретінде қабылданған теориясы (П. Я. Чаадаев), сапасы мен мәтініндегі орыс идеясы (И. В. Киреевский, А. С. Хомяков, К. С. Аксаков) "славяндық" және "батыстық" (Н. В. Станкевич, Б. Г. Белинский, К. Д. Кавелин, Т. Н. Грановский, В. П. Боткин, В. П. Анненков, Н. П. Огарев, А. И. Герцен), жалпы тарихтың идеяларына негізделген рефлексияның тәжірибесі, дүние жүзілік тарих үдерісіндегі Ресей мемлекетінің тарихы (Т. Н. Грановский, С. М. Соловьев, В. О. Ключевский), әлеуметтік бағыт (П. Лавров, Н. К. Михайловский), материалистік бағыт, біртұтастық сапасы (В. С. Соловьев), орыс діни-пәлсапалық қайта өрлеу дәуірі және т.б.», — Л. Н. Кулешеваға көрсетеді</a:t>
            </a:r>
            <a:endParaRPr lang="ru-RU" sz="1800" dirty="0">
              <a:solidFill>
                <a:schemeClr val="tx2"/>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7ED3CA19-1377-4B4E-9D55-D748756EF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777" y="1205752"/>
            <a:ext cx="4067175" cy="28213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7B8A52A-C857-4A70-90C2-7A0FD9A70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777" y="4211404"/>
            <a:ext cx="4067175" cy="236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26F45BD3-2491-438E-873A-A51170B2C4D0}"/>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DBE68EB6-64B1-4100-B884-2417001CA6CC}"/>
              </a:ext>
            </a:extLst>
          </p:cNvPr>
          <p:cNvSpPr>
            <a:spLocks noGrp="1"/>
          </p:cNvSpPr>
          <p:nvPr>
            <p:ph idx="1"/>
          </p:nvPr>
        </p:nvSpPr>
        <p:spPr>
          <a:xfrm>
            <a:off x="4193309" y="1138110"/>
            <a:ext cx="7719180" cy="5179564"/>
          </a:xfrm>
        </p:spPr>
        <p:style>
          <a:lnRef idx="2">
            <a:schemeClr val="accent1"/>
          </a:lnRef>
          <a:fillRef idx="1">
            <a:schemeClr val="lt1"/>
          </a:fillRef>
          <a:effectRef idx="0">
            <a:schemeClr val="accent1"/>
          </a:effectRef>
          <a:fontRef idx="minor">
            <a:schemeClr val="dk1"/>
          </a:fontRef>
        </p:style>
        <p:txBody>
          <a:bodyPr/>
          <a:lstStyle/>
          <a:p>
            <a:pPr indent="0" algn="just">
              <a:lnSpc>
                <a:spcPct val="107000"/>
              </a:lnSpc>
              <a:spcAft>
                <a:spcPts val="800"/>
              </a:spcAft>
              <a:buNone/>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kk-KZ" sz="2000" dirty="0">
                <a:solidFill>
                  <a:schemeClr val="tx2"/>
                </a:solidFill>
                <a:effectLst/>
                <a:latin typeface="Arial" panose="020B0604020202020204" pitchFamily="34" charset="0"/>
                <a:ea typeface="Calibri" panose="020F0502020204030204" pitchFamily="34" charset="0"/>
                <a:cs typeface="Arial" panose="020B0604020202020204" pitchFamily="34" charset="0"/>
              </a:rPr>
              <a:t>Ең тыңғылықты өңделген орыс сапалық ойлардың бірі біртұтас тұлға идеясы болып табылады (И. Б. Котова, 1996). Адамды біртұтас деп түсіну идеясымен байланысты, адамның мәселесі, сонымен бірге оның мұраттары мен тәрбиелеу мақсаты, Ресейдің сапалық тезаурусында, сапалық келелі мәселелерінде терең жазылған және оның негізінде ақталу мен әлеуметтік  қатарды сақтап қалумен байланысты және бейнелердің, түсініктердің және ойлардың діни жүйесінің қалыптасуымен байланысты, бірқатар мәсіхшілік жорамалдар бар болды (Н. А. Бердяев, Н. Я. Грот, Э. В. Ильенков, Л. П. Карсавин, К. Н. Леонтьев, Α. Φ. Лосев, Н. Ο. Лосский, М. К. Мамардашвили, Н. К. Михайловский, Л. И. Петражицкий, В. В. Розанов, В. С. Соловьев, П. А. Сорокин, М. М. Троицкий, П. А. Флоренский, С. Л. Франк, Г. И. Челпанов және басқалар.). </a:t>
            </a:r>
            <a:endParaRPr lang="ru-RU" sz="2000" dirty="0">
              <a:solidFill>
                <a:schemeClr val="tx2"/>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D861FCEB-77DF-4379-B00E-23F76ADB4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31" y="1138110"/>
            <a:ext cx="3620767" cy="27134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DEEE0EF-057C-4AA3-8F68-CEBEDBB08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31" y="4299238"/>
            <a:ext cx="3620767"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23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26F45BD3-2491-438E-873A-A51170B2C4D0}"/>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DBE68EB6-64B1-4100-B884-2417001CA6CC}"/>
              </a:ext>
            </a:extLst>
          </p:cNvPr>
          <p:cNvSpPr>
            <a:spLocks noGrp="1"/>
          </p:cNvSpPr>
          <p:nvPr>
            <p:ph idx="1"/>
          </p:nvPr>
        </p:nvSpPr>
        <p:spPr>
          <a:xfrm>
            <a:off x="358589" y="1098176"/>
            <a:ext cx="7356924" cy="5369859"/>
          </a:xfrm>
        </p:spPr>
        <p:style>
          <a:lnRef idx="2">
            <a:schemeClr val="accent1"/>
          </a:lnRef>
          <a:fillRef idx="1">
            <a:schemeClr val="lt1"/>
          </a:fillRef>
          <a:effectRef idx="0">
            <a:schemeClr val="accent1"/>
          </a:effectRef>
          <a:fontRef idx="minor">
            <a:schemeClr val="dk1"/>
          </a:fontRef>
        </p:style>
        <p:txBody>
          <a:bodyPr/>
          <a:lstStyle/>
          <a:p>
            <a:pPr indent="0" algn="just">
              <a:lnSpc>
                <a:spcPct val="107000"/>
              </a:lnSpc>
              <a:spcAft>
                <a:spcPts val="800"/>
              </a:spcAft>
              <a:buNone/>
            </a:pPr>
            <a:r>
              <a:rPr lang="kk-KZ" sz="1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indent="0" algn="just">
              <a:lnSpc>
                <a:spcPct val="107000"/>
              </a:lnSpc>
              <a:spcAft>
                <a:spcPts val="800"/>
              </a:spcAft>
              <a:buNone/>
            </a:pPr>
            <a:r>
              <a:rPr lang="kk-KZ" sz="1400" spc="-1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kk-KZ" sz="2000" dirty="0">
                <a:solidFill>
                  <a:schemeClr val="tx2"/>
                </a:solidFill>
                <a:effectLst/>
                <a:latin typeface="Arial" panose="020B0604020202020204" pitchFamily="34" charset="0"/>
                <a:ea typeface="Calibri" panose="020F0502020204030204" pitchFamily="34" charset="0"/>
                <a:cs typeface="Arial" panose="020B0604020202020204" pitchFamily="34" charset="0"/>
              </a:rPr>
              <a:t>Ағартушылық ойларға, адамға табиғаттың кемелді жаратылысы таңдану, мұратқа ұмтылу, сонымен бірге сезім мен ақыл-ойды үйлесімді біртұтастыққа біріктіру тілегі ретінде қарау тән болды (А. Н. Радищев, И. П. Пнин, А. П. Куницын, А. Ф. Бестужев және басқалар.). Орыс ғалымдары орта ғасырлық византиялық ойшылдар мен дін уағыздаушыларының көзқарасын дамыта отырып (Иоанн Златоуст, Иоанн Дамаскин, Нил Сорский және басқалар.), оларды өз заманының мәтінінде қарастырды: адамның біртұтас рухани дамуы, жоғары адамгершілік қасиеттерді тәрбиелеу (жақын адамын сүю, мейірімділік, ар- намысты, православиелік мінсіздікке лайықты әрекет ету еркі мен дағдылары). </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Aft>
                <a:spcPts val="800"/>
              </a:spcAft>
              <a:buNone/>
            </a:pPr>
            <a:endParaRPr lang="ru-RU" sz="1400" dirty="0">
              <a:solidFill>
                <a:schemeClr val="tx2"/>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8A4A677C-87C4-4D5C-9340-8D4ECE4B4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359" y="4477871"/>
            <a:ext cx="1243568" cy="19411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39E8DA0-0F33-4D18-A310-91DB105F2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4102" y="1098176"/>
            <a:ext cx="35433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6570F03B-0C27-4454-9395-A31B09B7D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2773" y="4545264"/>
            <a:ext cx="1151111" cy="177949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BE5A5A33-360C-4D15-8C84-BE75360D3A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29" r="18478" b="2557"/>
          <a:stretch/>
        </p:blipFill>
        <p:spPr bwMode="auto">
          <a:xfrm>
            <a:off x="10890577" y="4581122"/>
            <a:ext cx="1084729" cy="170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3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ADC45243-AAAD-418A-B521-480157E1252C}"/>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E8FAA358-D9F9-4DCB-BE1B-B829F0A9C634}"/>
              </a:ext>
            </a:extLst>
          </p:cNvPr>
          <p:cNvSpPr>
            <a:spLocks noGrp="1"/>
          </p:cNvSpPr>
          <p:nvPr>
            <p:ph idx="1"/>
          </p:nvPr>
        </p:nvSpPr>
        <p:spPr>
          <a:xfrm>
            <a:off x="672352" y="2375647"/>
            <a:ext cx="10910047" cy="3750517"/>
          </a:xfrm>
        </p:spPr>
        <p:style>
          <a:lnRef idx="2">
            <a:schemeClr val="accent1"/>
          </a:lnRef>
          <a:fillRef idx="1">
            <a:schemeClr val="lt1"/>
          </a:fillRef>
          <a:effectRef idx="0">
            <a:schemeClr val="accent1"/>
          </a:effectRef>
          <a:fontRef idx="minor">
            <a:schemeClr val="dk1"/>
          </a:fontRef>
        </p:style>
        <p:txBody>
          <a:bodyPr/>
          <a:lstStyle/>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Дифференциалды психологиядағы тұқым қуалаушылық факторының мәні неде?</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Жекеленген өзгешеліктерді зерттеуде қандай психологиялық мінездемелерге назар аударылады?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Жеке тұлғаның биологиялық факторын В.М. Русалов қалай түсіндірді?</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Өсу бағдарламасы (грациализация) ұғымын кімдер зерттеп ашты?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Энергия жұмсау бағдарламасын ашқан ғалым және оның мазмұны қандай?</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В.М. Русалов ұсынған өзіндік даралықтың үлгісінде қандай деңгейлер бар?</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Э.А. Голубеваның өзіндік даралық құрылымында қандай жүйе құрайтын қасиеттер көрсетілді?</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kk-KZ"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Тұқым қуалаушылық факторы мен қоршаған орта арасындағы байланыс қалай сипатталады?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arabicPeriod"/>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И.П. Павловтың пікірі бойынша жүйке жүйесінің қасиеттері </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endParaRPr lang="ru-RU" sz="360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0095F7-6D59-4DFA-BD97-AC1E65419709}"/>
              </a:ext>
            </a:extLst>
          </p:cNvPr>
          <p:cNvSpPr txBox="1"/>
          <p:nvPr/>
        </p:nvSpPr>
        <p:spPr>
          <a:xfrm>
            <a:off x="2393576" y="955227"/>
            <a:ext cx="8059269"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3200" b="1"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Бақылау сұрақтары:</a:t>
            </a:r>
            <a:br>
              <a:rPr lang="ru-RU" sz="3200" dirty="0">
                <a:solidFill>
                  <a:schemeClr val="tx2"/>
                </a:solidFill>
                <a:effectLst/>
                <a:latin typeface="Arial" panose="020B0604020202020204" pitchFamily="34" charset="0"/>
                <a:ea typeface="Calibri" panose="020F0502020204030204" pitchFamily="34" charset="0"/>
                <a:cs typeface="Arial" panose="020B0604020202020204" pitchFamily="34" charset="0"/>
              </a:rPr>
            </a:br>
            <a:endParaRPr lang="ru-RU" sz="3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456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78A9BF57-8846-475C-9915-AB354322D6C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405AC48-6B2D-48DE-BB62-810C1E636391}"/>
              </a:ext>
            </a:extLst>
          </p:cNvPr>
          <p:cNvSpPr txBox="1"/>
          <p:nvPr/>
        </p:nvSpPr>
        <p:spPr>
          <a:xfrm>
            <a:off x="385969" y="896456"/>
            <a:ext cx="11420061" cy="5653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К. Дифференциальная психология : учебное пособие / С. К. 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6-е изд., стер. – Москва : ФЛИНТА, 2021. – 281 с. : ил. – (Библиотека психолога). – Режим доступа: по подписке. – URL: </a:t>
            </a:r>
            <a:r>
              <a:rPr lang="ru-RU" sz="14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https://biblioclub.ru/index.php?page=book&amp;id=70386</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(дата обращения: 17.06.2025).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Библиогр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263-269. – ISBN 978-5-9765-2052-3. – Текст : электронный.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Кондрашихина, О. А. Дифференциальная психология : О. А. Кондрашихина. — 2-е изд.,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перераб</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и доп. — Севастополь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СевГУ</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2022. — 305 с. — Текст : электронный // Лань : электронно-библиотечная система. — URL: https://e.lanbook.com/book/261881 (дата обращения: 17.06.2025). — Режим доступа: для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авториз</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пользователей.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Т. Ф. Дифференциальная психология : учебник / Т.Ф.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Москва : ИНФРА-М, 2024. — 224 с. + Доп. материалы [Электронный ресурс]. — (Высшее образование: Бакалавриат). — DOI 10.12737/5258. - ISBN 978-5-16-009399-4. - Текст : электронный. - URL: (дата обращения: 17.06.2025). – Режим доступа: по подписке.</a:t>
            </a:r>
          </a:p>
          <a:p>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a:p>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З.Қ. </a:t>
            </a:r>
            <a:r>
              <a:rPr lang="ru-RU" sz="1400" dirty="0" err="1">
                <a:solidFill>
                  <a:srgbClr val="002060"/>
                </a:solidFill>
                <a:latin typeface="Arial" panose="020B0604020202020204" pitchFamily="34" charset="0"/>
                <a:ea typeface="Tahoma" panose="020B0604030504040204" pitchFamily="34" charset="0"/>
                <a:cs typeface="Arial" pitchFamily="34" charset="0"/>
              </a:rPr>
              <a:t>Дифференциалды</a:t>
            </a:r>
            <a:r>
              <a:rPr lang="ru-RU" sz="1400" dirty="0">
                <a:solidFill>
                  <a:srgbClr val="002060"/>
                </a:solidFill>
                <a:latin typeface="Arial" panose="020B0604020202020204" pitchFamily="34" charset="0"/>
                <a:ea typeface="Tahoma" panose="020B0604030504040204" pitchFamily="34" charset="0"/>
                <a:cs typeface="Arial" pitchFamily="34" charset="0"/>
              </a:rPr>
              <a:t> психология: </a:t>
            </a:r>
            <a:r>
              <a:rPr lang="ru-RU" sz="1400" dirty="0" err="1">
                <a:solidFill>
                  <a:srgbClr val="002060"/>
                </a:solidFill>
                <a:latin typeface="Arial" panose="020B0604020202020204" pitchFamily="34" charset="0"/>
                <a:ea typeface="Tahoma" panose="020B0604030504040204" pitchFamily="34" charset="0"/>
                <a:cs typeface="Arial" pitchFamily="34" charset="0"/>
              </a:rPr>
              <a:t>оқулық</a:t>
            </a:r>
            <a:r>
              <a:rPr lang="ru-RU" sz="1400" dirty="0">
                <a:solidFill>
                  <a:srgbClr val="002060"/>
                </a:solidFill>
                <a:latin typeface="Arial" panose="020B0604020202020204" pitchFamily="34" charset="0"/>
                <a:ea typeface="Tahoma" panose="020B0604030504040204" pitchFamily="34" charset="0"/>
                <a:cs typeface="Arial" pitchFamily="34" charset="0"/>
              </a:rPr>
              <a:t> / З. Қ. </a:t>
            </a:r>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 Алматы:</a:t>
            </a:r>
            <a:r>
              <a:rPr lang="en-US" sz="1400" dirty="0">
                <a:solidFill>
                  <a:srgbClr val="002060"/>
                </a:solidFill>
                <a:latin typeface="Arial" panose="020B0604020202020204" pitchFamily="34" charset="0"/>
                <a:ea typeface="Tahoma" panose="020B0604030504040204" pitchFamily="34" charset="0"/>
                <a:cs typeface="Arial" pitchFamily="34" charset="0"/>
              </a:rPr>
              <a:t> TechSmith</a:t>
            </a:r>
            <a:r>
              <a:rPr lang="kk-KZ" sz="1400" dirty="0">
                <a:solidFill>
                  <a:srgbClr val="002060"/>
                </a:solidFill>
                <a:latin typeface="Arial" panose="020B0604020202020204" pitchFamily="34" charset="0"/>
                <a:ea typeface="Tahoma" panose="020B0604030504040204" pitchFamily="34" charset="0"/>
                <a:cs typeface="Arial" pitchFamily="34" charset="0"/>
              </a:rPr>
              <a:t>, 2023. -216 бет. –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ISBN978-601-352-153-4.</a:t>
            </a:r>
          </a:p>
          <a:p>
            <a:r>
              <a:rPr lang="kk-KZ" sz="1400" dirty="0">
                <a:solidFill>
                  <a:srgbClr val="002060"/>
                </a:solidFill>
                <a:latin typeface="Arial" panose="020B0604020202020204" pitchFamily="34" charset="0"/>
                <a:ea typeface="Tahoma" panose="020B0604030504040204" pitchFamily="34" charset="0"/>
                <a:cs typeface="Arial" pitchFamily="34" charset="0"/>
              </a:rPr>
              <a:t> </a:t>
            </a:r>
            <a:r>
              <a:rPr lang="ru-RU" sz="1400" dirty="0">
                <a:solidFill>
                  <a:srgbClr val="002060"/>
                </a:solidFill>
                <a:latin typeface="Arial" panose="020B0604020202020204" pitchFamily="34" charset="0"/>
                <a:ea typeface="Tahoma" panose="020B0604030504040204" pitchFamily="34" charset="0"/>
                <a:cs typeface="Arial" pitchFamily="34" charset="0"/>
              </a:rPr>
              <a:t> </a:t>
            </a:r>
          </a:p>
          <a:p>
            <a:pPr marL="69850" marR="55880">
              <a:lnSpc>
                <a:spcPct val="98000"/>
              </a:lnSpc>
              <a:spcAft>
                <a:spcPts val="0"/>
              </a:spcAft>
            </a:pPr>
            <a:r>
              <a:rPr lang="kk-KZ" sz="14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Марютина,Т.</a:t>
            </a:r>
            <a:r>
              <a:rPr lang="kk-KZ" sz="1400" i="1"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i="1" spc="-2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циальная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учебник для вузов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29146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 М. Марютина. — Москва : Издательство Юрайт,</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2025.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515</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lnSpc>
                <a:spcPct val="100000"/>
              </a:lnSpc>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(Высшее образование). — ISBN</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978-5-534-17908-8.</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10160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 : электронный // Образовательная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платформа Юрайт [сайт]. — (дата</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обращения:</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18.06.2025).</a:t>
            </a:r>
            <a:endPar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endParaRPr lang="kk-KZ"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Мандель, Б. Р.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Дифференциальная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 Модульный курс</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учебное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пособие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Б.Р. Мандель. — Москва : Вузовский учебник : ИНФРА-М, 2022.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315 с.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a:lnSpc>
                <a:spcPts val="1375"/>
              </a:lnSpc>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ISBN</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978-5-9558-0205-3.</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электронный.</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(дата обращения: 18.06.2025). – Режим доступа: по</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подписке.</a:t>
            </a:r>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p:txBody>
      </p:sp>
      <p:sp>
        <p:nvSpPr>
          <p:cNvPr id="12" name="TextBox 11">
            <a:extLst>
              <a:ext uri="{FF2B5EF4-FFF2-40B4-BE49-F238E27FC236}">
                <a16:creationId xmlns:a16="http://schemas.microsoft.com/office/drawing/2014/main" id="{1506C61F-5682-4B1C-9FFE-D1B61EE508C7}"/>
              </a:ext>
            </a:extLst>
          </p:cNvPr>
          <p:cNvSpPr txBox="1"/>
          <p:nvPr/>
        </p:nvSpPr>
        <p:spPr>
          <a:xfrm>
            <a:off x="4009248" y="159303"/>
            <a:ext cx="6097656" cy="5778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ru-RU" sz="2400" b="1" dirty="0" err="1">
                <a:solidFill>
                  <a:srgbClr val="002060"/>
                </a:solidFill>
                <a:effectLst/>
                <a:latin typeface="Arial" pitchFamily="34" charset="0"/>
                <a:ea typeface="Tahoma" panose="020B0604030504040204" pitchFamily="34" charset="0"/>
                <a:cs typeface="Arial" pitchFamily="34" charset="0"/>
              </a:rPr>
              <a:t>Әдебиеттер</a:t>
            </a:r>
            <a:r>
              <a:rPr lang="ru-RU" sz="2400" b="1" dirty="0">
                <a:solidFill>
                  <a:srgbClr val="002060"/>
                </a:solidFill>
                <a:effectLst/>
                <a:latin typeface="Arial" pitchFamily="34" charset="0"/>
                <a:ea typeface="Tahoma" panose="020B0604030504040204" pitchFamily="34" charset="0"/>
                <a:cs typeface="Arial" pitchFamily="34" charset="0"/>
              </a:rPr>
              <a:t>:</a:t>
            </a:r>
          </a:p>
        </p:txBody>
      </p:sp>
    </p:spTree>
    <p:extLst>
      <p:ext uri="{BB962C8B-B14F-4D97-AF65-F5344CB8AC3E}">
        <p14:creationId xmlns:p14="http://schemas.microsoft.com/office/powerpoint/2010/main" val="1274121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фон.jpg"/>
          <p:cNvPicPr>
            <a:picLocks noChangeAspect="1"/>
          </p:cNvPicPr>
          <p:nvPr/>
        </p:nvPicPr>
        <p:blipFill>
          <a:blip r:embed="rId2"/>
          <a:stretch>
            <a:fillRect/>
          </a:stretch>
        </p:blipFill>
        <p:spPr>
          <a:xfrm>
            <a:off x="0" y="0"/>
            <a:ext cx="12192000" cy="6858000"/>
          </a:xfrm>
          <a:prstGeom prst="rect">
            <a:avLst/>
          </a:prstGeom>
        </p:spPr>
      </p:pic>
      <p:sp>
        <p:nvSpPr>
          <p:cNvPr id="13314" name="Заголовок 1">
            <a:extLst>
              <a:ext uri="{FF2B5EF4-FFF2-40B4-BE49-F238E27FC236}">
                <a16:creationId xmlns:a16="http://schemas.microsoft.com/office/drawing/2014/main" id="{4836029E-A24D-4144-A4E8-ECBC5785967F}"/>
              </a:ext>
            </a:extLst>
          </p:cNvPr>
          <p:cNvSpPr txBox="1">
            <a:spLocks/>
          </p:cNvSpPr>
          <p:nvPr/>
        </p:nvSpPr>
        <p:spPr bwMode="auto">
          <a:xfrm>
            <a:off x="2566989" y="3127375"/>
            <a:ext cx="7273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None/>
            </a:pPr>
            <a:r>
              <a:rPr lang="ru-RU" altLang="ru-RU" sz="4400" b="1" dirty="0" err="1">
                <a:solidFill>
                  <a:srgbClr val="03517A"/>
                </a:solidFill>
                <a:latin typeface="Arial" pitchFamily="34" charset="0"/>
                <a:cs typeface="Arial" pitchFamily="34" charset="0"/>
              </a:rPr>
              <a:t>Назарларыңызға</a:t>
            </a:r>
            <a:r>
              <a:rPr lang="ru-RU" altLang="ru-RU" sz="4400" b="1" dirty="0">
                <a:solidFill>
                  <a:srgbClr val="03517A"/>
                </a:solidFill>
                <a:latin typeface="Arial" pitchFamily="34" charset="0"/>
                <a:cs typeface="Arial" pitchFamily="34" charset="0"/>
              </a:rPr>
              <a:t> </a:t>
            </a:r>
            <a:r>
              <a:rPr lang="ru-RU" altLang="ru-RU" sz="4400" b="1" dirty="0" err="1">
                <a:solidFill>
                  <a:srgbClr val="03517A"/>
                </a:solidFill>
                <a:latin typeface="Arial" pitchFamily="34" charset="0"/>
                <a:cs typeface="Arial" pitchFamily="34" charset="0"/>
              </a:rPr>
              <a:t>рахмет</a:t>
            </a:r>
            <a:r>
              <a:rPr lang="ru-RU" altLang="ru-RU" sz="4400" b="1" dirty="0">
                <a:solidFill>
                  <a:srgbClr val="03517A"/>
                </a:solidFill>
                <a:latin typeface="Arial" pitchFamily="34" charset="0"/>
                <a:cs typeface="Arial" pitchFamily="34" charset="0"/>
              </a:rPr>
              <a:t>!</a:t>
            </a:r>
          </a:p>
        </p:txBody>
      </p:sp>
      <p:pic>
        <p:nvPicPr>
          <p:cNvPr id="14" name="Рисунок 12295">
            <a:extLst>
              <a:ext uri="{FF2B5EF4-FFF2-40B4-BE49-F238E27FC236}">
                <a16:creationId xmlns:a16="http://schemas.microsoft.com/office/drawing/2014/main" id="{F5351ADE-FD22-4D54-81B4-4E18D06B5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9" y="1150939"/>
            <a:ext cx="4905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6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фон.jpg"/>
          <p:cNvPicPr>
            <a:picLocks noChangeAspect="1"/>
          </p:cNvPicPr>
          <p:nvPr/>
        </p:nvPicPr>
        <p:blipFill>
          <a:blip r:embed="rId3"/>
          <a:stretch>
            <a:fillRect/>
          </a:stretch>
        </p:blipFill>
        <p:spPr>
          <a:xfrm>
            <a:off x="0" y="0"/>
            <a:ext cx="12192000" cy="6858000"/>
          </a:xfrm>
          <a:prstGeom prst="rect">
            <a:avLst/>
          </a:prstGeom>
        </p:spPr>
      </p:pic>
      <p:sp>
        <p:nvSpPr>
          <p:cNvPr id="7" name="Прямоугольник 6">
            <a:extLst>
              <a:ext uri="{FF2B5EF4-FFF2-40B4-BE49-F238E27FC236}">
                <a16:creationId xmlns:a16="http://schemas.microsoft.com/office/drawing/2014/main" id="{27B0486A-5950-4D27-BE2C-5898448A7E19}"/>
              </a:ext>
            </a:extLst>
          </p:cNvPr>
          <p:cNvSpPr/>
          <p:nvPr/>
        </p:nvSpPr>
        <p:spPr>
          <a:xfrm>
            <a:off x="148960" y="933668"/>
            <a:ext cx="11894082" cy="5586022"/>
          </a:xfrm>
          <a:prstGeom prst="rect">
            <a:avLst/>
          </a:prstGeom>
          <a:solidFill>
            <a:srgbClr val="EE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8" descr="Picture background">
            <a:extLst>
              <a:ext uri="{FF2B5EF4-FFF2-40B4-BE49-F238E27FC236}">
                <a16:creationId xmlns:a16="http://schemas.microsoft.com/office/drawing/2014/main" id="{023E7CB9-E644-4E96-9AA4-A2AD30E4B9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62" t="2412" r="1363" b="3507"/>
          <a:stretch/>
        </p:blipFill>
        <p:spPr bwMode="auto">
          <a:xfrm>
            <a:off x="148959" y="1395333"/>
            <a:ext cx="6290463" cy="4990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F28E9A-4073-4F1E-84BC-4EFA528B1463}"/>
              </a:ext>
            </a:extLst>
          </p:cNvPr>
          <p:cNvSpPr txBox="1"/>
          <p:nvPr/>
        </p:nvSpPr>
        <p:spPr>
          <a:xfrm>
            <a:off x="5085058" y="2305777"/>
            <a:ext cx="6871356" cy="3913892"/>
          </a:xfrm>
          <a:prstGeom prst="rect">
            <a:avLst/>
          </a:prstGeom>
          <a:noFill/>
        </p:spPr>
        <p:txBody>
          <a:bodyPr wrap="square">
            <a:spAutoFit/>
          </a:bodyPr>
          <a:lstStyle/>
          <a:p>
            <a:pPr algn="ctr">
              <a:spcAft>
                <a:spcPts val="1000"/>
              </a:spcAft>
            </a:pPr>
            <a:r>
              <a:rPr lang="kk-KZ" sz="2400" i="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Тақырыбы: </a:t>
            </a:r>
          </a:p>
          <a:p>
            <a:pPr algn="ctr">
              <a:spcAft>
                <a:spcPts val="1000"/>
              </a:spcAft>
            </a:pPr>
            <a:r>
              <a:rPr lang="kk-KZ" sz="36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Тақырыбы: Дифференциалды психологиядығы тұқым қуалаушылықтың факторлары мен өзгешеліктер</a:t>
            </a:r>
            <a:endParaRPr lang="ru-RU" sz="2800" b="1" dirty="0">
              <a:solidFill>
                <a:schemeClr val="tx2"/>
              </a:solidFill>
              <a:latin typeface="Arial" panose="020B0604020202020204" pitchFamily="34" charset="0"/>
              <a:ea typeface="Calibri" panose="020F0502020204030204" pitchFamily="34" charset="0"/>
              <a:cs typeface="Arial" pitchFamily="34" charset="0"/>
            </a:endParaRPr>
          </a:p>
        </p:txBody>
      </p:sp>
      <p:sp>
        <p:nvSpPr>
          <p:cNvPr id="15" name="TextBox 14">
            <a:extLst>
              <a:ext uri="{FF2B5EF4-FFF2-40B4-BE49-F238E27FC236}">
                <a16:creationId xmlns:a16="http://schemas.microsoft.com/office/drawing/2014/main" id="{13164AFD-8BC0-46A6-95E3-48F8DAE434B9}"/>
              </a:ext>
            </a:extLst>
          </p:cNvPr>
          <p:cNvSpPr txBox="1"/>
          <p:nvPr/>
        </p:nvSpPr>
        <p:spPr>
          <a:xfrm>
            <a:off x="7419480" y="1531877"/>
            <a:ext cx="2186533" cy="461665"/>
          </a:xfrm>
          <a:prstGeom prst="rect">
            <a:avLst/>
          </a:prstGeom>
          <a:noFill/>
          <a:ln w="22225" cap="rnd">
            <a:solidFill>
              <a:schemeClr val="accent1">
                <a:shade val="50000"/>
              </a:schemeClr>
            </a:solidFill>
            <a:round/>
          </a:ln>
        </p:spPr>
        <p:txBody>
          <a:bodyPr wrap="square">
            <a:spAutoFit/>
          </a:bodyPr>
          <a:lstStyle/>
          <a:p>
            <a:pPr algn="ctr"/>
            <a:r>
              <a:rPr lang="kk-KZ" sz="2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№5 дәріс </a:t>
            </a:r>
            <a:endParaRPr lang="ru-RU" sz="2400" dirty="0"/>
          </a:p>
        </p:txBody>
      </p:sp>
    </p:spTree>
    <p:extLst>
      <p:ext uri="{BB962C8B-B14F-4D97-AF65-F5344CB8AC3E}">
        <p14:creationId xmlns:p14="http://schemas.microsoft.com/office/powerpoint/2010/main" val="417989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Рисунок 71" descr="фон.jpg"/>
          <p:cNvPicPr>
            <a:picLocks noChangeAspect="1"/>
          </p:cNvPicPr>
          <p:nvPr/>
        </p:nvPicPr>
        <p:blipFill>
          <a:blip r:embed="rId3"/>
          <a:stretch>
            <a:fillRect/>
          </a:stretch>
        </p:blipFill>
        <p:spPr>
          <a:xfrm>
            <a:off x="-89647" y="0"/>
            <a:ext cx="12192000" cy="6858000"/>
          </a:xfrm>
          <a:prstGeom prst="rect">
            <a:avLst/>
          </a:prstGeom>
        </p:spPr>
      </p:pic>
      <p:sp>
        <p:nvSpPr>
          <p:cNvPr id="8" name="TextBox 7">
            <a:extLst>
              <a:ext uri="{FF2B5EF4-FFF2-40B4-BE49-F238E27FC236}">
                <a16:creationId xmlns:a16="http://schemas.microsoft.com/office/drawing/2014/main" id="{4414C933-E78C-4591-9ED2-E2C5D8BE6C71}"/>
              </a:ext>
            </a:extLst>
          </p:cNvPr>
          <p:cNvSpPr txBox="1"/>
          <p:nvPr/>
        </p:nvSpPr>
        <p:spPr>
          <a:xfrm>
            <a:off x="881041" y="1648275"/>
            <a:ext cx="10978999" cy="36009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Жоспары: </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Дифференциалды психологиядағы тұқым қуалаушылықтың факторлары</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2. Адамның даралық теориясының жүйелілігі мен психофизиологиялық өзгешеліктері</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3. Отандық психологиядагы жүйелік жанасудың қалыптасу кезеңдері</a:t>
            </a:r>
          </a:p>
        </p:txBody>
      </p:sp>
      <p:sp>
        <p:nvSpPr>
          <p:cNvPr id="27650" name="AutoShape 2" descr="blob:https://web.whatsapp.com/bee0a836-ec9a-4c3b-b907-1788ca8ebc4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 name="TextBox 23">
            <a:extLst>
              <a:ext uri="{FF2B5EF4-FFF2-40B4-BE49-F238E27FC236}">
                <a16:creationId xmlns:a16="http://schemas.microsoft.com/office/drawing/2014/main" id="{FE53FB67-E392-400A-8D68-000CB1CD463A}"/>
              </a:ext>
            </a:extLst>
          </p:cNvPr>
          <p:cNvSpPr txBox="1"/>
          <p:nvPr/>
        </p:nvSpPr>
        <p:spPr>
          <a:xfrm>
            <a:off x="-649376" y="160338"/>
            <a:ext cx="12509416" cy="675249"/>
          </a:xfrm>
          <a:prstGeom prst="rect">
            <a:avLst/>
          </a:prstGeom>
          <a:noFill/>
        </p:spPr>
        <p:txBody>
          <a:bodyPr wrap="square">
            <a:spAutoFit/>
          </a:bodyPr>
          <a:lstStyle/>
          <a:p>
            <a:pPr algn="ctr">
              <a:lnSpc>
                <a:spcPct val="115000"/>
              </a:lnSpc>
              <a:spcAft>
                <a:spcPts val="1000"/>
              </a:spcAft>
            </a:pPr>
            <a:r>
              <a:rPr lang="ru-RU" sz="3600" b="1" dirty="0" err="1">
                <a:solidFill>
                  <a:srgbClr val="002060"/>
                </a:solidFill>
                <a:latin typeface="Arial" pitchFamily="34" charset="0"/>
                <a:ea typeface="Calibri" panose="020F0502020204030204" pitchFamily="34" charset="0"/>
                <a:cs typeface="Arial" pitchFamily="34" charset="0"/>
              </a:rPr>
              <a:t>Жоспары</a:t>
            </a:r>
            <a:r>
              <a:rPr lang="ru-RU" sz="3600" b="1" dirty="0">
                <a:solidFill>
                  <a:schemeClr val="tx2"/>
                </a:solidFill>
                <a:latin typeface="Arial" pitchFamily="34" charset="0"/>
                <a:ea typeface="Calibri" panose="020F0502020204030204" pitchFamily="34" charset="0"/>
                <a:cs typeface="Arial" pitchFamily="34" charset="0"/>
              </a:rPr>
              <a:t>:</a:t>
            </a:r>
          </a:p>
        </p:txBody>
      </p:sp>
    </p:spTree>
    <p:extLst>
      <p:ext uri="{BB962C8B-B14F-4D97-AF65-F5344CB8AC3E}">
        <p14:creationId xmlns:p14="http://schemas.microsoft.com/office/powerpoint/2010/main" val="36129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6507A8B6-C2B0-4C3E-9D51-870312BC374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3199857-707B-4FD7-8BA4-199E82EDCFD7}"/>
              </a:ext>
            </a:extLst>
          </p:cNvPr>
          <p:cNvSpPr txBox="1"/>
          <p:nvPr/>
        </p:nvSpPr>
        <p:spPr>
          <a:xfrm>
            <a:off x="1759227" y="350948"/>
            <a:ext cx="10279646" cy="936795"/>
          </a:xfrm>
          <a:prstGeom prst="rect">
            <a:avLst/>
          </a:prstGeom>
          <a:noFill/>
        </p:spPr>
        <p:txBody>
          <a:bodyPr wrap="square">
            <a:spAutoFit/>
          </a:bodyPr>
          <a:lstStyle/>
          <a:p>
            <a:pPr algn="ctr">
              <a:lnSpc>
                <a:spcPct val="115000"/>
              </a:lnSpc>
              <a:spcAft>
                <a:spcPts val="1000"/>
              </a:spcAft>
            </a:pP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Дифференциалды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психологиядағы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тұкым</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қуалаушылықтың</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факторлары</a:t>
            </a:r>
            <a:endParaRPr lang="ru-RU" sz="1600" b="1" dirty="0">
              <a:solidFill>
                <a:schemeClr val="tx2"/>
              </a:solidFill>
              <a:latin typeface="Arial" pitchFamily="34" charset="0"/>
              <a:ea typeface="Calibri" panose="020F0502020204030204" pitchFamily="34" charset="0"/>
              <a:cs typeface="Arial" pitchFamily="34" charset="0"/>
            </a:endParaRPr>
          </a:p>
        </p:txBody>
      </p:sp>
      <p:sp>
        <p:nvSpPr>
          <p:cNvPr id="6" name="Объект 5">
            <a:extLst>
              <a:ext uri="{FF2B5EF4-FFF2-40B4-BE49-F238E27FC236}">
                <a16:creationId xmlns:a16="http://schemas.microsoft.com/office/drawing/2014/main" id="{CE015810-9BC8-4855-A7F9-7C3A0380B5EF}"/>
              </a:ext>
            </a:extLst>
          </p:cNvPr>
          <p:cNvSpPr>
            <a:spLocks noGrp="1"/>
          </p:cNvSpPr>
          <p:nvPr>
            <p:ph idx="1"/>
          </p:nvPr>
        </p:nvSpPr>
        <p:spPr>
          <a:xfrm>
            <a:off x="715107" y="1287743"/>
            <a:ext cx="11136923" cy="1371598"/>
          </a:xfrm>
        </p:spPr>
        <p:txBody>
          <a:bodyPr/>
          <a:lstStyle/>
          <a:p>
            <a:pPr marL="0" indent="0">
              <a:buNone/>
            </a:pPr>
            <a:r>
              <a:rPr lang="ru-RU" sz="2400" dirty="0" err="1">
                <a:solidFill>
                  <a:schemeClr val="tx2"/>
                </a:solidFill>
                <a:latin typeface="Arial" panose="020B0604020202020204" pitchFamily="34" charset="0"/>
                <a:cs typeface="Arial" panose="020B0604020202020204" pitchFamily="34" charset="0"/>
              </a:rPr>
              <a:t>Тұқым</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қуалаушылық</a:t>
            </a:r>
            <a:r>
              <a:rPr lang="ru-RU" sz="2400" dirty="0">
                <a:solidFill>
                  <a:schemeClr val="tx2"/>
                </a:solidFill>
                <a:latin typeface="Arial" panose="020B0604020202020204" pitchFamily="34" charset="0"/>
                <a:cs typeface="Arial" panose="020B0604020202020204" pitchFamily="34" charset="0"/>
              </a:rPr>
              <a:t> факторы </a:t>
            </a:r>
            <a:r>
              <a:rPr lang="ru-RU" sz="2400" dirty="0" err="1">
                <a:solidFill>
                  <a:schemeClr val="tx2"/>
                </a:solidFill>
                <a:latin typeface="Arial" panose="020B0604020202020204" pitchFamily="34" charset="0"/>
                <a:cs typeface="Arial" panose="020B0604020202020204" pitchFamily="34" charset="0"/>
              </a:rPr>
              <a:t>эволюциалық</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дамумен</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қатар</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қоршаған</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ортаға</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бейімделу</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болып</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есептеледі</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Ортага</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адамның</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барлық</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түрі</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бейімделеді</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бірақ</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бейімделу</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түрі</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оның</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генетикалық</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туылу</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формасымен</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ғана</a:t>
            </a:r>
            <a:r>
              <a:rPr lang="ru-RU" sz="2400" dirty="0">
                <a:solidFill>
                  <a:schemeClr val="tx2"/>
                </a:solidFill>
                <a:latin typeface="Arial" panose="020B0604020202020204" pitchFamily="34" charset="0"/>
                <a:cs typeface="Arial" panose="020B0604020202020204" pitchFamily="34" charset="0"/>
              </a:rPr>
              <a:t> </a:t>
            </a:r>
            <a:r>
              <a:rPr lang="ru-RU" sz="2400" dirty="0" err="1">
                <a:solidFill>
                  <a:schemeClr val="tx2"/>
                </a:solidFill>
                <a:latin typeface="Arial" panose="020B0604020202020204" pitchFamily="34" charset="0"/>
                <a:cs typeface="Arial" panose="020B0604020202020204" pitchFamily="34" charset="0"/>
              </a:rPr>
              <a:t>беріледі</a:t>
            </a:r>
            <a:r>
              <a:rPr lang="ru-RU" sz="2400" dirty="0">
                <a:solidFill>
                  <a:schemeClr val="tx2"/>
                </a:solidFill>
                <a:latin typeface="Arial" panose="020B0604020202020204" pitchFamily="34" charset="0"/>
                <a:cs typeface="Arial" panose="020B0604020202020204" pitchFamily="34" charset="0"/>
              </a:rPr>
              <a:t>.</a:t>
            </a:r>
          </a:p>
        </p:txBody>
      </p:sp>
      <p:graphicFrame>
        <p:nvGraphicFramePr>
          <p:cNvPr id="9" name="Схема 8">
            <a:extLst>
              <a:ext uri="{FF2B5EF4-FFF2-40B4-BE49-F238E27FC236}">
                <a16:creationId xmlns:a16="http://schemas.microsoft.com/office/drawing/2014/main" id="{A88E340C-F241-47A4-A529-65BBC24A8204}"/>
              </a:ext>
            </a:extLst>
          </p:cNvPr>
          <p:cNvGraphicFramePr/>
          <p:nvPr>
            <p:extLst>
              <p:ext uri="{D42A27DB-BD31-4B8C-83A1-F6EECF244321}">
                <p14:modId xmlns:p14="http://schemas.microsoft.com/office/powerpoint/2010/main" val="3567183422"/>
              </p:ext>
            </p:extLst>
          </p:nvPr>
        </p:nvGraphicFramePr>
        <p:xfrm>
          <a:off x="564776" y="2575485"/>
          <a:ext cx="11313460" cy="385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671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фон.jpg">
            <a:extLst>
              <a:ext uri="{FF2B5EF4-FFF2-40B4-BE49-F238E27FC236}">
                <a16:creationId xmlns:a16="http://schemas.microsoft.com/office/drawing/2014/main" id="{09500DA9-BE4E-43A7-91DE-D99097B86FA3}"/>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Заголовок 1">
            <a:extLst>
              <a:ext uri="{FF2B5EF4-FFF2-40B4-BE49-F238E27FC236}">
                <a16:creationId xmlns:a16="http://schemas.microsoft.com/office/drawing/2014/main" id="{E40B8C48-566C-4859-B532-5AB9D44AB6E4}"/>
              </a:ext>
            </a:extLst>
          </p:cNvPr>
          <p:cNvSpPr>
            <a:spLocks noGrp="1"/>
          </p:cNvSpPr>
          <p:nvPr>
            <p:ph type="title"/>
          </p:nvPr>
        </p:nvSpPr>
        <p:spPr>
          <a:xfrm>
            <a:off x="1730187" y="274638"/>
            <a:ext cx="10318377" cy="514256"/>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Биологиялык фактордың нақты іс-әрекетінің мәнін ашу үшін жеке тұлғаның арнайы теориясы бағытталған. Бұл теорияда В.М.Русалов, В.С.Мерлинның интегралды даралықтың кейбір оқу жағдайын айқындады. </a:t>
            </a:r>
            <a:endParaRPr lang="ru-RU" sz="16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579A80D9-6060-4A66-9C5D-93D04A2F3566}"/>
              </a:ext>
            </a:extLst>
          </p:cNvPr>
          <p:cNvGraphicFramePr>
            <a:graphicFrameLocks noGrp="1"/>
          </p:cNvGraphicFramePr>
          <p:nvPr>
            <p:ph idx="1"/>
            <p:extLst>
              <p:ext uri="{D42A27DB-BD31-4B8C-83A1-F6EECF244321}">
                <p14:modId xmlns:p14="http://schemas.microsoft.com/office/powerpoint/2010/main" val="1769206898"/>
              </p:ext>
            </p:extLst>
          </p:nvPr>
        </p:nvGraphicFramePr>
        <p:xfrm>
          <a:off x="412376" y="1604683"/>
          <a:ext cx="11187953" cy="4912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F472F21-D23A-4E92-A649-69E9DB1018BD}"/>
              </a:ext>
            </a:extLst>
          </p:cNvPr>
          <p:cNvSpPr txBox="1"/>
          <p:nvPr/>
        </p:nvSpPr>
        <p:spPr>
          <a:xfrm>
            <a:off x="2631142" y="1063532"/>
            <a:ext cx="5401234" cy="4053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kk-KZ"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Ол келесі жағдайлармен түсіндіріледі:</a:t>
            </a:r>
            <a:endParaRPr lang="ru-RU"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35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фон.jpg">
            <a:extLst>
              <a:ext uri="{FF2B5EF4-FFF2-40B4-BE49-F238E27FC236}">
                <a16:creationId xmlns:a16="http://schemas.microsoft.com/office/drawing/2014/main" id="{627541AF-C9F2-47C1-857A-4EEF53F4DF24}"/>
              </a:ext>
            </a:extLst>
          </p:cNvPr>
          <p:cNvPicPr>
            <a:picLocks noChangeAspect="1"/>
          </p:cNvPicPr>
          <p:nvPr/>
        </p:nvPicPr>
        <p:blipFill>
          <a:blip r:embed="rId3"/>
          <a:stretch>
            <a:fillRect/>
          </a:stretch>
        </p:blipFill>
        <p:spPr>
          <a:xfrm>
            <a:off x="0" y="-1"/>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Text 0"/>
          <p:cNvSpPr/>
          <p:nvPr/>
        </p:nvSpPr>
        <p:spPr>
          <a:xfrm>
            <a:off x="4087905" y="1005678"/>
            <a:ext cx="7055224" cy="830364"/>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gn="ctr">
              <a:lnSpc>
                <a:spcPct val="107000"/>
              </a:lnSpc>
              <a:spcAft>
                <a:spcPts val="800"/>
              </a:spcAft>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В.М. Русалов біртұтас өзіндік даралықтың үлгісін ұсынды:</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2"/>
          <p:cNvSpPr/>
          <p:nvPr/>
        </p:nvSpPr>
        <p:spPr>
          <a:xfrm>
            <a:off x="815788" y="2658034"/>
            <a:ext cx="5280211" cy="1609166"/>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 дифференциалды-психофизиологиялық (төменгі) деңгей, ағзаның қасиеттерімен ұсынылды;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nSpc>
                <a:spcPts val="2083"/>
              </a:lnSpc>
            </a:pPr>
            <a:endParaRPr lang="en-US" sz="2000" dirty="0">
              <a:solidFill>
                <a:schemeClr val="tx2"/>
              </a:solidFill>
              <a:latin typeface="Arial" panose="020B0604020202020204" pitchFamily="34" charset="0"/>
              <a:cs typeface="Arial" panose="020B0604020202020204" pitchFamily="34" charset="0"/>
            </a:endParaRPr>
          </a:p>
        </p:txBody>
      </p:sp>
      <p:sp>
        <p:nvSpPr>
          <p:cNvPr id="7" name="Text 5"/>
          <p:cNvSpPr/>
          <p:nvPr/>
        </p:nvSpPr>
        <p:spPr>
          <a:xfrm>
            <a:off x="6355976" y="4366673"/>
            <a:ext cx="5196938" cy="1871121"/>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 дифференциалды-психологиялық (жоғары) деңгей, жеке, индивидтік және басқа да әлеуметтік мәдени білімдерден тұрады.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5" name="Прямая со стрелкой 4">
            <a:extLst>
              <a:ext uri="{FF2B5EF4-FFF2-40B4-BE49-F238E27FC236}">
                <a16:creationId xmlns:a16="http://schemas.microsoft.com/office/drawing/2014/main" id="{3B7D1040-D0EA-47CB-8B29-8513DFC21E99}"/>
              </a:ext>
            </a:extLst>
          </p:cNvPr>
          <p:cNvCxnSpPr/>
          <p:nvPr/>
        </p:nvCxnSpPr>
        <p:spPr>
          <a:xfrm flipH="1">
            <a:off x="6355976" y="2043953"/>
            <a:ext cx="2877671" cy="109369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D8CAF93C-BBB1-4F87-9B2F-51EA70678095}"/>
              </a:ext>
            </a:extLst>
          </p:cNvPr>
          <p:cNvCxnSpPr>
            <a:cxnSpLocks/>
          </p:cNvCxnSpPr>
          <p:nvPr/>
        </p:nvCxnSpPr>
        <p:spPr>
          <a:xfrm>
            <a:off x="9233647" y="2043953"/>
            <a:ext cx="0" cy="215601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4F342D05-C451-4C8F-95CD-5197BD477BEF}"/>
              </a:ext>
            </a:extLst>
          </p:cNvPr>
          <p:cNvPicPr>
            <a:picLocks noChangeAspect="1"/>
          </p:cNvPicPr>
          <p:nvPr/>
        </p:nvPicPr>
        <p:blipFill>
          <a:blip r:embed="rId2"/>
          <a:stretch>
            <a:fillRect/>
          </a:stretch>
        </p:blipFill>
        <p:spPr>
          <a:xfrm>
            <a:off x="-89647" y="0"/>
            <a:ext cx="12192000" cy="6858000"/>
          </a:xfrm>
          <a:prstGeom prst="rect">
            <a:avLst/>
          </a:prstGeom>
        </p:spPr>
      </p:pic>
      <p:sp>
        <p:nvSpPr>
          <p:cNvPr id="3" name="Объект 2">
            <a:extLst>
              <a:ext uri="{FF2B5EF4-FFF2-40B4-BE49-F238E27FC236}">
                <a16:creationId xmlns:a16="http://schemas.microsoft.com/office/drawing/2014/main" id="{B4E06D39-35C5-43F4-B249-A7F59A7ACFC4}"/>
              </a:ext>
            </a:extLst>
          </p:cNvPr>
          <p:cNvSpPr>
            <a:spLocks noGrp="1"/>
          </p:cNvSpPr>
          <p:nvPr>
            <p:ph idx="1"/>
          </p:nvPr>
        </p:nvSpPr>
        <p:spPr>
          <a:xfrm>
            <a:off x="779930" y="1205753"/>
            <a:ext cx="5844988" cy="5257800"/>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2200" dirty="0">
                <a:solidFill>
                  <a:schemeClr val="tx2"/>
                </a:solidFill>
                <a:effectLst/>
                <a:latin typeface="Arial" panose="020B0604020202020204" pitchFamily="34" charset="0"/>
                <a:ea typeface="Calibri" panose="020F0502020204030204" pitchFamily="34" charset="0"/>
                <a:cs typeface="Arial" panose="020B0604020202020204" pitchFamily="34" charset="0"/>
              </a:rPr>
              <a:t>Ресейлік психологиялық институтында, қабілеттер психофизиология зертханасында, психология ғылымының докторы Э.А.Голубеваның басшылығымен, өзіндік дара қабілеттің табиғи алғышартын зерттеу төңірегіндегі зерттеулер жүргізіледі.</a:t>
            </a:r>
            <a:endParaRPr lang="ru-RU" sz="2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kk-KZ" sz="2200" dirty="0">
                <a:solidFill>
                  <a:schemeClr val="tx2"/>
                </a:solidFill>
                <a:effectLst/>
                <a:latin typeface="Arial" panose="020B0604020202020204" pitchFamily="34" charset="0"/>
                <a:ea typeface="Calibri" panose="020F0502020204030204" pitchFamily="34" charset="0"/>
                <a:cs typeface="Arial" panose="020B0604020202020204" pitchFamily="34" charset="0"/>
              </a:rPr>
              <a:t>Э.А. Голубеваның өзіндік даралықтың құрылымында ағза мен жеке тұлғаның деңгейі атап көрсетілді. Жүйе құрайтын қасиеттерге ол сезімді, белсенділікті, өзін-өзі реттеуді жатқызды.</a:t>
            </a:r>
            <a:endParaRPr lang="ru-RU" sz="2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endParaRPr lang="ru-RU" sz="2200" dirty="0">
              <a:solidFill>
                <a:schemeClr val="tx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AE57E0D7-6E20-4534-A9C9-431791602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312" y="1205753"/>
            <a:ext cx="3288646" cy="518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42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F03E0E8-6E82-4469-99BA-8563C63B198C}"/>
              </a:ext>
            </a:extLst>
          </p:cNvPr>
          <p:cNvSpPr>
            <a:spLocks noGrp="1"/>
          </p:cNvSpPr>
          <p:nvPr>
            <p:ph idx="1"/>
          </p:nvPr>
        </p:nvSpPr>
        <p:spPr>
          <a:xfrm>
            <a:off x="5099481" y="1124141"/>
            <a:ext cx="6797217" cy="5357341"/>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2000" dirty="0">
                <a:solidFill>
                  <a:schemeClr val="tx2"/>
                </a:solidFill>
                <a:effectLst/>
                <a:latin typeface="Arial" panose="020B0604020202020204" pitchFamily="34" charset="0"/>
                <a:ea typeface="Calibri" panose="020F0502020204030204" pitchFamily="34" charset="0"/>
                <a:cs typeface="Arial" panose="020B0604020202020204" pitchFamily="34" charset="0"/>
              </a:rPr>
              <a:t>Бәріне мәлім, жүйелік жандасудың дамуындағы маңызды кезеңдердің бірі әйгілі австриялық биолог Людвиг фон Берталанфидің, жүйелердің жалпы теориясы болып табылады, сонымен бірге ақпараттың мәнмәтініндегі кибернетика мен теорияны жүйелік зерттеу болып табылады (Р. Л. Акофф, М. К. Мессарович, А. Раппопорт, У. Р. Эшби және басқалар.).</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kk-KZ" sz="2000" dirty="0">
                <a:solidFill>
                  <a:schemeClr val="tx2"/>
                </a:solidFill>
                <a:effectLst/>
                <a:latin typeface="Arial" panose="020B0604020202020204" pitchFamily="34" charset="0"/>
                <a:ea typeface="Calibri" panose="020F0502020204030204" pitchFamily="34" charset="0"/>
                <a:cs typeface="Arial" panose="020B0604020202020204" pitchFamily="34" charset="0"/>
              </a:rPr>
              <a:t>ХХ ғасырдың 40-жылдарында жүйелік жандасу, ең алдымен Л. Фон Берталанфидің жүйелердің жалпы теориясының ықпалында болды, ол ерекше метатеория ретінде ерекшеленді, жалпы ғылыми нақты пәндерді жақыннан танып білу әдістемесіне айналды.</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7227F1B-7435-47BF-8A33-7ED43C62260F}"/>
              </a:ext>
            </a:extLst>
          </p:cNvPr>
          <p:cNvSpPr txBox="1"/>
          <p:nvPr/>
        </p:nvSpPr>
        <p:spPr>
          <a:xfrm>
            <a:off x="1820368" y="300960"/>
            <a:ext cx="10076330" cy="3740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kk-KZ" sz="1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 Адамның даралық теориясының жүйелілігі мен психофизиологиялық өзгешеліктері</a:t>
            </a:r>
            <a:endParaRPr lang="ru-RU"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41A14EC6-1BA1-466B-9ECC-3359C4700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77" y="978047"/>
            <a:ext cx="1621341" cy="24824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80D73A7-6CC8-4F81-8930-217EC1987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17" y="1733920"/>
            <a:ext cx="1792009" cy="24824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8245407-9001-4891-A600-4EFBDBD3A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5017" y="4430614"/>
            <a:ext cx="12001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BD9E3E5-ECEF-4191-B736-E804A2B18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77" y="3661440"/>
            <a:ext cx="1590311" cy="248243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768F316-A395-43AE-8CCC-7300DB165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2168" y="5275240"/>
            <a:ext cx="1030311" cy="140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D5458DED-CE30-48B1-A0C0-97A4FDBF4AAD}"/>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7" name="TextBox 6">
            <a:extLst>
              <a:ext uri="{FF2B5EF4-FFF2-40B4-BE49-F238E27FC236}">
                <a16:creationId xmlns:a16="http://schemas.microsoft.com/office/drawing/2014/main" id="{6AE20F5D-831F-4ED4-8C56-B33BC6F11704}"/>
              </a:ext>
            </a:extLst>
          </p:cNvPr>
          <p:cNvSpPr txBox="1"/>
          <p:nvPr/>
        </p:nvSpPr>
        <p:spPr>
          <a:xfrm>
            <a:off x="1972236" y="113411"/>
            <a:ext cx="10013577" cy="6062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kk-KZ"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Ғылыми білім саласында жүйелік жандасу пайда болуының қайнар көзіне баға бере отырып, </a:t>
            </a:r>
            <a:r>
              <a:rPr lang="kk-KZ" sz="16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А. Раппопорт ғылым пәлсапасында төрт көрнекті ғалымның тұжырымдамасы</a:t>
            </a:r>
            <a:r>
              <a:rPr lang="kk-KZ"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шешеуші рөл ойнағанын атап көрсетеді.</a:t>
            </a:r>
            <a:endParaRPr lang="ru-RU"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id="{C005A24E-B3E3-4991-8EB6-3183F296C1EA}"/>
              </a:ext>
            </a:extLst>
          </p:cNvPr>
          <p:cNvGraphicFramePr/>
          <p:nvPr>
            <p:extLst>
              <p:ext uri="{D42A27DB-BD31-4B8C-83A1-F6EECF244321}">
                <p14:modId xmlns:p14="http://schemas.microsoft.com/office/powerpoint/2010/main" val="1212766162"/>
              </p:ext>
            </p:extLst>
          </p:nvPr>
        </p:nvGraphicFramePr>
        <p:xfrm>
          <a:off x="457199" y="1084730"/>
          <a:ext cx="11528614" cy="5053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1630564"/>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6231</TotalTime>
  <Words>2395</Words>
  <Application>Microsoft Office PowerPoint</Application>
  <PresentationFormat>Широкоэкранный</PresentationFormat>
  <Paragraphs>100</Paragraphs>
  <Slides>19</Slides>
  <Notes>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19</vt:i4>
      </vt:variant>
    </vt:vector>
  </HeadingPairs>
  <TitlesOfParts>
    <vt:vector size="26" baseType="lpstr">
      <vt:lpstr>Arial</vt:lpstr>
      <vt:lpstr>Calibri</vt:lpstr>
      <vt:lpstr>Century Gothic</vt:lpstr>
      <vt:lpstr>Times New Roman</vt:lpstr>
      <vt:lpstr>Wingdings 3</vt:lpstr>
      <vt:lpstr>Сектор</vt:lpstr>
      <vt:lpstr>1_Тема Office</vt:lpstr>
      <vt:lpstr>Презентация PowerPoint</vt:lpstr>
      <vt:lpstr>Презентация PowerPoint</vt:lpstr>
      <vt:lpstr>Презентация PowerPoint</vt:lpstr>
      <vt:lpstr>Презентация PowerPoint</vt:lpstr>
      <vt:lpstr>Биологиялык фактордың нақты іс-әрекетінің мәнін ашу үшін жеке тұлғаның арнайы теориясы бағытталған. Бұл теорияда В.М.Русалов, В.С.Мерлинның интегралды даралықтың кейбір оқу жағдайын айқындады. </vt:lpstr>
      <vt:lpstr>Презентация PowerPoint</vt:lpstr>
      <vt:lpstr>Презентация PowerPoint</vt:lpstr>
      <vt:lpstr>Презентация PowerPoint</vt:lpstr>
      <vt:lpstr>Презентация PowerPoint</vt:lpstr>
      <vt:lpstr>«Жүйе» түсінігі бір-бірімен қарым-қатынаста мен байланыста болып, белгілі бір біртұтастықты, бірлікті тудыратын элемен ттердің жиынтығы ретінде анықтала бастады (В. Н. Садовский). Әр алуан жүйелік зерттеулерде «жүйенің» жалпы мінездемесі ретінде келесілер қатыса бастады:</vt:lpstr>
      <vt:lpstr>Жүйелік жандасудың кагидаларының қалыптасуы ХХ ғасырдың 60-жылдарының сонына қарай ғылыми білім жүйесінде адамның мәселелерінің орны туралы ойды өзгертуге мүмкіндік берді (С.Л. Рубинштейн, Б. Г. Ананьев, В.С. Мерлин). «Егер адам кеңірек себепкер болатын жүйелердің "элементі" ретінде қарастырылатын болса, онда жүйелік жандасу әдістемесі бар саралаудың әдістері мен құралдарын қолдану мүмкіндігі ашылады. Адамның дамуын саралаудың жүйелік әдістемесінеадамның жағдайы туралы келесі нәрселер кіреді: </vt:lpstr>
      <vt:lpstr> И.П.Павловтың пікірі бойынша жүйке жүесінің қасиеттері Жүйке жүйесінің қасиеттері </vt:lpstr>
      <vt:lpstr>Жүйке жүйесінің қасиеттері өзгешелік негізі ретінде Б.М.Тепловтың мектебінде зерттеулерін де зерттелді, В.Д. Небылицынның олардың Дегенмен шешімі И.П. Павловтың шешімінен біршама ерекшеленді. Олар өздерінің құрған қағидалар, осы уақытқа дейін дифференциалды-физиологиялық зерттеулердің негізін көрсетеді.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Абдылманап Айдос Абдылманапұлы</dc:creator>
  <cp:lastModifiedBy>www</cp:lastModifiedBy>
  <cp:revision>639</cp:revision>
  <cp:lastPrinted>2021-11-08T04:39:27Z</cp:lastPrinted>
  <dcterms:created xsi:type="dcterms:W3CDTF">2021-10-20T07:07:45Z</dcterms:created>
  <dcterms:modified xsi:type="dcterms:W3CDTF">2025-09-04T06:23:17Z</dcterms:modified>
</cp:coreProperties>
</file>