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2" r:id="rId5"/>
    <p:sldId id="267" r:id="rId6"/>
    <p:sldId id="268" r:id="rId7"/>
    <p:sldId id="269" r:id="rId8"/>
    <p:sldId id="270" r:id="rId9"/>
    <p:sldId id="271" r:id="rId10"/>
    <p:sldId id="273" r:id="rId11"/>
    <p:sldId id="27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40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4DEC3A-CF5D-47C4-BA4B-CFBB9046F5B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577F1F6-7ABD-4F09-91B2-94812BFEB821}">
      <dgm:prSet custT="1"/>
      <dgm:spPr/>
      <dgm:t>
        <a:bodyPr/>
        <a:lstStyle/>
        <a:p>
          <a:pPr>
            <a:buNone/>
          </a:pPr>
          <a:r>
            <a:rPr lang="ru-RU" sz="1400" b="0" i="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«Алаш» </a:t>
          </a:r>
          <a:r>
            <a:rPr lang="ru-RU" sz="1400" b="0" i="0" dirty="0" err="1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партиясы</a:t>
          </a:r>
          <a:r>
            <a:rPr lang="ru-RU" sz="1400" b="0" i="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400" b="0" i="0" dirty="0" err="1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қазақтың</a:t>
          </a:r>
          <a:r>
            <a:rPr lang="ru-RU" sz="1400" b="0" i="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dirty="0" err="1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тұңғыш</a:t>
          </a:r>
          <a:r>
            <a:rPr lang="ru-RU" sz="1400" b="0" i="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dirty="0" err="1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ұлттық</a:t>
          </a:r>
          <a:r>
            <a:rPr lang="ru-RU" sz="1400" b="0" i="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400" b="0" i="0" dirty="0" err="1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демократиялық</a:t>
          </a:r>
          <a:r>
            <a:rPr lang="ru-RU" sz="1400" b="0" i="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dirty="0" err="1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партиясы</a:t>
          </a:r>
          <a:r>
            <a:rPr lang="ru-RU" sz="1400" b="0" i="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	(1917-20). </a:t>
          </a:r>
        </a:p>
        <a:p>
          <a:pPr>
            <a:buNone/>
          </a:pPr>
          <a:r>
            <a:rPr lang="ru-RU" sz="1400" b="0" i="0" dirty="0" err="1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Қазақ</a:t>
          </a:r>
          <a:r>
            <a:rPr lang="ru-RU" sz="1400" b="0" i="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dirty="0" err="1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зиялылары</a:t>
          </a:r>
          <a:r>
            <a:rPr lang="ru-RU" sz="1400" b="0" i="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dirty="0" err="1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қоғамдық</a:t>
          </a:r>
          <a:r>
            <a:rPr lang="ru-RU" sz="1400" b="0" i="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dirty="0" err="1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сұранысқа</a:t>
          </a:r>
          <a:r>
            <a:rPr lang="ru-RU" sz="1400" b="0" i="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сай партия </a:t>
          </a:r>
          <a:r>
            <a:rPr lang="ru-RU" sz="1400" b="0" i="0" dirty="0" err="1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құру</a:t>
          </a:r>
          <a:r>
            <a:rPr lang="ru-RU" sz="1400" b="0" i="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dirty="0" err="1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әрекетін</a:t>
          </a:r>
          <a:r>
            <a:rPr lang="ru-RU" sz="1400" b="0" i="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1-орыс революция </a:t>
          </a:r>
          <a:r>
            <a:rPr lang="ru-RU" sz="1400" b="0" i="0" dirty="0" err="1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жылдарында</a:t>
          </a:r>
          <a:r>
            <a:rPr lang="ru-RU" sz="1400" b="0" i="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(1905-07) </a:t>
          </a:r>
          <a:r>
            <a:rPr lang="ru-RU" sz="1400" b="0" i="0" dirty="0" err="1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қолға</a:t>
          </a:r>
          <a:r>
            <a:rPr lang="ru-RU" sz="1400" b="0" i="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dirty="0" err="1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алды</a:t>
          </a:r>
          <a:r>
            <a:rPr lang="ru-RU" sz="1400" b="0" i="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EDCAE9-B1D5-45FD-A591-3D375C3DDFE0}" type="parTrans" cxnId="{915341ED-E9A6-4568-9DBA-85CE9205BF4D}">
      <dgm:prSet/>
      <dgm:spPr/>
      <dgm:t>
        <a:bodyPr/>
        <a:lstStyle/>
        <a:p>
          <a:endParaRPr lang="ru-KZ"/>
        </a:p>
      </dgm:t>
    </dgm:pt>
    <dgm:pt modelId="{04F01C90-7C53-4C7B-AAF2-9B6B91FA80A2}" type="sibTrans" cxnId="{915341ED-E9A6-4568-9DBA-85CE9205BF4D}">
      <dgm:prSet/>
      <dgm:spPr/>
      <dgm:t>
        <a:bodyPr/>
        <a:lstStyle/>
        <a:p>
          <a:endParaRPr lang="ru-KZ"/>
        </a:p>
      </dgm:t>
    </dgm:pt>
    <dgm:pt modelId="{A6C2890C-F00E-458A-8C56-0BCDCDFF1153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1905 жылы соңына қарай Орал қаласында өткен қазақ облыстары өкілдерінің съезі «Қазақ конституциялық демократиялық партиясын құру туралы» шешім қабылдады. </a:t>
          </a:r>
        </a:p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9 адамнан тұрған оның ОК мен бағдарламасы жөніндегі хабар «Фикер» (Пікір) газетінде жарияланды (1905, 25-желтоқсан).</a:t>
          </a:r>
          <a:endParaRPr lang="ru-KZ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6B2CF7-987C-42DF-BEF0-AAF4FFF00EFF}" type="parTrans" cxnId="{CA68038B-2EB0-4B89-8B8E-9D1C62D1943F}">
      <dgm:prSet/>
      <dgm:spPr/>
      <dgm:t>
        <a:bodyPr/>
        <a:lstStyle/>
        <a:p>
          <a:endParaRPr lang="ru-KZ"/>
        </a:p>
      </dgm:t>
    </dgm:pt>
    <dgm:pt modelId="{DBBD4C27-9862-4B91-86AF-15B12C5FD053}" type="sibTrans" cxnId="{CA68038B-2EB0-4B89-8B8E-9D1C62D1943F}">
      <dgm:prSet/>
      <dgm:spPr/>
      <dgm:t>
        <a:bodyPr/>
        <a:lstStyle/>
        <a:p>
          <a:endParaRPr lang="ru-KZ"/>
        </a:p>
      </dgm:t>
    </dgm:pt>
    <dgm:pt modelId="{930D945B-B935-4E23-9A2E-FE8F301A3F7D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Алғашқы жалпықазақ съезін өткізу үшін «Қазақ» газеті жанынан құрылған ұйымдастыру бюросы күн тәртібінде «Қазақ саяси партиясын жасау мәселесін» ұсынды. 1917 жылғы 21-26-шілде аралығында Орынбор қаласында өткен жалпықазақ съезі қазақ саяси партиясын құру туралы мәселе қарап, мынадай шешім қабылдайды: «Қазақ халқының өз алдында саяси партиясы болуды тиіс көріп, бұл партияның жобасын жасауды съезд «Шураи исламға» сайланған қазақ өкілдеріне тапсырды. </a:t>
          </a:r>
        </a:p>
        <a:p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Партияның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негізгі демократиялық, федеративтік парламенттік республикаға құрылмақ…», Партияның ұйымдық тұрғыдан құрылуы күзге, яғни Бүкілресейлік Құрылтай жиналысына депутаттар сайлау науқанына тұстас келді.</a:t>
          </a:r>
          <a:endParaRPr lang="ru-KZ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D6A84E-9113-4468-AAFE-9EB1E2DAC16F}" type="parTrans" cxnId="{05E03F47-34BA-4655-A059-EDA839A91417}">
      <dgm:prSet/>
      <dgm:spPr/>
      <dgm:t>
        <a:bodyPr/>
        <a:lstStyle/>
        <a:p>
          <a:endParaRPr lang="ru-KZ"/>
        </a:p>
      </dgm:t>
    </dgm:pt>
    <dgm:pt modelId="{C89C7622-CEF1-4BC5-BC4D-D85AE2C6AEC4}" type="sibTrans" cxnId="{05E03F47-34BA-4655-A059-EDA839A91417}">
      <dgm:prSet/>
      <dgm:spPr/>
      <dgm:t>
        <a:bodyPr/>
        <a:lstStyle/>
        <a:p>
          <a:endParaRPr lang="ru-KZ"/>
        </a:p>
      </dgm:t>
    </dgm:pt>
    <dgm:pt modelId="{7686FFD5-9EC8-42F2-A16F-21D65D6F4D1F}" type="pres">
      <dgm:prSet presAssocID="{964DEC3A-CF5D-47C4-BA4B-CFBB9046F5B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404AB3B-02CB-4565-BDD3-6CC34536D570}" type="pres">
      <dgm:prSet presAssocID="{8577F1F6-7ABD-4F09-91B2-94812BFEB821}" presName="hierRoot1" presStyleCnt="0"/>
      <dgm:spPr/>
    </dgm:pt>
    <dgm:pt modelId="{4794D86A-D891-42DF-B46A-DD7940479B8C}" type="pres">
      <dgm:prSet presAssocID="{8577F1F6-7ABD-4F09-91B2-94812BFEB821}" presName="composite" presStyleCnt="0"/>
      <dgm:spPr/>
    </dgm:pt>
    <dgm:pt modelId="{89F0625B-EA02-4900-A03D-6D9AFA3CBF69}" type="pres">
      <dgm:prSet presAssocID="{8577F1F6-7ABD-4F09-91B2-94812BFEB821}" presName="background" presStyleLbl="node0" presStyleIdx="0" presStyleCnt="3"/>
      <dgm:spPr/>
    </dgm:pt>
    <dgm:pt modelId="{BCC6B2DC-76C8-4D30-91A6-A5B978CB64E5}" type="pres">
      <dgm:prSet presAssocID="{8577F1F6-7ABD-4F09-91B2-94812BFEB821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3734D8-9565-46FB-B92E-D553E774F1E3}" type="pres">
      <dgm:prSet presAssocID="{8577F1F6-7ABD-4F09-91B2-94812BFEB821}" presName="hierChild2" presStyleCnt="0"/>
      <dgm:spPr/>
    </dgm:pt>
    <dgm:pt modelId="{F5A52855-D65F-444C-BE5A-B32620AC7ECB}" type="pres">
      <dgm:prSet presAssocID="{A6C2890C-F00E-458A-8C56-0BCDCDFF1153}" presName="hierRoot1" presStyleCnt="0"/>
      <dgm:spPr/>
    </dgm:pt>
    <dgm:pt modelId="{208049F7-69B8-4557-BA9B-4F8932FFA00F}" type="pres">
      <dgm:prSet presAssocID="{A6C2890C-F00E-458A-8C56-0BCDCDFF1153}" presName="composite" presStyleCnt="0"/>
      <dgm:spPr/>
    </dgm:pt>
    <dgm:pt modelId="{524E1C4F-26CC-4ACD-8726-732ACD186142}" type="pres">
      <dgm:prSet presAssocID="{A6C2890C-F00E-458A-8C56-0BCDCDFF1153}" presName="background" presStyleLbl="node0" presStyleIdx="1" presStyleCnt="3"/>
      <dgm:spPr/>
    </dgm:pt>
    <dgm:pt modelId="{201A6807-E7A5-4642-9FB3-FCE7502365B3}" type="pres">
      <dgm:prSet presAssocID="{A6C2890C-F00E-458A-8C56-0BCDCDFF1153}" presName="text" presStyleLbl="fgAcc0" presStyleIdx="1" presStyleCnt="3" custScaleY="1296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A8159B-EA54-438B-9E9D-8D1DD93EE913}" type="pres">
      <dgm:prSet presAssocID="{A6C2890C-F00E-458A-8C56-0BCDCDFF1153}" presName="hierChild2" presStyleCnt="0"/>
      <dgm:spPr/>
    </dgm:pt>
    <dgm:pt modelId="{0E76B6D8-87A1-442B-82DF-BF77C2406689}" type="pres">
      <dgm:prSet presAssocID="{930D945B-B935-4E23-9A2E-FE8F301A3F7D}" presName="hierRoot1" presStyleCnt="0"/>
      <dgm:spPr/>
    </dgm:pt>
    <dgm:pt modelId="{F324F130-331C-4855-B0FA-04CF86F8E5C7}" type="pres">
      <dgm:prSet presAssocID="{930D945B-B935-4E23-9A2E-FE8F301A3F7D}" presName="composite" presStyleCnt="0"/>
      <dgm:spPr/>
    </dgm:pt>
    <dgm:pt modelId="{98E02A89-DF0E-42F2-97C3-8F67BD80B37C}" type="pres">
      <dgm:prSet presAssocID="{930D945B-B935-4E23-9A2E-FE8F301A3F7D}" presName="background" presStyleLbl="node0" presStyleIdx="2" presStyleCnt="3"/>
      <dgm:spPr/>
    </dgm:pt>
    <dgm:pt modelId="{984E4A4C-B5B5-40F1-8D81-257391DE366F}" type="pres">
      <dgm:prSet presAssocID="{930D945B-B935-4E23-9A2E-FE8F301A3F7D}" presName="text" presStyleLbl="fgAcc0" presStyleIdx="2" presStyleCnt="3" custScaleY="2058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0EF052-078F-41C5-9EA2-B86E21507276}" type="pres">
      <dgm:prSet presAssocID="{930D945B-B935-4E23-9A2E-FE8F301A3F7D}" presName="hierChild2" presStyleCnt="0"/>
      <dgm:spPr/>
    </dgm:pt>
  </dgm:ptLst>
  <dgm:cxnLst>
    <dgm:cxn modelId="{BCCBCDC7-DFEB-453F-810C-A76EA6D64EFE}" type="presOf" srcId="{930D945B-B935-4E23-9A2E-FE8F301A3F7D}" destId="{984E4A4C-B5B5-40F1-8D81-257391DE366F}" srcOrd="0" destOrd="0" presId="urn:microsoft.com/office/officeart/2005/8/layout/hierarchy1"/>
    <dgm:cxn modelId="{1183C88E-F2EB-4B9A-8F5E-A9039000A238}" type="presOf" srcId="{8577F1F6-7ABD-4F09-91B2-94812BFEB821}" destId="{BCC6B2DC-76C8-4D30-91A6-A5B978CB64E5}" srcOrd="0" destOrd="0" presId="urn:microsoft.com/office/officeart/2005/8/layout/hierarchy1"/>
    <dgm:cxn modelId="{CA68038B-2EB0-4B89-8B8E-9D1C62D1943F}" srcId="{964DEC3A-CF5D-47C4-BA4B-CFBB9046F5B6}" destId="{A6C2890C-F00E-458A-8C56-0BCDCDFF1153}" srcOrd="1" destOrd="0" parTransId="{EA6B2CF7-987C-42DF-BEF0-AAF4FFF00EFF}" sibTransId="{DBBD4C27-9862-4B91-86AF-15B12C5FD053}"/>
    <dgm:cxn modelId="{915341ED-E9A6-4568-9DBA-85CE9205BF4D}" srcId="{964DEC3A-CF5D-47C4-BA4B-CFBB9046F5B6}" destId="{8577F1F6-7ABD-4F09-91B2-94812BFEB821}" srcOrd="0" destOrd="0" parTransId="{EEEDCAE9-B1D5-45FD-A591-3D375C3DDFE0}" sibTransId="{04F01C90-7C53-4C7B-AAF2-9B6B91FA80A2}"/>
    <dgm:cxn modelId="{A32E32C8-4664-4F01-A2A7-81E471698B50}" type="presOf" srcId="{A6C2890C-F00E-458A-8C56-0BCDCDFF1153}" destId="{201A6807-E7A5-4642-9FB3-FCE7502365B3}" srcOrd="0" destOrd="0" presId="urn:microsoft.com/office/officeart/2005/8/layout/hierarchy1"/>
    <dgm:cxn modelId="{131E619B-472A-4FD4-B245-962F85C510F1}" type="presOf" srcId="{964DEC3A-CF5D-47C4-BA4B-CFBB9046F5B6}" destId="{7686FFD5-9EC8-42F2-A16F-21D65D6F4D1F}" srcOrd="0" destOrd="0" presId="urn:microsoft.com/office/officeart/2005/8/layout/hierarchy1"/>
    <dgm:cxn modelId="{05E03F47-34BA-4655-A059-EDA839A91417}" srcId="{964DEC3A-CF5D-47C4-BA4B-CFBB9046F5B6}" destId="{930D945B-B935-4E23-9A2E-FE8F301A3F7D}" srcOrd="2" destOrd="0" parTransId="{ADD6A84E-9113-4468-AAFE-9EB1E2DAC16F}" sibTransId="{C89C7622-CEF1-4BC5-BC4D-D85AE2C6AEC4}"/>
    <dgm:cxn modelId="{0936E812-5BCD-4B51-A6A3-45E5AB7C1890}" type="presParOf" srcId="{7686FFD5-9EC8-42F2-A16F-21D65D6F4D1F}" destId="{3404AB3B-02CB-4565-BDD3-6CC34536D570}" srcOrd="0" destOrd="0" presId="urn:microsoft.com/office/officeart/2005/8/layout/hierarchy1"/>
    <dgm:cxn modelId="{C4C4A6B3-93F1-425D-A25C-A3DC4BD325C0}" type="presParOf" srcId="{3404AB3B-02CB-4565-BDD3-6CC34536D570}" destId="{4794D86A-D891-42DF-B46A-DD7940479B8C}" srcOrd="0" destOrd="0" presId="urn:microsoft.com/office/officeart/2005/8/layout/hierarchy1"/>
    <dgm:cxn modelId="{ADDA9BB6-30B7-4B20-ADC7-2A03CE95BE19}" type="presParOf" srcId="{4794D86A-D891-42DF-B46A-DD7940479B8C}" destId="{89F0625B-EA02-4900-A03D-6D9AFA3CBF69}" srcOrd="0" destOrd="0" presId="urn:microsoft.com/office/officeart/2005/8/layout/hierarchy1"/>
    <dgm:cxn modelId="{C2A0FE68-AD98-4908-921C-CB937174817C}" type="presParOf" srcId="{4794D86A-D891-42DF-B46A-DD7940479B8C}" destId="{BCC6B2DC-76C8-4D30-91A6-A5B978CB64E5}" srcOrd="1" destOrd="0" presId="urn:microsoft.com/office/officeart/2005/8/layout/hierarchy1"/>
    <dgm:cxn modelId="{A997C5EA-DDD4-4C12-8336-8F1D05FCA9B8}" type="presParOf" srcId="{3404AB3B-02CB-4565-BDD3-6CC34536D570}" destId="{213734D8-9565-46FB-B92E-D553E774F1E3}" srcOrd="1" destOrd="0" presId="urn:microsoft.com/office/officeart/2005/8/layout/hierarchy1"/>
    <dgm:cxn modelId="{0B346956-FD80-4C11-B1F4-C38A82109899}" type="presParOf" srcId="{7686FFD5-9EC8-42F2-A16F-21D65D6F4D1F}" destId="{F5A52855-D65F-444C-BE5A-B32620AC7ECB}" srcOrd="1" destOrd="0" presId="urn:microsoft.com/office/officeart/2005/8/layout/hierarchy1"/>
    <dgm:cxn modelId="{5EBCB071-F961-4209-945C-1C4DF7466BDD}" type="presParOf" srcId="{F5A52855-D65F-444C-BE5A-B32620AC7ECB}" destId="{208049F7-69B8-4557-BA9B-4F8932FFA00F}" srcOrd="0" destOrd="0" presId="urn:microsoft.com/office/officeart/2005/8/layout/hierarchy1"/>
    <dgm:cxn modelId="{A95AEF82-0C7E-4DDB-8F9C-EBA3A4722926}" type="presParOf" srcId="{208049F7-69B8-4557-BA9B-4F8932FFA00F}" destId="{524E1C4F-26CC-4ACD-8726-732ACD186142}" srcOrd="0" destOrd="0" presId="urn:microsoft.com/office/officeart/2005/8/layout/hierarchy1"/>
    <dgm:cxn modelId="{A48C2BF1-B9A9-4F6D-B0F9-C6F78F2BFA52}" type="presParOf" srcId="{208049F7-69B8-4557-BA9B-4F8932FFA00F}" destId="{201A6807-E7A5-4642-9FB3-FCE7502365B3}" srcOrd="1" destOrd="0" presId="urn:microsoft.com/office/officeart/2005/8/layout/hierarchy1"/>
    <dgm:cxn modelId="{EE1983BE-88D1-4A97-8E12-A2D1F5DE2966}" type="presParOf" srcId="{F5A52855-D65F-444C-BE5A-B32620AC7ECB}" destId="{89A8159B-EA54-438B-9E9D-8D1DD93EE913}" srcOrd="1" destOrd="0" presId="urn:microsoft.com/office/officeart/2005/8/layout/hierarchy1"/>
    <dgm:cxn modelId="{B74B0E78-C1A5-49DF-B7C8-414F9547B89A}" type="presParOf" srcId="{7686FFD5-9EC8-42F2-A16F-21D65D6F4D1F}" destId="{0E76B6D8-87A1-442B-82DF-BF77C2406689}" srcOrd="2" destOrd="0" presId="urn:microsoft.com/office/officeart/2005/8/layout/hierarchy1"/>
    <dgm:cxn modelId="{56463A21-3756-405A-AA2F-2AD8A9CDCB06}" type="presParOf" srcId="{0E76B6D8-87A1-442B-82DF-BF77C2406689}" destId="{F324F130-331C-4855-B0FA-04CF86F8E5C7}" srcOrd="0" destOrd="0" presId="urn:microsoft.com/office/officeart/2005/8/layout/hierarchy1"/>
    <dgm:cxn modelId="{700B04A7-3C58-48DA-9EC4-E330C23B1719}" type="presParOf" srcId="{F324F130-331C-4855-B0FA-04CF86F8E5C7}" destId="{98E02A89-DF0E-42F2-97C3-8F67BD80B37C}" srcOrd="0" destOrd="0" presId="urn:microsoft.com/office/officeart/2005/8/layout/hierarchy1"/>
    <dgm:cxn modelId="{0BC46531-FA5A-4871-8F49-D73151538661}" type="presParOf" srcId="{F324F130-331C-4855-B0FA-04CF86F8E5C7}" destId="{984E4A4C-B5B5-40F1-8D81-257391DE366F}" srcOrd="1" destOrd="0" presId="urn:microsoft.com/office/officeart/2005/8/layout/hierarchy1"/>
    <dgm:cxn modelId="{A6AF472A-8DE6-43AA-A729-A0A7FBDC3B86}" type="presParOf" srcId="{0E76B6D8-87A1-442B-82DF-BF77C2406689}" destId="{590EF052-078F-41C5-9EA2-B86E215072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9DC90-6F2F-4B27-AB62-23C6B8182603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C099AA0-B4B5-4A8B-A762-9D8EC80C75D7}">
      <dgm:prSet/>
      <dgm:spPr/>
      <dgm:t>
        <a:bodyPr/>
        <a:lstStyle/>
        <a:p>
          <a:r>
            <a:rPr lang="ru-RU"/>
            <a:t>Сонымен бір мезгілде «Қазақ басқармасынан барлық облыстардағы қазақ комитеттеріне қазақ саяси партиясының атын «Алаш» қою туралы жеделхаттар жіберілді. «Алаш» партиясының облыстық ұйымдары 1917 жылы қазан айынан қалыптаса бастады. </a:t>
          </a:r>
          <a:endParaRPr lang="en-US"/>
        </a:p>
      </dgm:t>
    </dgm:pt>
    <dgm:pt modelId="{9D1BC17C-81AC-412C-AD3A-55B29E0ECFC6}" type="parTrans" cxnId="{F84D5F01-2A02-41CC-8315-7E57705A6F8E}">
      <dgm:prSet/>
      <dgm:spPr/>
      <dgm:t>
        <a:bodyPr/>
        <a:lstStyle/>
        <a:p>
          <a:endParaRPr lang="en-US"/>
        </a:p>
      </dgm:t>
    </dgm:pt>
    <dgm:pt modelId="{0335AF94-7B3B-44E4-A49A-D80B21DA4729}" type="sibTrans" cxnId="{F84D5F01-2A02-41CC-8315-7E57705A6F8E}">
      <dgm:prSet/>
      <dgm:spPr/>
      <dgm:t>
        <a:bodyPr/>
        <a:lstStyle/>
        <a:p>
          <a:endParaRPr lang="en-US"/>
        </a:p>
      </dgm:t>
    </dgm:pt>
    <dgm:pt modelId="{CF6BB6B2-600E-435B-90E8-44A71230C4A2}">
      <dgm:prSet/>
      <dgm:spPr/>
      <dgm:t>
        <a:bodyPr/>
        <a:lstStyle/>
        <a:p>
          <a:r>
            <a:rPr lang="ru-RU"/>
            <a:t>«Алаш» жарияланған бағдарламасында Ресейдің демократиялық, федеративтік республика болғандығын жақтады. Бағдарлама бойынша шашыранды қазақ облыстары өз билігі өзінде тұтас бір мемлекетке бірігіп, автономиялы негізде тұтас Ресей Федерациясының құрамына енбек. </a:t>
          </a:r>
          <a:endParaRPr lang="en-US"/>
        </a:p>
      </dgm:t>
    </dgm:pt>
    <dgm:pt modelId="{5A0935DA-6E3A-4BF8-9872-8285EF7CC4BE}" type="parTrans" cxnId="{ED6831DF-7359-43BF-8BE3-D24010D5B569}">
      <dgm:prSet/>
      <dgm:spPr/>
      <dgm:t>
        <a:bodyPr/>
        <a:lstStyle/>
        <a:p>
          <a:endParaRPr lang="en-US"/>
        </a:p>
      </dgm:t>
    </dgm:pt>
    <dgm:pt modelId="{26582403-A500-429D-9B49-033DAEB1FDF3}" type="sibTrans" cxnId="{ED6831DF-7359-43BF-8BE3-D24010D5B569}">
      <dgm:prSet/>
      <dgm:spPr/>
      <dgm:t>
        <a:bodyPr/>
        <a:lstStyle/>
        <a:p>
          <a:endParaRPr lang="en-US"/>
        </a:p>
      </dgm:t>
    </dgm:pt>
    <dgm:pt modelId="{4A7A23A4-E52F-4ABF-8337-42742A1167F5}">
      <dgm:prSet/>
      <dgm:spPr/>
      <dgm:t>
        <a:bodyPr/>
        <a:lstStyle/>
        <a:p>
          <a:r>
            <a:rPr lang="ru-RU"/>
            <a:t>Әлеуметтік қатынаста феодалдық аристократияны шектеу, таптық жіктелу мәселесі қойылған жоқ, керісінше жалпыұлттық мүдде ұлттық тұтастық бағытында тұрды.</a:t>
          </a:r>
          <a:endParaRPr lang="en-US"/>
        </a:p>
      </dgm:t>
    </dgm:pt>
    <dgm:pt modelId="{3323A6FA-232A-4684-9A7D-35222221B24D}" type="parTrans" cxnId="{D79AEFE2-6D1C-422E-8EF7-93A38AA5FD40}">
      <dgm:prSet/>
      <dgm:spPr/>
      <dgm:t>
        <a:bodyPr/>
        <a:lstStyle/>
        <a:p>
          <a:endParaRPr lang="en-US"/>
        </a:p>
      </dgm:t>
    </dgm:pt>
    <dgm:pt modelId="{9533AE63-EF6A-48F7-B2BB-FC39E00A3AC1}" type="sibTrans" cxnId="{D79AEFE2-6D1C-422E-8EF7-93A38AA5FD40}">
      <dgm:prSet/>
      <dgm:spPr/>
      <dgm:t>
        <a:bodyPr/>
        <a:lstStyle/>
        <a:p>
          <a:endParaRPr lang="en-US"/>
        </a:p>
      </dgm:t>
    </dgm:pt>
    <dgm:pt modelId="{EEF2858C-299C-4ABE-ACA0-543F99E3F3F0}" type="pres">
      <dgm:prSet presAssocID="{BD39DC90-6F2F-4B27-AB62-23C6B818260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91C27EE-85F2-422E-A5B4-9C3BB155AAF4}" type="pres">
      <dgm:prSet presAssocID="{3C099AA0-B4B5-4A8B-A762-9D8EC80C75D7}" presName="compNode" presStyleCnt="0"/>
      <dgm:spPr/>
    </dgm:pt>
    <dgm:pt modelId="{24EF7F02-8756-48AF-91DE-4956E64AA373}" type="pres">
      <dgm:prSet presAssocID="{3C099AA0-B4B5-4A8B-A762-9D8EC80C75D7}" presName="dummyConnPt" presStyleCnt="0"/>
      <dgm:spPr/>
    </dgm:pt>
    <dgm:pt modelId="{219D88F1-7D55-4B62-90F6-E58DA1E9E254}" type="pres">
      <dgm:prSet presAssocID="{3C099AA0-B4B5-4A8B-A762-9D8EC80C75D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4B897-FA14-4987-8AEF-C5C014834A56}" type="pres">
      <dgm:prSet presAssocID="{0335AF94-7B3B-44E4-A49A-D80B21DA4729}" presName="sibTrans" presStyleLbl="bgSibTrans2D1" presStyleIdx="0" presStyleCnt="2"/>
      <dgm:spPr/>
      <dgm:t>
        <a:bodyPr/>
        <a:lstStyle/>
        <a:p>
          <a:endParaRPr lang="ru-RU"/>
        </a:p>
      </dgm:t>
    </dgm:pt>
    <dgm:pt modelId="{6A28BADD-F979-4BE3-8CAC-93E3DCE5FC73}" type="pres">
      <dgm:prSet presAssocID="{CF6BB6B2-600E-435B-90E8-44A71230C4A2}" presName="compNode" presStyleCnt="0"/>
      <dgm:spPr/>
    </dgm:pt>
    <dgm:pt modelId="{A63AF297-06EC-4A1B-AD2B-27FD19DEE16B}" type="pres">
      <dgm:prSet presAssocID="{CF6BB6B2-600E-435B-90E8-44A71230C4A2}" presName="dummyConnPt" presStyleCnt="0"/>
      <dgm:spPr/>
    </dgm:pt>
    <dgm:pt modelId="{65ACA297-D1E0-4AA2-8525-EACB4A87C8E9}" type="pres">
      <dgm:prSet presAssocID="{CF6BB6B2-600E-435B-90E8-44A71230C4A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5A0B3-5D0B-4B1A-B3E7-14702A48ECC0}" type="pres">
      <dgm:prSet presAssocID="{26582403-A500-429D-9B49-033DAEB1FDF3}" presName="sibTrans" presStyleLbl="bgSibTrans2D1" presStyleIdx="1" presStyleCnt="2"/>
      <dgm:spPr/>
      <dgm:t>
        <a:bodyPr/>
        <a:lstStyle/>
        <a:p>
          <a:endParaRPr lang="ru-RU"/>
        </a:p>
      </dgm:t>
    </dgm:pt>
    <dgm:pt modelId="{C3405AA1-C462-47ED-9018-0667A643B0C0}" type="pres">
      <dgm:prSet presAssocID="{4A7A23A4-E52F-4ABF-8337-42742A1167F5}" presName="compNode" presStyleCnt="0"/>
      <dgm:spPr/>
    </dgm:pt>
    <dgm:pt modelId="{21358B03-C210-42AD-84A8-113BD9244639}" type="pres">
      <dgm:prSet presAssocID="{4A7A23A4-E52F-4ABF-8337-42742A1167F5}" presName="dummyConnPt" presStyleCnt="0"/>
      <dgm:spPr/>
    </dgm:pt>
    <dgm:pt modelId="{1744B3CD-5E88-49FA-8E41-F7EA0F1D1544}" type="pres">
      <dgm:prSet presAssocID="{4A7A23A4-E52F-4ABF-8337-42742A1167F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664CD3-B14F-4F4C-BB4B-468BCA7C7F55}" type="presOf" srcId="{26582403-A500-429D-9B49-033DAEB1FDF3}" destId="{3025A0B3-5D0B-4B1A-B3E7-14702A48ECC0}" srcOrd="0" destOrd="0" presId="urn:microsoft.com/office/officeart/2005/8/layout/bProcess4"/>
    <dgm:cxn modelId="{5977FD3F-89B9-4FA6-A99C-E78CC5D682EB}" type="presOf" srcId="{4A7A23A4-E52F-4ABF-8337-42742A1167F5}" destId="{1744B3CD-5E88-49FA-8E41-F7EA0F1D1544}" srcOrd="0" destOrd="0" presId="urn:microsoft.com/office/officeart/2005/8/layout/bProcess4"/>
    <dgm:cxn modelId="{3F7A4D0B-5289-4C88-8F4B-CEDDC850C2BE}" type="presOf" srcId="{BD39DC90-6F2F-4B27-AB62-23C6B8182603}" destId="{EEF2858C-299C-4ABE-ACA0-543F99E3F3F0}" srcOrd="0" destOrd="0" presId="urn:microsoft.com/office/officeart/2005/8/layout/bProcess4"/>
    <dgm:cxn modelId="{A1A6A10D-B237-45E1-B5FE-690048246CD9}" type="presOf" srcId="{3C099AA0-B4B5-4A8B-A762-9D8EC80C75D7}" destId="{219D88F1-7D55-4B62-90F6-E58DA1E9E254}" srcOrd="0" destOrd="0" presId="urn:microsoft.com/office/officeart/2005/8/layout/bProcess4"/>
    <dgm:cxn modelId="{D79AEFE2-6D1C-422E-8EF7-93A38AA5FD40}" srcId="{BD39DC90-6F2F-4B27-AB62-23C6B8182603}" destId="{4A7A23A4-E52F-4ABF-8337-42742A1167F5}" srcOrd="2" destOrd="0" parTransId="{3323A6FA-232A-4684-9A7D-35222221B24D}" sibTransId="{9533AE63-EF6A-48F7-B2BB-FC39E00A3AC1}"/>
    <dgm:cxn modelId="{ED6831DF-7359-43BF-8BE3-D24010D5B569}" srcId="{BD39DC90-6F2F-4B27-AB62-23C6B8182603}" destId="{CF6BB6B2-600E-435B-90E8-44A71230C4A2}" srcOrd="1" destOrd="0" parTransId="{5A0935DA-6E3A-4BF8-9872-8285EF7CC4BE}" sibTransId="{26582403-A500-429D-9B49-033DAEB1FDF3}"/>
    <dgm:cxn modelId="{7089A059-9C5F-45BA-B431-5943FF21B241}" type="presOf" srcId="{0335AF94-7B3B-44E4-A49A-D80B21DA4729}" destId="{7094B897-FA14-4987-8AEF-C5C014834A56}" srcOrd="0" destOrd="0" presId="urn:microsoft.com/office/officeart/2005/8/layout/bProcess4"/>
    <dgm:cxn modelId="{F84D5F01-2A02-41CC-8315-7E57705A6F8E}" srcId="{BD39DC90-6F2F-4B27-AB62-23C6B8182603}" destId="{3C099AA0-B4B5-4A8B-A762-9D8EC80C75D7}" srcOrd="0" destOrd="0" parTransId="{9D1BC17C-81AC-412C-AD3A-55B29E0ECFC6}" sibTransId="{0335AF94-7B3B-44E4-A49A-D80B21DA4729}"/>
    <dgm:cxn modelId="{6060B832-AB5E-46DD-800D-B6D8FD933066}" type="presOf" srcId="{CF6BB6B2-600E-435B-90E8-44A71230C4A2}" destId="{65ACA297-D1E0-4AA2-8525-EACB4A87C8E9}" srcOrd="0" destOrd="0" presId="urn:microsoft.com/office/officeart/2005/8/layout/bProcess4"/>
    <dgm:cxn modelId="{AE58C52E-147A-4F54-B867-5EB5808DB6E2}" type="presParOf" srcId="{EEF2858C-299C-4ABE-ACA0-543F99E3F3F0}" destId="{991C27EE-85F2-422E-A5B4-9C3BB155AAF4}" srcOrd="0" destOrd="0" presId="urn:microsoft.com/office/officeart/2005/8/layout/bProcess4"/>
    <dgm:cxn modelId="{2B7C0F28-E2D5-46EE-8E37-1500C057C516}" type="presParOf" srcId="{991C27EE-85F2-422E-A5B4-9C3BB155AAF4}" destId="{24EF7F02-8756-48AF-91DE-4956E64AA373}" srcOrd="0" destOrd="0" presId="urn:microsoft.com/office/officeart/2005/8/layout/bProcess4"/>
    <dgm:cxn modelId="{75060CF5-2F95-4412-95D3-BDAF4940778D}" type="presParOf" srcId="{991C27EE-85F2-422E-A5B4-9C3BB155AAF4}" destId="{219D88F1-7D55-4B62-90F6-E58DA1E9E254}" srcOrd="1" destOrd="0" presId="urn:microsoft.com/office/officeart/2005/8/layout/bProcess4"/>
    <dgm:cxn modelId="{BCF885DE-1F6C-4B6C-81E8-CCC9302A3B0D}" type="presParOf" srcId="{EEF2858C-299C-4ABE-ACA0-543F99E3F3F0}" destId="{7094B897-FA14-4987-8AEF-C5C014834A56}" srcOrd="1" destOrd="0" presId="urn:microsoft.com/office/officeart/2005/8/layout/bProcess4"/>
    <dgm:cxn modelId="{70EAC781-35E1-411B-BF13-45259E9BB741}" type="presParOf" srcId="{EEF2858C-299C-4ABE-ACA0-543F99E3F3F0}" destId="{6A28BADD-F979-4BE3-8CAC-93E3DCE5FC73}" srcOrd="2" destOrd="0" presId="urn:microsoft.com/office/officeart/2005/8/layout/bProcess4"/>
    <dgm:cxn modelId="{779BB29F-36C6-4D4E-986C-7B5082486C2C}" type="presParOf" srcId="{6A28BADD-F979-4BE3-8CAC-93E3DCE5FC73}" destId="{A63AF297-06EC-4A1B-AD2B-27FD19DEE16B}" srcOrd="0" destOrd="0" presId="urn:microsoft.com/office/officeart/2005/8/layout/bProcess4"/>
    <dgm:cxn modelId="{96AB39D1-7162-4E47-A6D4-4646011FFD7D}" type="presParOf" srcId="{6A28BADD-F979-4BE3-8CAC-93E3DCE5FC73}" destId="{65ACA297-D1E0-4AA2-8525-EACB4A87C8E9}" srcOrd="1" destOrd="0" presId="urn:microsoft.com/office/officeart/2005/8/layout/bProcess4"/>
    <dgm:cxn modelId="{DF92D17B-656C-4408-8D98-18089C73589A}" type="presParOf" srcId="{EEF2858C-299C-4ABE-ACA0-543F99E3F3F0}" destId="{3025A0B3-5D0B-4B1A-B3E7-14702A48ECC0}" srcOrd="3" destOrd="0" presId="urn:microsoft.com/office/officeart/2005/8/layout/bProcess4"/>
    <dgm:cxn modelId="{0C093F4C-1AB9-46FB-B658-2AC60966BA75}" type="presParOf" srcId="{EEF2858C-299C-4ABE-ACA0-543F99E3F3F0}" destId="{C3405AA1-C462-47ED-9018-0667A643B0C0}" srcOrd="4" destOrd="0" presId="urn:microsoft.com/office/officeart/2005/8/layout/bProcess4"/>
    <dgm:cxn modelId="{24A7E262-C7CA-4BFC-A6ED-DA5832DD3A68}" type="presParOf" srcId="{C3405AA1-C462-47ED-9018-0667A643B0C0}" destId="{21358B03-C210-42AD-84A8-113BD9244639}" srcOrd="0" destOrd="0" presId="urn:microsoft.com/office/officeart/2005/8/layout/bProcess4"/>
    <dgm:cxn modelId="{86E7A6C1-10DD-42D9-B807-6BE2BE054E90}" type="presParOf" srcId="{C3405AA1-C462-47ED-9018-0667A643B0C0}" destId="{1744B3CD-5E88-49FA-8E41-F7EA0F1D154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7FD51E-1C89-46DC-9B89-D3ECDC762A5D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39C8B2B-5272-4672-87E6-79BD684456AE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«Алаш»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партиясының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бағдарламасы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алғаш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рет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1917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жылдың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қарашасында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Қазақ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газетінде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жарияланған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бағдарлама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2BC876-6069-4450-818C-060930E9E192}" type="parTrans" cxnId="{7E0D8AE4-309C-4D2E-9750-71DFA12B07C0}">
      <dgm:prSet/>
      <dgm:spPr/>
      <dgm:t>
        <a:bodyPr/>
        <a:lstStyle/>
        <a:p>
          <a:endParaRPr lang="en-US"/>
        </a:p>
      </dgm:t>
    </dgm:pt>
    <dgm:pt modelId="{831C6697-C864-492D-969A-25B77C406D22}" type="sibTrans" cxnId="{7E0D8AE4-309C-4D2E-9750-71DFA12B07C0}">
      <dgm:prSet/>
      <dgm:spPr/>
      <dgm:t>
        <a:bodyPr/>
        <a:lstStyle/>
        <a:p>
          <a:endParaRPr lang="en-US"/>
        </a:p>
      </dgm:t>
    </dgm:pt>
    <dgm:pt modelId="{4B9585F7-FE06-4FA2-980E-277ED4103437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Оны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жасаушылар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Ә.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Бөкейханов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А.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Байтұрсынұлы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М. Дулатов, Е.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Ғұмаров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Е.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Тұрмұхамедов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Ғ.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Жүндібаев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Е.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Бірімжанов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228C9D-F1B8-4FEB-B044-29A1DA6E1D96}" type="parTrans" cxnId="{D9B27C1A-5DD0-4E2C-ADD7-14C441F57597}">
      <dgm:prSet/>
      <dgm:spPr/>
      <dgm:t>
        <a:bodyPr/>
        <a:lstStyle/>
        <a:p>
          <a:endParaRPr lang="en-US"/>
        </a:p>
      </dgm:t>
    </dgm:pt>
    <dgm:pt modelId="{A149E9B7-4842-4E9F-92FC-1366A70A3BC0}" type="sibTrans" cxnId="{D9B27C1A-5DD0-4E2C-ADD7-14C441F57597}">
      <dgm:prSet/>
      <dgm:spPr/>
      <dgm:t>
        <a:bodyPr/>
        <a:lstStyle/>
        <a:p>
          <a:endParaRPr lang="en-US"/>
        </a:p>
      </dgm:t>
    </dgm:pt>
    <dgm:pt modelId="{9CC09726-1C79-4B4C-9DEB-3B18EC6CAD38}">
      <dgm:prSet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Бағдарлама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мынадай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тараулардан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тұрды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мемлекет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қалпы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жергілікті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бостандық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негізгі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хұқық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ісі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билік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һәм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сот, ел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қорғау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салық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жұмысшылар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ғылым-білім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үйрету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жер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мәселесі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20E906-FC5B-49B6-A855-1117C2D9C445}" type="parTrans" cxnId="{AF1F976C-3BFD-47D2-AC61-68078AD9F16E}">
      <dgm:prSet/>
      <dgm:spPr/>
      <dgm:t>
        <a:bodyPr/>
        <a:lstStyle/>
        <a:p>
          <a:endParaRPr lang="en-US"/>
        </a:p>
      </dgm:t>
    </dgm:pt>
    <dgm:pt modelId="{6E272690-151C-4654-8896-6B703CE24FFB}" type="sibTrans" cxnId="{AF1F976C-3BFD-47D2-AC61-68078AD9F16E}">
      <dgm:prSet/>
      <dgm:spPr/>
      <dgm:t>
        <a:bodyPr/>
        <a:lstStyle/>
        <a:p>
          <a:endParaRPr lang="en-US"/>
        </a:p>
      </dgm:t>
    </dgm:pt>
    <dgm:pt modelId="{1058F4AC-80B4-422D-BBB6-1EFF8E61FCA8}">
      <dgm:prSet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Бұл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бағдарлама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өзінің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мақсаты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мазмұны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жағынан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сол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дәуірдегі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саяси-қоғамдық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қажеттіліктерді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толық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қанағаттандыра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алатын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құжат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екендігі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байқалады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452884-DA75-4AEE-82D2-CE9E030F5E18}" type="parTrans" cxnId="{9940EC0E-E155-4B30-AEFC-3D51D8FF9300}">
      <dgm:prSet/>
      <dgm:spPr/>
      <dgm:t>
        <a:bodyPr/>
        <a:lstStyle/>
        <a:p>
          <a:endParaRPr lang="en-US"/>
        </a:p>
      </dgm:t>
    </dgm:pt>
    <dgm:pt modelId="{B414AE9C-9B8A-4E5D-A52F-397F098730CB}" type="sibTrans" cxnId="{9940EC0E-E155-4B30-AEFC-3D51D8FF9300}">
      <dgm:prSet/>
      <dgm:spPr/>
      <dgm:t>
        <a:bodyPr/>
        <a:lstStyle/>
        <a:p>
          <a:endParaRPr lang="en-US"/>
        </a:p>
      </dgm:t>
    </dgm:pt>
    <dgm:pt modelId="{65E70515-DDB4-4D91-9BFB-E6B6A0296493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«Алаш»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партиясының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маңызды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әрі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басты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құжаты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оның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демократиялық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гуманистік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принциптерге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негізделген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саяси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құрылым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екендігін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көрсетеді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Бағдарламаның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мазмұнынан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Семей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облыстық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қазақ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съезінде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көтерілген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мәселелер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көбірек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көрініс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тапқаны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аңғарылады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F9C23B-8518-461B-883A-B31D52086B5B}" type="parTrans" cxnId="{B0772B01-8E0F-436F-B996-C2EB70412FA8}">
      <dgm:prSet/>
      <dgm:spPr/>
      <dgm:t>
        <a:bodyPr/>
        <a:lstStyle/>
        <a:p>
          <a:endParaRPr lang="en-US"/>
        </a:p>
      </dgm:t>
    </dgm:pt>
    <dgm:pt modelId="{427F0AFE-F89D-47EA-9C6D-FA3A332D29FD}" type="sibTrans" cxnId="{B0772B01-8E0F-436F-B996-C2EB70412FA8}">
      <dgm:prSet/>
      <dgm:spPr/>
      <dgm:t>
        <a:bodyPr/>
        <a:lstStyle/>
        <a:p>
          <a:endParaRPr lang="en-US"/>
        </a:p>
      </dgm:t>
    </dgm:pt>
    <dgm:pt modelId="{1892A427-9D6E-414B-825C-9F0BFF77CB59}" type="pres">
      <dgm:prSet presAssocID="{0B7FD51E-1C89-46DC-9B89-D3ECDC762A5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D1645E-240F-454C-B3E9-F8277CBDC5ED}" type="pres">
      <dgm:prSet presAssocID="{0B7FD51E-1C89-46DC-9B89-D3ECDC762A5D}" presName="dummyMaxCanvas" presStyleCnt="0">
        <dgm:presLayoutVars/>
      </dgm:prSet>
      <dgm:spPr/>
    </dgm:pt>
    <dgm:pt modelId="{9A461AF8-A216-4A0B-99C0-CA3214636F30}" type="pres">
      <dgm:prSet presAssocID="{0B7FD51E-1C89-46DC-9B89-D3ECDC762A5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8AFBD-2DBB-4F0A-BA29-4880E93F90FC}" type="pres">
      <dgm:prSet presAssocID="{0B7FD51E-1C89-46DC-9B89-D3ECDC762A5D}" presName="FiveNodes_2" presStyleLbl="node1" presStyleIdx="1" presStyleCnt="5" custLinFactNeighborX="3125" custLinFactNeighborY="-7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D402B7-4563-488F-A3C2-03F8DCE09E7B}" type="pres">
      <dgm:prSet presAssocID="{0B7FD51E-1C89-46DC-9B89-D3ECDC762A5D}" presName="FiveNodes_3" presStyleLbl="node1" presStyleIdx="2" presStyleCnt="5" custLinFactNeighborX="0" custLinFactNeighborY="-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41DD66-7404-4327-9A73-4C4F5B743D40}" type="pres">
      <dgm:prSet presAssocID="{0B7FD51E-1C89-46DC-9B89-D3ECDC762A5D}" presName="FiveNodes_4" presStyleLbl="node1" presStyleIdx="3" presStyleCnt="5" custLinFactNeighborX="-124" custLinFactNeighborY="4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6F175-679C-477F-B505-35B80573B79C}" type="pres">
      <dgm:prSet presAssocID="{0B7FD51E-1C89-46DC-9B89-D3ECDC762A5D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8443E-5A6C-4C1E-8D04-8CA0B50FE414}" type="pres">
      <dgm:prSet presAssocID="{0B7FD51E-1C89-46DC-9B89-D3ECDC762A5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2015F-24A9-4650-9184-DAEECD9E3CF8}" type="pres">
      <dgm:prSet presAssocID="{0B7FD51E-1C89-46DC-9B89-D3ECDC762A5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52F69-EE76-42EB-91E9-CDBF8994DDB0}" type="pres">
      <dgm:prSet presAssocID="{0B7FD51E-1C89-46DC-9B89-D3ECDC762A5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6C6C1-7FDD-46F9-BB7D-8CDE04772D26}" type="pres">
      <dgm:prSet presAssocID="{0B7FD51E-1C89-46DC-9B89-D3ECDC762A5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EF523-3D90-4B77-8FB7-91E92D63E04D}" type="pres">
      <dgm:prSet presAssocID="{0B7FD51E-1C89-46DC-9B89-D3ECDC762A5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30B4F6-D492-47DA-AD40-CFD7682DD4C7}" type="pres">
      <dgm:prSet presAssocID="{0B7FD51E-1C89-46DC-9B89-D3ECDC762A5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746D15-7014-41AF-988B-B2092777990B}" type="pres">
      <dgm:prSet presAssocID="{0B7FD51E-1C89-46DC-9B89-D3ECDC762A5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3870A-BA36-47A4-B177-4FC20B972E16}" type="pres">
      <dgm:prSet presAssocID="{0B7FD51E-1C89-46DC-9B89-D3ECDC762A5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2AC778-6BC1-41B8-93C0-E1CED2BD34C7}" type="pres">
      <dgm:prSet presAssocID="{0B7FD51E-1C89-46DC-9B89-D3ECDC762A5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C88BF2-58AA-4815-8FDE-6E0D6466E6FF}" type="presOf" srcId="{4B9585F7-FE06-4FA2-980E-277ED4103437}" destId="{C130B4F6-D492-47DA-AD40-CFD7682DD4C7}" srcOrd="1" destOrd="0" presId="urn:microsoft.com/office/officeart/2005/8/layout/vProcess5"/>
    <dgm:cxn modelId="{D9B27C1A-5DD0-4E2C-ADD7-14C441F57597}" srcId="{0B7FD51E-1C89-46DC-9B89-D3ECDC762A5D}" destId="{4B9585F7-FE06-4FA2-980E-277ED4103437}" srcOrd="1" destOrd="0" parTransId="{47228C9D-F1B8-4FEB-B044-29A1DA6E1D96}" sibTransId="{A149E9B7-4842-4E9F-92FC-1366A70A3BC0}"/>
    <dgm:cxn modelId="{87E54811-7C1E-4E54-9D3C-CA5F95A354D2}" type="presOf" srcId="{9CC09726-1C79-4B4C-9DEB-3B18EC6CAD38}" destId="{71746D15-7014-41AF-988B-B2092777990B}" srcOrd="1" destOrd="0" presId="urn:microsoft.com/office/officeart/2005/8/layout/vProcess5"/>
    <dgm:cxn modelId="{8AF881A7-8D6A-47A2-97DA-84641D8C8582}" type="presOf" srcId="{65E70515-DDB4-4D91-9BFB-E6B6A0296493}" destId="{49C6F175-679C-477F-B505-35B80573B79C}" srcOrd="0" destOrd="0" presId="urn:microsoft.com/office/officeart/2005/8/layout/vProcess5"/>
    <dgm:cxn modelId="{41B8A0A0-6513-4EEB-BF94-F9A135A1D8E6}" type="presOf" srcId="{B414AE9C-9B8A-4E5D-A52F-397F098730CB}" destId="{2336C6C1-7FDD-46F9-BB7D-8CDE04772D26}" srcOrd="0" destOrd="0" presId="urn:microsoft.com/office/officeart/2005/8/layout/vProcess5"/>
    <dgm:cxn modelId="{B0772B01-8E0F-436F-B996-C2EB70412FA8}" srcId="{0B7FD51E-1C89-46DC-9B89-D3ECDC762A5D}" destId="{65E70515-DDB4-4D91-9BFB-E6B6A0296493}" srcOrd="4" destOrd="0" parTransId="{59F9C23B-8518-461B-883A-B31D52086B5B}" sibTransId="{427F0AFE-F89D-47EA-9C6D-FA3A332D29FD}"/>
    <dgm:cxn modelId="{D8A32506-A37A-4298-8AD4-5BF7227C68AC}" type="presOf" srcId="{6E272690-151C-4654-8896-6B703CE24FFB}" destId="{63C52F69-EE76-42EB-91E9-CDBF8994DDB0}" srcOrd="0" destOrd="0" presId="urn:microsoft.com/office/officeart/2005/8/layout/vProcess5"/>
    <dgm:cxn modelId="{712C3A05-3284-4860-8DA7-305B2414879F}" type="presOf" srcId="{831C6697-C864-492D-969A-25B77C406D22}" destId="{0B58443E-5A6C-4C1E-8D04-8CA0B50FE414}" srcOrd="0" destOrd="0" presId="urn:microsoft.com/office/officeart/2005/8/layout/vProcess5"/>
    <dgm:cxn modelId="{FB363F04-57E2-4338-B4BD-679F4EA22DBA}" type="presOf" srcId="{339C8B2B-5272-4672-87E6-79BD684456AE}" destId="{9A461AF8-A216-4A0B-99C0-CA3214636F30}" srcOrd="0" destOrd="0" presId="urn:microsoft.com/office/officeart/2005/8/layout/vProcess5"/>
    <dgm:cxn modelId="{43250149-23BC-47C3-9065-6C5CF8A8D74F}" type="presOf" srcId="{9CC09726-1C79-4B4C-9DEB-3B18EC6CAD38}" destId="{DFD402B7-4563-488F-A3C2-03F8DCE09E7B}" srcOrd="0" destOrd="0" presId="urn:microsoft.com/office/officeart/2005/8/layout/vProcess5"/>
    <dgm:cxn modelId="{C6FEE56B-A241-475D-BD1C-B846D4D32459}" type="presOf" srcId="{1058F4AC-80B4-422D-BBB6-1EFF8E61FCA8}" destId="{8541DD66-7404-4327-9A73-4C4F5B743D40}" srcOrd="0" destOrd="0" presId="urn:microsoft.com/office/officeart/2005/8/layout/vProcess5"/>
    <dgm:cxn modelId="{7FA3117C-2F1A-4B9A-A2AE-4307AD107581}" type="presOf" srcId="{A149E9B7-4842-4E9F-92FC-1366A70A3BC0}" destId="{2DD2015F-24A9-4650-9184-DAEECD9E3CF8}" srcOrd="0" destOrd="0" presId="urn:microsoft.com/office/officeart/2005/8/layout/vProcess5"/>
    <dgm:cxn modelId="{7E0D8AE4-309C-4D2E-9750-71DFA12B07C0}" srcId="{0B7FD51E-1C89-46DC-9B89-D3ECDC762A5D}" destId="{339C8B2B-5272-4672-87E6-79BD684456AE}" srcOrd="0" destOrd="0" parTransId="{442BC876-6069-4450-818C-060930E9E192}" sibTransId="{831C6697-C864-492D-969A-25B77C406D22}"/>
    <dgm:cxn modelId="{3B2EA1FE-D064-4B23-A826-4B8D4B31F914}" type="presOf" srcId="{65E70515-DDB4-4D91-9BFB-E6B6A0296493}" destId="{A72AC778-6BC1-41B8-93C0-E1CED2BD34C7}" srcOrd="1" destOrd="0" presId="urn:microsoft.com/office/officeart/2005/8/layout/vProcess5"/>
    <dgm:cxn modelId="{19590107-D29A-43DD-B18D-FD7B5798CB95}" type="presOf" srcId="{1058F4AC-80B4-422D-BBB6-1EFF8E61FCA8}" destId="{4903870A-BA36-47A4-B177-4FC20B972E16}" srcOrd="1" destOrd="0" presId="urn:microsoft.com/office/officeart/2005/8/layout/vProcess5"/>
    <dgm:cxn modelId="{6D60BAF7-F45E-4DDA-9E67-838199E9CA74}" type="presOf" srcId="{0B7FD51E-1C89-46DC-9B89-D3ECDC762A5D}" destId="{1892A427-9D6E-414B-825C-9F0BFF77CB59}" srcOrd="0" destOrd="0" presId="urn:microsoft.com/office/officeart/2005/8/layout/vProcess5"/>
    <dgm:cxn modelId="{5270B7DC-C0B2-44D7-B657-5D05C22BDF0C}" type="presOf" srcId="{339C8B2B-5272-4672-87E6-79BD684456AE}" destId="{D81EF523-3D90-4B77-8FB7-91E92D63E04D}" srcOrd="1" destOrd="0" presId="urn:microsoft.com/office/officeart/2005/8/layout/vProcess5"/>
    <dgm:cxn modelId="{AF1F976C-3BFD-47D2-AC61-68078AD9F16E}" srcId="{0B7FD51E-1C89-46DC-9B89-D3ECDC762A5D}" destId="{9CC09726-1C79-4B4C-9DEB-3B18EC6CAD38}" srcOrd="2" destOrd="0" parTransId="{4D20E906-FC5B-49B6-A855-1117C2D9C445}" sibTransId="{6E272690-151C-4654-8896-6B703CE24FFB}"/>
    <dgm:cxn modelId="{9940EC0E-E155-4B30-AEFC-3D51D8FF9300}" srcId="{0B7FD51E-1C89-46DC-9B89-D3ECDC762A5D}" destId="{1058F4AC-80B4-422D-BBB6-1EFF8E61FCA8}" srcOrd="3" destOrd="0" parTransId="{6F452884-DA75-4AEE-82D2-CE9E030F5E18}" sibTransId="{B414AE9C-9B8A-4E5D-A52F-397F098730CB}"/>
    <dgm:cxn modelId="{D8FFE022-F05D-4A9A-88FD-088F170D2F95}" type="presOf" srcId="{4B9585F7-FE06-4FA2-980E-277ED4103437}" destId="{7308AFBD-2DBB-4F0A-BA29-4880E93F90FC}" srcOrd="0" destOrd="0" presId="urn:microsoft.com/office/officeart/2005/8/layout/vProcess5"/>
    <dgm:cxn modelId="{F368F211-8253-4850-9277-DDA83A65E128}" type="presParOf" srcId="{1892A427-9D6E-414B-825C-9F0BFF77CB59}" destId="{FFD1645E-240F-454C-B3E9-F8277CBDC5ED}" srcOrd="0" destOrd="0" presId="urn:microsoft.com/office/officeart/2005/8/layout/vProcess5"/>
    <dgm:cxn modelId="{4654FFCE-A27D-4303-AC98-E9D6D6128A91}" type="presParOf" srcId="{1892A427-9D6E-414B-825C-9F0BFF77CB59}" destId="{9A461AF8-A216-4A0B-99C0-CA3214636F30}" srcOrd="1" destOrd="0" presId="urn:microsoft.com/office/officeart/2005/8/layout/vProcess5"/>
    <dgm:cxn modelId="{0F6D20C4-DECB-4E2C-86C5-BCE9D10D4C1B}" type="presParOf" srcId="{1892A427-9D6E-414B-825C-9F0BFF77CB59}" destId="{7308AFBD-2DBB-4F0A-BA29-4880E93F90FC}" srcOrd="2" destOrd="0" presId="urn:microsoft.com/office/officeart/2005/8/layout/vProcess5"/>
    <dgm:cxn modelId="{0F5F6478-C95E-40AD-B087-84F943A88A5F}" type="presParOf" srcId="{1892A427-9D6E-414B-825C-9F0BFF77CB59}" destId="{DFD402B7-4563-488F-A3C2-03F8DCE09E7B}" srcOrd="3" destOrd="0" presId="urn:microsoft.com/office/officeart/2005/8/layout/vProcess5"/>
    <dgm:cxn modelId="{BEE0D351-957C-43BA-B807-98FD153F32A9}" type="presParOf" srcId="{1892A427-9D6E-414B-825C-9F0BFF77CB59}" destId="{8541DD66-7404-4327-9A73-4C4F5B743D40}" srcOrd="4" destOrd="0" presId="urn:microsoft.com/office/officeart/2005/8/layout/vProcess5"/>
    <dgm:cxn modelId="{F4E1F82B-1A4E-4928-A9E9-C1C09D695CA8}" type="presParOf" srcId="{1892A427-9D6E-414B-825C-9F0BFF77CB59}" destId="{49C6F175-679C-477F-B505-35B80573B79C}" srcOrd="5" destOrd="0" presId="urn:microsoft.com/office/officeart/2005/8/layout/vProcess5"/>
    <dgm:cxn modelId="{07FA143D-1E11-4359-BF53-F5DA6BF3B9E1}" type="presParOf" srcId="{1892A427-9D6E-414B-825C-9F0BFF77CB59}" destId="{0B58443E-5A6C-4C1E-8D04-8CA0B50FE414}" srcOrd="6" destOrd="0" presId="urn:microsoft.com/office/officeart/2005/8/layout/vProcess5"/>
    <dgm:cxn modelId="{22E47C94-CC44-4A6A-B940-5FB3F5B94D17}" type="presParOf" srcId="{1892A427-9D6E-414B-825C-9F0BFF77CB59}" destId="{2DD2015F-24A9-4650-9184-DAEECD9E3CF8}" srcOrd="7" destOrd="0" presId="urn:microsoft.com/office/officeart/2005/8/layout/vProcess5"/>
    <dgm:cxn modelId="{3B28347A-DC5B-43A4-90C0-FED6F5CDF432}" type="presParOf" srcId="{1892A427-9D6E-414B-825C-9F0BFF77CB59}" destId="{63C52F69-EE76-42EB-91E9-CDBF8994DDB0}" srcOrd="8" destOrd="0" presId="urn:microsoft.com/office/officeart/2005/8/layout/vProcess5"/>
    <dgm:cxn modelId="{022F1E34-FB0B-4794-ABE2-FBDA058BB170}" type="presParOf" srcId="{1892A427-9D6E-414B-825C-9F0BFF77CB59}" destId="{2336C6C1-7FDD-46F9-BB7D-8CDE04772D26}" srcOrd="9" destOrd="0" presId="urn:microsoft.com/office/officeart/2005/8/layout/vProcess5"/>
    <dgm:cxn modelId="{3353618C-D72C-4BD5-8695-A4317ED595C4}" type="presParOf" srcId="{1892A427-9D6E-414B-825C-9F0BFF77CB59}" destId="{D81EF523-3D90-4B77-8FB7-91E92D63E04D}" srcOrd="10" destOrd="0" presId="urn:microsoft.com/office/officeart/2005/8/layout/vProcess5"/>
    <dgm:cxn modelId="{EFC9241A-7BD1-4AFE-9D97-A26B5E32092E}" type="presParOf" srcId="{1892A427-9D6E-414B-825C-9F0BFF77CB59}" destId="{C130B4F6-D492-47DA-AD40-CFD7682DD4C7}" srcOrd="11" destOrd="0" presId="urn:microsoft.com/office/officeart/2005/8/layout/vProcess5"/>
    <dgm:cxn modelId="{51701947-F508-4EBC-BE7D-6773BCD44A29}" type="presParOf" srcId="{1892A427-9D6E-414B-825C-9F0BFF77CB59}" destId="{71746D15-7014-41AF-988B-B2092777990B}" srcOrd="12" destOrd="0" presId="urn:microsoft.com/office/officeart/2005/8/layout/vProcess5"/>
    <dgm:cxn modelId="{03454811-6FAF-4927-8DB8-F844C38AD079}" type="presParOf" srcId="{1892A427-9D6E-414B-825C-9F0BFF77CB59}" destId="{4903870A-BA36-47A4-B177-4FC20B972E16}" srcOrd="13" destOrd="0" presId="urn:microsoft.com/office/officeart/2005/8/layout/vProcess5"/>
    <dgm:cxn modelId="{FD9EF017-970E-43C7-9ED4-BECA3BE448E9}" type="presParOf" srcId="{1892A427-9D6E-414B-825C-9F0BFF77CB59}" destId="{A72AC778-6BC1-41B8-93C0-E1CED2BD34C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0625B-EA02-4900-A03D-6D9AFA3CBF69}">
      <dsp:nvSpPr>
        <dsp:cNvPr id="0" name=""/>
        <dsp:cNvSpPr/>
      </dsp:nvSpPr>
      <dsp:spPr>
        <a:xfrm>
          <a:off x="0" y="347469"/>
          <a:ext cx="2700336" cy="1714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C6B2DC-76C8-4D30-91A6-A5B978CB64E5}">
      <dsp:nvSpPr>
        <dsp:cNvPr id="0" name=""/>
        <dsp:cNvSpPr/>
      </dsp:nvSpPr>
      <dsp:spPr>
        <a:xfrm>
          <a:off x="300037" y="632505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«Алаш» </a:t>
          </a:r>
          <a:r>
            <a:rPr lang="ru-RU" sz="1400" b="0" i="0" kern="1200" dirty="0" err="1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партиясы</a:t>
          </a:r>
          <a:r>
            <a:rPr lang="ru-RU" sz="1400" b="0" i="0" kern="120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400" b="0" i="0" kern="1200" dirty="0" err="1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қазақтың</a:t>
          </a:r>
          <a:r>
            <a:rPr lang="ru-RU" sz="1400" b="0" i="0" kern="120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kern="1200" dirty="0" err="1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тұңғыш</a:t>
          </a:r>
          <a:r>
            <a:rPr lang="ru-RU" sz="1400" b="0" i="0" kern="120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kern="1200" dirty="0" err="1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ұлттық</a:t>
          </a:r>
          <a:r>
            <a:rPr lang="ru-RU" sz="1400" b="0" i="0" kern="120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400" b="0" i="0" kern="1200" dirty="0" err="1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демократиялық</a:t>
          </a:r>
          <a:r>
            <a:rPr lang="ru-RU" sz="1400" b="0" i="0" kern="120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kern="1200" dirty="0" err="1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партиясы</a:t>
          </a:r>
          <a:r>
            <a:rPr lang="ru-RU" sz="1400" b="0" i="0" kern="120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	(1917-20).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 err="1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Қазақ</a:t>
          </a:r>
          <a:r>
            <a:rPr lang="ru-RU" sz="1400" b="0" i="0" kern="120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kern="1200" dirty="0" err="1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зиялылары</a:t>
          </a:r>
          <a:r>
            <a:rPr lang="ru-RU" sz="1400" b="0" i="0" kern="120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kern="1200" dirty="0" err="1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қоғамдық</a:t>
          </a:r>
          <a:r>
            <a:rPr lang="ru-RU" sz="1400" b="0" i="0" kern="120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kern="1200" dirty="0" err="1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сұранысқа</a:t>
          </a:r>
          <a:r>
            <a:rPr lang="ru-RU" sz="1400" b="0" i="0" kern="120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сай партия </a:t>
          </a:r>
          <a:r>
            <a:rPr lang="ru-RU" sz="1400" b="0" i="0" kern="1200" dirty="0" err="1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құру</a:t>
          </a:r>
          <a:r>
            <a:rPr lang="ru-RU" sz="1400" b="0" i="0" kern="120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kern="1200" dirty="0" err="1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әрекетін</a:t>
          </a:r>
          <a:r>
            <a:rPr lang="ru-RU" sz="1400" b="0" i="0" kern="120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1-орыс революция </a:t>
          </a:r>
          <a:r>
            <a:rPr lang="ru-RU" sz="1400" b="0" i="0" kern="1200" dirty="0" err="1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жылдарында</a:t>
          </a:r>
          <a:r>
            <a:rPr lang="ru-RU" sz="1400" b="0" i="0" kern="120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(1905-07) </a:t>
          </a:r>
          <a:r>
            <a:rPr lang="ru-RU" sz="1400" b="0" i="0" kern="1200" dirty="0" err="1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қолға</a:t>
          </a:r>
          <a:r>
            <a:rPr lang="ru-RU" sz="1400" b="0" i="0" kern="120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kern="1200" dirty="0" err="1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алды</a:t>
          </a:r>
          <a:r>
            <a:rPr lang="ru-RU" sz="1400" b="0" i="0" kern="120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259" y="682727"/>
        <a:ext cx="2599892" cy="1614269"/>
      </dsp:txXfrm>
    </dsp:sp>
    <dsp:sp modelId="{524E1C4F-26CC-4ACD-8726-732ACD186142}">
      <dsp:nvSpPr>
        <dsp:cNvPr id="0" name=""/>
        <dsp:cNvSpPr/>
      </dsp:nvSpPr>
      <dsp:spPr>
        <a:xfrm>
          <a:off x="3300411" y="347469"/>
          <a:ext cx="2700336" cy="2222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A6807-E7A5-4642-9FB3-FCE7502365B3}">
      <dsp:nvSpPr>
        <dsp:cNvPr id="0" name=""/>
        <dsp:cNvSpPr/>
      </dsp:nvSpPr>
      <dsp:spPr>
        <a:xfrm>
          <a:off x="3600448" y="632505"/>
          <a:ext cx="2700336" cy="2222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1905 жылы соңына қарай Орал қаласында өткен қазақ облыстары өкілдерінің съезі «Қазақ конституциялық демократиялық партиясын құру туралы» шешім қабылдады.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9 адамнан тұрған оның ОК мен бағдарламасы жөніндегі хабар «Фикер» (Пікір) газетінде жарияланды (1905, 25-желтоқсан).</a:t>
          </a:r>
          <a:endParaRPr lang="ru-KZ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5541" y="697598"/>
        <a:ext cx="2570150" cy="2092254"/>
      </dsp:txXfrm>
    </dsp:sp>
    <dsp:sp modelId="{98E02A89-DF0E-42F2-97C3-8F67BD80B37C}">
      <dsp:nvSpPr>
        <dsp:cNvPr id="0" name=""/>
        <dsp:cNvSpPr/>
      </dsp:nvSpPr>
      <dsp:spPr>
        <a:xfrm>
          <a:off x="6600822" y="347469"/>
          <a:ext cx="2700336" cy="3529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E4A4C-B5B5-40F1-8D81-257391DE366F}">
      <dsp:nvSpPr>
        <dsp:cNvPr id="0" name=""/>
        <dsp:cNvSpPr/>
      </dsp:nvSpPr>
      <dsp:spPr>
        <a:xfrm>
          <a:off x="6900860" y="632505"/>
          <a:ext cx="2700336" cy="35293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Алғашқы жалпықазақ съезін өткізу үшін «Қазақ» газеті жанынан құрылған ұйымдастыру бюросы күн тәртібінде «Қазақ саяси партиясын жасау мәселесін» ұсынды. 1917 жылғы 21-26-шілде аралығында Орынбор қаласында өткен жалпықазақ съезі қазақ саяси партиясын құру туралы мәселе қарап, мынадай шешім қабылдайды: «Қазақ халқының өз алдында саяси партиясы болуды тиіс көріп, бұл партияның жобасын жасауды съезд «Шураи исламға» сайланған қазақ өкілдеріне тапсырды.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Партияның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негізгі демократиялық, федеративтік парламенттік республикаға құрылмақ…», Партияның ұйымдық тұрғыдан құрылуы күзге, яғни Бүкілресейлік Құрылтай жиналысына депутаттар сайлау науқанына тұстас келді.</a:t>
          </a:r>
          <a:endParaRPr lang="ru-KZ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79950" y="711595"/>
        <a:ext cx="2542156" cy="33711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4B897-FA14-4987-8AEF-C5C014834A56}">
      <dsp:nvSpPr>
        <dsp:cNvPr id="0" name=""/>
        <dsp:cNvSpPr/>
      </dsp:nvSpPr>
      <dsp:spPr>
        <a:xfrm rot="5400000">
          <a:off x="-394943" y="1304954"/>
          <a:ext cx="1756357" cy="2126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D88F1-7D55-4B62-90F6-E58DA1E9E254}">
      <dsp:nvSpPr>
        <dsp:cNvPr id="0" name=""/>
        <dsp:cNvSpPr/>
      </dsp:nvSpPr>
      <dsp:spPr>
        <a:xfrm>
          <a:off x="3040" y="175103"/>
          <a:ext cx="2362387" cy="1417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/>
            <a:t>Сонымен бір мезгілде «Қазақ басқармасынан барлық облыстардағы қазақ комитеттеріне қазақ саяси партиясының атын «Алаш» қою туралы жеделхаттар жіберілді. «Алаш» партиясының облыстық ұйымдары 1917 жылы қазан айынан қалыптаса бастады. </a:t>
          </a:r>
          <a:endParaRPr lang="en-US" sz="1000" kern="1200"/>
        </a:p>
      </dsp:txBody>
      <dsp:txXfrm>
        <a:off x="44555" y="216618"/>
        <a:ext cx="2279357" cy="1334402"/>
      </dsp:txXfrm>
    </dsp:sp>
    <dsp:sp modelId="{3025A0B3-5D0B-4B1A-B3E7-14702A48ECC0}">
      <dsp:nvSpPr>
        <dsp:cNvPr id="0" name=""/>
        <dsp:cNvSpPr/>
      </dsp:nvSpPr>
      <dsp:spPr>
        <a:xfrm>
          <a:off x="490951" y="2190849"/>
          <a:ext cx="3126541" cy="2126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CA297-D1E0-4AA2-8525-EACB4A87C8E9}">
      <dsp:nvSpPr>
        <dsp:cNvPr id="0" name=""/>
        <dsp:cNvSpPr/>
      </dsp:nvSpPr>
      <dsp:spPr>
        <a:xfrm>
          <a:off x="3040" y="1946894"/>
          <a:ext cx="2362387" cy="1417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/>
            <a:t>«Алаш» жарияланған бағдарламасында Ресейдің демократиялық, федеративтік республика болғандығын жақтады. Бағдарлама бойынша шашыранды қазақ облыстары өз билігі өзінде тұтас бір мемлекетке бірігіп, автономиялы негізде тұтас Ресей Федерациясының құрамына енбек. </a:t>
          </a:r>
          <a:endParaRPr lang="en-US" sz="1000" kern="1200"/>
        </a:p>
      </dsp:txBody>
      <dsp:txXfrm>
        <a:off x="44555" y="1988409"/>
        <a:ext cx="2279357" cy="1334402"/>
      </dsp:txXfrm>
    </dsp:sp>
    <dsp:sp modelId="{1744B3CD-5E88-49FA-8E41-F7EA0F1D1544}">
      <dsp:nvSpPr>
        <dsp:cNvPr id="0" name=""/>
        <dsp:cNvSpPr/>
      </dsp:nvSpPr>
      <dsp:spPr>
        <a:xfrm>
          <a:off x="3145015" y="1946894"/>
          <a:ext cx="2362387" cy="1417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/>
            <a:t>Әлеуметтік қатынаста феодалдық аристократияны шектеу, таптық жіктелу мәселесі қойылған жоқ, керісінше жалпыұлттық мүдде ұлттық тұтастық бағытында тұрды.</a:t>
          </a:r>
          <a:endParaRPr lang="en-US" sz="1000" kern="1200"/>
        </a:p>
      </dsp:txBody>
      <dsp:txXfrm>
        <a:off x="3186530" y="1988409"/>
        <a:ext cx="2279357" cy="13344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61AF8-A216-4A0B-99C0-CA3214636F30}">
      <dsp:nvSpPr>
        <dsp:cNvPr id="0" name=""/>
        <dsp:cNvSpPr/>
      </dsp:nvSpPr>
      <dsp:spPr>
        <a:xfrm>
          <a:off x="0" y="0"/>
          <a:ext cx="7392921" cy="7982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«Алаш»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партиясының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бағдарламасы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алғаш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рет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1917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жылдың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қарашасында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Қазақ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газетінде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жарияланған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бағдарлама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379" y="23379"/>
        <a:ext cx="6438203" cy="751449"/>
      </dsp:txXfrm>
    </dsp:sp>
    <dsp:sp modelId="{7308AFBD-2DBB-4F0A-BA29-4880E93F90FC}">
      <dsp:nvSpPr>
        <dsp:cNvPr id="0" name=""/>
        <dsp:cNvSpPr/>
      </dsp:nvSpPr>
      <dsp:spPr>
        <a:xfrm>
          <a:off x="783097" y="851318"/>
          <a:ext cx="7392921" cy="798207"/>
        </a:xfrm>
        <a:prstGeom prst="roundRect">
          <a:avLst>
            <a:gd name="adj" fmla="val 10000"/>
          </a:avLst>
        </a:prstGeom>
        <a:solidFill>
          <a:schemeClr val="accent2">
            <a:hueOff val="840789"/>
            <a:satOff val="-893"/>
            <a:lumOff val="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Оны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жасаушылар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Ә.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Бөкейханов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А.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Байтұрсынұлы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М. Дулатов, Е.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Ғұмаров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Е.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Тұрмұхамедов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Ғ.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Жүндібаев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Е.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Бірімжанов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6476" y="874697"/>
        <a:ext cx="6275260" cy="751449"/>
      </dsp:txXfrm>
    </dsp:sp>
    <dsp:sp modelId="{DFD402B7-4563-488F-A3C2-03F8DCE09E7B}">
      <dsp:nvSpPr>
        <dsp:cNvPr id="0" name=""/>
        <dsp:cNvSpPr/>
      </dsp:nvSpPr>
      <dsp:spPr>
        <a:xfrm>
          <a:off x="1104137" y="1817108"/>
          <a:ext cx="7392921" cy="798207"/>
        </a:xfrm>
        <a:prstGeom prst="roundRect">
          <a:avLst>
            <a:gd name="adj" fmla="val 10000"/>
          </a:avLst>
        </a:prstGeom>
        <a:solidFill>
          <a:schemeClr val="accent2">
            <a:hueOff val="1681577"/>
            <a:satOff val="-1786"/>
            <a:lumOff val="137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Бағдарлама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мынадай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тараулардан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тұрды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мемлекет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қалпы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жергілікті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бостандық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негізгі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хұқық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дін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ісі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билік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һәм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сот, ел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қорғау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салық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жұмысшылар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ғылым-білім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үйрету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жер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мәселесі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7516" y="1840487"/>
        <a:ext cx="6275260" cy="751449"/>
      </dsp:txXfrm>
    </dsp:sp>
    <dsp:sp modelId="{8541DD66-7404-4327-9A73-4C4F5B743D40}">
      <dsp:nvSpPr>
        <dsp:cNvPr id="0" name=""/>
        <dsp:cNvSpPr/>
      </dsp:nvSpPr>
      <dsp:spPr>
        <a:xfrm>
          <a:off x="1647039" y="2763781"/>
          <a:ext cx="7392921" cy="798207"/>
        </a:xfrm>
        <a:prstGeom prst="roundRect">
          <a:avLst>
            <a:gd name="adj" fmla="val 10000"/>
          </a:avLst>
        </a:prstGeom>
        <a:solidFill>
          <a:schemeClr val="accent2">
            <a:hueOff val="2522366"/>
            <a:satOff val="-2679"/>
            <a:lumOff val="205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Бұл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бағдарлама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өзінің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мақсаты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мазмұны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жағынан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сол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дәуірдегі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саяси-қоғамдық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қажеттіліктерді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толық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қанағаттандыра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алатын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құжат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екендігі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байқалады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70418" y="2787160"/>
        <a:ext cx="6275260" cy="751449"/>
      </dsp:txXfrm>
    </dsp:sp>
    <dsp:sp modelId="{49C6F175-679C-477F-B505-35B80573B79C}">
      <dsp:nvSpPr>
        <dsp:cNvPr id="0" name=""/>
        <dsp:cNvSpPr/>
      </dsp:nvSpPr>
      <dsp:spPr>
        <a:xfrm>
          <a:off x="2208275" y="3636276"/>
          <a:ext cx="7392921" cy="798207"/>
        </a:xfrm>
        <a:prstGeom prst="roundRect">
          <a:avLst>
            <a:gd name="adj" fmla="val 10000"/>
          </a:avLst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«Алаш»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партиясының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маңызды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әрі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басты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құжаты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оның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демократиялық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гуманистік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принциптерге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негізделген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саяси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құрылым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екендігін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көрсетеді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Бағдарламаның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мазмұнынан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Семей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облыстық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қазақ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съезінде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көтерілген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мәселелер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көбірек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көрініс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тапқаны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аңғарылады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1654" y="3659655"/>
        <a:ext cx="6275260" cy="751449"/>
      </dsp:txXfrm>
    </dsp:sp>
    <dsp:sp modelId="{0B58443E-5A6C-4C1E-8D04-8CA0B50FE414}">
      <dsp:nvSpPr>
        <dsp:cNvPr id="0" name=""/>
        <dsp:cNvSpPr/>
      </dsp:nvSpPr>
      <dsp:spPr>
        <a:xfrm>
          <a:off x="6874087" y="583134"/>
          <a:ext cx="518834" cy="51883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6990825" y="583134"/>
        <a:ext cx="285358" cy="390423"/>
      </dsp:txXfrm>
    </dsp:sp>
    <dsp:sp modelId="{2DD2015F-24A9-4650-9184-DAEECD9E3CF8}">
      <dsp:nvSpPr>
        <dsp:cNvPr id="0" name=""/>
        <dsp:cNvSpPr/>
      </dsp:nvSpPr>
      <dsp:spPr>
        <a:xfrm>
          <a:off x="7426155" y="1492203"/>
          <a:ext cx="518834" cy="51883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394490"/>
            <a:satOff val="476"/>
            <a:lumOff val="146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394490"/>
              <a:satOff val="476"/>
              <a:lumOff val="1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7542893" y="1492203"/>
        <a:ext cx="285358" cy="390423"/>
      </dsp:txXfrm>
    </dsp:sp>
    <dsp:sp modelId="{63C52F69-EE76-42EB-91E9-CDBF8994DDB0}">
      <dsp:nvSpPr>
        <dsp:cNvPr id="0" name=""/>
        <dsp:cNvSpPr/>
      </dsp:nvSpPr>
      <dsp:spPr>
        <a:xfrm>
          <a:off x="7978224" y="2387969"/>
          <a:ext cx="518834" cy="51883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788980"/>
            <a:satOff val="952"/>
            <a:lumOff val="293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788980"/>
              <a:satOff val="952"/>
              <a:lumOff val="2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8094962" y="2387969"/>
        <a:ext cx="285358" cy="390423"/>
      </dsp:txXfrm>
    </dsp:sp>
    <dsp:sp modelId="{2336C6C1-7FDD-46F9-BB7D-8CDE04772D26}">
      <dsp:nvSpPr>
        <dsp:cNvPr id="0" name=""/>
        <dsp:cNvSpPr/>
      </dsp:nvSpPr>
      <dsp:spPr>
        <a:xfrm>
          <a:off x="8530293" y="3305907"/>
          <a:ext cx="518834" cy="51883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183470"/>
            <a:satOff val="1428"/>
            <a:lumOff val="439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4183470"/>
              <a:satOff val="1428"/>
              <a:lumOff val="4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8647031" y="3305907"/>
        <a:ext cx="285358" cy="390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KZ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1C288F8-EFB8-40ED-A886-E350059FA6F0}" type="datetimeFigureOut">
              <a:rPr lang="ru-KZ" smtClean="0"/>
              <a:t>07.11.2025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C83367B-9726-4EC1-8CA2-F1998197B43E}" type="slidenum">
              <a:rPr lang="ru-KZ" smtClean="0"/>
              <a:t>‹#›</a:t>
            </a:fld>
            <a:endParaRPr lang="ru-K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59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88F8-EFB8-40ED-A886-E350059FA6F0}" type="datetimeFigureOut">
              <a:rPr lang="ru-KZ" smtClean="0"/>
              <a:t>07.11.2025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367B-9726-4EC1-8CA2-F1998197B43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837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88F8-EFB8-40ED-A886-E350059FA6F0}" type="datetimeFigureOut">
              <a:rPr lang="ru-KZ" smtClean="0"/>
              <a:t>07.11.2025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367B-9726-4EC1-8CA2-F1998197B43E}" type="slidenum">
              <a:rPr lang="ru-KZ" smtClean="0"/>
              <a:t>‹#›</a:t>
            </a:fld>
            <a:endParaRPr lang="ru-K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737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88F8-EFB8-40ED-A886-E350059FA6F0}" type="datetimeFigureOut">
              <a:rPr lang="ru-KZ" smtClean="0"/>
              <a:t>07.11.2025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367B-9726-4EC1-8CA2-F1998197B43E}" type="slidenum">
              <a:rPr lang="ru-KZ" smtClean="0"/>
              <a:t>‹#›</a:t>
            </a:fld>
            <a:endParaRPr lang="ru-K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575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88F8-EFB8-40ED-A886-E350059FA6F0}" type="datetimeFigureOut">
              <a:rPr lang="ru-KZ" smtClean="0"/>
              <a:t>07.11.2025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367B-9726-4EC1-8CA2-F1998197B43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32464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88F8-EFB8-40ED-A886-E350059FA6F0}" type="datetimeFigureOut">
              <a:rPr lang="ru-KZ" smtClean="0"/>
              <a:t>07.11.2025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367B-9726-4EC1-8CA2-F1998197B43E}" type="slidenum">
              <a:rPr lang="ru-KZ" smtClean="0"/>
              <a:t>‹#›</a:t>
            </a:fld>
            <a:endParaRPr lang="ru-K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292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88F8-EFB8-40ED-A886-E350059FA6F0}" type="datetimeFigureOut">
              <a:rPr lang="ru-KZ" smtClean="0"/>
              <a:t>07.11.2025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367B-9726-4EC1-8CA2-F1998197B43E}" type="slidenum">
              <a:rPr lang="ru-KZ" smtClean="0"/>
              <a:t>‹#›</a:t>
            </a:fld>
            <a:endParaRPr lang="ru-K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291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88F8-EFB8-40ED-A886-E350059FA6F0}" type="datetimeFigureOut">
              <a:rPr lang="ru-KZ" smtClean="0"/>
              <a:t>07.11.2025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367B-9726-4EC1-8CA2-F1998197B43E}" type="slidenum">
              <a:rPr lang="ru-KZ" smtClean="0"/>
              <a:t>‹#›</a:t>
            </a:fld>
            <a:endParaRPr lang="ru-K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761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88F8-EFB8-40ED-A886-E350059FA6F0}" type="datetimeFigureOut">
              <a:rPr lang="ru-KZ" smtClean="0"/>
              <a:t>07.11.2025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367B-9726-4EC1-8CA2-F1998197B43E}" type="slidenum">
              <a:rPr lang="ru-KZ" smtClean="0"/>
              <a:t>‹#›</a:t>
            </a:fld>
            <a:endParaRPr lang="ru-K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742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88F8-EFB8-40ED-A886-E350059FA6F0}" type="datetimeFigureOut">
              <a:rPr lang="ru-KZ" smtClean="0"/>
              <a:t>07.11.2025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367B-9726-4EC1-8CA2-F1998197B43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936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88F8-EFB8-40ED-A886-E350059FA6F0}" type="datetimeFigureOut">
              <a:rPr lang="ru-KZ" smtClean="0"/>
              <a:t>07.11.2025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367B-9726-4EC1-8CA2-F1998197B43E}" type="slidenum">
              <a:rPr lang="ru-KZ" smtClean="0"/>
              <a:t>‹#›</a:t>
            </a:fld>
            <a:endParaRPr lang="ru-K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53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88F8-EFB8-40ED-A886-E350059FA6F0}" type="datetimeFigureOut">
              <a:rPr lang="ru-KZ" smtClean="0"/>
              <a:t>07.11.2025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367B-9726-4EC1-8CA2-F1998197B43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527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88F8-EFB8-40ED-A886-E350059FA6F0}" type="datetimeFigureOut">
              <a:rPr lang="ru-KZ" smtClean="0"/>
              <a:t>07.11.2025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367B-9726-4EC1-8CA2-F1998197B43E}" type="slidenum">
              <a:rPr lang="ru-KZ" smtClean="0"/>
              <a:t>‹#›</a:t>
            </a:fld>
            <a:endParaRPr lang="ru-K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14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88F8-EFB8-40ED-A886-E350059FA6F0}" type="datetimeFigureOut">
              <a:rPr lang="ru-KZ" smtClean="0"/>
              <a:t>07.11.2025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367B-9726-4EC1-8CA2-F1998197B43E}" type="slidenum">
              <a:rPr lang="ru-KZ" smtClean="0"/>
              <a:t>‹#›</a:t>
            </a:fld>
            <a:endParaRPr lang="ru-K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40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88F8-EFB8-40ED-A886-E350059FA6F0}" type="datetimeFigureOut">
              <a:rPr lang="ru-KZ" smtClean="0"/>
              <a:t>07.11.2025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367B-9726-4EC1-8CA2-F1998197B43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17514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88F8-EFB8-40ED-A886-E350059FA6F0}" type="datetimeFigureOut">
              <a:rPr lang="ru-KZ" smtClean="0"/>
              <a:t>07.11.2025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367B-9726-4EC1-8CA2-F1998197B43E}" type="slidenum">
              <a:rPr lang="ru-KZ" smtClean="0"/>
              <a:t>‹#›</a:t>
            </a:fld>
            <a:endParaRPr lang="ru-K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448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88F8-EFB8-40ED-A886-E350059FA6F0}" type="datetimeFigureOut">
              <a:rPr lang="ru-KZ" smtClean="0"/>
              <a:t>07.11.2025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367B-9726-4EC1-8CA2-F1998197B43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09430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KZ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C288F8-EFB8-40ED-A886-E350059FA6F0}" type="datetimeFigureOut">
              <a:rPr lang="ru-KZ" smtClean="0"/>
              <a:t>07.11.2025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83367B-9726-4EC1-8CA2-F1998197B43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9699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53EDA46E-AECC-43B8-B54F-FA6E4C0C65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A789037-2F02-4B13-8573-CB800A968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1795" y="576916"/>
            <a:ext cx="3992501" cy="573498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extrusionH="76200" contourW="12700">
            <a:bevelT w="19050" h="0" prst="coolSlant"/>
            <a:extrusionClr>
              <a:schemeClr val="accent3">
                <a:lumMod val="50000"/>
              </a:schemeClr>
            </a:extrusionClr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67B4C5E-A726-4AC9-9254-E81F0698BD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24673" y="742355"/>
            <a:ext cx="3666744" cy="5404104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EB0AD9-7AAE-4DF9-4B7F-B44BF52EB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207" y="996699"/>
            <a:ext cx="3055676" cy="3265429"/>
          </a:xfrm>
          <a:ln w="381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ДӘРІС </a:t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</a:t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Алаш </a:t>
            </a:r>
            <a:r>
              <a:rPr lang="ru-RU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қайраткерлерінің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партия </a:t>
            </a:r>
            <a:r>
              <a:rPr lang="ru-RU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қоғамда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демократиялық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институттарды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жолындағы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lang="kk-KZ" sz="2200" dirty="0">
                <a:solidFill>
                  <a:schemeClr val="bg1"/>
                </a:solidFill>
              </a:rPr>
              <a:t/>
            </a:r>
            <a:br>
              <a:rPr lang="kk-KZ" sz="2200" dirty="0">
                <a:solidFill>
                  <a:schemeClr val="bg1"/>
                </a:solidFill>
              </a:rPr>
            </a:br>
            <a:endParaRPr lang="ru-KZ" sz="22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7F9D90F-7118-49FD-9E75-223103DD93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76971" y="4397593"/>
            <a:ext cx="276214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33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12B819D-CC31-407E-85A4-38D86944A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433B347-AE1B-487E-9813-FC88C0DD71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contourW="12700">
            <a:bevelT w="6350" h="6350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FE02B2F-D95A-47B1-8DA1-163D342608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D867580-55A6-4E67-A38E-4D1E3D4FBA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78CFCB-E134-D3D7-D39E-60A0E570E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«Алаш»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партиясы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айбарлы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қайраткерлері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тарихынан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халықтың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жүрегіне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елдікке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үміт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ұялатты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Алаш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идеясы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біріктіруші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тұтастырушы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идея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қашан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қазақпен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жасайды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Алаштың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Алаш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кайраткерлері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қалыптастырған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санамызды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жаңғырту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сапары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тәуелсіздігімізді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тұғырлы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етер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берік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ұстындардың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бірегейі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K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852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B7C4858-FAA3-4226-A856-193A01910E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8C1B503-0291-4E82-A65E-72D604D9F6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3F836C5-9601-4982-A121-CCA49BF7BA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bg2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F4FAF2-1B01-0EB6-10DE-697A8658F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kk-KZ" sz="3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ӘДЕБИЕТТЕР ТІЗІМІ</a:t>
            </a:r>
            <a:endParaRPr lang="ru-KZ" sz="31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6CD0D05-FF47-4ABB-841C-0600CADC35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97C637-D863-45BE-B39F-C04988D83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360" y="469900"/>
            <a:ext cx="5953630" cy="5405968"/>
          </a:xfrm>
          <a:ln w="76200">
            <a:solidFill>
              <a:schemeClr val="accent1"/>
            </a:solidFill>
          </a:ln>
        </p:spPr>
        <p:txBody>
          <a:bodyPr anchor="ctr">
            <a:normAutofit fontScale="92500" lnSpcReduction="200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Бөкейханов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Ә.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Шығармалар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Алматы: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1994. – 384 б.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2.Қазақ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қоғамындағы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әкімшілік-шаруашылық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жүйелерінің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эволюциясы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Алматы:Экономика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1999. – 361 б.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Шығыс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облысы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заман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тарихынқұжаттандыру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орталығы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(Семей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қаласы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152-қ. 1-т. 50-іс.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4.«Қазақ»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газеті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Құраст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Субханбердина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Ү,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Дәуітов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С.– Алматы: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энциклопедиясы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1998. – 560 б.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5.Жиренчин К.А. Политическое развитие Казахстана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вХІХ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ХХ веках. – Алматы: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Жарғы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1996. – 352 с.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6.Қойгелдиев.М.,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Омарбеков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Т.Тарихтағылым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дейді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– Алматы: Ана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1993. – 208 б.</a:t>
            </a:r>
          </a:p>
        </p:txBody>
      </p:sp>
    </p:spTree>
    <p:extLst>
      <p:ext uri="{BB962C8B-B14F-4D97-AF65-F5344CB8AC3E}">
        <p14:creationId xmlns:p14="http://schemas.microsoft.com/office/powerpoint/2010/main" val="4169703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22AC0F86-9A78-4E84-A4B4-ADB8B2629A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4AF78B9E-8BE2-4706-9377-A05FA25ABA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32CDFDE2-4DB3-4623-BA21-187D1B710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ED74B2AA-1443-4E9B-8462-F7F5B85259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KZ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9BB652B6-7300-49EC-9422-EF5342492A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D0909587-01DE-424D-A15F-DAA28CF2CD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9A54E25-1C05-48E5-A5CC-3778C1D363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 descr="Изображение выглядит как одежда, человек, Человеческое лицо, Стиль ретр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94E8B87F-491B-2561-631A-6D20FC45241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257" r="19053" b="1"/>
          <a:stretch>
            <a:fillRect/>
          </a:stretch>
        </p:blipFill>
        <p:spPr>
          <a:xfrm>
            <a:off x="1412683" y="1410208"/>
            <a:ext cx="5278777" cy="3858780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0E5D0023-B23E-4823-8D72-B07FFF8CAE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E1F2FBC1-CB35-C03B-3039-D04ECF514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kk-KZ" b="1">
                <a:latin typeface="Times New Roman" panose="02020603050405020304" pitchFamily="18" charset="0"/>
                <a:cs typeface="Times New Roman" panose="02020603050405020304" pitchFamily="18" charset="0"/>
              </a:rPr>
              <a:t>АЛАШ ПАРТИЯСЫ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335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7DEDD00-5E71-418B-9C3C-9B71B01822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F08AA894-60A7-4A09-919E-54EF7C3EC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4680684-9D82-4E2B-9E9A-778390DA9E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KZ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E28899EB-8201-46DC-A208-67136E6BA1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58681DBB-DB5A-40DF-8333-C7E1C945B5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E814ED91-7809-21BC-962D-8F9DA5B056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92230"/>
              </p:ext>
            </p:extLst>
          </p:nvPr>
        </p:nvGraphicFramePr>
        <p:xfrm>
          <a:off x="1295401" y="1152144"/>
          <a:ext cx="9601197" cy="4509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68163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6E5E839-040E-4D3E-B50A-8D803DFE4A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FF3F4B4-A2E6-47B5-92FB-37BEEAFA4C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D124D17-3A82-47D5-80C1-F990ABB1E4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4082" y="469900"/>
            <a:ext cx="658298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65D25C-89A2-F61B-457C-2C03C1FC2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804" y="954756"/>
            <a:ext cx="5613283" cy="485388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B4A78C8-C0E0-45DA-BC2C-2C8D4153BD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98325" y="635508"/>
            <a:ext cx="6254496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083A8DC-0286-92B1-F496-55F86B6A9624}"/>
              </a:ext>
            </a:extLst>
          </p:cNvPr>
          <p:cNvSpPr txBox="1"/>
          <p:nvPr/>
        </p:nvSpPr>
        <p:spPr>
          <a:xfrm>
            <a:off x="896112" y="2828836"/>
            <a:ext cx="3044952" cy="2308324"/>
          </a:xfrm>
          <a:prstGeom prst="rect">
            <a:avLst/>
          </a:prstGeom>
          <a:noFill/>
          <a:ln w="76200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газеті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(1017,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N244)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мақаласында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партияның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«Алаш»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тілектестерді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Құрылтай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жиналысына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депутаттыққа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тізімін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партияның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16" name="TextBox 3">
            <a:extLst>
              <a:ext uri="{FF2B5EF4-FFF2-40B4-BE49-F238E27FC236}">
                <a16:creationId xmlns:a16="http://schemas.microsoft.com/office/drawing/2014/main" xmlns="" id="{951BC8F5-76FD-AF76-CB44-B0409CC737D5}"/>
              </a:ext>
            </a:extLst>
          </p:cNvPr>
          <p:cNvGraphicFramePr/>
          <p:nvPr/>
        </p:nvGraphicFramePr>
        <p:xfrm>
          <a:off x="5617804" y="1166843"/>
          <a:ext cx="5510444" cy="3539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3330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Объект 2">
            <a:extLst>
              <a:ext uri="{FF2B5EF4-FFF2-40B4-BE49-F238E27FC236}">
                <a16:creationId xmlns:a16="http://schemas.microsoft.com/office/drawing/2014/main" xmlns="" id="{00C67C62-9F9A-FD68-9B9F-F3781FC000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723154"/>
              </p:ext>
            </p:extLst>
          </p:nvPr>
        </p:nvGraphicFramePr>
        <p:xfrm>
          <a:off x="1295400" y="1212784"/>
          <a:ext cx="9601197" cy="4434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1130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B7C4858-FAA3-4226-A856-193A01910E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8C1B503-0291-4E82-A65E-72D604D9F6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3F836C5-9601-4982-A121-CCA49BF7BA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bg2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6CD0D05-FF47-4ABB-841C-0600CADC35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8E6A1C7-1865-CB25-C999-6BEC3CE4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360" y="469900"/>
            <a:ext cx="5953630" cy="5405968"/>
          </a:xfrm>
          <a:ln w="76200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Әлихан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Нұрмұхамедұлы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Бөкейхан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(1866—1937) —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ғ.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соңы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ғ.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басындағы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зиялыларының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қайраткерлері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қатарындағы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аса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тұлға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Көрнекті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қайраткері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ұлт-азаттық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Алаш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қозғалысының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жетекшісі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Алашорда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автономиялы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үкіметінің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төрағасы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публицист,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ғалым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аудармашы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C38B5A4-27F9-C523-7287-415825FE3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2" y="1257681"/>
            <a:ext cx="2761614" cy="355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20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B7C4858-FAA3-4226-A856-193A01910E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8C1B503-0291-4E82-A65E-72D604D9F6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3F836C5-9601-4982-A121-CCA49BF7BA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bg2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6CD0D05-FF47-4ABB-841C-0600CADC35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179CCD-3BE8-E0C2-7078-72EC9836D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360" y="469900"/>
            <a:ext cx="5953630" cy="5405968"/>
          </a:xfrm>
          <a:ln w="76200">
            <a:solidFill>
              <a:schemeClr val="accent1"/>
            </a:solidFill>
          </a:ln>
        </p:spPr>
        <p:txBody>
          <a:bodyPr anchor="ctr">
            <a:normAutofit lnSpcReduction="100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Ахмет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Байтұрсынұлы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қыркүйек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айының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5-ші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жұлдызында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1872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Қостанай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облысы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Жангелді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ауданы,Сарытүбек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ауылында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дүниеге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келіп,1937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8-ші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желтоқсанда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Алматы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қаласында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қайтыс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болады.Ол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қазақтың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ақыны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зерттеуші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ғалым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түркітанушы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публицист, педагог,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аудармашы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қайраткері.Қазақ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халқының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ғасырдың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басындағы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ұлт-азаттық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жетекшілерінің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қайраткері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әдебиеттану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ғылымдарының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салушы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ғалым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жазудың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реформаторы,ағартушы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Алаш-Орда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өкіметінің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мүшесі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D785354-ABE7-7E88-6E61-4A2B1BBB9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75" y="995172"/>
            <a:ext cx="2743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88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22AC0F86-9A78-4E84-A4B4-ADB8B2629A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4AF78B9E-8BE2-4706-9377-A05FA25ABA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32CDFDE2-4DB3-4623-BA21-187D1B710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ED74B2AA-1443-4E9B-8462-F7F5B85259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KZ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9BB652B6-7300-49EC-9422-EF5342492A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D0909587-01DE-424D-A15F-DAA28CF2CD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9A54E25-1C05-48E5-A5CC-3778C1D363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Объект 1" descr="Изображение выглядит как Человеческое лицо, портрет, человек, одеж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9BA8FF0A-57BD-82E5-F991-54EEC1A330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7025" r="-1" b="25774"/>
          <a:stretch>
            <a:fillRect/>
          </a:stretch>
        </p:blipFill>
        <p:spPr>
          <a:xfrm>
            <a:off x="1412683" y="1410208"/>
            <a:ext cx="5278777" cy="385878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0E5D0023-B23E-4823-8D72-B07FFF8CAE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xmlns="" id="{88D65F51-6912-2F1C-9476-5052CAFE7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  <a:ln w="7620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Міржақып</a:t>
            </a:r>
            <a:r>
              <a:rPr lang="ru-RU" dirty="0"/>
              <a:t> </a:t>
            </a:r>
            <a:r>
              <a:rPr lang="ru-RU" dirty="0" err="1"/>
              <a:t>Дулатұлы</a:t>
            </a:r>
            <a:r>
              <a:rPr lang="ru-RU" dirty="0"/>
              <a:t> 1885 </a:t>
            </a:r>
            <a:r>
              <a:rPr lang="ru-RU" dirty="0" err="1"/>
              <a:t>жылғы</a:t>
            </a:r>
            <a:r>
              <a:rPr lang="ru-RU" dirty="0"/>
              <a:t> 25 </a:t>
            </a:r>
            <a:r>
              <a:rPr lang="ru-RU" dirty="0" err="1"/>
              <a:t>қарашада</a:t>
            </a:r>
            <a:r>
              <a:rPr lang="ru-RU" dirty="0"/>
              <a:t> </a:t>
            </a:r>
            <a:r>
              <a:rPr lang="ru-RU" dirty="0" err="1"/>
              <a:t>бұрынғы</a:t>
            </a:r>
            <a:r>
              <a:rPr lang="ru-RU" dirty="0"/>
              <a:t> </a:t>
            </a:r>
            <a:r>
              <a:rPr lang="ru-RU" dirty="0" err="1"/>
              <a:t>Торғай</a:t>
            </a:r>
            <a:r>
              <a:rPr lang="ru-RU" dirty="0"/>
              <a:t> </a:t>
            </a:r>
            <a:r>
              <a:rPr lang="ru-RU" dirty="0" err="1"/>
              <a:t>облысы</a:t>
            </a:r>
            <a:r>
              <a:rPr lang="ru-RU" dirty="0"/>
              <a:t>, </a:t>
            </a:r>
            <a:r>
              <a:rPr lang="ru-RU" dirty="0" err="1"/>
              <a:t>Торғай</a:t>
            </a:r>
            <a:r>
              <a:rPr lang="ru-RU" dirty="0"/>
              <a:t> </a:t>
            </a:r>
            <a:r>
              <a:rPr lang="ru-RU" dirty="0" err="1"/>
              <a:t>уезіне</a:t>
            </a:r>
            <a:r>
              <a:rPr lang="ru-RU" dirty="0"/>
              <a:t> </a:t>
            </a:r>
            <a:r>
              <a:rPr lang="ru-RU" dirty="0" err="1"/>
              <a:t>қарасты</a:t>
            </a:r>
            <a:r>
              <a:rPr lang="ru-RU" dirty="0"/>
              <a:t> </a:t>
            </a:r>
            <a:r>
              <a:rPr lang="ru-RU" dirty="0" err="1"/>
              <a:t>Сарықопа</a:t>
            </a:r>
            <a:r>
              <a:rPr lang="ru-RU" dirty="0"/>
              <a:t> </a:t>
            </a:r>
            <a:r>
              <a:rPr lang="ru-RU" dirty="0" err="1"/>
              <a:t>болысының</a:t>
            </a:r>
            <a:r>
              <a:rPr lang="ru-RU" dirty="0"/>
              <a:t> </a:t>
            </a:r>
            <a:r>
              <a:rPr lang="ru-RU" dirty="0" err="1"/>
              <a:t>үшінші</a:t>
            </a:r>
            <a:r>
              <a:rPr lang="ru-RU" dirty="0"/>
              <a:t> </a:t>
            </a:r>
            <a:r>
              <a:rPr lang="ru-RU" dirty="0" err="1"/>
              <a:t>ауылында</a:t>
            </a:r>
            <a:r>
              <a:rPr lang="ru-RU" dirty="0"/>
              <a:t>, </a:t>
            </a:r>
            <a:r>
              <a:rPr lang="ru-RU" dirty="0" err="1"/>
              <a:t>қазіргі</a:t>
            </a:r>
            <a:r>
              <a:rPr lang="ru-RU" dirty="0"/>
              <a:t> </a:t>
            </a:r>
            <a:r>
              <a:rPr lang="ru-RU" dirty="0" err="1"/>
              <a:t>Қостанай</a:t>
            </a:r>
            <a:r>
              <a:rPr lang="ru-RU" dirty="0"/>
              <a:t> </a:t>
            </a:r>
            <a:r>
              <a:rPr lang="ru-RU" dirty="0" err="1"/>
              <a:t>облысының</a:t>
            </a:r>
            <a:r>
              <a:rPr lang="ru-RU" dirty="0"/>
              <a:t> </a:t>
            </a:r>
            <a:r>
              <a:rPr lang="ru-RU" dirty="0" err="1"/>
              <a:t>Жанкелдин</a:t>
            </a:r>
            <a:r>
              <a:rPr lang="ru-RU" dirty="0"/>
              <a:t> </a:t>
            </a:r>
            <a:r>
              <a:rPr lang="ru-RU" dirty="0" err="1"/>
              <a:t>ауданындағы</a:t>
            </a:r>
            <a:r>
              <a:rPr lang="ru-RU" dirty="0"/>
              <a:t> </a:t>
            </a:r>
            <a:r>
              <a:rPr lang="ru-RU" dirty="0" err="1"/>
              <a:t>Қызбел</a:t>
            </a:r>
            <a:r>
              <a:rPr lang="ru-RU" dirty="0"/>
              <a:t> </a:t>
            </a:r>
            <a:r>
              <a:rPr lang="ru-RU" dirty="0" err="1"/>
              <a:t>елді</a:t>
            </a:r>
            <a:r>
              <a:rPr lang="ru-RU" dirty="0"/>
              <a:t> </a:t>
            </a:r>
            <a:r>
              <a:rPr lang="ru-RU" dirty="0" err="1"/>
              <a:t>мекенінде</a:t>
            </a:r>
            <a:r>
              <a:rPr lang="ru-RU" dirty="0"/>
              <a:t> </a:t>
            </a:r>
            <a:r>
              <a:rPr lang="ru-RU" dirty="0" err="1"/>
              <a:t>дүниеге</a:t>
            </a:r>
            <a:r>
              <a:rPr lang="ru-RU" dirty="0"/>
              <a:t> </a:t>
            </a:r>
            <a:r>
              <a:rPr lang="ru-RU" dirty="0" err="1"/>
              <a:t>келген</a:t>
            </a:r>
            <a:r>
              <a:rPr lang="ru-RU" dirty="0"/>
              <a:t>. </a:t>
            </a:r>
            <a:r>
              <a:rPr lang="ru-RU" dirty="0" err="1"/>
              <a:t>Әкесі</a:t>
            </a:r>
            <a:r>
              <a:rPr lang="ru-RU" dirty="0"/>
              <a:t> Дулат </a:t>
            </a:r>
            <a:r>
              <a:rPr lang="ru-RU" dirty="0" err="1"/>
              <a:t>ескіше</a:t>
            </a:r>
            <a:r>
              <a:rPr lang="ru-RU" dirty="0"/>
              <a:t> </a:t>
            </a:r>
            <a:r>
              <a:rPr lang="ru-RU" dirty="0" err="1"/>
              <a:t>сауатты</a:t>
            </a:r>
            <a:r>
              <a:rPr lang="ru-RU" dirty="0"/>
              <a:t>,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дәулеті</a:t>
            </a:r>
            <a:r>
              <a:rPr lang="ru-RU" dirty="0"/>
              <a:t> </a:t>
            </a:r>
            <a:r>
              <a:rPr lang="ru-RU" dirty="0" err="1"/>
              <a:t>өзіне</a:t>
            </a:r>
            <a:r>
              <a:rPr lang="ru-RU" dirty="0"/>
              <a:t> </a:t>
            </a:r>
            <a:r>
              <a:rPr lang="ru-RU" dirty="0" err="1"/>
              <a:t>жетерлік</a:t>
            </a:r>
            <a:r>
              <a:rPr lang="ru-RU" dirty="0"/>
              <a:t>, </a:t>
            </a:r>
            <a:r>
              <a:rPr lang="ru-RU" dirty="0" err="1"/>
              <a:t>атақты</a:t>
            </a:r>
            <a:r>
              <a:rPr lang="ru-RU" dirty="0"/>
              <a:t> </a:t>
            </a:r>
            <a:r>
              <a:rPr lang="ru-RU" dirty="0" err="1"/>
              <a:t>шебер</a:t>
            </a:r>
            <a:r>
              <a:rPr lang="ru-RU" dirty="0"/>
              <a:t> </a:t>
            </a:r>
            <a:r>
              <a:rPr lang="ru-RU" dirty="0" err="1"/>
              <a:t>болған</a:t>
            </a:r>
            <a:r>
              <a:rPr lang="ru-RU" dirty="0"/>
              <a:t> адам.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491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6E5E839-040E-4D3E-B50A-8D803DFE4A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FF3F4B4-A2E6-47B5-92FB-37BEEAFA4C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D124D17-3A82-47D5-80C1-F990ABB1E4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4082" y="469900"/>
            <a:ext cx="658298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B9EC4B1-2F80-4BDF-09B6-27729B5EE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804" y="954756"/>
            <a:ext cx="5613283" cy="4853888"/>
          </a:xfrm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«Алаш»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шын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мәніндегі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дәстүрлі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саяси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партия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қалыптасып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үлгермегеніне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жүзінде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саяси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дәрежесінен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әдеттегі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партияға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өту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кезеңін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бастан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кешірген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өтпелі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саяси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болғанына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қарамастан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қоғамдық-саяси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өмірге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араласа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бастаған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кезден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түбірлі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мақсатты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халқын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отарлық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езгіден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құтқаруды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қоғамының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өркениетті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елдер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қатарына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жеткізуді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өзіне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нысана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етіп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белгіледі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мақсаттарды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олардан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туындайтын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әлеуметтік-саяси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міндеттерді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шешуді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Алаш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басшылығы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эволюциялық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реформа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жолымен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асыруды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көздеді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17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B4A78C8-C0E0-45DA-BC2C-2C8D4153BD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98325" y="635508"/>
            <a:ext cx="6254496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BD3B999-6FF0-ADF9-E0E4-CCF2D2881685}"/>
              </a:ext>
            </a:extLst>
          </p:cNvPr>
          <p:cNvSpPr txBox="1"/>
          <p:nvPr/>
        </p:nvSpPr>
        <p:spPr>
          <a:xfrm>
            <a:off x="137160" y="2136339"/>
            <a:ext cx="4114800" cy="2677656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Ә.Бөкейханов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басқарған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зиялылары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1905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кадеттер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үлгісіндегі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қазақтың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партиясын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құруға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әрекет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жасағанда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ХХ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ғасырдың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басындағы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буржуазиялық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қатынастарға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бейімдеуге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жетекшілік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жасайтын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ұлттық-либералдық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типтегі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құруды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ойластырды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Ал Ә.Бөкейханов пен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серіктестерінің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1905-1917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жылдардағы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көзқарас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эволюциясы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1917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шілдеде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ұлттық-демократиялық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мақсат-мүдделерді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көздейтін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Алаш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партиясын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құруға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0856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</TotalTime>
  <Words>841</Words>
  <Application>Microsoft Office PowerPoint</Application>
  <PresentationFormat>Произвольный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Натуральные материалы</vt:lpstr>
      <vt:lpstr>10 ДӘРІС  ТАҚЫРЫБЫ: Алаш қайраткерлерінің ұлттық партия құру және қоғамда демократиялық институттарды қалыптастыру жолындағы қызметі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ӘДЕБИЕТТЕР ТІЗІМІ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ДӘРІС  ТАҚЫРЫБЫ: Алаш қайраткерлерінің ұлттық партия құру және қоғамда демократиялық институттарды қалыптастыру жолындағы қызметі </dc:title>
  <dc:creator>Сайлаубаева Нургул Ерназаровна</dc:creator>
  <cp:lastModifiedBy>2025</cp:lastModifiedBy>
  <cp:revision>6</cp:revision>
  <dcterms:created xsi:type="dcterms:W3CDTF">2025-10-29T10:38:56Z</dcterms:created>
  <dcterms:modified xsi:type="dcterms:W3CDTF">2025-11-07T03:55:10Z</dcterms:modified>
</cp:coreProperties>
</file>