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9386DB-59FD-4EB9-9E93-A78BFBB800A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096DB3-937E-46AA-9C2B-82C1ADF09F0F}">
      <dgm:prSet/>
      <dgm:spPr/>
      <dgm:t>
        <a:bodyPr/>
        <a:lstStyle/>
        <a:p>
          <a:r>
            <a:rPr lang="kk-KZ" b="1" noProof="0" dirty="0"/>
            <a:t>1. Зарарсыздандыру қондырғыларының есебі.</a:t>
          </a:r>
          <a:endParaRPr lang="kk-KZ" noProof="0" dirty="0"/>
        </a:p>
      </dgm:t>
    </dgm:pt>
    <dgm:pt modelId="{F4908E25-2DD2-4B81-864A-2660D7BB0206}" type="parTrans" cxnId="{0DA52F88-AFE7-4073-8ADF-6E062BE33412}">
      <dgm:prSet/>
      <dgm:spPr/>
      <dgm:t>
        <a:bodyPr/>
        <a:lstStyle/>
        <a:p>
          <a:endParaRPr lang="en-US"/>
        </a:p>
      </dgm:t>
    </dgm:pt>
    <dgm:pt modelId="{7D6E1C89-520B-4AAE-BA76-2ABA5CD9A249}" type="sibTrans" cxnId="{0DA52F88-AFE7-4073-8ADF-6E062BE33412}">
      <dgm:prSet/>
      <dgm:spPr/>
      <dgm:t>
        <a:bodyPr/>
        <a:lstStyle/>
        <a:p>
          <a:endParaRPr lang="en-US"/>
        </a:p>
      </dgm:t>
    </dgm:pt>
    <dgm:pt modelId="{C832C993-D1A0-4DB0-9A63-799704A5730B}">
      <dgm:prSet/>
      <dgm:spPr/>
      <dgm:t>
        <a:bodyPr/>
        <a:lstStyle/>
        <a:p>
          <a:r>
            <a:rPr lang="kk-KZ" b="1" noProof="0" dirty="0"/>
            <a:t>2. Хлордың мөлшерін анықтау.</a:t>
          </a:r>
          <a:endParaRPr lang="kk-KZ" noProof="0" dirty="0"/>
        </a:p>
      </dgm:t>
    </dgm:pt>
    <dgm:pt modelId="{8537E6B7-0CD3-4448-969B-79B4B5AB1C7E}" type="parTrans" cxnId="{78BBEDB1-1653-4723-8CE9-77B4889AB58B}">
      <dgm:prSet/>
      <dgm:spPr/>
      <dgm:t>
        <a:bodyPr/>
        <a:lstStyle/>
        <a:p>
          <a:endParaRPr lang="en-US"/>
        </a:p>
      </dgm:t>
    </dgm:pt>
    <dgm:pt modelId="{CCF9021E-74E3-4C59-8504-37ABE8308E7E}" type="sibTrans" cxnId="{78BBEDB1-1653-4723-8CE9-77B4889AB58B}">
      <dgm:prSet/>
      <dgm:spPr/>
      <dgm:t>
        <a:bodyPr/>
        <a:lstStyle/>
        <a:p>
          <a:endParaRPr lang="en-US"/>
        </a:p>
      </dgm:t>
    </dgm:pt>
    <dgm:pt modelId="{7C448A29-51E9-4B7D-AC12-4E8F0029C737}">
      <dgm:prSet/>
      <dgm:spPr/>
      <dgm:t>
        <a:bodyPr/>
        <a:lstStyle/>
        <a:p>
          <a:r>
            <a:rPr lang="kk-KZ" b="1" noProof="0" dirty="0"/>
            <a:t>3. Хлор баллондар санын анықтау.</a:t>
          </a:r>
          <a:endParaRPr lang="kk-KZ" noProof="0" dirty="0"/>
        </a:p>
      </dgm:t>
    </dgm:pt>
    <dgm:pt modelId="{823B4D80-75B3-49B8-9296-81B85A189219}" type="parTrans" cxnId="{739C493B-0EDB-40B2-AB15-8FFA7A600A40}">
      <dgm:prSet/>
      <dgm:spPr/>
      <dgm:t>
        <a:bodyPr/>
        <a:lstStyle/>
        <a:p>
          <a:endParaRPr lang="en-US"/>
        </a:p>
      </dgm:t>
    </dgm:pt>
    <dgm:pt modelId="{323E146A-6530-45A5-BC32-5EA3D9040D16}" type="sibTrans" cxnId="{739C493B-0EDB-40B2-AB15-8FFA7A600A40}">
      <dgm:prSet/>
      <dgm:spPr/>
      <dgm:t>
        <a:bodyPr/>
        <a:lstStyle/>
        <a:p>
          <a:endParaRPr lang="en-US"/>
        </a:p>
      </dgm:t>
    </dgm:pt>
    <dgm:pt modelId="{A04220E6-EBCD-457D-A774-44165237932A}">
      <dgm:prSet/>
      <dgm:spPr/>
      <dgm:t>
        <a:bodyPr/>
        <a:lstStyle/>
        <a:p>
          <a:r>
            <a:rPr lang="kk-KZ" b="1" noProof="0" dirty="0"/>
            <a:t>4. Есептік бактерицидті ағынды және бактерицидті шамдар санын анықтау.</a:t>
          </a:r>
          <a:endParaRPr lang="kk-KZ" noProof="0" dirty="0"/>
        </a:p>
      </dgm:t>
    </dgm:pt>
    <dgm:pt modelId="{F2E1C127-7A5A-4270-A71E-4441B74ADD6D}" type="parTrans" cxnId="{E7669E26-9296-4FE2-8EC1-E0CC0639E047}">
      <dgm:prSet/>
      <dgm:spPr/>
      <dgm:t>
        <a:bodyPr/>
        <a:lstStyle/>
        <a:p>
          <a:endParaRPr lang="en-US"/>
        </a:p>
      </dgm:t>
    </dgm:pt>
    <dgm:pt modelId="{B0968606-CCDF-4A7E-AE93-0086ADAB4AEB}" type="sibTrans" cxnId="{E7669E26-9296-4FE2-8EC1-E0CC0639E047}">
      <dgm:prSet/>
      <dgm:spPr/>
      <dgm:t>
        <a:bodyPr/>
        <a:lstStyle/>
        <a:p>
          <a:endParaRPr lang="en-US"/>
        </a:p>
      </dgm:t>
    </dgm:pt>
    <dgm:pt modelId="{AB61D1D7-40A6-4FE3-B1ED-85198EA83795}" type="pres">
      <dgm:prSet presAssocID="{B89386DB-59FD-4EB9-9E93-A78BFBB800AD}" presName="linear" presStyleCnt="0">
        <dgm:presLayoutVars>
          <dgm:animLvl val="lvl"/>
          <dgm:resizeHandles val="exact"/>
        </dgm:presLayoutVars>
      </dgm:prSet>
      <dgm:spPr/>
    </dgm:pt>
    <dgm:pt modelId="{A48C2CCF-1935-45FE-BAB5-0391C9CEB818}" type="pres">
      <dgm:prSet presAssocID="{0F096DB3-937E-46AA-9C2B-82C1ADF09F0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46DDCDE-7B08-4EBD-AEA2-5E1B75FC01AF}" type="pres">
      <dgm:prSet presAssocID="{7D6E1C89-520B-4AAE-BA76-2ABA5CD9A249}" presName="spacer" presStyleCnt="0"/>
      <dgm:spPr/>
    </dgm:pt>
    <dgm:pt modelId="{0F0C613A-9ABF-44BE-895C-423358533726}" type="pres">
      <dgm:prSet presAssocID="{C832C993-D1A0-4DB0-9A63-799704A5730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7DAB71D-19F5-480D-A313-5327767528D3}" type="pres">
      <dgm:prSet presAssocID="{CCF9021E-74E3-4C59-8504-37ABE8308E7E}" presName="spacer" presStyleCnt="0"/>
      <dgm:spPr/>
    </dgm:pt>
    <dgm:pt modelId="{99A9131B-901A-4A8C-A890-E6F04DB753B9}" type="pres">
      <dgm:prSet presAssocID="{7C448A29-51E9-4B7D-AC12-4E8F0029C737}" presName="parentText" presStyleLbl="node1" presStyleIdx="2" presStyleCnt="4" custLinFactNeighborX="-8792">
        <dgm:presLayoutVars>
          <dgm:chMax val="0"/>
          <dgm:bulletEnabled val="1"/>
        </dgm:presLayoutVars>
      </dgm:prSet>
      <dgm:spPr/>
    </dgm:pt>
    <dgm:pt modelId="{D2D77946-75DA-464B-8090-56C4688E83F7}" type="pres">
      <dgm:prSet presAssocID="{323E146A-6530-45A5-BC32-5EA3D9040D16}" presName="spacer" presStyleCnt="0"/>
      <dgm:spPr/>
    </dgm:pt>
    <dgm:pt modelId="{DCE8797A-3F57-464E-A612-95FB3CC98409}" type="pres">
      <dgm:prSet presAssocID="{A04220E6-EBCD-457D-A774-44165237932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7669E26-9296-4FE2-8EC1-E0CC0639E047}" srcId="{B89386DB-59FD-4EB9-9E93-A78BFBB800AD}" destId="{A04220E6-EBCD-457D-A774-44165237932A}" srcOrd="3" destOrd="0" parTransId="{F2E1C127-7A5A-4270-A71E-4441B74ADD6D}" sibTransId="{B0968606-CCDF-4A7E-AE93-0086ADAB4AEB}"/>
    <dgm:cxn modelId="{83A3BD35-7B58-44E5-8C19-A9D60FAE64F5}" type="presOf" srcId="{A04220E6-EBCD-457D-A774-44165237932A}" destId="{DCE8797A-3F57-464E-A612-95FB3CC98409}" srcOrd="0" destOrd="0" presId="urn:microsoft.com/office/officeart/2005/8/layout/vList2"/>
    <dgm:cxn modelId="{739C493B-0EDB-40B2-AB15-8FFA7A600A40}" srcId="{B89386DB-59FD-4EB9-9E93-A78BFBB800AD}" destId="{7C448A29-51E9-4B7D-AC12-4E8F0029C737}" srcOrd="2" destOrd="0" parTransId="{823B4D80-75B3-49B8-9296-81B85A189219}" sibTransId="{323E146A-6530-45A5-BC32-5EA3D9040D16}"/>
    <dgm:cxn modelId="{A42CE960-EF3D-4A44-A9EB-9A887EC3BC3A}" type="presOf" srcId="{C832C993-D1A0-4DB0-9A63-799704A5730B}" destId="{0F0C613A-9ABF-44BE-895C-423358533726}" srcOrd="0" destOrd="0" presId="urn:microsoft.com/office/officeart/2005/8/layout/vList2"/>
    <dgm:cxn modelId="{0DA52F88-AFE7-4073-8ADF-6E062BE33412}" srcId="{B89386DB-59FD-4EB9-9E93-A78BFBB800AD}" destId="{0F096DB3-937E-46AA-9C2B-82C1ADF09F0F}" srcOrd="0" destOrd="0" parTransId="{F4908E25-2DD2-4B81-864A-2660D7BB0206}" sibTransId="{7D6E1C89-520B-4AAE-BA76-2ABA5CD9A249}"/>
    <dgm:cxn modelId="{19828489-2433-468C-9E85-CF47049DE3B7}" type="presOf" srcId="{7C448A29-51E9-4B7D-AC12-4E8F0029C737}" destId="{99A9131B-901A-4A8C-A890-E6F04DB753B9}" srcOrd="0" destOrd="0" presId="urn:microsoft.com/office/officeart/2005/8/layout/vList2"/>
    <dgm:cxn modelId="{FF2745AC-2A18-4F26-925B-E51887945A1A}" type="presOf" srcId="{B89386DB-59FD-4EB9-9E93-A78BFBB800AD}" destId="{AB61D1D7-40A6-4FE3-B1ED-85198EA83795}" srcOrd="0" destOrd="0" presId="urn:microsoft.com/office/officeart/2005/8/layout/vList2"/>
    <dgm:cxn modelId="{78BBEDB1-1653-4723-8CE9-77B4889AB58B}" srcId="{B89386DB-59FD-4EB9-9E93-A78BFBB800AD}" destId="{C832C993-D1A0-4DB0-9A63-799704A5730B}" srcOrd="1" destOrd="0" parTransId="{8537E6B7-0CD3-4448-969B-79B4B5AB1C7E}" sibTransId="{CCF9021E-74E3-4C59-8504-37ABE8308E7E}"/>
    <dgm:cxn modelId="{B40996C4-8C58-4A1A-9E09-279665DD2E43}" type="presOf" srcId="{0F096DB3-937E-46AA-9C2B-82C1ADF09F0F}" destId="{A48C2CCF-1935-45FE-BAB5-0391C9CEB818}" srcOrd="0" destOrd="0" presId="urn:microsoft.com/office/officeart/2005/8/layout/vList2"/>
    <dgm:cxn modelId="{FB0392B3-9D9E-4B28-909E-4BE749C08419}" type="presParOf" srcId="{AB61D1D7-40A6-4FE3-B1ED-85198EA83795}" destId="{A48C2CCF-1935-45FE-BAB5-0391C9CEB818}" srcOrd="0" destOrd="0" presId="urn:microsoft.com/office/officeart/2005/8/layout/vList2"/>
    <dgm:cxn modelId="{7B4D84C8-689C-4DBC-B5AA-676C494E7FA8}" type="presParOf" srcId="{AB61D1D7-40A6-4FE3-B1ED-85198EA83795}" destId="{146DDCDE-7B08-4EBD-AEA2-5E1B75FC01AF}" srcOrd="1" destOrd="0" presId="urn:microsoft.com/office/officeart/2005/8/layout/vList2"/>
    <dgm:cxn modelId="{CA2093DD-9192-43BD-8F0E-A296738E229D}" type="presParOf" srcId="{AB61D1D7-40A6-4FE3-B1ED-85198EA83795}" destId="{0F0C613A-9ABF-44BE-895C-423358533726}" srcOrd="2" destOrd="0" presId="urn:microsoft.com/office/officeart/2005/8/layout/vList2"/>
    <dgm:cxn modelId="{B0670FD2-9EEA-4FC7-9252-E03CC103A992}" type="presParOf" srcId="{AB61D1D7-40A6-4FE3-B1ED-85198EA83795}" destId="{D7DAB71D-19F5-480D-A313-5327767528D3}" srcOrd="3" destOrd="0" presId="urn:microsoft.com/office/officeart/2005/8/layout/vList2"/>
    <dgm:cxn modelId="{C11A1C1A-B4D0-459F-8F90-F909B7266150}" type="presParOf" srcId="{AB61D1D7-40A6-4FE3-B1ED-85198EA83795}" destId="{99A9131B-901A-4A8C-A890-E6F04DB753B9}" srcOrd="4" destOrd="0" presId="urn:microsoft.com/office/officeart/2005/8/layout/vList2"/>
    <dgm:cxn modelId="{D015EEB1-F4C2-4597-A934-C755C67BE3F6}" type="presParOf" srcId="{AB61D1D7-40A6-4FE3-B1ED-85198EA83795}" destId="{D2D77946-75DA-464B-8090-56C4688E83F7}" srcOrd="5" destOrd="0" presId="urn:microsoft.com/office/officeart/2005/8/layout/vList2"/>
    <dgm:cxn modelId="{CDFCF8D6-39B2-49FD-856B-69CD06C5F54D}" type="presParOf" srcId="{AB61D1D7-40A6-4FE3-B1ED-85198EA83795}" destId="{DCE8797A-3F57-464E-A612-95FB3CC9840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7FEF01-88AF-40A6-96AB-EE2C0527FFF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142D912-A9B5-4A9B-B50C-E6F9748DF47C}">
      <dgm:prSet/>
      <dgm:spPr/>
      <dgm:t>
        <a:bodyPr/>
        <a:lstStyle/>
        <a:p>
          <a:pPr algn="just"/>
          <a:r>
            <a:rPr lang="kk-KZ" noProof="0" dirty="0"/>
            <a:t>Белсенді хлордың қажетті мөлшері көптеген факторларға байланысты болғандықтан, оның нақты мәнін тек тәжірибелік жолмен – </a:t>
          </a:r>
          <a:r>
            <a:rPr lang="kk-KZ" noProof="0" dirty="0" err="1"/>
            <a:t>хлорсіңіргіштік</a:t>
          </a:r>
          <a:r>
            <a:rPr lang="kk-KZ" noProof="0" dirty="0"/>
            <a:t> қисығы тәжірибелері бойынша анықтауға болады.</a:t>
          </a:r>
        </a:p>
      </dgm:t>
    </dgm:pt>
    <dgm:pt modelId="{9F6E607C-9A7C-492E-8A73-9A9C22D30F0E}" type="parTrans" cxnId="{34E12424-AB93-4785-B22C-62BA34483BE2}">
      <dgm:prSet/>
      <dgm:spPr/>
      <dgm:t>
        <a:bodyPr/>
        <a:lstStyle/>
        <a:p>
          <a:endParaRPr lang="en-US"/>
        </a:p>
      </dgm:t>
    </dgm:pt>
    <dgm:pt modelId="{8C92011B-4C92-4537-919C-9C31A8C96505}" type="sibTrans" cxnId="{34E12424-AB93-4785-B22C-62BA34483BE2}">
      <dgm:prSet/>
      <dgm:spPr/>
      <dgm:t>
        <a:bodyPr/>
        <a:lstStyle/>
        <a:p>
          <a:endParaRPr lang="en-US"/>
        </a:p>
      </dgm:t>
    </dgm:pt>
    <dgm:pt modelId="{03344874-D045-4D29-9AEA-5086B27F8F0C}">
      <dgm:prSet/>
      <dgm:spPr/>
      <dgm:t>
        <a:bodyPr/>
        <a:lstStyle/>
        <a:p>
          <a:pPr algn="just"/>
          <a:r>
            <a:rPr lang="kk-KZ" noProof="0" dirty="0" err="1"/>
            <a:t>Хлорсіңіргіштік</a:t>
          </a:r>
          <a:r>
            <a:rPr lang="kk-KZ" noProof="0" dirty="0"/>
            <a:t> туралы деректер болмаған жағдайда, алдын ала есептеулер үшін белсенді хлор мөлшерін сүзгіден өткізгеннен кейінгі жер үсті сулары үшін 2....3 </a:t>
          </a:r>
          <a:r>
            <a:rPr lang="kk-KZ" noProof="0" dirty="0" err="1"/>
            <a:t>мг</a:t>
          </a:r>
          <a:r>
            <a:rPr lang="kk-KZ" noProof="0" dirty="0"/>
            <a:t>/л, ал жерасты су көздері үшін 0,7....1 </a:t>
          </a:r>
          <a:r>
            <a:rPr lang="kk-KZ" noProof="0" dirty="0" err="1"/>
            <a:t>мг</a:t>
          </a:r>
          <a:r>
            <a:rPr lang="kk-KZ" noProof="0" dirty="0"/>
            <a:t>/л деп қабылдау керек. МЕСТ 2874-82 сәйкес қалдық хлордың концентрациясы 0,3....0,5 </a:t>
          </a:r>
          <a:r>
            <a:rPr lang="kk-KZ" noProof="0" dirty="0" err="1"/>
            <a:t>мг</a:t>
          </a:r>
          <a:r>
            <a:rPr lang="kk-KZ" noProof="0" dirty="0"/>
            <a:t>/л шегінде болады.</a:t>
          </a:r>
        </a:p>
      </dgm:t>
    </dgm:pt>
    <dgm:pt modelId="{DACF58D8-D2CB-4EF8-8CBB-5A7D18FAE6C9}" type="parTrans" cxnId="{4923CB67-0A52-4299-A321-94481E842AF9}">
      <dgm:prSet/>
      <dgm:spPr/>
      <dgm:t>
        <a:bodyPr/>
        <a:lstStyle/>
        <a:p>
          <a:endParaRPr lang="en-US"/>
        </a:p>
      </dgm:t>
    </dgm:pt>
    <dgm:pt modelId="{31416DE7-B8F4-403E-AC41-D281966C352D}" type="sibTrans" cxnId="{4923CB67-0A52-4299-A321-94481E842AF9}">
      <dgm:prSet/>
      <dgm:spPr/>
      <dgm:t>
        <a:bodyPr/>
        <a:lstStyle/>
        <a:p>
          <a:endParaRPr lang="en-US"/>
        </a:p>
      </dgm:t>
    </dgm:pt>
    <dgm:pt modelId="{AA602B4D-9948-4FC4-9AEA-EC3AB9D198C1}" type="pres">
      <dgm:prSet presAssocID="{857FEF01-88AF-40A6-96AB-EE2C0527FFF4}" presName="linear" presStyleCnt="0">
        <dgm:presLayoutVars>
          <dgm:animLvl val="lvl"/>
          <dgm:resizeHandles val="exact"/>
        </dgm:presLayoutVars>
      </dgm:prSet>
      <dgm:spPr/>
    </dgm:pt>
    <dgm:pt modelId="{E385D570-D054-4738-9FF3-12866CC0FC8B}" type="pres">
      <dgm:prSet presAssocID="{3142D912-A9B5-4A9B-B50C-E6F9748DF47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5E255EE-6A8E-45C4-BED7-6F73068DF057}" type="pres">
      <dgm:prSet presAssocID="{8C92011B-4C92-4537-919C-9C31A8C96505}" presName="spacer" presStyleCnt="0"/>
      <dgm:spPr/>
    </dgm:pt>
    <dgm:pt modelId="{B2B29371-31F2-49C0-B001-5C3268F1A7F4}" type="pres">
      <dgm:prSet presAssocID="{03344874-D045-4D29-9AEA-5086B27F8F0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4E12424-AB93-4785-B22C-62BA34483BE2}" srcId="{857FEF01-88AF-40A6-96AB-EE2C0527FFF4}" destId="{3142D912-A9B5-4A9B-B50C-E6F9748DF47C}" srcOrd="0" destOrd="0" parTransId="{9F6E607C-9A7C-492E-8A73-9A9C22D30F0E}" sibTransId="{8C92011B-4C92-4537-919C-9C31A8C96505}"/>
    <dgm:cxn modelId="{4923CB67-0A52-4299-A321-94481E842AF9}" srcId="{857FEF01-88AF-40A6-96AB-EE2C0527FFF4}" destId="{03344874-D045-4D29-9AEA-5086B27F8F0C}" srcOrd="1" destOrd="0" parTransId="{DACF58D8-D2CB-4EF8-8CBB-5A7D18FAE6C9}" sibTransId="{31416DE7-B8F4-403E-AC41-D281966C352D}"/>
    <dgm:cxn modelId="{B41FE473-8515-48DB-B5EE-BF12CAB21D60}" type="presOf" srcId="{857FEF01-88AF-40A6-96AB-EE2C0527FFF4}" destId="{AA602B4D-9948-4FC4-9AEA-EC3AB9D198C1}" srcOrd="0" destOrd="0" presId="urn:microsoft.com/office/officeart/2005/8/layout/vList2"/>
    <dgm:cxn modelId="{F2624699-98F5-4A9F-A9D0-7BC358AD45A5}" type="presOf" srcId="{3142D912-A9B5-4A9B-B50C-E6F9748DF47C}" destId="{E385D570-D054-4738-9FF3-12866CC0FC8B}" srcOrd="0" destOrd="0" presId="urn:microsoft.com/office/officeart/2005/8/layout/vList2"/>
    <dgm:cxn modelId="{899D43F5-DAFE-46E1-8E65-1AC5C4F7428D}" type="presOf" srcId="{03344874-D045-4D29-9AEA-5086B27F8F0C}" destId="{B2B29371-31F2-49C0-B001-5C3268F1A7F4}" srcOrd="0" destOrd="0" presId="urn:microsoft.com/office/officeart/2005/8/layout/vList2"/>
    <dgm:cxn modelId="{A00C8CD4-3612-4D05-8047-92E36C71D084}" type="presParOf" srcId="{AA602B4D-9948-4FC4-9AEA-EC3AB9D198C1}" destId="{E385D570-D054-4738-9FF3-12866CC0FC8B}" srcOrd="0" destOrd="0" presId="urn:microsoft.com/office/officeart/2005/8/layout/vList2"/>
    <dgm:cxn modelId="{CBBDDBBB-02D5-4491-BE7B-A96E91CCFB87}" type="presParOf" srcId="{AA602B4D-9948-4FC4-9AEA-EC3AB9D198C1}" destId="{B5E255EE-6A8E-45C4-BED7-6F73068DF057}" srcOrd="1" destOrd="0" presId="urn:microsoft.com/office/officeart/2005/8/layout/vList2"/>
    <dgm:cxn modelId="{7B1F59B2-11EE-4D8E-A01F-D6F398D6328A}" type="presParOf" srcId="{AA602B4D-9948-4FC4-9AEA-EC3AB9D198C1}" destId="{B2B29371-31F2-49C0-B001-5C3268F1A7F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2AA728-9E2D-4EAF-8CB3-D111B70FC7A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995F99-C2A5-4F17-A977-F2C65EFE91F2}">
      <dgm:prSet/>
      <dgm:spPr/>
      <dgm:t>
        <a:bodyPr/>
        <a:lstStyle/>
        <a:p>
          <a:r>
            <a:rPr lang="kk-KZ" noProof="0" dirty="0"/>
            <a:t>Су өзеннен алынады</a:t>
          </a:r>
        </a:p>
      </dgm:t>
    </dgm:pt>
    <dgm:pt modelId="{354DBBD9-FA0D-469F-AA0E-27C8A13943F1}" type="parTrans" cxnId="{14E05376-65D2-4213-AB80-CA892524168C}">
      <dgm:prSet/>
      <dgm:spPr/>
      <dgm:t>
        <a:bodyPr/>
        <a:lstStyle/>
        <a:p>
          <a:endParaRPr lang="en-US"/>
        </a:p>
      </dgm:t>
    </dgm:pt>
    <dgm:pt modelId="{10D863E4-305E-4580-B42A-7507125C02A1}" type="sibTrans" cxnId="{14E05376-65D2-4213-AB80-CA892524168C}">
      <dgm:prSet/>
      <dgm:spPr/>
      <dgm:t>
        <a:bodyPr/>
        <a:lstStyle/>
        <a:p>
          <a:endParaRPr lang="kk-KZ" noProof="0" dirty="0"/>
        </a:p>
      </dgm:t>
    </dgm:pt>
    <dgm:pt modelId="{F8F20EB2-DA9B-4064-93ED-8475C648A4D4}">
      <dgm:prSet/>
      <dgm:spPr/>
      <dgm:t>
        <a:bodyPr/>
        <a:lstStyle/>
        <a:p>
          <a:r>
            <a:rPr lang="kk-KZ" noProof="0" dirty="0"/>
            <a:t>Тазарту станциясының өнімділігі – </a:t>
          </a:r>
          <a:r>
            <a:rPr lang="kk-KZ" b="1" noProof="0" dirty="0"/>
            <a:t>48000 м³/тәулік</a:t>
          </a:r>
          <a:endParaRPr lang="kk-KZ" noProof="0" dirty="0"/>
        </a:p>
      </dgm:t>
    </dgm:pt>
    <dgm:pt modelId="{1405826D-FB0D-48BF-8148-BBACD0ED252B}" type="parTrans" cxnId="{BDAD390F-D1F2-4CDC-A0A1-52F5EEB2BA39}">
      <dgm:prSet/>
      <dgm:spPr/>
      <dgm:t>
        <a:bodyPr/>
        <a:lstStyle/>
        <a:p>
          <a:endParaRPr lang="en-US"/>
        </a:p>
      </dgm:t>
    </dgm:pt>
    <dgm:pt modelId="{5E102CF7-CD7E-43BF-865C-6806993FD899}" type="sibTrans" cxnId="{BDAD390F-D1F2-4CDC-A0A1-52F5EEB2BA39}">
      <dgm:prSet/>
      <dgm:spPr/>
      <dgm:t>
        <a:bodyPr/>
        <a:lstStyle/>
        <a:p>
          <a:endParaRPr lang="kk-KZ" noProof="0" dirty="0"/>
        </a:p>
      </dgm:t>
    </dgm:pt>
    <dgm:pt modelId="{794D4525-EF60-49E1-B69F-C13A02006921}">
      <dgm:prSet/>
      <dgm:spPr/>
      <dgm:t>
        <a:bodyPr/>
        <a:lstStyle/>
        <a:p>
          <a:r>
            <a:rPr lang="kk-KZ" noProof="0" dirty="0"/>
            <a:t>Хлор суға екі кезеңмен енгізіледі</a:t>
          </a:r>
        </a:p>
      </dgm:t>
    </dgm:pt>
    <dgm:pt modelId="{816333AC-1B7C-47B8-BA26-5FA3CF290897}" type="parTrans" cxnId="{5AD1C716-D469-46C0-96BE-2EDE1DD64F3D}">
      <dgm:prSet/>
      <dgm:spPr/>
      <dgm:t>
        <a:bodyPr/>
        <a:lstStyle/>
        <a:p>
          <a:endParaRPr lang="en-US"/>
        </a:p>
      </dgm:t>
    </dgm:pt>
    <dgm:pt modelId="{7E82B776-FD91-4E77-B57B-0D8089AA31F4}" type="sibTrans" cxnId="{5AD1C716-D469-46C0-96BE-2EDE1DD64F3D}">
      <dgm:prSet/>
      <dgm:spPr/>
      <dgm:t>
        <a:bodyPr/>
        <a:lstStyle/>
        <a:p>
          <a:endParaRPr lang="kk-KZ" noProof="0" dirty="0"/>
        </a:p>
      </dgm:t>
    </dgm:pt>
    <dgm:pt modelId="{DE9A6871-AD72-4C27-A913-12E5686D2748}">
      <dgm:prSet/>
      <dgm:spPr/>
      <dgm:t>
        <a:bodyPr/>
        <a:lstStyle/>
        <a:p>
          <a:r>
            <a:rPr lang="kk-KZ" noProof="0" dirty="0"/>
            <a:t>Су құбырын тазарту станциясының </a:t>
          </a:r>
          <a:r>
            <a:rPr lang="kk-KZ" noProof="0" dirty="0" err="1"/>
            <a:t>хлораторлық</a:t>
          </a:r>
          <a:r>
            <a:rPr lang="kk-KZ" noProof="0" dirty="0"/>
            <a:t> қондырғысын есептеу келесі тәртіппен жүргізіледі:</a:t>
          </a:r>
        </a:p>
      </dgm:t>
    </dgm:pt>
    <dgm:pt modelId="{E9556923-A682-4266-AD15-08F53D1EAD13}" type="parTrans" cxnId="{385F32D9-E654-4140-AF8D-D1CEA021EE97}">
      <dgm:prSet/>
      <dgm:spPr/>
      <dgm:t>
        <a:bodyPr/>
        <a:lstStyle/>
        <a:p>
          <a:endParaRPr lang="en-US"/>
        </a:p>
      </dgm:t>
    </dgm:pt>
    <dgm:pt modelId="{F77492AE-7949-41DD-84BB-FFA1A9BB7AD9}" type="sibTrans" cxnId="{385F32D9-E654-4140-AF8D-D1CEA021EE97}">
      <dgm:prSet/>
      <dgm:spPr/>
      <dgm:t>
        <a:bodyPr/>
        <a:lstStyle/>
        <a:p>
          <a:endParaRPr lang="en-US"/>
        </a:p>
      </dgm:t>
    </dgm:pt>
    <dgm:pt modelId="{915EBE91-774F-48AD-B6B9-3E45423C9FF2}" type="pres">
      <dgm:prSet presAssocID="{D02AA728-9E2D-4EAF-8CB3-D111B70FC7A2}" presName="outerComposite" presStyleCnt="0">
        <dgm:presLayoutVars>
          <dgm:chMax val="5"/>
          <dgm:dir/>
          <dgm:resizeHandles val="exact"/>
        </dgm:presLayoutVars>
      </dgm:prSet>
      <dgm:spPr/>
    </dgm:pt>
    <dgm:pt modelId="{3524F4F6-01E7-4CD3-A779-0E754A66E9D5}" type="pres">
      <dgm:prSet presAssocID="{D02AA728-9E2D-4EAF-8CB3-D111B70FC7A2}" presName="dummyMaxCanvas" presStyleCnt="0">
        <dgm:presLayoutVars/>
      </dgm:prSet>
      <dgm:spPr/>
    </dgm:pt>
    <dgm:pt modelId="{FBF030BC-113D-41FC-BD70-4C83B2ED967C}" type="pres">
      <dgm:prSet presAssocID="{D02AA728-9E2D-4EAF-8CB3-D111B70FC7A2}" presName="FourNodes_1" presStyleLbl="node1" presStyleIdx="0" presStyleCnt="4">
        <dgm:presLayoutVars>
          <dgm:bulletEnabled val="1"/>
        </dgm:presLayoutVars>
      </dgm:prSet>
      <dgm:spPr/>
    </dgm:pt>
    <dgm:pt modelId="{91295AED-6EA2-4573-9A22-65972A64440F}" type="pres">
      <dgm:prSet presAssocID="{D02AA728-9E2D-4EAF-8CB3-D111B70FC7A2}" presName="FourNodes_2" presStyleLbl="node1" presStyleIdx="1" presStyleCnt="4">
        <dgm:presLayoutVars>
          <dgm:bulletEnabled val="1"/>
        </dgm:presLayoutVars>
      </dgm:prSet>
      <dgm:spPr/>
    </dgm:pt>
    <dgm:pt modelId="{9B1BA5C5-BC67-416C-BB4F-E6E0B4AEBEDB}" type="pres">
      <dgm:prSet presAssocID="{D02AA728-9E2D-4EAF-8CB3-D111B70FC7A2}" presName="FourNodes_3" presStyleLbl="node1" presStyleIdx="2" presStyleCnt="4">
        <dgm:presLayoutVars>
          <dgm:bulletEnabled val="1"/>
        </dgm:presLayoutVars>
      </dgm:prSet>
      <dgm:spPr/>
    </dgm:pt>
    <dgm:pt modelId="{1BB9DD3E-F673-4133-A87C-8CD0E44F3760}" type="pres">
      <dgm:prSet presAssocID="{D02AA728-9E2D-4EAF-8CB3-D111B70FC7A2}" presName="FourNodes_4" presStyleLbl="node1" presStyleIdx="3" presStyleCnt="4">
        <dgm:presLayoutVars>
          <dgm:bulletEnabled val="1"/>
        </dgm:presLayoutVars>
      </dgm:prSet>
      <dgm:spPr/>
    </dgm:pt>
    <dgm:pt modelId="{668D6287-94A4-4644-89EF-5F56AB425ADE}" type="pres">
      <dgm:prSet presAssocID="{D02AA728-9E2D-4EAF-8CB3-D111B70FC7A2}" presName="FourConn_1-2" presStyleLbl="fgAccFollowNode1" presStyleIdx="0" presStyleCnt="3">
        <dgm:presLayoutVars>
          <dgm:bulletEnabled val="1"/>
        </dgm:presLayoutVars>
      </dgm:prSet>
      <dgm:spPr/>
    </dgm:pt>
    <dgm:pt modelId="{A0556DCC-BEF5-4447-AF2E-C482F4D030FA}" type="pres">
      <dgm:prSet presAssocID="{D02AA728-9E2D-4EAF-8CB3-D111B70FC7A2}" presName="FourConn_2-3" presStyleLbl="fgAccFollowNode1" presStyleIdx="1" presStyleCnt="3">
        <dgm:presLayoutVars>
          <dgm:bulletEnabled val="1"/>
        </dgm:presLayoutVars>
      </dgm:prSet>
      <dgm:spPr/>
    </dgm:pt>
    <dgm:pt modelId="{EC11DE2D-634D-4D04-9F4F-460FF485BDD0}" type="pres">
      <dgm:prSet presAssocID="{D02AA728-9E2D-4EAF-8CB3-D111B70FC7A2}" presName="FourConn_3-4" presStyleLbl="fgAccFollowNode1" presStyleIdx="2" presStyleCnt="3">
        <dgm:presLayoutVars>
          <dgm:bulletEnabled val="1"/>
        </dgm:presLayoutVars>
      </dgm:prSet>
      <dgm:spPr/>
    </dgm:pt>
    <dgm:pt modelId="{D9849EA3-BED1-4B91-8556-9B360105027F}" type="pres">
      <dgm:prSet presAssocID="{D02AA728-9E2D-4EAF-8CB3-D111B70FC7A2}" presName="FourNodes_1_text" presStyleLbl="node1" presStyleIdx="3" presStyleCnt="4">
        <dgm:presLayoutVars>
          <dgm:bulletEnabled val="1"/>
        </dgm:presLayoutVars>
      </dgm:prSet>
      <dgm:spPr/>
    </dgm:pt>
    <dgm:pt modelId="{8CDCC497-B28B-4273-8FDC-FE247970AE61}" type="pres">
      <dgm:prSet presAssocID="{D02AA728-9E2D-4EAF-8CB3-D111B70FC7A2}" presName="FourNodes_2_text" presStyleLbl="node1" presStyleIdx="3" presStyleCnt="4">
        <dgm:presLayoutVars>
          <dgm:bulletEnabled val="1"/>
        </dgm:presLayoutVars>
      </dgm:prSet>
      <dgm:spPr/>
    </dgm:pt>
    <dgm:pt modelId="{00E69471-FC4A-4C92-9B17-31DFC87BDA19}" type="pres">
      <dgm:prSet presAssocID="{D02AA728-9E2D-4EAF-8CB3-D111B70FC7A2}" presName="FourNodes_3_text" presStyleLbl="node1" presStyleIdx="3" presStyleCnt="4">
        <dgm:presLayoutVars>
          <dgm:bulletEnabled val="1"/>
        </dgm:presLayoutVars>
      </dgm:prSet>
      <dgm:spPr/>
    </dgm:pt>
    <dgm:pt modelId="{04109BFD-96CF-4CD7-B29C-0EAF8E6FE6B2}" type="pres">
      <dgm:prSet presAssocID="{D02AA728-9E2D-4EAF-8CB3-D111B70FC7A2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74215C0A-85ED-4DBB-BB68-F05518C431E7}" type="presOf" srcId="{66995F99-C2A5-4F17-A977-F2C65EFE91F2}" destId="{FBF030BC-113D-41FC-BD70-4C83B2ED967C}" srcOrd="0" destOrd="0" presId="urn:microsoft.com/office/officeart/2005/8/layout/vProcess5"/>
    <dgm:cxn modelId="{BDAD390F-D1F2-4CDC-A0A1-52F5EEB2BA39}" srcId="{D02AA728-9E2D-4EAF-8CB3-D111B70FC7A2}" destId="{F8F20EB2-DA9B-4064-93ED-8475C648A4D4}" srcOrd="1" destOrd="0" parTransId="{1405826D-FB0D-48BF-8148-BBACD0ED252B}" sibTransId="{5E102CF7-CD7E-43BF-865C-6806993FD899}"/>
    <dgm:cxn modelId="{5AD1C716-D469-46C0-96BE-2EDE1DD64F3D}" srcId="{D02AA728-9E2D-4EAF-8CB3-D111B70FC7A2}" destId="{794D4525-EF60-49E1-B69F-C13A02006921}" srcOrd="2" destOrd="0" parTransId="{816333AC-1B7C-47B8-BA26-5FA3CF290897}" sibTransId="{7E82B776-FD91-4E77-B57B-0D8089AA31F4}"/>
    <dgm:cxn modelId="{168F1919-94C9-4ABC-8564-AA4F9AAD3666}" type="presOf" srcId="{F8F20EB2-DA9B-4064-93ED-8475C648A4D4}" destId="{91295AED-6EA2-4573-9A22-65972A64440F}" srcOrd="0" destOrd="0" presId="urn:microsoft.com/office/officeart/2005/8/layout/vProcess5"/>
    <dgm:cxn modelId="{7C80C05E-A885-47A9-BD1A-CD4F803EC103}" type="presOf" srcId="{F8F20EB2-DA9B-4064-93ED-8475C648A4D4}" destId="{8CDCC497-B28B-4273-8FDC-FE247970AE61}" srcOrd="1" destOrd="0" presId="urn:microsoft.com/office/officeart/2005/8/layout/vProcess5"/>
    <dgm:cxn modelId="{64264844-B42B-466B-B984-E293C378BB50}" type="presOf" srcId="{5E102CF7-CD7E-43BF-865C-6806993FD899}" destId="{A0556DCC-BEF5-4447-AF2E-C482F4D030FA}" srcOrd="0" destOrd="0" presId="urn:microsoft.com/office/officeart/2005/8/layout/vProcess5"/>
    <dgm:cxn modelId="{0032DC66-013B-4288-A0BC-FD02FB6EAAFE}" type="presOf" srcId="{66995F99-C2A5-4F17-A977-F2C65EFE91F2}" destId="{D9849EA3-BED1-4B91-8556-9B360105027F}" srcOrd="1" destOrd="0" presId="urn:microsoft.com/office/officeart/2005/8/layout/vProcess5"/>
    <dgm:cxn modelId="{6E88624E-959F-4C57-A4D4-A77A2C89755E}" type="presOf" srcId="{DE9A6871-AD72-4C27-A913-12E5686D2748}" destId="{04109BFD-96CF-4CD7-B29C-0EAF8E6FE6B2}" srcOrd="1" destOrd="0" presId="urn:microsoft.com/office/officeart/2005/8/layout/vProcess5"/>
    <dgm:cxn modelId="{7051DF6F-B9F8-4AA3-BAA6-CB872C4EC84F}" type="presOf" srcId="{794D4525-EF60-49E1-B69F-C13A02006921}" destId="{9B1BA5C5-BC67-416C-BB4F-E6E0B4AEBEDB}" srcOrd="0" destOrd="0" presId="urn:microsoft.com/office/officeart/2005/8/layout/vProcess5"/>
    <dgm:cxn modelId="{14E05376-65D2-4213-AB80-CA892524168C}" srcId="{D02AA728-9E2D-4EAF-8CB3-D111B70FC7A2}" destId="{66995F99-C2A5-4F17-A977-F2C65EFE91F2}" srcOrd="0" destOrd="0" parTransId="{354DBBD9-FA0D-469F-AA0E-27C8A13943F1}" sibTransId="{10D863E4-305E-4580-B42A-7507125C02A1}"/>
    <dgm:cxn modelId="{B8259EBE-800A-426C-9C6B-F8D46526DED6}" type="presOf" srcId="{794D4525-EF60-49E1-B69F-C13A02006921}" destId="{00E69471-FC4A-4C92-9B17-31DFC87BDA19}" srcOrd="1" destOrd="0" presId="urn:microsoft.com/office/officeart/2005/8/layout/vProcess5"/>
    <dgm:cxn modelId="{465FE6C7-0A29-433B-8865-89D7087C4196}" type="presOf" srcId="{D02AA728-9E2D-4EAF-8CB3-D111B70FC7A2}" destId="{915EBE91-774F-48AD-B6B9-3E45423C9FF2}" srcOrd="0" destOrd="0" presId="urn:microsoft.com/office/officeart/2005/8/layout/vProcess5"/>
    <dgm:cxn modelId="{E4241BC8-3FD9-458D-9AA2-2F304C308D49}" type="presOf" srcId="{7E82B776-FD91-4E77-B57B-0D8089AA31F4}" destId="{EC11DE2D-634D-4D04-9F4F-460FF485BDD0}" srcOrd="0" destOrd="0" presId="urn:microsoft.com/office/officeart/2005/8/layout/vProcess5"/>
    <dgm:cxn modelId="{F3A88BCA-C146-47E7-B268-6F2BBE3BA648}" type="presOf" srcId="{10D863E4-305E-4580-B42A-7507125C02A1}" destId="{668D6287-94A4-4644-89EF-5F56AB425ADE}" srcOrd="0" destOrd="0" presId="urn:microsoft.com/office/officeart/2005/8/layout/vProcess5"/>
    <dgm:cxn modelId="{385F32D9-E654-4140-AF8D-D1CEA021EE97}" srcId="{D02AA728-9E2D-4EAF-8CB3-D111B70FC7A2}" destId="{DE9A6871-AD72-4C27-A913-12E5686D2748}" srcOrd="3" destOrd="0" parTransId="{E9556923-A682-4266-AD15-08F53D1EAD13}" sibTransId="{F77492AE-7949-41DD-84BB-FFA1A9BB7AD9}"/>
    <dgm:cxn modelId="{8A90FEFC-0A1C-4E6F-9D9E-1E947D1DE112}" type="presOf" srcId="{DE9A6871-AD72-4C27-A913-12E5686D2748}" destId="{1BB9DD3E-F673-4133-A87C-8CD0E44F3760}" srcOrd="0" destOrd="0" presId="urn:microsoft.com/office/officeart/2005/8/layout/vProcess5"/>
    <dgm:cxn modelId="{006F2B9D-A38E-4FDF-BD01-BD4249A8C979}" type="presParOf" srcId="{915EBE91-774F-48AD-B6B9-3E45423C9FF2}" destId="{3524F4F6-01E7-4CD3-A779-0E754A66E9D5}" srcOrd="0" destOrd="0" presId="urn:microsoft.com/office/officeart/2005/8/layout/vProcess5"/>
    <dgm:cxn modelId="{280E2B38-2D5A-4A13-A626-6A5E7D993E76}" type="presParOf" srcId="{915EBE91-774F-48AD-B6B9-3E45423C9FF2}" destId="{FBF030BC-113D-41FC-BD70-4C83B2ED967C}" srcOrd="1" destOrd="0" presId="urn:microsoft.com/office/officeart/2005/8/layout/vProcess5"/>
    <dgm:cxn modelId="{73AC7DDF-B921-4376-BA4D-254574F1AC07}" type="presParOf" srcId="{915EBE91-774F-48AD-B6B9-3E45423C9FF2}" destId="{91295AED-6EA2-4573-9A22-65972A64440F}" srcOrd="2" destOrd="0" presId="urn:microsoft.com/office/officeart/2005/8/layout/vProcess5"/>
    <dgm:cxn modelId="{3FA7EF23-307D-4255-87AA-CACDFF9649BB}" type="presParOf" srcId="{915EBE91-774F-48AD-B6B9-3E45423C9FF2}" destId="{9B1BA5C5-BC67-416C-BB4F-E6E0B4AEBEDB}" srcOrd="3" destOrd="0" presId="urn:microsoft.com/office/officeart/2005/8/layout/vProcess5"/>
    <dgm:cxn modelId="{4217053F-D5D4-447B-9137-B89CA7234D6E}" type="presParOf" srcId="{915EBE91-774F-48AD-B6B9-3E45423C9FF2}" destId="{1BB9DD3E-F673-4133-A87C-8CD0E44F3760}" srcOrd="4" destOrd="0" presId="urn:microsoft.com/office/officeart/2005/8/layout/vProcess5"/>
    <dgm:cxn modelId="{B4C171BC-E898-4B0C-B89F-D222DFFF64E6}" type="presParOf" srcId="{915EBE91-774F-48AD-B6B9-3E45423C9FF2}" destId="{668D6287-94A4-4644-89EF-5F56AB425ADE}" srcOrd="5" destOrd="0" presId="urn:microsoft.com/office/officeart/2005/8/layout/vProcess5"/>
    <dgm:cxn modelId="{D174E246-1896-433A-A15A-E6936CB14EEF}" type="presParOf" srcId="{915EBE91-774F-48AD-B6B9-3E45423C9FF2}" destId="{A0556DCC-BEF5-4447-AF2E-C482F4D030FA}" srcOrd="6" destOrd="0" presId="urn:microsoft.com/office/officeart/2005/8/layout/vProcess5"/>
    <dgm:cxn modelId="{82BBB93C-45D2-42E4-95CC-66BC9702B18B}" type="presParOf" srcId="{915EBE91-774F-48AD-B6B9-3E45423C9FF2}" destId="{EC11DE2D-634D-4D04-9F4F-460FF485BDD0}" srcOrd="7" destOrd="0" presId="urn:microsoft.com/office/officeart/2005/8/layout/vProcess5"/>
    <dgm:cxn modelId="{8C515BD1-6035-44E2-A1BC-3A6C1047320B}" type="presParOf" srcId="{915EBE91-774F-48AD-B6B9-3E45423C9FF2}" destId="{D9849EA3-BED1-4B91-8556-9B360105027F}" srcOrd="8" destOrd="0" presId="urn:microsoft.com/office/officeart/2005/8/layout/vProcess5"/>
    <dgm:cxn modelId="{07FB3BE6-B3B6-4728-8F27-EF25A8A97D3B}" type="presParOf" srcId="{915EBE91-774F-48AD-B6B9-3E45423C9FF2}" destId="{8CDCC497-B28B-4273-8FDC-FE247970AE61}" srcOrd="9" destOrd="0" presId="urn:microsoft.com/office/officeart/2005/8/layout/vProcess5"/>
    <dgm:cxn modelId="{A9DC345A-A4F3-4B8C-8350-392FE11208C6}" type="presParOf" srcId="{915EBE91-774F-48AD-B6B9-3E45423C9FF2}" destId="{00E69471-FC4A-4C92-9B17-31DFC87BDA19}" srcOrd="10" destOrd="0" presId="urn:microsoft.com/office/officeart/2005/8/layout/vProcess5"/>
    <dgm:cxn modelId="{BB7E6EDE-D4E1-4CB4-AB62-15EDAA6CD47A}" type="presParOf" srcId="{915EBE91-774F-48AD-B6B9-3E45423C9FF2}" destId="{04109BFD-96CF-4CD7-B29C-0EAF8E6FE6B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8C2CCF-1935-45FE-BAB5-0391C9CEB818}">
      <dsp:nvSpPr>
        <dsp:cNvPr id="0" name=""/>
        <dsp:cNvSpPr/>
      </dsp:nvSpPr>
      <dsp:spPr>
        <a:xfrm>
          <a:off x="0" y="71356"/>
          <a:ext cx="10515600" cy="9981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500" b="1" kern="1200" noProof="0" dirty="0"/>
            <a:t>1. Зарарсыздандыру қондырғыларының есебі.</a:t>
          </a:r>
          <a:endParaRPr lang="kk-KZ" sz="2500" kern="1200" noProof="0" dirty="0"/>
        </a:p>
      </dsp:txBody>
      <dsp:txXfrm>
        <a:off x="48726" y="120082"/>
        <a:ext cx="10418148" cy="900704"/>
      </dsp:txXfrm>
    </dsp:sp>
    <dsp:sp modelId="{0F0C613A-9ABF-44BE-895C-423358533726}">
      <dsp:nvSpPr>
        <dsp:cNvPr id="0" name=""/>
        <dsp:cNvSpPr/>
      </dsp:nvSpPr>
      <dsp:spPr>
        <a:xfrm>
          <a:off x="0" y="1141512"/>
          <a:ext cx="10515600" cy="9981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500" b="1" kern="1200" noProof="0" dirty="0"/>
            <a:t>2. Хлордың мөлшерін анықтау.</a:t>
          </a:r>
          <a:endParaRPr lang="kk-KZ" sz="2500" kern="1200" noProof="0" dirty="0"/>
        </a:p>
      </dsp:txBody>
      <dsp:txXfrm>
        <a:off x="48726" y="1190238"/>
        <a:ext cx="10418148" cy="900704"/>
      </dsp:txXfrm>
    </dsp:sp>
    <dsp:sp modelId="{99A9131B-901A-4A8C-A890-E6F04DB753B9}">
      <dsp:nvSpPr>
        <dsp:cNvPr id="0" name=""/>
        <dsp:cNvSpPr/>
      </dsp:nvSpPr>
      <dsp:spPr>
        <a:xfrm>
          <a:off x="0" y="2211669"/>
          <a:ext cx="10515600" cy="9981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500" b="1" kern="1200" noProof="0" dirty="0"/>
            <a:t>3. Хлор баллондар санын анықтау.</a:t>
          </a:r>
          <a:endParaRPr lang="kk-KZ" sz="2500" kern="1200" noProof="0" dirty="0"/>
        </a:p>
      </dsp:txBody>
      <dsp:txXfrm>
        <a:off x="48726" y="2260395"/>
        <a:ext cx="10418148" cy="900704"/>
      </dsp:txXfrm>
    </dsp:sp>
    <dsp:sp modelId="{DCE8797A-3F57-464E-A612-95FB3CC98409}">
      <dsp:nvSpPr>
        <dsp:cNvPr id="0" name=""/>
        <dsp:cNvSpPr/>
      </dsp:nvSpPr>
      <dsp:spPr>
        <a:xfrm>
          <a:off x="0" y="3281825"/>
          <a:ext cx="10515600" cy="9981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500" b="1" kern="1200" noProof="0" dirty="0"/>
            <a:t>4. Есептік бактерицидті ағынды және бактерицидті шамдар санын анықтау.</a:t>
          </a:r>
          <a:endParaRPr lang="kk-KZ" sz="2500" kern="1200" noProof="0" dirty="0"/>
        </a:p>
      </dsp:txBody>
      <dsp:txXfrm>
        <a:off x="48726" y="3330551"/>
        <a:ext cx="10418148" cy="9007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5D570-D054-4738-9FF3-12866CC0FC8B}">
      <dsp:nvSpPr>
        <dsp:cNvPr id="0" name=""/>
        <dsp:cNvSpPr/>
      </dsp:nvSpPr>
      <dsp:spPr>
        <a:xfrm>
          <a:off x="0" y="283168"/>
          <a:ext cx="5181600" cy="23863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kern="1200" noProof="0" dirty="0"/>
            <a:t>Белсенді хлордың қажетті мөлшері көптеген факторларға байланысты болғандықтан, оның нақты мәнін тек тәжірибелік жолмен – </a:t>
          </a:r>
          <a:r>
            <a:rPr lang="kk-KZ" sz="1800" kern="1200" noProof="0" dirty="0" err="1"/>
            <a:t>хлорсіңіргіштік</a:t>
          </a:r>
          <a:r>
            <a:rPr lang="kk-KZ" sz="1800" kern="1200" noProof="0" dirty="0"/>
            <a:t> қисығы тәжірибелері бойынша анықтауға болады.</a:t>
          </a:r>
        </a:p>
      </dsp:txBody>
      <dsp:txXfrm>
        <a:off x="116493" y="399661"/>
        <a:ext cx="4948614" cy="2153375"/>
      </dsp:txXfrm>
    </dsp:sp>
    <dsp:sp modelId="{B2B29371-31F2-49C0-B001-5C3268F1A7F4}">
      <dsp:nvSpPr>
        <dsp:cNvPr id="0" name=""/>
        <dsp:cNvSpPr/>
      </dsp:nvSpPr>
      <dsp:spPr>
        <a:xfrm>
          <a:off x="0" y="2721370"/>
          <a:ext cx="5181600" cy="23863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kern="1200" noProof="0" dirty="0" err="1"/>
            <a:t>Хлорсіңіргіштік</a:t>
          </a:r>
          <a:r>
            <a:rPr lang="kk-KZ" sz="1800" kern="1200" noProof="0" dirty="0"/>
            <a:t> туралы деректер болмаған жағдайда, алдын ала есептеулер үшін белсенді хлор мөлшерін сүзгіден өткізгеннен кейінгі жер үсті сулары үшін 2....3 </a:t>
          </a:r>
          <a:r>
            <a:rPr lang="kk-KZ" sz="1800" kern="1200" noProof="0" dirty="0" err="1"/>
            <a:t>мг</a:t>
          </a:r>
          <a:r>
            <a:rPr lang="kk-KZ" sz="1800" kern="1200" noProof="0" dirty="0"/>
            <a:t>/л, ал жерасты су көздері үшін 0,7....1 </a:t>
          </a:r>
          <a:r>
            <a:rPr lang="kk-KZ" sz="1800" kern="1200" noProof="0" dirty="0" err="1"/>
            <a:t>мг</a:t>
          </a:r>
          <a:r>
            <a:rPr lang="kk-KZ" sz="1800" kern="1200" noProof="0" dirty="0"/>
            <a:t>/л деп қабылдау керек. МЕСТ 2874-82 сәйкес қалдық хлордың концентрациясы 0,3....0,5 </a:t>
          </a:r>
          <a:r>
            <a:rPr lang="kk-KZ" sz="1800" kern="1200" noProof="0" dirty="0" err="1"/>
            <a:t>мг</a:t>
          </a:r>
          <a:r>
            <a:rPr lang="kk-KZ" sz="1800" kern="1200" noProof="0" dirty="0"/>
            <a:t>/л шегінде болады.</a:t>
          </a:r>
        </a:p>
      </dsp:txBody>
      <dsp:txXfrm>
        <a:off x="116493" y="2837863"/>
        <a:ext cx="4948614" cy="21533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030BC-113D-41FC-BD70-4C83B2ED967C}">
      <dsp:nvSpPr>
        <dsp:cNvPr id="0" name=""/>
        <dsp:cNvSpPr/>
      </dsp:nvSpPr>
      <dsp:spPr>
        <a:xfrm>
          <a:off x="0" y="0"/>
          <a:ext cx="7953055" cy="6874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kern="1200" noProof="0" dirty="0"/>
            <a:t>Су өзеннен алынады</a:t>
          </a:r>
        </a:p>
      </dsp:txBody>
      <dsp:txXfrm>
        <a:off x="20134" y="20134"/>
        <a:ext cx="7153182" cy="647156"/>
      </dsp:txXfrm>
    </dsp:sp>
    <dsp:sp modelId="{91295AED-6EA2-4573-9A22-65972A64440F}">
      <dsp:nvSpPr>
        <dsp:cNvPr id="0" name=""/>
        <dsp:cNvSpPr/>
      </dsp:nvSpPr>
      <dsp:spPr>
        <a:xfrm>
          <a:off x="666068" y="812411"/>
          <a:ext cx="7953055" cy="6874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kern="1200" noProof="0" dirty="0"/>
            <a:t>Тазарту станциясының өнімділігі – </a:t>
          </a:r>
          <a:r>
            <a:rPr lang="kk-KZ" sz="1800" b="1" kern="1200" noProof="0" dirty="0"/>
            <a:t>48000 м³/тәулік</a:t>
          </a:r>
          <a:endParaRPr lang="kk-KZ" sz="1800" kern="1200" noProof="0" dirty="0"/>
        </a:p>
      </dsp:txBody>
      <dsp:txXfrm>
        <a:off x="686202" y="832545"/>
        <a:ext cx="6799892" cy="647156"/>
      </dsp:txXfrm>
    </dsp:sp>
    <dsp:sp modelId="{9B1BA5C5-BC67-416C-BB4F-E6E0B4AEBEDB}">
      <dsp:nvSpPr>
        <dsp:cNvPr id="0" name=""/>
        <dsp:cNvSpPr/>
      </dsp:nvSpPr>
      <dsp:spPr>
        <a:xfrm>
          <a:off x="1322195" y="1624822"/>
          <a:ext cx="7953055" cy="6874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kern="1200" noProof="0" dirty="0"/>
            <a:t>Хлор суға екі кезеңмен енгізіледі</a:t>
          </a:r>
        </a:p>
      </dsp:txBody>
      <dsp:txXfrm>
        <a:off x="1342329" y="1644956"/>
        <a:ext cx="6809834" cy="647156"/>
      </dsp:txXfrm>
    </dsp:sp>
    <dsp:sp modelId="{1BB9DD3E-F673-4133-A87C-8CD0E44F3760}">
      <dsp:nvSpPr>
        <dsp:cNvPr id="0" name=""/>
        <dsp:cNvSpPr/>
      </dsp:nvSpPr>
      <dsp:spPr>
        <a:xfrm>
          <a:off x="1988263" y="2437233"/>
          <a:ext cx="7953055" cy="6874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kern="1200" noProof="0" dirty="0"/>
            <a:t>Су құбырын тазарту станциясының </a:t>
          </a:r>
          <a:r>
            <a:rPr lang="kk-KZ" sz="1800" kern="1200" noProof="0" dirty="0" err="1"/>
            <a:t>хлораторлық</a:t>
          </a:r>
          <a:r>
            <a:rPr lang="kk-KZ" sz="1800" kern="1200" noProof="0" dirty="0"/>
            <a:t> қондырғысын есептеу келесі тәртіппен жүргізіледі:</a:t>
          </a:r>
        </a:p>
      </dsp:txBody>
      <dsp:txXfrm>
        <a:off x="2008397" y="2457367"/>
        <a:ext cx="6799892" cy="647156"/>
      </dsp:txXfrm>
    </dsp:sp>
    <dsp:sp modelId="{668D6287-94A4-4644-89EF-5F56AB425ADE}">
      <dsp:nvSpPr>
        <dsp:cNvPr id="0" name=""/>
        <dsp:cNvSpPr/>
      </dsp:nvSpPr>
      <dsp:spPr>
        <a:xfrm>
          <a:off x="7506229" y="526504"/>
          <a:ext cx="446826" cy="44682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k-KZ" sz="2000" kern="1200" noProof="0" dirty="0"/>
        </a:p>
      </dsp:txBody>
      <dsp:txXfrm>
        <a:off x="7606765" y="526504"/>
        <a:ext cx="245754" cy="336237"/>
      </dsp:txXfrm>
    </dsp:sp>
    <dsp:sp modelId="{A0556DCC-BEF5-4447-AF2E-C482F4D030FA}">
      <dsp:nvSpPr>
        <dsp:cNvPr id="0" name=""/>
        <dsp:cNvSpPr/>
      </dsp:nvSpPr>
      <dsp:spPr>
        <a:xfrm>
          <a:off x="8172297" y="1338915"/>
          <a:ext cx="446826" cy="44682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k-KZ" sz="2000" kern="1200" noProof="0" dirty="0"/>
        </a:p>
      </dsp:txBody>
      <dsp:txXfrm>
        <a:off x="8272833" y="1338915"/>
        <a:ext cx="245754" cy="336237"/>
      </dsp:txXfrm>
    </dsp:sp>
    <dsp:sp modelId="{EC11DE2D-634D-4D04-9F4F-460FF485BDD0}">
      <dsp:nvSpPr>
        <dsp:cNvPr id="0" name=""/>
        <dsp:cNvSpPr/>
      </dsp:nvSpPr>
      <dsp:spPr>
        <a:xfrm>
          <a:off x="8828424" y="2151327"/>
          <a:ext cx="446826" cy="44682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k-KZ" sz="2000" kern="1200" noProof="0" dirty="0"/>
        </a:p>
      </dsp:txBody>
      <dsp:txXfrm>
        <a:off x="8928960" y="2151327"/>
        <a:ext cx="245754" cy="336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61A01-0AE9-45CD-A1BB-71F27AB56659}" type="datetimeFigureOut">
              <a:rPr lang="ru-KZ" smtClean="0"/>
              <a:t>03.11.2025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80ADA-68E2-4F43-9F0E-781F8229842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28125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80ADA-68E2-4F43-9F0E-781F82298426}" type="slidenum">
              <a:rPr lang="ru-KZ" smtClean="0"/>
              <a:t>5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52139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2C2FAB-73BF-2B8C-C339-98E927EB7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3CEC071-942B-D951-E124-E4CEE3F156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26784A-4B13-9FEC-0936-7D0A6DC5B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5C66-70D1-41DF-9E1C-1364E8454A5A}" type="datetimeFigureOut">
              <a:rPr lang="ru-KZ" smtClean="0"/>
              <a:t>03.11.2025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674B61-EB1A-1C9D-0A48-112D698D4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BC0434-E58F-CAFB-1509-2404500B9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7D653-2A3A-4DE6-B8A7-0A0D154A82C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51831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003D6D-667D-B619-1A77-5F826BA99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F772CE5-C90D-AE5D-0D57-AA07101162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9A7CBA-E064-65E3-5EAD-4C761685C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5C66-70D1-41DF-9E1C-1364E8454A5A}" type="datetimeFigureOut">
              <a:rPr lang="ru-KZ" smtClean="0"/>
              <a:t>03.11.2025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C3C096-E976-E92A-B188-AF64AC755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3A0336-288D-2200-A421-BDCF34E37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7D653-2A3A-4DE6-B8A7-0A0D154A82C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2527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6430931-8D7A-A068-1D8A-73527644CA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5EA6FE-5A4E-D579-54BA-1242D74EA2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8CA2E5-E818-5F49-FB65-0E8BD21E3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5C66-70D1-41DF-9E1C-1364E8454A5A}" type="datetimeFigureOut">
              <a:rPr lang="ru-KZ" smtClean="0"/>
              <a:t>03.11.2025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334B5-28ED-D7FB-0807-8A5A53D73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9EC4AE-2321-46CE-2F7E-E03670AEC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7D653-2A3A-4DE6-B8A7-0A0D154A82C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40383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D2B4EC-5D9B-40C0-609D-FAEBA9FCE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CAFC4F-C1DC-588F-E80F-47B12403B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3051F4-5C8B-8948-A257-C62223890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5C66-70D1-41DF-9E1C-1364E8454A5A}" type="datetimeFigureOut">
              <a:rPr lang="ru-KZ" smtClean="0"/>
              <a:t>03.11.2025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C32C0B-8367-6821-7639-349891ED8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E37DF1-7E13-572B-9C87-485FD1C3D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7D653-2A3A-4DE6-B8A7-0A0D154A82C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110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161BD9-F3FC-6580-BB12-40D52A060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D9001C-AA1C-8947-BF5D-BC38BA923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B65D68-3F89-B867-FB59-DE8BCAD55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5C66-70D1-41DF-9E1C-1364E8454A5A}" type="datetimeFigureOut">
              <a:rPr lang="ru-KZ" smtClean="0"/>
              <a:t>03.11.2025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F46962-60F4-9B9E-BCEA-94A5704F9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985091-8D94-B35F-119D-F7AFB2F47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7D653-2A3A-4DE6-B8A7-0A0D154A82C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9011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9B8494-65AE-3C4A-7F2A-019C55EB9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C8C143-E74D-D034-0723-740C8BB512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8ED6CF1-9DB0-B8DB-81DE-BFF9D023B0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1D82CD-B0E6-00E0-08D4-1D53267A6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5C66-70D1-41DF-9E1C-1364E8454A5A}" type="datetimeFigureOut">
              <a:rPr lang="ru-KZ" smtClean="0"/>
              <a:t>03.11.2025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6831C4-ACEE-4CF9-7C9D-9C6FBEDB2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B25C50-F406-36C2-51EF-AED1D37C7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7D653-2A3A-4DE6-B8A7-0A0D154A82C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43856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F5049F-57CB-F551-D4BF-EE32AE67C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0D5C4A-C084-4ECA-DFD4-9DAB76421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F796D2E-794B-045C-CD05-D5F1A00A3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19D1F51-65F6-AFB1-C32A-B44137CA87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BFEDE70-3B34-510F-3DD2-56E00C1CF6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89A5991-0D2A-38D5-B3E1-C9431D145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5C66-70D1-41DF-9E1C-1364E8454A5A}" type="datetimeFigureOut">
              <a:rPr lang="ru-KZ" smtClean="0"/>
              <a:t>03.11.2025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6399181-CF2C-517E-CA7C-2997CAC71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8F62E3E-6942-68F0-AAE8-C0771975B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7D653-2A3A-4DE6-B8A7-0A0D154A82C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70746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4711E9-909E-1258-4DF3-EC0205584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1F64174-89D6-4EAF-F477-672AD16A9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5C66-70D1-41DF-9E1C-1364E8454A5A}" type="datetimeFigureOut">
              <a:rPr lang="ru-KZ" smtClean="0"/>
              <a:t>03.11.2025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70EEDD-A5B8-1BB7-AB54-42F7681BD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B257E12-B93B-6F9E-A4E8-BD192EC35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7D653-2A3A-4DE6-B8A7-0A0D154A82C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68638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91AA9B1-04E5-B459-A1BB-F8B67A2F5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5C66-70D1-41DF-9E1C-1364E8454A5A}" type="datetimeFigureOut">
              <a:rPr lang="ru-KZ" smtClean="0"/>
              <a:t>03.11.2025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B811DAC-2C80-7DD3-F372-CE90CA6BD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76C0B92-2847-C235-8157-D9111FCA3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7D653-2A3A-4DE6-B8A7-0A0D154A82C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53030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77FA2D-9C3A-FFF1-1D8B-FD05CBB56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6AF00E-E1F3-7632-C508-56DB75BBF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CC3566-1AB7-F5D2-058D-CE1E283523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55C418-C13A-FC13-A7F7-03029002C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5C66-70D1-41DF-9E1C-1364E8454A5A}" type="datetimeFigureOut">
              <a:rPr lang="ru-KZ" smtClean="0"/>
              <a:t>03.11.2025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0CFBF6-C87C-4DC9-B8C4-7EAEDA0A9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43B91E-E507-DCAB-6866-0A7855391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7D653-2A3A-4DE6-B8A7-0A0D154A82C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1118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45DC33-C806-A82F-6134-1881B0571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8674291-BC03-D255-D865-1846CAF3FA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D4B50C-0C96-1EA1-74AD-60B41C271F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734DD1-7A45-D227-260E-C930BF268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5C66-70D1-41DF-9E1C-1364E8454A5A}" type="datetimeFigureOut">
              <a:rPr lang="ru-KZ" smtClean="0"/>
              <a:t>03.11.2025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5C54F7-58BA-2717-40F3-B0A3A1F7F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29D288-6747-5250-9B8A-93BEF7450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7D653-2A3A-4DE6-B8A7-0A0D154A82C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20332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E46E31-6852-B6FF-67C9-4FFD43181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13101C-C537-9A73-BFDD-540C90D21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4BE4FA-F993-1AC0-2C6F-A8C31EF2D8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AE5C66-70D1-41DF-9E1C-1364E8454A5A}" type="datetimeFigureOut">
              <a:rPr lang="ru-KZ" smtClean="0"/>
              <a:t>03.11.2025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1957D3-DBB9-B58D-89E3-A90FF94837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A79B76-8283-CDD3-BBDF-9D939BDE84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E7D653-2A3A-4DE6-B8A7-0A0D154A82C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72604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DD39B3-47EC-C33E-DA0C-01DC574342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62567" y="818984"/>
            <a:ext cx="6714699" cy="3178689"/>
          </a:xfrm>
        </p:spPr>
        <p:txBody>
          <a:bodyPr>
            <a:normAutofit/>
          </a:bodyPr>
          <a:lstStyle/>
          <a:p>
            <a:pPr algn="l"/>
            <a:r>
              <a:rPr lang="kk-KZ" sz="4800" noProof="0" dirty="0">
                <a:solidFill>
                  <a:srgbClr val="FFFFFF"/>
                </a:solidFill>
              </a:rPr>
              <a:t>13-ші семинар</a:t>
            </a:r>
            <a:br>
              <a:rPr lang="kk-KZ" sz="4800" noProof="0" dirty="0">
                <a:solidFill>
                  <a:srgbClr val="FFFFFF"/>
                </a:solidFill>
              </a:rPr>
            </a:br>
            <a:r>
              <a:rPr lang="kk-KZ" sz="4800" noProof="0" dirty="0">
                <a:solidFill>
                  <a:srgbClr val="FFFFFF"/>
                </a:solidFill>
              </a:rPr>
              <a:t>Зарарсыздандыру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C41B79-F940-3723-078A-972F559858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5397" y="4960961"/>
            <a:ext cx="7055893" cy="1078054"/>
          </a:xfrm>
        </p:spPr>
        <p:txBody>
          <a:bodyPr>
            <a:normAutofit/>
          </a:bodyPr>
          <a:lstStyle/>
          <a:p>
            <a:pPr algn="l"/>
            <a:r>
              <a:rPr lang="kk-KZ" noProof="0">
                <a:solidFill>
                  <a:srgbClr val="FFFFFF"/>
                </a:solidFill>
              </a:rPr>
              <a:t>Л.Н. Гумилев атындағы Еуразиялық Ұлттық Университеті</a:t>
            </a:r>
          </a:p>
        </p:txBody>
      </p:sp>
    </p:spTree>
    <p:extLst>
      <p:ext uri="{BB962C8B-B14F-4D97-AF65-F5344CB8AC3E}">
        <p14:creationId xmlns:p14="http://schemas.microsoft.com/office/powerpoint/2010/main" val="804588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7F13F8-8E92-648A-D833-DE2454640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265"/>
            <a:ext cx="5791199" cy="14011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k-KZ" sz="3200" b="1" kern="1200" noProof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Хлор баллондар санын анықтау.</a:t>
            </a:r>
            <a:endParaRPr lang="kk-KZ" sz="3200" kern="1200" noProof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5127" name="Straight Connector 5126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AD292F0E-1A8F-FCA8-4E35-F52FFBAEF54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762000" y="2281084"/>
                <a:ext cx="6546574" cy="3873027"/>
              </a:xfr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0" indent="0" algn="just">
                  <a:buNone/>
                </a:pPr>
                <a:r>
                  <a:rPr lang="kk-KZ" sz="1400" noProof="0" dirty="0"/>
                  <a:t>Қарастырылып отырған қондырғының хлор бойынша өнімділігі </a:t>
                </a:r>
                <a:r>
                  <a:rPr lang="kk-KZ" sz="1400" noProof="0" dirty="0" err="1"/>
                  <a:t>Q</a:t>
                </a:r>
                <a:r>
                  <a:rPr lang="kk-KZ" sz="1400" baseline="-25000" noProof="0" dirty="0" err="1"/>
                  <a:t>хл</a:t>
                </a:r>
                <a:r>
                  <a:rPr lang="kk-KZ" sz="1400" noProof="0" dirty="0"/>
                  <a:t> = 12 кг/</a:t>
                </a:r>
                <a:r>
                  <a:rPr lang="kk-KZ" sz="1400" noProof="0" dirty="0" err="1"/>
                  <a:t>сағ</a:t>
                </a:r>
                <a:r>
                  <a:rPr lang="kk-KZ" sz="1400" noProof="0" dirty="0"/>
                  <a:t> құрайды.</a:t>
                </a:r>
              </a:p>
              <a:p>
                <a:pPr marL="0" indent="0" algn="just">
                  <a:buNone/>
                </a:pPr>
                <a:r>
                  <a:rPr lang="kk-KZ" sz="1400" noProof="0" dirty="0"/>
                  <a:t>Бұл көп мөлшерде шығыс және хлор баллондарының болу қажеттілігін тудырады, атап айтқанда:</a:t>
                </a:r>
              </a:p>
              <a:p>
                <a:pPr marL="0" indent="0" algn="just">
                  <a:buNone/>
                </a:pPr>
                <a:endParaRPr lang="kk-KZ" sz="1400" noProof="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k-KZ" sz="180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k-KZ" sz="1800" b="0" i="1" noProof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kk-KZ" sz="1800" b="0" i="1" noProof="0" smtClean="0">
                              <a:latin typeface="Cambria Math" panose="02040503050406030204" pitchFamily="18" charset="0"/>
                            </a:rPr>
                            <m:t>бал</m:t>
                          </m:r>
                        </m:sub>
                      </m:sSub>
                      <m:r>
                        <a:rPr lang="kk-KZ" sz="18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kk-KZ" sz="1800" i="1" noProof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kk-KZ" sz="180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k-KZ" sz="1800" b="0" i="1" noProof="0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kk-KZ" sz="1800" b="0" i="1" noProof="0" smtClean="0">
                                  <a:latin typeface="Cambria Math" panose="02040503050406030204" pitchFamily="18" charset="0"/>
                                </a:rPr>
                                <m:t>хл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kk-KZ" sz="180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k-KZ" sz="1800" b="0" i="1" noProof="0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kk-KZ" sz="1800" b="0" i="1" noProof="0" smtClean="0">
                                  <a:latin typeface="Cambria Math" panose="02040503050406030204" pitchFamily="18" charset="0"/>
                                </a:rPr>
                                <m:t>бал</m:t>
                              </m:r>
                            </m:sub>
                          </m:sSub>
                        </m:den>
                      </m:f>
                      <m:r>
                        <a:rPr lang="kk-KZ" sz="18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kk-KZ" sz="1800" i="1" noProof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1800" b="0" i="1" noProof="0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kk-KZ" sz="1800" b="0" i="1" noProof="0" smtClean="0">
                              <a:latin typeface="Cambria Math" panose="02040503050406030204" pitchFamily="18" charset="0"/>
                            </a:rPr>
                            <m:t>0.5</m:t>
                          </m:r>
                        </m:den>
                      </m:f>
                      <m:r>
                        <a:rPr lang="kk-KZ" sz="1800" b="0" i="1" noProof="0" smtClean="0">
                          <a:latin typeface="Cambria Math" panose="02040503050406030204" pitchFamily="18" charset="0"/>
                        </a:rPr>
                        <m:t>=24 дана</m:t>
                      </m:r>
                    </m:oMath>
                  </m:oMathPara>
                </a14:m>
                <a:endParaRPr lang="kk-KZ" sz="1800" noProof="0" dirty="0"/>
              </a:p>
              <a:p>
                <a:pPr marL="0" indent="0" algn="just">
                  <a:buNone/>
                </a:pPr>
                <a:endParaRPr lang="kk-KZ" sz="1400" noProof="0" dirty="0"/>
              </a:p>
              <a:p>
                <a:pPr marL="0" indent="0" algn="just">
                  <a:buNone/>
                </a:pPr>
                <a:r>
                  <a:rPr lang="kk-KZ" sz="1400" noProof="0" dirty="0"/>
                  <a:t>мұндағы </a:t>
                </a:r>
                <a:r>
                  <a:rPr lang="kk-KZ" sz="1400" noProof="0" dirty="0" err="1"/>
                  <a:t>S</a:t>
                </a:r>
                <a:r>
                  <a:rPr lang="kk-KZ" sz="1400" baseline="-25000" noProof="0" dirty="0" err="1"/>
                  <a:t>бал</a:t>
                </a:r>
                <a:r>
                  <a:rPr lang="kk-KZ" sz="1400" noProof="0" dirty="0"/>
                  <a:t> = 0,5....0,7 кг/</a:t>
                </a:r>
                <a:r>
                  <a:rPr lang="kk-KZ" sz="1400" noProof="0" dirty="0" err="1"/>
                  <a:t>сағ</a:t>
                </a:r>
                <a:r>
                  <a:rPr lang="kk-KZ" sz="1400" noProof="0" dirty="0"/>
                  <a:t> – бөлмедегі ауа температурасы +18°С болғанда, бір баллоннан алынатын хлор мөлшері.</a:t>
                </a:r>
              </a:p>
              <a:p>
                <a:pPr marL="0" indent="0" algn="just">
                  <a:buNone/>
                </a:pPr>
                <a:r>
                  <a:rPr lang="kk-KZ" sz="1400" noProof="0" dirty="0"/>
                  <a:t>Шығыс баллондарының санын азайту үшін </a:t>
                </a:r>
                <a:r>
                  <a:rPr lang="kk-KZ" sz="1400" noProof="0" dirty="0" err="1"/>
                  <a:t>хлораторлықта</a:t>
                </a:r>
                <a:r>
                  <a:rPr lang="kk-KZ" sz="1400" noProof="0" dirty="0"/>
                  <a:t> диаметрі Д=0,746 м және ұзындығы L=1,6 м болатын болат бөшке-буландырғыштар орнатылады. Мұндай бөшкенің сыйымдылығы 500 л және 625 кг дейін хлор сияды. Бөшкелердің 1 м² бүйірлік бетінен алынатын хлор мөлшері </a:t>
                </a:r>
                <a:r>
                  <a:rPr lang="kk-KZ" sz="1400" noProof="0" dirty="0" err="1"/>
                  <a:t>S</a:t>
                </a:r>
                <a:r>
                  <a:rPr lang="kk-KZ" sz="1400" baseline="-25000" noProof="0" dirty="0" err="1"/>
                  <a:t>хл</a:t>
                </a:r>
                <a:r>
                  <a:rPr lang="kk-KZ" sz="1400" noProof="0" dirty="0"/>
                  <a:t> = 3 кг/</a:t>
                </a:r>
                <a:r>
                  <a:rPr lang="kk-KZ" sz="1400" noProof="0" dirty="0" err="1"/>
                  <a:t>сағ</a:t>
                </a:r>
                <a:r>
                  <a:rPr lang="kk-KZ" sz="1400" noProof="0" dirty="0"/>
                  <a:t> құрайды.</a:t>
                </a:r>
              </a:p>
              <a:p>
                <a:endParaRPr lang="kk-KZ" sz="1400" noProof="0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AD292F0E-1A8F-FCA8-4E35-F52FFBAEF5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762000" y="2281084"/>
                <a:ext cx="6546574" cy="3873027"/>
              </a:xfrm>
              <a:blipFill>
                <a:blip r:embed="rId2"/>
                <a:stretch>
                  <a:fillRect l="-279" t="-786" r="-279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9" name="Rectangle 5128">
            <a:extLst>
              <a:ext uri="{FF2B5EF4-FFF2-40B4-BE49-F238E27FC236}">
                <a16:creationId xmlns:a16="http://schemas.microsoft.com/office/drawing/2014/main" id="{DF8BC164-E230-753F-2C7E-B4EE7BA77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8086" y="0"/>
            <a:ext cx="4803913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noProof="0" dirty="0"/>
          </a:p>
        </p:txBody>
      </p:sp>
      <p:pic>
        <p:nvPicPr>
          <p:cNvPr id="5122" name="Picture 2" descr="Поставляем сжиженный хлор по всей РФ и ЕАЭС">
            <a:extLst>
              <a:ext uri="{FF2B5EF4-FFF2-40B4-BE49-F238E27FC236}">
                <a16:creationId xmlns:a16="http://schemas.microsoft.com/office/drawing/2014/main" id="{7D8A3FB9-B1EF-A108-BA14-21E49D60D5A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24382" y="842824"/>
            <a:ext cx="2451809" cy="516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629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Объект 9" descr="Изображение выглядит как инжиниринг, промышленность, труба, стальной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367BC91-5A09-C3F8-08B8-F86F4C8423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0" r="19566" b="-1"/>
          <a:stretch>
            <a:fillRect/>
          </a:stretch>
        </p:blipFill>
        <p:spPr>
          <a:xfrm>
            <a:off x="703273" y="709810"/>
            <a:ext cx="4777381" cy="4759318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893053D-F59C-BEB2-3F39-634CE58F292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5894962" y="1238865"/>
                <a:ext cx="5458838" cy="4938098"/>
              </a:xfrm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0" indent="0" algn="just">
                  <a:buNone/>
                </a:pPr>
                <a:r>
                  <a:rPr lang="kk-KZ" sz="1500" noProof="0" dirty="0"/>
                  <a:t>Жоғарыда қабылданған өлшемдер бойынша бөшкенің бүйірлік беті </a:t>
                </a:r>
                <a:r>
                  <a:rPr lang="kk-KZ" sz="1500" noProof="0" dirty="0" err="1"/>
                  <a:t>F</a:t>
                </a:r>
                <a:r>
                  <a:rPr lang="kk-KZ" sz="1500" baseline="-25000" noProof="0" dirty="0" err="1"/>
                  <a:t>б</a:t>
                </a:r>
                <a:r>
                  <a:rPr lang="kk-KZ" sz="1500" noProof="0" dirty="0"/>
                  <a:t> = 3,65 м² құрайды. Осылайша, бір бөшкеден алынатын хлор мөлшері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k-KZ" sz="150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k-KZ" sz="1500" b="0" i="1" noProof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kk-KZ" sz="1500" b="0" i="1" noProof="0" smtClean="0">
                              <a:latin typeface="Cambria Math" panose="02040503050406030204" pitchFamily="18" charset="0"/>
                            </a:rPr>
                            <m:t>б</m:t>
                          </m:r>
                        </m:sub>
                      </m:sSub>
                      <m:r>
                        <a:rPr lang="kk-KZ" sz="15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kk-KZ" sz="150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k-KZ" sz="1500" b="0" i="1" noProof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kk-KZ" sz="1500" b="0" i="1" noProof="0" smtClean="0">
                              <a:latin typeface="Cambria Math" panose="02040503050406030204" pitchFamily="18" charset="0"/>
                            </a:rPr>
                            <m:t>б</m:t>
                          </m:r>
                        </m:sub>
                      </m:sSub>
                      <m:r>
                        <a:rPr lang="kk-KZ" sz="1500" b="0" i="1" noProof="0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kk-KZ" sz="150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k-KZ" sz="1500" b="0" i="1" noProof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kk-KZ" sz="1500" b="0" i="1" noProof="0" smtClean="0">
                              <a:latin typeface="Cambria Math" panose="02040503050406030204" pitchFamily="18" charset="0"/>
                            </a:rPr>
                            <m:t>хл</m:t>
                          </m:r>
                        </m:sub>
                      </m:sSub>
                      <m:r>
                        <a:rPr lang="kk-KZ" sz="1500" b="0" i="1" noProof="0" smtClean="0">
                          <a:latin typeface="Cambria Math" panose="02040503050406030204" pitchFamily="18" charset="0"/>
                        </a:rPr>
                        <m:t>=3.65×3=10.95 кг/сағ</m:t>
                      </m:r>
                    </m:oMath>
                  </m:oMathPara>
                </a14:m>
                <a:endParaRPr lang="kk-KZ" sz="1500" noProof="0" dirty="0"/>
              </a:p>
              <a:p>
                <a:pPr marL="0" indent="0" algn="just">
                  <a:buNone/>
                </a:pPr>
                <a:r>
                  <a:rPr lang="kk-KZ" sz="1500" noProof="0" dirty="0"/>
                  <a:t>12 кг/</a:t>
                </a:r>
                <a:r>
                  <a:rPr lang="kk-KZ" sz="1500" noProof="0" dirty="0" err="1"/>
                  <a:t>сағ</a:t>
                </a:r>
                <a:r>
                  <a:rPr lang="kk-KZ" sz="1500" noProof="0" dirty="0"/>
                  <a:t> мөлшерінде хлор беруді қамтамасыз ету үшін 2 бөшке-буландырғыш қажет.</a:t>
                </a:r>
              </a:p>
              <a:p>
                <a:pPr marL="0" indent="0" algn="just">
                  <a:buNone/>
                </a:pPr>
                <a:r>
                  <a:rPr lang="kk-KZ" sz="1500" noProof="0" dirty="0"/>
                  <a:t>Бөшкедегі хлор шығынын толықтыру үшін оған эжектормен хлор-газды сору арқылы бөшкелерде сирету (вакуум) жасап, сыйымдылығы 55 л стандартты баллондардан хлорды құяды. Бұл бір баллоннан алынатын хлор мөлшерін 5 кг/</a:t>
                </a:r>
                <a:r>
                  <a:rPr lang="kk-KZ" sz="1500" noProof="0" dirty="0" err="1"/>
                  <a:t>сағ</a:t>
                </a:r>
                <a:r>
                  <a:rPr lang="kk-KZ" sz="1500" noProof="0" dirty="0"/>
                  <a:t> дейін арттыруға және бір мезгілде жұмыс істейтін шығыс баллондарының санын 12:5=3 данаға дейін қысқартуға мүмкіндік береді.</a:t>
                </a:r>
              </a:p>
              <a:p>
                <a:pPr marL="0" indent="0" algn="just">
                  <a:buNone/>
                </a:pPr>
                <a:r>
                  <a:rPr lang="kk-KZ" sz="1500" noProof="0" dirty="0"/>
                  <a:t>Бір тәулік ішінде барлығы 288 : 55 ≈ 6 дана сұйық хлор бар баллон қажет болады.</a:t>
                </a:r>
              </a:p>
              <a:p>
                <a:endParaRPr lang="en-US" sz="1500" noProof="0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893053D-F59C-BEB2-3F39-634CE58F29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894962" y="1238865"/>
                <a:ext cx="5458838" cy="4938098"/>
              </a:xfrm>
              <a:blipFill>
                <a:blip r:embed="rId3"/>
                <a:stretch>
                  <a:fillRect l="-334" t="-493" r="-22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8492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DDE9501-00AB-DE62-A537-E48F59BAE57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068541"/>
                <a:ext cx="10515600" cy="4351338"/>
              </a:xfr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0" indent="0" algn="just">
                  <a:buNone/>
                </a:pPr>
                <a:r>
                  <a:rPr lang="kk-KZ" sz="2200" noProof="0" dirty="0" err="1"/>
                  <a:t>Хлораторлық</a:t>
                </a:r>
                <a:r>
                  <a:rPr lang="kk-KZ" sz="2200" noProof="0" dirty="0"/>
                  <a:t> бөлмеде сондай-ақ тәуліктік қажеттіліктің кемінде 50% мөлшерінде резервтік баллондар болуы тиіс. Сондықтан 10 шығыс баллонын орнату қарастырылады.</a:t>
                </a:r>
              </a:p>
              <a:p>
                <a:pPr marL="0" indent="0" algn="just">
                  <a:buNone/>
                </a:pPr>
                <a:r>
                  <a:rPr lang="kk-KZ" sz="2200" noProof="0" dirty="0"/>
                  <a:t>Хлордың тәуліктік шығыны үш баллоннан асса, </a:t>
                </a:r>
                <a:r>
                  <a:rPr lang="kk-KZ" sz="2200" noProof="0" dirty="0" err="1"/>
                  <a:t>хлораторлық</a:t>
                </a:r>
                <a:r>
                  <a:rPr lang="kk-KZ" sz="2200" noProof="0" dirty="0"/>
                  <a:t> жанында үш тәуліктік хлор қорын сақтауды қарастыру қажет. Бұл мысал үшін осы қоймадағы баллондар саны 3 х 6 = 18 дана болуы тиіс.</a:t>
                </a:r>
              </a:p>
              <a:p>
                <a:pPr marL="0" indent="0" algn="just">
                  <a:buNone/>
                </a:pPr>
                <a:r>
                  <a:rPr lang="kk-KZ" sz="2200" noProof="0" dirty="0"/>
                  <a:t>Хлор қоймасының </a:t>
                </a:r>
                <a:r>
                  <a:rPr lang="kk-KZ" sz="2200" noProof="0" dirty="0" err="1"/>
                  <a:t>хлораторлықпен</a:t>
                </a:r>
                <a:r>
                  <a:rPr lang="kk-KZ" sz="2200" noProof="0" dirty="0"/>
                  <a:t> тікелей байланысы болмауы керек.</a:t>
                </a:r>
              </a:p>
              <a:p>
                <a:pPr marL="0" indent="0" algn="just">
                  <a:buNone/>
                </a:pPr>
                <a:r>
                  <a:rPr lang="kk-KZ" sz="2200" noProof="0" dirty="0"/>
                  <a:t>Хлордың негізгі қоры тазарту станциясынан тыс жерде, хлордың бір айлық қажеттілігіне есептелген шығыс қоймасында сақталады.</a:t>
                </a:r>
              </a:p>
              <a:p>
                <a:pPr marL="0" indent="0" algn="just">
                  <a:buNone/>
                </a:pPr>
                <a:r>
                  <a:rPr lang="kk-KZ" sz="2200" noProof="0" dirty="0"/>
                  <a:t>Бұл жағдайда бұл: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noProof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200" i="1" noProof="0">
                              <a:latin typeface="Cambria Math" panose="02040503050406030204" pitchFamily="18" charset="0"/>
                            </a:rPr>
                            <m:t>бал</m:t>
                          </m:r>
                        </m:sub>
                      </m:sSub>
                      <m:r>
                        <a:rPr lang="en-US" sz="2200" i="1" noProof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noProof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 noProof="0">
                              <a:latin typeface="Cambria Math" panose="02040503050406030204" pitchFamily="18" charset="0"/>
                            </a:rPr>
                            <m:t>288×30</m:t>
                          </m:r>
                        </m:num>
                        <m:den>
                          <m:r>
                            <a:rPr lang="en-US" sz="2200" i="1" noProof="0">
                              <a:latin typeface="Cambria Math" panose="02040503050406030204" pitchFamily="18" charset="0"/>
                            </a:rPr>
                            <m:t>55</m:t>
                          </m:r>
                        </m:den>
                      </m:f>
                      <m:r>
                        <a:rPr lang="en-US" sz="2200" i="1" noProof="0">
                          <a:latin typeface="Cambria Math" panose="02040503050406030204" pitchFamily="18" charset="0"/>
                        </a:rPr>
                        <m:t>=158 дана</m:t>
                      </m:r>
                    </m:oMath>
                  </m:oMathPara>
                </a14:m>
                <a:endParaRPr lang="en-US" sz="2200" noProof="0" dirty="0"/>
              </a:p>
              <a:p>
                <a:endParaRPr lang="en-US" sz="2200" noProof="0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DDE9501-00AB-DE62-A537-E48F59BAE5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068541"/>
                <a:ext cx="10515600" cy="4351338"/>
              </a:xfrm>
              <a:blipFill>
                <a:blip r:embed="rId2"/>
                <a:stretch>
                  <a:fillRect l="-754" t="-1541" r="-696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9098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7D0D1A-09A0-5C7A-8154-8656A6F05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036"/>
            <a:ext cx="4085665" cy="14024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500" b="1" noProof="0"/>
              <a:t>4. Есептік бактерицидті ағынды және бактерицидті шамдар санын анықтау.</a:t>
            </a:r>
            <a:endParaRPr lang="en-US" sz="2500"/>
          </a:p>
        </p:txBody>
      </p:sp>
      <p:cxnSp>
        <p:nvCxnSpPr>
          <p:cNvPr id="7175" name="Straight Connector 7174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368D47-3409-2B2F-C9F3-DF77B999EF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551176"/>
            <a:ext cx="4085665" cy="359120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/>
              <a:t>Бактерицидтік сәулелендіру арқылы суды зарарсыздандыруды, егер бастапқы судың коли-индексі 1000 бірлік/л-ден аспаса, темір құрамы 0,3 мг/л-ге дейін, лайлылығы 2 мг/л-ге дейін болса, жерасты сулары үшін қолдану керек.</a:t>
            </a:r>
          </a:p>
          <a:p>
            <a:r>
              <a:rPr lang="en-US" sz="1700"/>
              <a:t>Жұмыс істейтін бактерицидтік қондырғылардың санын олардың паспорттық өнімділігіне сүйеніп анықтау керек. Бұл ретте жұмыс істейтін қондырғылар саны бестен аспауы тиіс, резервтік қондырғы – біреу.</a:t>
            </a:r>
          </a:p>
          <a:p>
            <a:endParaRPr lang="en-US" sz="1700"/>
          </a:p>
        </p:txBody>
      </p:sp>
      <p:pic>
        <p:nvPicPr>
          <p:cNvPr id="7170" name="Picture 2" descr="Бактерицидная установка YLCn-300 (12м3/ч), цена в Караганде от компании  Everest KZ">
            <a:extLst>
              <a:ext uri="{FF2B5EF4-FFF2-40B4-BE49-F238E27FC236}">
                <a16:creationId xmlns:a16="http://schemas.microsoft.com/office/drawing/2014/main" id="{F34D6237-6409-363F-8F17-04D0371A779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4" r="18331" b="-1"/>
          <a:stretch>
            <a:fillRect/>
          </a:stretch>
        </p:blipFill>
        <p:spPr bwMode="auto">
          <a:xfrm>
            <a:off x="5650992" y="10"/>
            <a:ext cx="654100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867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F5ED092-749F-3D2E-B6E1-F689B04A23D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175385"/>
                <a:ext cx="10515600" cy="4351338"/>
              </a:xfr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0" indent="0" algn="just">
                  <a:buNone/>
                </a:pPr>
                <a:r>
                  <a:rPr lang="kk-KZ" noProof="0" dirty="0"/>
                  <a:t>ОВ-ЗП-РКС үлгісіндегі арынсыз бактерицидтік қондырғыны есептеу келесі тәртіппен жүргізіледі.</a:t>
                </a:r>
              </a:p>
              <a:p>
                <a:pPr marL="0" indent="0" algn="just">
                  <a:buNone/>
                </a:pPr>
                <a:r>
                  <a:rPr lang="kk-KZ" noProof="0" dirty="0"/>
                  <a:t>Жер үсті көзінен алынған су станцияның су тазарту құрылыстарында өңдеуден өтті, өнімділігі</a:t>
                </a:r>
              </a:p>
              <a:p>
                <a:pPr marL="0" indent="0" algn="just">
                  <a:buNone/>
                </a:pPr>
                <a:r>
                  <a:rPr lang="kk-KZ" noProof="0" dirty="0" err="1"/>
                  <a:t>Q</a:t>
                </a:r>
                <a:r>
                  <a:rPr lang="kk-KZ" baseline="-25000" noProof="0" dirty="0" err="1"/>
                  <a:t>сағ</a:t>
                </a:r>
                <a:r>
                  <a:rPr lang="kk-KZ" noProof="0" dirty="0"/>
                  <a:t> = 3000 м³/</a:t>
                </a:r>
                <a:r>
                  <a:rPr lang="kk-KZ" noProof="0" dirty="0" err="1"/>
                  <a:t>сағ</a:t>
                </a:r>
                <a:endParaRPr lang="kk-KZ" noProof="0" dirty="0"/>
              </a:p>
              <a:p>
                <a:pPr marL="0" indent="0" algn="just">
                  <a:buNone/>
                </a:pPr>
                <a:r>
                  <a:rPr lang="kk-KZ" noProof="0" dirty="0"/>
                  <a:t>Есептік бактерицидтік ағынды келесі формула бойынша анықтаймыз: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k-KZ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k-KZ" i="1" noProof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kk-KZ" i="1" noProof="0" smtClean="0">
                              <a:latin typeface="Cambria Math" panose="02040503050406030204" pitchFamily="18" charset="0"/>
                            </a:rPr>
                            <m:t>б</m:t>
                          </m:r>
                        </m:sub>
                      </m:sSub>
                      <m:r>
                        <a:rPr lang="kk-KZ" i="1" noProof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kk-KZ" i="1" noProof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kk-KZ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k-KZ" i="1" noProof="0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kk-KZ" i="1" noProof="0" smtClean="0">
                                  <a:latin typeface="Cambria Math" panose="02040503050406030204" pitchFamily="18" charset="0"/>
                                </a:rPr>
                                <m:t>ч</m:t>
                              </m:r>
                            </m:sub>
                          </m:sSub>
                          <m:r>
                            <a:rPr lang="kk-KZ" i="1" noProof="0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kk-KZ" i="1" noProof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kk-KZ" i="1" noProof="0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kk-KZ" i="1" noProof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kk-KZ" i="1" noProof="0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kk-KZ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k-KZ" i="1" noProof="0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kk-KZ" i="1" noProof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kk-KZ" i="1" noProof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kk-KZ" i="1" noProof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kk-KZ" i="1" noProof="0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kk-KZ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k-KZ" i="1" noProof="0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kk-KZ" i="1" noProof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kk-KZ" i="1" noProof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kk-KZ" i="1" noProof="0" smtClean="0">
                              <a:latin typeface="Cambria Math" panose="02040503050406030204" pitchFamily="18" charset="0"/>
                            </a:rPr>
                            <m:t>1563.4×</m:t>
                          </m:r>
                          <m:sSub>
                            <m:sSubPr>
                              <m:ctrlPr>
                                <a:rPr lang="kk-KZ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k-KZ" i="1" noProof="0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kk-KZ" i="1" noProof="0" smtClean="0">
                                  <a:latin typeface="Cambria Math" panose="02040503050406030204" pitchFamily="18" charset="0"/>
                                </a:rPr>
                                <m:t>П</m:t>
                              </m:r>
                            </m:sub>
                          </m:sSub>
                          <m:r>
                            <a:rPr lang="kk-KZ" i="1" noProof="0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kk-KZ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k-KZ" i="1" noProof="0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kk-KZ" i="1" noProof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F5ED092-749F-3D2E-B6E1-F689B04A23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175385"/>
                <a:ext cx="10515600" cy="4351338"/>
              </a:xfrm>
              <a:blipFill>
                <a:blip r:embed="rId2"/>
                <a:stretch>
                  <a:fillRect l="-1217" t="-2521" r="-1159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6633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Объект 3">
            <a:extLst>
              <a:ext uri="{FF2B5EF4-FFF2-40B4-BE49-F238E27FC236}">
                <a16:creationId xmlns:a16="http://schemas.microsoft.com/office/drawing/2014/main" id="{7AD4ED4B-AF01-EBA8-ECA5-5E51CE29E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161" y="477998"/>
            <a:ext cx="10515600" cy="53538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sz="1800" dirty="0"/>
              <a:t>мұндағы:</a:t>
            </a:r>
            <a:endParaRPr lang="ru-KZ" sz="1800" dirty="0"/>
          </a:p>
          <a:p>
            <a:pPr lvl="0"/>
            <a:r>
              <a:rPr lang="kk-KZ" sz="1800" dirty="0" err="1"/>
              <a:t>Q</a:t>
            </a:r>
            <a:r>
              <a:rPr lang="kk-KZ" sz="1800" baseline="-25000" dirty="0" err="1"/>
              <a:t>сағ</a:t>
            </a:r>
            <a:r>
              <a:rPr lang="kk-KZ" sz="1800" dirty="0"/>
              <a:t> – </a:t>
            </a:r>
            <a:r>
              <a:rPr lang="kk-KZ" sz="1800" dirty="0" err="1"/>
              <a:t>зарарсыздандырылатын</a:t>
            </a:r>
            <a:r>
              <a:rPr lang="kk-KZ" sz="1800" dirty="0"/>
              <a:t> судың есептік шығыны, м³/</a:t>
            </a:r>
            <a:r>
              <a:rPr lang="kk-KZ" sz="1800" dirty="0" err="1"/>
              <a:t>сағ</a:t>
            </a:r>
            <a:r>
              <a:rPr lang="kk-KZ" sz="1800" dirty="0"/>
              <a:t>;</a:t>
            </a:r>
            <a:endParaRPr lang="ru-KZ" sz="1800" dirty="0"/>
          </a:p>
          <a:p>
            <a:pPr lvl="0"/>
            <a:r>
              <a:rPr lang="kk-KZ" sz="1800" dirty="0"/>
              <a:t>α – сәулеленетін судың жұтылу коэффициенті, см⁻¹; терең жерасты горизонттарынан алынатын түссіз жерасты сулары үшін 0,1 см⁻¹; бұлақ, топырақ (грунт) және инфильтрациялық сулар үшін 0,15 см⁻¹; жер үсті сумен жабдықтау көздерінің өңделген суы үшін 0,3 см⁻¹ тең;</a:t>
            </a:r>
            <a:endParaRPr lang="ru-KZ" sz="1800" dirty="0"/>
          </a:p>
          <a:p>
            <a:pPr lvl="0"/>
            <a:r>
              <a:rPr lang="kk-KZ" sz="1800" dirty="0"/>
              <a:t>k – сәулеленетін бактериялардың қарсыласу коэффициенті, 2500 </a:t>
            </a:r>
            <a:r>
              <a:rPr lang="kk-KZ" sz="1800" dirty="0" err="1"/>
              <a:t>мк.вт.с</a:t>
            </a:r>
            <a:r>
              <a:rPr lang="kk-KZ" sz="1800" dirty="0"/>
              <a:t>/см² деп қабылданады.</a:t>
            </a:r>
            <a:endParaRPr lang="ru-KZ" sz="1800" dirty="0"/>
          </a:p>
          <a:p>
            <a:pPr lvl="0"/>
            <a:r>
              <a:rPr lang="kk-KZ" sz="1800" dirty="0"/>
              <a:t>P</a:t>
            </a:r>
            <a:r>
              <a:rPr lang="kk-KZ" sz="1800" baseline="-25000" dirty="0"/>
              <a:t>0</a:t>
            </a:r>
            <a:r>
              <a:rPr lang="kk-KZ" sz="1800" dirty="0"/>
              <a:t> – 1 л судағы бактериялар саны немесе сәулелендіруге дейінгі судың </a:t>
            </a:r>
            <a:r>
              <a:rPr lang="kk-KZ" sz="1800" dirty="0" err="1"/>
              <a:t>коли</a:t>
            </a:r>
            <a:r>
              <a:rPr lang="kk-KZ" sz="1800" dirty="0"/>
              <a:t>-индексі; бастапқы судың максималды есептік бактериялық ластануы P</a:t>
            </a:r>
            <a:r>
              <a:rPr lang="kk-KZ" sz="1800" baseline="-25000" dirty="0"/>
              <a:t>0</a:t>
            </a:r>
            <a:r>
              <a:rPr lang="kk-KZ" sz="1800" dirty="0"/>
              <a:t>=1000$ </a:t>
            </a:r>
            <a:r>
              <a:rPr lang="kk-KZ" sz="1800" dirty="0" err="1"/>
              <a:t>коли</a:t>
            </a:r>
            <a:r>
              <a:rPr lang="kk-KZ" sz="1800" dirty="0"/>
              <a:t>-индексіне тең деп қабылданады (яғни, </a:t>
            </a:r>
            <a:r>
              <a:rPr lang="kk-KZ" sz="1800" dirty="0" err="1"/>
              <a:t>коли</a:t>
            </a:r>
            <a:r>
              <a:rPr lang="kk-KZ" sz="1800" dirty="0"/>
              <a:t>-титр 1-ді құрайды);</a:t>
            </a:r>
            <a:endParaRPr lang="ru-KZ" sz="1800" dirty="0"/>
          </a:p>
          <a:p>
            <a:pPr lvl="0"/>
            <a:r>
              <a:rPr lang="kk-KZ" sz="1800" dirty="0"/>
              <a:t>P – 1 л судағы сәулелендіруден кейінгі бактериялар саны немесе сәулеленген судың </a:t>
            </a:r>
            <a:r>
              <a:rPr lang="kk-KZ" sz="1800" dirty="0" err="1"/>
              <a:t>коли</a:t>
            </a:r>
            <a:r>
              <a:rPr lang="kk-KZ" sz="1800" dirty="0"/>
              <a:t>-индексі, ≤ 3 деп қабылданады (яғни, </a:t>
            </a:r>
            <a:r>
              <a:rPr lang="kk-KZ" sz="1800" dirty="0" err="1"/>
              <a:t>коли</a:t>
            </a:r>
            <a:r>
              <a:rPr lang="kk-KZ" sz="1800" dirty="0"/>
              <a:t>-титр 330-дан кем емес);</a:t>
            </a:r>
            <a:endParaRPr lang="ru-KZ" sz="1800" dirty="0"/>
          </a:p>
          <a:p>
            <a:pPr lvl="0"/>
            <a:r>
              <a:rPr lang="kk-KZ" sz="1800" dirty="0" err="1"/>
              <a:t>η</a:t>
            </a:r>
            <a:r>
              <a:rPr lang="kk-KZ" sz="1800" baseline="-25000" dirty="0" err="1"/>
              <a:t>П</a:t>
            </a:r>
            <a:r>
              <a:rPr lang="kk-KZ" sz="1800" dirty="0"/>
              <a:t>– бактерицидтік ағынды пайдалану коэффициенті; сәулелендіру көзі суға батырылған қондырғылар үшін 0,9 және </a:t>
            </a:r>
            <a:r>
              <a:rPr lang="kk-KZ" sz="1800" dirty="0" err="1"/>
              <a:t>батырылмаған</a:t>
            </a:r>
            <a:r>
              <a:rPr lang="kk-KZ" sz="1800" dirty="0"/>
              <a:t> қондырғылар үшін 0,75-ке тең деп қабылданады;</a:t>
            </a:r>
            <a:endParaRPr lang="ru-KZ" sz="1800" dirty="0"/>
          </a:p>
          <a:p>
            <a:pPr lvl="0"/>
            <a:r>
              <a:rPr lang="kk-KZ" sz="1800" dirty="0"/>
              <a:t>η</a:t>
            </a:r>
            <a:r>
              <a:rPr lang="kk-KZ" sz="1800" baseline="-25000" dirty="0"/>
              <a:t>0</a:t>
            </a:r>
            <a:r>
              <a:rPr lang="kk-KZ" sz="1800" dirty="0"/>
              <a:t> – су қабатының қалыңдығына, оның физикалық-химиялық көрсеткіштеріне және қондырғының конструктивтік түріне байланысты бактерицидтік сәулеленуді пайдалану коэффициенті, 0,9 деп қабылданады.</a:t>
            </a:r>
            <a:endParaRPr lang="ru-KZ" sz="1800" dirty="0"/>
          </a:p>
          <a:p>
            <a:endParaRPr lang="ru-KZ" sz="1500" dirty="0"/>
          </a:p>
        </p:txBody>
      </p:sp>
    </p:spTree>
    <p:extLst>
      <p:ext uri="{BB962C8B-B14F-4D97-AF65-F5344CB8AC3E}">
        <p14:creationId xmlns:p14="http://schemas.microsoft.com/office/powerpoint/2010/main" val="2477524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3CEEE2C-B966-C050-573E-CD19365425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680720"/>
                <a:ext cx="10515600" cy="549624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KZ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б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KZ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3000×0.3×2500×(−3)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1563.4×0.9×0.9</m:t>
                          </m:r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</a:rPr>
                        <m:t>=5333 </m:t>
                      </m:r>
                      <m:r>
                        <a:rPr lang="kk-KZ" sz="1800" i="1">
                          <a:latin typeface="Cambria Math" panose="02040503050406030204" pitchFamily="18" charset="0"/>
                        </a:rPr>
                        <m:t>Вт</m:t>
                      </m:r>
                    </m:oMath>
                  </m:oMathPara>
                </a14:m>
                <a:endParaRPr lang="ru-KZ" sz="1800" dirty="0"/>
              </a:p>
              <a:p>
                <a:pPr marL="0" indent="0">
                  <a:buNone/>
                </a:pPr>
                <a:r>
                  <a:rPr lang="kk-KZ" sz="1800" dirty="0"/>
                  <a:t>Қажетті РКС-2,5 шамдарының саны:</a:t>
                </a:r>
                <a:endParaRPr lang="ru-KZ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18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kk-KZ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KZ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KZ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k-KZ" sz="18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kk-KZ" sz="1800" i="1">
                                  <a:latin typeface="Cambria Math" panose="02040503050406030204" pitchFamily="18" charset="0"/>
                                </a:rPr>
                                <m:t>б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KZ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k-KZ" sz="18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kk-KZ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lang="kk-KZ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KZ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1800" i="1">
                              <a:latin typeface="Cambria Math" panose="02040503050406030204" pitchFamily="18" charset="0"/>
                            </a:rPr>
                            <m:t>5333</m:t>
                          </m:r>
                        </m:num>
                        <m:den>
                          <m:r>
                            <a:rPr lang="kk-KZ" sz="1800" i="1">
                              <a:latin typeface="Cambria Math" panose="02040503050406030204" pitchFamily="18" charset="0"/>
                            </a:rPr>
                            <m:t>75</m:t>
                          </m:r>
                        </m:den>
                      </m:f>
                      <m:r>
                        <a:rPr lang="kk-KZ" sz="1800" i="1">
                          <a:latin typeface="Cambria Math" panose="02040503050406030204" pitchFamily="18" charset="0"/>
                        </a:rPr>
                        <m:t>=72 дана </m:t>
                      </m:r>
                    </m:oMath>
                  </m:oMathPara>
                </a14:m>
                <a:endParaRPr lang="ru-KZ" sz="1800" dirty="0"/>
              </a:p>
              <a:p>
                <a:pPr marL="0" indent="0">
                  <a:buNone/>
                </a:pPr>
                <a:r>
                  <a:rPr lang="kk-KZ" sz="1800" dirty="0"/>
                  <a:t>мұндағы F</a:t>
                </a:r>
                <a:r>
                  <a:rPr lang="kk-KZ" sz="1800" baseline="-25000" dirty="0"/>
                  <a:t>A</a:t>
                </a:r>
                <a:r>
                  <a:rPr lang="kk-KZ" sz="1800" dirty="0"/>
                  <a:t> – 4500....5000 сағат жанғаннан кейінгі шамның есептік бактерицидтік ағыны, </a:t>
                </a:r>
                <a:r>
                  <a:rPr lang="kk-KZ" sz="1800" dirty="0" err="1"/>
                  <a:t>Вт</a:t>
                </a:r>
                <a:r>
                  <a:rPr lang="kk-KZ" sz="1800" dirty="0"/>
                  <a:t>; РКС-2,5-75 </a:t>
                </a:r>
                <a:r>
                  <a:rPr lang="kk-KZ" sz="1800" dirty="0" err="1"/>
                  <a:t>Вт</a:t>
                </a:r>
                <a:r>
                  <a:rPr lang="kk-KZ" sz="1800" dirty="0"/>
                  <a:t> үшін шамдардың сипаттамасына сәйкес қабылданады.</a:t>
                </a:r>
                <a:endParaRPr lang="ru-KZ" sz="1800" dirty="0"/>
              </a:p>
              <a:p>
                <a:pPr marL="0" indent="0">
                  <a:buNone/>
                </a:pPr>
                <a:r>
                  <a:rPr lang="kk-KZ" sz="1800" dirty="0"/>
                  <a:t>Демек, ОВ-ЗП-РКС үлгісіндегі қондырғы әрқайсысында сегіз шамнан бар тоғыз кассетадан тұруы тиіс. Тоғыз жұмыс кассетасын және бір резервтік кассетаны қабылдаймыз, барлығы (9+1)*8=80 шам.</a:t>
                </a:r>
                <a:endParaRPr lang="ru-KZ" sz="1800" dirty="0"/>
              </a:p>
              <a:p>
                <a:pPr marL="0" indent="0">
                  <a:buNone/>
                </a:pPr>
                <a:r>
                  <a:rPr lang="kk-KZ" sz="1800" dirty="0"/>
                  <a:t>Қондырғы арнасының жұмыс бөлігінің ұзындығы:</a:t>
                </a:r>
                <a:endParaRPr lang="ru-KZ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kk-KZ" sz="180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=0.4×10=4 м</m:t>
                      </m:r>
                    </m:oMath>
                  </m:oMathPara>
                </a14:m>
                <a:endParaRPr lang="ru-KZ" sz="1800" dirty="0"/>
              </a:p>
              <a:p>
                <a:pPr marL="0" indent="0">
                  <a:buNone/>
                </a:pPr>
                <a:r>
                  <a:rPr lang="kk-KZ" sz="1800" dirty="0"/>
                  <a:t>мұндағы l – кассеталар арасындағы қашықтық, 0,4 м-</a:t>
                </a:r>
                <a:r>
                  <a:rPr lang="kk-KZ" sz="1800" dirty="0" err="1"/>
                  <a:t>ге</a:t>
                </a:r>
                <a:r>
                  <a:rPr lang="kk-KZ" sz="1800" dirty="0"/>
                  <a:t> тең; N – кассеталардың жалпы саны.</a:t>
                </a:r>
                <a:endParaRPr lang="ru-KZ" sz="1800" dirty="0"/>
              </a:p>
              <a:p>
                <a:endParaRPr lang="ru-KZ" sz="1800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3CEEE2C-B966-C050-573E-CD19365425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80720"/>
                <a:ext cx="10515600" cy="5496243"/>
              </a:xfrm>
              <a:blipFill>
                <a:blip r:embed="rId2"/>
                <a:stretch>
                  <a:fillRect l="-522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3044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4F25F7-3481-93F8-ABE4-D9901E512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kk-KZ" sz="4000">
                <a:solidFill>
                  <a:srgbClr val="FFFFFF"/>
                </a:solidFill>
              </a:rPr>
              <a:t>Қолданылған әдебиет</a:t>
            </a:r>
            <a:endParaRPr lang="ru-KZ" sz="4000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5EB93D-DEF5-1000-6845-C2BAB4B88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1700" dirty="0"/>
              <a:t>Проектирование и расчет водопроводных очистных сооружений : учебное пособие / Е.Т. </a:t>
            </a:r>
            <a:r>
              <a:rPr lang="ru-RU" sz="1700" dirty="0" err="1"/>
              <a:t>Тогабаев</a:t>
            </a:r>
            <a:r>
              <a:rPr lang="ru-RU" sz="1700" dirty="0"/>
              <a:t>, Л.М. </a:t>
            </a:r>
            <a:r>
              <a:rPr lang="ru-RU" sz="1700" dirty="0" err="1"/>
              <a:t>Утепбергенова</a:t>
            </a:r>
            <a:r>
              <a:rPr lang="ru-RU" sz="1700" dirty="0"/>
              <a:t> ; Министерство образования и науки Республики Казахстан, Евразийский национальный университет им. Л.Н. Гумилева. - Нур-Султан : ЕНУ им. Л.Н. Гумилева, 2019. - 119, [1] с. : ил., табл. - </a:t>
            </a:r>
            <a:r>
              <a:rPr lang="ru-RU" sz="1700" dirty="0" err="1"/>
              <a:t>Библиогр</a:t>
            </a:r>
            <a:r>
              <a:rPr lang="ru-RU" sz="1700" dirty="0"/>
              <a:t>.: с. 118-119. - ISBN 978-601-337-020-0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1700" dirty="0"/>
              <a:t>Горбачев Е.А. Проектирование очистных сооружений водопровода из поверхностных источников: Учеб. пособие. – М.: Издательство Ассоциации строительных вузов, 2004. - 240 с.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1700" dirty="0" err="1"/>
              <a:t>Фрог</a:t>
            </a:r>
            <a:r>
              <a:rPr lang="ru-RU" sz="1700" dirty="0"/>
              <a:t> Б. Н., Левченко А. П. Водоподготовка: </a:t>
            </a:r>
            <a:r>
              <a:rPr lang="ru-RU" sz="1700" dirty="0" err="1"/>
              <a:t>Учебн</a:t>
            </a:r>
            <a:r>
              <a:rPr lang="ru-RU" sz="1700" dirty="0"/>
              <a:t>. пособие для вузов. М. Издательство МГУ, 1996 г. 680 с; 178 ил. ISBN 5—274—01420—8</a:t>
            </a:r>
            <a:endParaRPr lang="ru-KZ" sz="1700" dirty="0"/>
          </a:p>
        </p:txBody>
      </p:sp>
    </p:spTree>
    <p:extLst>
      <p:ext uri="{BB962C8B-B14F-4D97-AF65-F5344CB8AC3E}">
        <p14:creationId xmlns:p14="http://schemas.microsoft.com/office/powerpoint/2010/main" val="3496895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0D392D5-9B54-CDB1-0514-657FCCA3EA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865" y="818984"/>
            <a:ext cx="6596245" cy="3268520"/>
          </a:xfrm>
        </p:spPr>
        <p:txBody>
          <a:bodyPr>
            <a:normAutofit/>
          </a:bodyPr>
          <a:lstStyle/>
          <a:p>
            <a:pPr algn="r"/>
            <a:r>
              <a:rPr lang="kk-KZ" sz="4800" dirty="0">
                <a:solidFill>
                  <a:srgbClr val="FFFFFF"/>
                </a:solidFill>
              </a:rPr>
              <a:t>Назарларыңызға рақмет!</a:t>
            </a:r>
            <a:endParaRPr lang="ru-KZ" sz="4800" dirty="0">
              <a:solidFill>
                <a:srgbClr val="FFFF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89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49EEF2-090F-CC7F-7B56-3715F871A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noProof="0" dirty="0"/>
              <a:t>Семинар жоспары: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72F3DB36-2A42-D802-4809-A2629B7F34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650299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1308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3" name="Rectangle 1052">
            <a:extLst>
              <a:ext uri="{FF2B5EF4-FFF2-40B4-BE49-F238E27FC236}">
                <a16:creationId xmlns:a16="http://schemas.microsoft.com/office/drawing/2014/main" id="{C5F44963-F78F-4F17-86B4-4EAA3536B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D110DE-AB8F-C8DA-8158-4E017B06F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8"/>
            <a:ext cx="7681846" cy="13308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k-KZ" sz="2800" b="1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1.</a:t>
            </a:r>
            <a:r>
              <a:rPr lang="kk-KZ" sz="2800" b="1" kern="12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Зарарсыздандыру қондырғыларының есебі.</a:t>
            </a:r>
            <a:br>
              <a:rPr lang="kk-KZ" sz="2800" kern="12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endParaRPr lang="kk-KZ" sz="2800" kern="1200" noProof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55" name="Freeform: Shape 1054">
            <a:extLst>
              <a:ext uri="{FF2B5EF4-FFF2-40B4-BE49-F238E27FC236}">
                <a16:creationId xmlns:a16="http://schemas.microsoft.com/office/drawing/2014/main" id="{E9DCE31C-47C9-403F-970C-A8251569C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006443"/>
            <a:ext cx="12192000" cy="1851558"/>
          </a:xfrm>
          <a:custGeom>
            <a:avLst/>
            <a:gdLst>
              <a:gd name="connsiteX0" fmla="*/ 272548 w 12192000"/>
              <a:gd name="connsiteY0" fmla="*/ 748 h 2125299"/>
              <a:gd name="connsiteX1" fmla="*/ 308291 w 12192000"/>
              <a:gd name="connsiteY1" fmla="*/ 23198 h 2125299"/>
              <a:gd name="connsiteX2" fmla="*/ 331008 w 12192000"/>
              <a:gd name="connsiteY2" fmla="*/ 54644 h 2125299"/>
              <a:gd name="connsiteX3" fmla="*/ 473809 w 12192000"/>
              <a:gd name="connsiteY3" fmla="*/ 84832 h 2125299"/>
              <a:gd name="connsiteX4" fmla="*/ 590515 w 12192000"/>
              <a:gd name="connsiteY4" fmla="*/ 75759 h 2125299"/>
              <a:gd name="connsiteX5" fmla="*/ 658737 w 12192000"/>
              <a:gd name="connsiteY5" fmla="*/ 81853 h 2125299"/>
              <a:gd name="connsiteX6" fmla="*/ 765295 w 12192000"/>
              <a:gd name="connsiteY6" fmla="*/ 112320 h 2125299"/>
              <a:gd name="connsiteX7" fmla="*/ 858608 w 12192000"/>
              <a:gd name="connsiteY7" fmla="*/ 106788 h 2125299"/>
              <a:gd name="connsiteX8" fmla="*/ 974247 w 12192000"/>
              <a:gd name="connsiteY8" fmla="*/ 111079 h 2125299"/>
              <a:gd name="connsiteX9" fmla="*/ 1003034 w 12192000"/>
              <a:gd name="connsiteY9" fmla="*/ 112399 h 2125299"/>
              <a:gd name="connsiteX10" fmla="*/ 1021976 w 12192000"/>
              <a:gd name="connsiteY10" fmla="*/ 120548 h 2125299"/>
              <a:gd name="connsiteX11" fmla="*/ 1139777 w 12192000"/>
              <a:gd name="connsiteY11" fmla="*/ 150384 h 2125299"/>
              <a:gd name="connsiteX12" fmla="*/ 1218983 w 12192000"/>
              <a:gd name="connsiteY12" fmla="*/ 195098 h 2125299"/>
              <a:gd name="connsiteX13" fmla="*/ 1361600 w 12192000"/>
              <a:gd name="connsiteY13" fmla="*/ 234226 h 2125299"/>
              <a:gd name="connsiteX14" fmla="*/ 1504917 w 12192000"/>
              <a:gd name="connsiteY14" fmla="*/ 269480 h 2125299"/>
              <a:gd name="connsiteX15" fmla="*/ 1557836 w 12192000"/>
              <a:gd name="connsiteY15" fmla="*/ 280554 h 2125299"/>
              <a:gd name="connsiteX16" fmla="*/ 1647629 w 12192000"/>
              <a:gd name="connsiteY16" fmla="*/ 307747 h 2125299"/>
              <a:gd name="connsiteX17" fmla="*/ 1707141 w 12192000"/>
              <a:gd name="connsiteY17" fmla="*/ 324382 h 2125299"/>
              <a:gd name="connsiteX18" fmla="*/ 1724737 w 12192000"/>
              <a:gd name="connsiteY18" fmla="*/ 308887 h 2125299"/>
              <a:gd name="connsiteX19" fmla="*/ 1781695 w 12192000"/>
              <a:gd name="connsiteY19" fmla="*/ 319023 h 2125299"/>
              <a:gd name="connsiteX20" fmla="*/ 1828035 w 12192000"/>
              <a:gd name="connsiteY20" fmla="*/ 346772 h 2125299"/>
              <a:gd name="connsiteX21" fmla="*/ 1894553 w 12192000"/>
              <a:gd name="connsiteY21" fmla="*/ 365435 h 2125299"/>
              <a:gd name="connsiteX22" fmla="*/ 1934204 w 12192000"/>
              <a:gd name="connsiteY22" fmla="*/ 376782 h 2125299"/>
              <a:gd name="connsiteX23" fmla="*/ 2049782 w 12192000"/>
              <a:gd name="connsiteY23" fmla="*/ 392960 h 2125299"/>
              <a:gd name="connsiteX24" fmla="*/ 2265893 w 12192000"/>
              <a:gd name="connsiteY24" fmla="*/ 385484 h 2125299"/>
              <a:gd name="connsiteX25" fmla="*/ 2325155 w 12192000"/>
              <a:gd name="connsiteY25" fmla="*/ 393272 h 2125299"/>
              <a:gd name="connsiteX26" fmla="*/ 2331409 w 12192000"/>
              <a:gd name="connsiteY26" fmla="*/ 399482 h 2125299"/>
              <a:gd name="connsiteX27" fmla="*/ 2422463 w 12192000"/>
              <a:gd name="connsiteY27" fmla="*/ 390427 h 2125299"/>
              <a:gd name="connsiteX28" fmla="*/ 2537405 w 12192000"/>
              <a:gd name="connsiteY28" fmla="*/ 417512 h 2125299"/>
              <a:gd name="connsiteX29" fmla="*/ 2621233 w 12192000"/>
              <a:gd name="connsiteY29" fmla="*/ 444423 h 2125299"/>
              <a:gd name="connsiteX30" fmla="*/ 2669487 w 12192000"/>
              <a:gd name="connsiteY30" fmla="*/ 456714 h 2125299"/>
              <a:gd name="connsiteX31" fmla="*/ 2703214 w 12192000"/>
              <a:gd name="connsiteY31" fmla="*/ 468763 h 2125299"/>
              <a:gd name="connsiteX32" fmla="*/ 2796522 w 12192000"/>
              <a:gd name="connsiteY32" fmla="*/ 482734 h 2125299"/>
              <a:gd name="connsiteX33" fmla="*/ 2954312 w 12192000"/>
              <a:gd name="connsiteY33" fmla="*/ 498914 h 2125299"/>
              <a:gd name="connsiteX34" fmla="*/ 2987112 w 12192000"/>
              <a:gd name="connsiteY34" fmla="*/ 503901 h 2125299"/>
              <a:gd name="connsiteX35" fmla="*/ 3012152 w 12192000"/>
              <a:gd name="connsiteY35" fmla="*/ 514318 h 2125299"/>
              <a:gd name="connsiteX36" fmla="*/ 3015213 w 12192000"/>
              <a:gd name="connsiteY36" fmla="*/ 522079 h 2125299"/>
              <a:gd name="connsiteX37" fmla="*/ 3032748 w 12192000"/>
              <a:gd name="connsiteY37" fmla="*/ 525806 h 2125299"/>
              <a:gd name="connsiteX38" fmla="*/ 3036752 w 12192000"/>
              <a:gd name="connsiteY38" fmla="*/ 528078 h 2125299"/>
              <a:gd name="connsiteX39" fmla="*/ 3060378 w 12192000"/>
              <a:gd name="connsiteY39" fmla="*/ 539826 h 2125299"/>
              <a:gd name="connsiteX40" fmla="*/ 3127182 w 12192000"/>
              <a:gd name="connsiteY40" fmla="*/ 533088 h 2125299"/>
              <a:gd name="connsiteX41" fmla="*/ 3195910 w 12192000"/>
              <a:gd name="connsiteY41" fmla="*/ 550973 h 2125299"/>
              <a:gd name="connsiteX42" fmla="*/ 3617890 w 12192000"/>
              <a:gd name="connsiteY42" fmla="*/ 628206 h 2125299"/>
              <a:gd name="connsiteX43" fmla="*/ 3807441 w 12192000"/>
              <a:gd name="connsiteY43" fmla="*/ 611324 h 2125299"/>
              <a:gd name="connsiteX44" fmla="*/ 4011725 w 12192000"/>
              <a:gd name="connsiteY44" fmla="*/ 646408 h 2125299"/>
              <a:gd name="connsiteX45" fmla="*/ 4031290 w 12192000"/>
              <a:gd name="connsiteY45" fmla="*/ 638696 h 2125299"/>
              <a:gd name="connsiteX46" fmla="*/ 4052821 w 12192000"/>
              <a:gd name="connsiteY46" fmla="*/ 635966 h 2125299"/>
              <a:gd name="connsiteX47" fmla="*/ 4055305 w 12192000"/>
              <a:gd name="connsiteY47" fmla="*/ 637416 h 2125299"/>
              <a:gd name="connsiteX48" fmla="*/ 4079887 w 12192000"/>
              <a:gd name="connsiteY48" fmla="*/ 639545 h 2125299"/>
              <a:gd name="connsiteX49" fmla="*/ 4085575 w 12192000"/>
              <a:gd name="connsiteY49" fmla="*/ 636443 h 2125299"/>
              <a:gd name="connsiteX50" fmla="*/ 4102537 w 12192000"/>
              <a:gd name="connsiteY50" fmla="*/ 636785 h 2125299"/>
              <a:gd name="connsiteX51" fmla="*/ 4136209 w 12192000"/>
              <a:gd name="connsiteY51" fmla="*/ 634447 h 2125299"/>
              <a:gd name="connsiteX52" fmla="*/ 4142265 w 12192000"/>
              <a:gd name="connsiteY52" fmla="*/ 636834 h 2125299"/>
              <a:gd name="connsiteX53" fmla="*/ 4192674 w 12192000"/>
              <a:gd name="connsiteY53" fmla="*/ 637705 h 2125299"/>
              <a:gd name="connsiteX54" fmla="*/ 4193253 w 12192000"/>
              <a:gd name="connsiteY54" fmla="*/ 639059 h 2125299"/>
              <a:gd name="connsiteX55" fmla="*/ 4206961 w 12192000"/>
              <a:gd name="connsiteY55" fmla="*/ 645164 h 2125299"/>
              <a:gd name="connsiteX56" fmla="*/ 4233419 w 12192000"/>
              <a:gd name="connsiteY56" fmla="*/ 653772 h 2125299"/>
              <a:gd name="connsiteX57" fmla="*/ 4293005 w 12192000"/>
              <a:gd name="connsiteY57" fmla="*/ 690218 h 2125299"/>
              <a:gd name="connsiteX58" fmla="*/ 4345548 w 12192000"/>
              <a:gd name="connsiteY58" fmla="*/ 691276 h 2125299"/>
              <a:gd name="connsiteX59" fmla="*/ 4356083 w 12192000"/>
              <a:gd name="connsiteY59" fmla="*/ 692221 h 2125299"/>
              <a:gd name="connsiteX60" fmla="*/ 4356277 w 12192000"/>
              <a:gd name="connsiteY60" fmla="*/ 692542 h 2125299"/>
              <a:gd name="connsiteX61" fmla="*/ 4367359 w 12192000"/>
              <a:gd name="connsiteY61" fmla="*/ 694142 h 2125299"/>
              <a:gd name="connsiteX62" fmla="*/ 4375291 w 12192000"/>
              <a:gd name="connsiteY62" fmla="*/ 693944 h 2125299"/>
              <a:gd name="connsiteX63" fmla="*/ 4395729 w 12192000"/>
              <a:gd name="connsiteY63" fmla="*/ 695779 h 2125299"/>
              <a:gd name="connsiteX64" fmla="*/ 4402661 w 12192000"/>
              <a:gd name="connsiteY64" fmla="*/ 698419 h 2125299"/>
              <a:gd name="connsiteX65" fmla="*/ 4573609 w 12192000"/>
              <a:gd name="connsiteY65" fmla="*/ 786345 h 2125299"/>
              <a:gd name="connsiteX66" fmla="*/ 4696762 w 12192000"/>
              <a:gd name="connsiteY66" fmla="*/ 827919 h 2125299"/>
              <a:gd name="connsiteX67" fmla="*/ 4742697 w 12192000"/>
              <a:gd name="connsiteY67" fmla="*/ 841384 h 2125299"/>
              <a:gd name="connsiteX68" fmla="*/ 4818645 w 12192000"/>
              <a:gd name="connsiteY68" fmla="*/ 872387 h 2125299"/>
              <a:gd name="connsiteX69" fmla="*/ 4869308 w 12192000"/>
              <a:gd name="connsiteY69" fmla="*/ 891588 h 2125299"/>
              <a:gd name="connsiteX70" fmla="*/ 4889144 w 12192000"/>
              <a:gd name="connsiteY70" fmla="*/ 877452 h 2125299"/>
              <a:gd name="connsiteX71" fmla="*/ 4974941 w 12192000"/>
              <a:gd name="connsiteY71" fmla="*/ 919525 h 2125299"/>
              <a:gd name="connsiteX72" fmla="*/ 5031554 w 12192000"/>
              <a:gd name="connsiteY72" fmla="*/ 941054 h 2125299"/>
              <a:gd name="connsiteX73" fmla="*/ 5065247 w 12192000"/>
              <a:gd name="connsiteY73" fmla="*/ 954101 h 2125299"/>
              <a:gd name="connsiteX74" fmla="*/ 5167480 w 12192000"/>
              <a:gd name="connsiteY74" fmla="*/ 975737 h 2125299"/>
              <a:gd name="connsiteX75" fmla="*/ 5367606 w 12192000"/>
              <a:gd name="connsiteY75" fmla="*/ 979572 h 2125299"/>
              <a:gd name="connsiteX76" fmla="*/ 5420147 w 12192000"/>
              <a:gd name="connsiteY76" fmla="*/ 990173 h 2125299"/>
              <a:gd name="connsiteX77" fmla="*/ 5424409 w 12192000"/>
              <a:gd name="connsiteY77" fmla="*/ 996521 h 2125299"/>
              <a:gd name="connsiteX78" fmla="*/ 5510134 w 12192000"/>
              <a:gd name="connsiteY78" fmla="*/ 992406 h 2125299"/>
              <a:gd name="connsiteX79" fmla="*/ 5609186 w 12192000"/>
              <a:gd name="connsiteY79" fmla="*/ 1024593 h 2125299"/>
              <a:gd name="connsiteX80" fmla="*/ 5679724 w 12192000"/>
              <a:gd name="connsiteY80" fmla="*/ 1055016 h 2125299"/>
              <a:gd name="connsiteX81" fmla="*/ 5721088 w 12192000"/>
              <a:gd name="connsiteY81" fmla="*/ 1069425 h 2125299"/>
              <a:gd name="connsiteX82" fmla="*/ 5749177 w 12192000"/>
              <a:gd name="connsiteY82" fmla="*/ 1082850 h 2125299"/>
              <a:gd name="connsiteX83" fmla="*/ 5831496 w 12192000"/>
              <a:gd name="connsiteY83" fmla="*/ 1101199 h 2125299"/>
              <a:gd name="connsiteX84" fmla="*/ 5972470 w 12192000"/>
              <a:gd name="connsiteY84" fmla="*/ 1125001 h 2125299"/>
              <a:gd name="connsiteX85" fmla="*/ 6060089 w 12192000"/>
              <a:gd name="connsiteY85" fmla="*/ 1170157 h 2125299"/>
              <a:gd name="connsiteX86" fmla="*/ 6121076 w 12192000"/>
              <a:gd name="connsiteY86" fmla="*/ 1171554 h 2125299"/>
              <a:gd name="connsiteX87" fmla="*/ 6129536 w 12192000"/>
              <a:gd name="connsiteY87" fmla="*/ 1174362 h 2125299"/>
              <a:gd name="connsiteX88" fmla="*/ 6156730 w 12192000"/>
              <a:gd name="connsiteY88" fmla="*/ 1170983 h 2125299"/>
              <a:gd name="connsiteX89" fmla="*/ 6202072 w 12192000"/>
              <a:gd name="connsiteY89" fmla="*/ 1160220 h 2125299"/>
              <a:gd name="connsiteX90" fmla="*/ 6238235 w 12192000"/>
              <a:gd name="connsiteY90" fmla="*/ 1156854 h 2125299"/>
              <a:gd name="connsiteX91" fmla="*/ 6304671 w 12192000"/>
              <a:gd name="connsiteY91" fmla="*/ 1158193 h 2125299"/>
              <a:gd name="connsiteX92" fmla="*/ 6336324 w 12192000"/>
              <a:gd name="connsiteY92" fmla="*/ 1163356 h 2125299"/>
              <a:gd name="connsiteX93" fmla="*/ 6337500 w 12192000"/>
              <a:gd name="connsiteY93" fmla="*/ 1162803 h 2125299"/>
              <a:gd name="connsiteX94" fmla="*/ 6341015 w 12192000"/>
              <a:gd name="connsiteY94" fmla="*/ 1165794 h 2125299"/>
              <a:gd name="connsiteX95" fmla="*/ 6346894 w 12192000"/>
              <a:gd name="connsiteY95" fmla="*/ 1166857 h 2125299"/>
              <a:gd name="connsiteX96" fmla="*/ 6361616 w 12192000"/>
              <a:gd name="connsiteY96" fmla="*/ 1164764 h 2125299"/>
              <a:gd name="connsiteX97" fmla="*/ 6366928 w 12192000"/>
              <a:gd name="connsiteY97" fmla="*/ 1163151 h 2125299"/>
              <a:gd name="connsiteX98" fmla="*/ 6375178 w 12192000"/>
              <a:gd name="connsiteY98" fmla="*/ 1162548 h 2125299"/>
              <a:gd name="connsiteX99" fmla="*/ 6375449 w 12192000"/>
              <a:gd name="connsiteY99" fmla="*/ 1162796 h 2125299"/>
              <a:gd name="connsiteX100" fmla="*/ 6383035 w 12192000"/>
              <a:gd name="connsiteY100" fmla="*/ 1161716 h 2125299"/>
              <a:gd name="connsiteX101" fmla="*/ 6419268 w 12192000"/>
              <a:gd name="connsiteY101" fmla="*/ 1153120 h 2125299"/>
              <a:gd name="connsiteX102" fmla="*/ 6475903 w 12192000"/>
              <a:gd name="connsiteY102" fmla="*/ 1174324 h 2125299"/>
              <a:gd name="connsiteX103" fmla="*/ 6497710 w 12192000"/>
              <a:gd name="connsiteY103" fmla="*/ 1177087 h 2125299"/>
              <a:gd name="connsiteX104" fmla="*/ 6509733 w 12192000"/>
              <a:gd name="connsiteY104" fmla="*/ 1179965 h 2125299"/>
              <a:gd name="connsiteX105" fmla="*/ 6510723 w 12192000"/>
              <a:gd name="connsiteY105" fmla="*/ 1181048 h 2125299"/>
              <a:gd name="connsiteX106" fmla="*/ 6545420 w 12192000"/>
              <a:gd name="connsiteY106" fmla="*/ 1172676 h 2125299"/>
              <a:gd name="connsiteX107" fmla="*/ 6550594 w 12192000"/>
              <a:gd name="connsiteY107" fmla="*/ 1173675 h 2125299"/>
              <a:gd name="connsiteX108" fmla="*/ 6572484 w 12192000"/>
              <a:gd name="connsiteY108" fmla="*/ 1165516 h 2125299"/>
              <a:gd name="connsiteX109" fmla="*/ 6584180 w 12192000"/>
              <a:gd name="connsiteY109" fmla="*/ 1162742 h 2125299"/>
              <a:gd name="connsiteX110" fmla="*/ 6586682 w 12192000"/>
              <a:gd name="connsiteY110" fmla="*/ 1158988 h 2125299"/>
              <a:gd name="connsiteX111" fmla="*/ 6604353 w 12192000"/>
              <a:gd name="connsiteY111" fmla="*/ 1156401 h 2125299"/>
              <a:gd name="connsiteX112" fmla="*/ 6606684 w 12192000"/>
              <a:gd name="connsiteY112" fmla="*/ 1157225 h 2125299"/>
              <a:gd name="connsiteX113" fmla="*/ 6620136 w 12192000"/>
              <a:gd name="connsiteY113" fmla="*/ 1150923 h 2125299"/>
              <a:gd name="connsiteX114" fmla="*/ 6784576 w 12192000"/>
              <a:gd name="connsiteY114" fmla="*/ 1134382 h 2125299"/>
              <a:gd name="connsiteX115" fmla="*/ 6953259 w 12192000"/>
              <a:gd name="connsiteY115" fmla="*/ 1126462 h 2125299"/>
              <a:gd name="connsiteX116" fmla="*/ 7219588 w 12192000"/>
              <a:gd name="connsiteY116" fmla="*/ 1100407 h 2125299"/>
              <a:gd name="connsiteX117" fmla="*/ 7349606 w 12192000"/>
              <a:gd name="connsiteY117" fmla="*/ 1069052 h 2125299"/>
              <a:gd name="connsiteX118" fmla="*/ 7363183 w 12192000"/>
              <a:gd name="connsiteY118" fmla="*/ 1069146 h 2125299"/>
              <a:gd name="connsiteX119" fmla="*/ 7368692 w 12192000"/>
              <a:gd name="connsiteY119" fmla="*/ 1075406 h 2125299"/>
              <a:gd name="connsiteX120" fmla="*/ 7390331 w 12192000"/>
              <a:gd name="connsiteY120" fmla="*/ 1080015 h 2125299"/>
              <a:gd name="connsiteX121" fmla="*/ 7414856 w 12192000"/>
              <a:gd name="connsiteY121" fmla="*/ 1078449 h 2125299"/>
              <a:gd name="connsiteX122" fmla="*/ 7533470 w 12192000"/>
              <a:gd name="connsiteY122" fmla="*/ 1118699 h 2125299"/>
              <a:gd name="connsiteX123" fmla="*/ 7683987 w 12192000"/>
              <a:gd name="connsiteY123" fmla="*/ 1126505 h 2125299"/>
              <a:gd name="connsiteX124" fmla="*/ 7785748 w 12192000"/>
              <a:gd name="connsiteY124" fmla="*/ 1158299 h 2125299"/>
              <a:gd name="connsiteX125" fmla="*/ 8005963 w 12192000"/>
              <a:gd name="connsiteY125" fmla="*/ 1183261 h 2125299"/>
              <a:gd name="connsiteX126" fmla="*/ 8232344 w 12192000"/>
              <a:gd name="connsiteY126" fmla="*/ 1194168 h 2125299"/>
              <a:gd name="connsiteX127" fmla="*/ 8317643 w 12192000"/>
              <a:gd name="connsiteY127" fmla="*/ 1189823 h 2125299"/>
              <a:gd name="connsiteX128" fmla="*/ 8333297 w 12192000"/>
              <a:gd name="connsiteY128" fmla="*/ 1197210 h 2125299"/>
              <a:gd name="connsiteX129" fmla="*/ 8355125 w 12192000"/>
              <a:gd name="connsiteY129" fmla="*/ 1201619 h 2125299"/>
              <a:gd name="connsiteX130" fmla="*/ 8461336 w 12192000"/>
              <a:gd name="connsiteY130" fmla="*/ 1218091 h 2125299"/>
              <a:gd name="connsiteX131" fmla="*/ 8523472 w 12192000"/>
              <a:gd name="connsiteY131" fmla="*/ 1230508 h 2125299"/>
              <a:gd name="connsiteX132" fmla="*/ 8544856 w 12192000"/>
              <a:gd name="connsiteY132" fmla="*/ 1239250 h 2125299"/>
              <a:gd name="connsiteX133" fmla="*/ 8576214 w 12192000"/>
              <a:gd name="connsiteY133" fmla="*/ 1248753 h 2125299"/>
              <a:gd name="connsiteX134" fmla="*/ 8629837 w 12192000"/>
              <a:gd name="connsiteY134" fmla="*/ 1268640 h 2125299"/>
              <a:gd name="connsiteX135" fmla="*/ 8659879 w 12192000"/>
              <a:gd name="connsiteY135" fmla="*/ 1274374 h 2125299"/>
              <a:gd name="connsiteX136" fmla="*/ 8675677 w 12192000"/>
              <a:gd name="connsiteY136" fmla="*/ 1281034 h 2125299"/>
              <a:gd name="connsiteX137" fmla="*/ 8682750 w 12192000"/>
              <a:gd name="connsiteY137" fmla="*/ 1281651 h 2125299"/>
              <a:gd name="connsiteX138" fmla="*/ 8705601 w 12192000"/>
              <a:gd name="connsiteY138" fmla="*/ 1286034 h 2125299"/>
              <a:gd name="connsiteX139" fmla="*/ 8718807 w 12192000"/>
              <a:gd name="connsiteY139" fmla="*/ 1288013 h 2125299"/>
              <a:gd name="connsiteX140" fmla="*/ 8724103 w 12192000"/>
              <a:gd name="connsiteY140" fmla="*/ 1288607 h 2125299"/>
              <a:gd name="connsiteX141" fmla="*/ 8736572 w 12192000"/>
              <a:gd name="connsiteY141" fmla="*/ 1286058 h 2125299"/>
              <a:gd name="connsiteX142" fmla="*/ 8751387 w 12192000"/>
              <a:gd name="connsiteY142" fmla="*/ 1290031 h 2125299"/>
              <a:gd name="connsiteX143" fmla="*/ 8768967 w 12192000"/>
              <a:gd name="connsiteY143" fmla="*/ 1288260 h 2125299"/>
              <a:gd name="connsiteX144" fmla="*/ 8772325 w 12192000"/>
              <a:gd name="connsiteY144" fmla="*/ 1292299 h 2125299"/>
              <a:gd name="connsiteX145" fmla="*/ 8785247 w 12192000"/>
              <a:gd name="connsiteY145" fmla="*/ 1297830 h 2125299"/>
              <a:gd name="connsiteX146" fmla="*/ 8797751 w 12192000"/>
              <a:gd name="connsiteY146" fmla="*/ 1295468 h 2125299"/>
              <a:gd name="connsiteX147" fmla="*/ 8822720 w 12192000"/>
              <a:gd name="connsiteY147" fmla="*/ 1296564 h 2125299"/>
              <a:gd name="connsiteX148" fmla="*/ 8829318 w 12192000"/>
              <a:gd name="connsiteY148" fmla="*/ 1298191 h 2125299"/>
              <a:gd name="connsiteX149" fmla="*/ 8853895 w 12192000"/>
              <a:gd name="connsiteY149" fmla="*/ 1296301 h 2125299"/>
              <a:gd name="connsiteX150" fmla="*/ 8892118 w 12192000"/>
              <a:gd name="connsiteY150" fmla="*/ 1297302 h 2125299"/>
              <a:gd name="connsiteX151" fmla="*/ 8935230 w 12192000"/>
              <a:gd name="connsiteY151" fmla="*/ 1301476 h 2125299"/>
              <a:gd name="connsiteX152" fmla="*/ 8948167 w 12192000"/>
              <a:gd name="connsiteY152" fmla="*/ 1299058 h 2125299"/>
              <a:gd name="connsiteX153" fmla="*/ 9028684 w 12192000"/>
              <a:gd name="connsiteY153" fmla="*/ 1300436 h 2125299"/>
              <a:gd name="connsiteX154" fmla="*/ 9051337 w 12192000"/>
              <a:gd name="connsiteY154" fmla="*/ 1300689 h 2125299"/>
              <a:gd name="connsiteX155" fmla="*/ 9070163 w 12192000"/>
              <a:gd name="connsiteY155" fmla="*/ 1304972 h 2125299"/>
              <a:gd name="connsiteX156" fmla="*/ 9073963 w 12192000"/>
              <a:gd name="connsiteY156" fmla="*/ 1309506 h 2125299"/>
              <a:gd name="connsiteX157" fmla="*/ 9086320 w 12192000"/>
              <a:gd name="connsiteY157" fmla="*/ 1310298 h 2125299"/>
              <a:gd name="connsiteX158" fmla="*/ 9089471 w 12192000"/>
              <a:gd name="connsiteY158" fmla="*/ 1311358 h 2125299"/>
              <a:gd name="connsiteX159" fmla="*/ 9107676 w 12192000"/>
              <a:gd name="connsiteY159" fmla="*/ 1316584 h 2125299"/>
              <a:gd name="connsiteX160" fmla="*/ 9149901 w 12192000"/>
              <a:gd name="connsiteY160" fmla="*/ 1306656 h 2125299"/>
              <a:gd name="connsiteX161" fmla="*/ 9262304 w 12192000"/>
              <a:gd name="connsiteY161" fmla="*/ 1348602 h 2125299"/>
              <a:gd name="connsiteX162" fmla="*/ 9493560 w 12192000"/>
              <a:gd name="connsiteY162" fmla="*/ 1323148 h 2125299"/>
              <a:gd name="connsiteX163" fmla="*/ 9613897 w 12192000"/>
              <a:gd name="connsiteY163" fmla="*/ 1296362 h 2125299"/>
              <a:gd name="connsiteX164" fmla="*/ 9755919 w 12192000"/>
              <a:gd name="connsiteY164" fmla="*/ 1300437 h 2125299"/>
              <a:gd name="connsiteX165" fmla="*/ 9766956 w 12192000"/>
              <a:gd name="connsiteY165" fmla="*/ 1293981 h 2125299"/>
              <a:gd name="connsiteX166" fmla="*/ 9780437 w 12192000"/>
              <a:gd name="connsiteY166" fmla="*/ 1290436 h 2125299"/>
              <a:gd name="connsiteX167" fmla="*/ 9782402 w 12192000"/>
              <a:gd name="connsiteY167" fmla="*/ 1291119 h 2125299"/>
              <a:gd name="connsiteX168" fmla="*/ 9799006 w 12192000"/>
              <a:gd name="connsiteY168" fmla="*/ 1290314 h 2125299"/>
              <a:gd name="connsiteX169" fmla="*/ 9802018 w 12192000"/>
              <a:gd name="connsiteY169" fmla="*/ 1287906 h 2125299"/>
              <a:gd name="connsiteX170" fmla="*/ 9813214 w 12192000"/>
              <a:gd name="connsiteY170" fmla="*/ 1286655 h 2125299"/>
              <a:gd name="connsiteX171" fmla="*/ 9834744 w 12192000"/>
              <a:gd name="connsiteY171" fmla="*/ 1282304 h 2125299"/>
              <a:gd name="connsiteX172" fmla="*/ 9839266 w 12192000"/>
              <a:gd name="connsiteY172" fmla="*/ 1283258 h 2125299"/>
              <a:gd name="connsiteX173" fmla="*/ 9872506 w 12192000"/>
              <a:gd name="connsiteY173" fmla="*/ 1279450 h 2125299"/>
              <a:gd name="connsiteX174" fmla="*/ 9873201 w 12192000"/>
              <a:gd name="connsiteY174" fmla="*/ 1280237 h 2125299"/>
              <a:gd name="connsiteX175" fmla="*/ 9883598 w 12192000"/>
              <a:gd name="connsiteY175" fmla="*/ 1282829 h 2125299"/>
              <a:gd name="connsiteX176" fmla="*/ 9902934 w 12192000"/>
              <a:gd name="connsiteY176" fmla="*/ 1285869 h 2125299"/>
              <a:gd name="connsiteX177" fmla="*/ 9950428 w 12192000"/>
              <a:gd name="connsiteY177" fmla="*/ 1303266 h 2125299"/>
              <a:gd name="connsiteX178" fmla="*/ 9985112 w 12192000"/>
              <a:gd name="connsiteY178" fmla="*/ 1299387 h 2125299"/>
              <a:gd name="connsiteX179" fmla="*/ 9992235 w 12192000"/>
              <a:gd name="connsiteY179" fmla="*/ 1299065 h 2125299"/>
              <a:gd name="connsiteX180" fmla="*/ 9992437 w 12192000"/>
              <a:gd name="connsiteY180" fmla="*/ 1299247 h 2125299"/>
              <a:gd name="connsiteX181" fmla="*/ 10000070 w 12192000"/>
              <a:gd name="connsiteY181" fmla="*/ 1299279 h 2125299"/>
              <a:gd name="connsiteX182" fmla="*/ 10005225 w 12192000"/>
              <a:gd name="connsiteY182" fmla="*/ 1298474 h 2125299"/>
              <a:gd name="connsiteX183" fmla="*/ 10019046 w 12192000"/>
              <a:gd name="connsiteY183" fmla="*/ 1297845 h 2125299"/>
              <a:gd name="connsiteX184" fmla="*/ 10024200 w 12192000"/>
              <a:gd name="connsiteY184" fmla="*/ 1298881 h 2125299"/>
              <a:gd name="connsiteX185" fmla="*/ 10026818 w 12192000"/>
              <a:gd name="connsiteY185" fmla="*/ 1301095 h 2125299"/>
              <a:gd name="connsiteX186" fmla="*/ 10027999 w 12192000"/>
              <a:gd name="connsiteY186" fmla="*/ 1300783 h 2125299"/>
              <a:gd name="connsiteX187" fmla="*/ 10055841 w 12192000"/>
              <a:gd name="connsiteY187" fmla="*/ 1305977 h 2125299"/>
              <a:gd name="connsiteX188" fmla="*/ 10116121 w 12192000"/>
              <a:gd name="connsiteY188" fmla="*/ 1310447 h 2125299"/>
              <a:gd name="connsiteX189" fmla="*/ 10149729 w 12192000"/>
              <a:gd name="connsiteY189" fmla="*/ 1310106 h 2125299"/>
              <a:gd name="connsiteX190" fmla="*/ 10242783 w 12192000"/>
              <a:gd name="connsiteY190" fmla="*/ 1312346 h 2125299"/>
              <a:gd name="connsiteX191" fmla="*/ 10336949 w 12192000"/>
              <a:gd name="connsiteY191" fmla="*/ 1317004 h 2125299"/>
              <a:gd name="connsiteX192" fmla="*/ 10388250 w 12192000"/>
              <a:gd name="connsiteY192" fmla="*/ 1332853 h 2125299"/>
              <a:gd name="connsiteX193" fmla="*/ 10393650 w 12192000"/>
              <a:gd name="connsiteY193" fmla="*/ 1333152 h 2125299"/>
              <a:gd name="connsiteX194" fmla="*/ 10406360 w 12192000"/>
              <a:gd name="connsiteY194" fmla="*/ 1330606 h 2125299"/>
              <a:gd name="connsiteX195" fmla="*/ 10410804 w 12192000"/>
              <a:gd name="connsiteY195" fmla="*/ 1329096 h 2125299"/>
              <a:gd name="connsiteX196" fmla="*/ 10418022 w 12192000"/>
              <a:gd name="connsiteY196" fmla="*/ 1328064 h 2125299"/>
              <a:gd name="connsiteX197" fmla="*/ 10418307 w 12192000"/>
              <a:gd name="connsiteY197" fmla="*/ 1328215 h 2125299"/>
              <a:gd name="connsiteX198" fmla="*/ 10424860 w 12192000"/>
              <a:gd name="connsiteY198" fmla="*/ 1326903 h 2125299"/>
              <a:gd name="connsiteX199" fmla="*/ 10455564 w 12192000"/>
              <a:gd name="connsiteY199" fmla="*/ 1318254 h 2125299"/>
              <a:gd name="connsiteX200" fmla="*/ 10509396 w 12192000"/>
              <a:gd name="connsiteY200" fmla="*/ 1328741 h 2125299"/>
              <a:gd name="connsiteX201" fmla="*/ 10529213 w 12192000"/>
              <a:gd name="connsiteY201" fmla="*/ 1329036 h 2125299"/>
              <a:gd name="connsiteX202" fmla="*/ 10540366 w 12192000"/>
              <a:gd name="connsiteY202" fmla="*/ 1330136 h 2125299"/>
              <a:gd name="connsiteX203" fmla="*/ 10541428 w 12192000"/>
              <a:gd name="connsiteY203" fmla="*/ 1330813 h 2125299"/>
              <a:gd name="connsiteX204" fmla="*/ 10570809 w 12192000"/>
              <a:gd name="connsiteY204" fmla="*/ 1322434 h 2125299"/>
              <a:gd name="connsiteX205" fmla="*/ 10575570 w 12192000"/>
              <a:gd name="connsiteY205" fmla="*/ 1322740 h 2125299"/>
              <a:gd name="connsiteX206" fmla="*/ 10593618 w 12192000"/>
              <a:gd name="connsiteY206" fmla="*/ 1315463 h 2125299"/>
              <a:gd name="connsiteX207" fmla="*/ 10603529 w 12192000"/>
              <a:gd name="connsiteY207" fmla="*/ 1312671 h 2125299"/>
              <a:gd name="connsiteX208" fmla="*/ 10605118 w 12192000"/>
              <a:gd name="connsiteY208" fmla="*/ 1309883 h 2125299"/>
              <a:gd name="connsiteX209" fmla="*/ 10620364 w 12192000"/>
              <a:gd name="connsiteY209" fmla="*/ 1306777 h 2125299"/>
              <a:gd name="connsiteX210" fmla="*/ 10622574 w 12192000"/>
              <a:gd name="connsiteY210" fmla="*/ 1307174 h 2125299"/>
              <a:gd name="connsiteX211" fmla="*/ 10633450 w 12192000"/>
              <a:gd name="connsiteY211" fmla="*/ 1301809 h 2125299"/>
              <a:gd name="connsiteX212" fmla="*/ 10640509 w 12192000"/>
              <a:gd name="connsiteY212" fmla="*/ 1293921 h 2125299"/>
              <a:gd name="connsiteX213" fmla="*/ 10776587 w 12192000"/>
              <a:gd name="connsiteY213" fmla="*/ 1278128 h 2125299"/>
              <a:gd name="connsiteX214" fmla="*/ 10876189 w 12192000"/>
              <a:gd name="connsiteY214" fmla="*/ 1235011 h 2125299"/>
              <a:gd name="connsiteX215" fmla="*/ 10950506 w 12192000"/>
              <a:gd name="connsiteY215" fmla="*/ 1227199 h 2125299"/>
              <a:gd name="connsiteX216" fmla="*/ 10984089 w 12192000"/>
              <a:gd name="connsiteY216" fmla="*/ 1239171 h 2125299"/>
              <a:gd name="connsiteX217" fmla="*/ 11159856 w 12192000"/>
              <a:gd name="connsiteY217" fmla="*/ 1205133 h 2125299"/>
              <a:gd name="connsiteX218" fmla="*/ 11208918 w 12192000"/>
              <a:gd name="connsiteY218" fmla="*/ 1203323 h 2125299"/>
              <a:gd name="connsiteX219" fmla="*/ 11243596 w 12192000"/>
              <a:gd name="connsiteY219" fmla="*/ 1187671 h 2125299"/>
              <a:gd name="connsiteX220" fmla="*/ 11263481 w 12192000"/>
              <a:gd name="connsiteY220" fmla="*/ 1190273 h 2125299"/>
              <a:gd name="connsiteX221" fmla="*/ 11267006 w 12192000"/>
              <a:gd name="connsiteY221" fmla="*/ 1190876 h 2125299"/>
              <a:gd name="connsiteX222" fmla="*/ 11279071 w 12192000"/>
              <a:gd name="connsiteY222" fmla="*/ 1189933 h 2125299"/>
              <a:gd name="connsiteX223" fmla="*/ 11285012 w 12192000"/>
              <a:gd name="connsiteY223" fmla="*/ 1193861 h 2125299"/>
              <a:gd name="connsiteX224" fmla="*/ 11304992 w 12192000"/>
              <a:gd name="connsiteY224" fmla="*/ 1195447 h 2125299"/>
              <a:gd name="connsiteX225" fmla="*/ 11326494 w 12192000"/>
              <a:gd name="connsiteY225" fmla="*/ 1192540 h 2125299"/>
              <a:gd name="connsiteX226" fmla="*/ 11425714 w 12192000"/>
              <a:gd name="connsiteY226" fmla="*/ 1174055 h 2125299"/>
              <a:gd name="connsiteX227" fmla="*/ 11486762 w 12192000"/>
              <a:gd name="connsiteY227" fmla="*/ 1165661 h 2125299"/>
              <a:gd name="connsiteX228" fmla="*/ 11512604 w 12192000"/>
              <a:gd name="connsiteY228" fmla="*/ 1166655 h 2125299"/>
              <a:gd name="connsiteX229" fmla="*/ 11546907 w 12192000"/>
              <a:gd name="connsiteY229" fmla="*/ 1165230 h 2125299"/>
              <a:gd name="connsiteX230" fmla="*/ 11609497 w 12192000"/>
              <a:gd name="connsiteY230" fmla="*/ 1165957 h 2125299"/>
              <a:gd name="connsiteX231" fmla="*/ 11690028 w 12192000"/>
              <a:gd name="connsiteY231" fmla="*/ 1161299 h 2125299"/>
              <a:gd name="connsiteX232" fmla="*/ 11737363 w 12192000"/>
              <a:gd name="connsiteY232" fmla="*/ 1140042 h 2125299"/>
              <a:gd name="connsiteX233" fmla="*/ 11744299 w 12192000"/>
              <a:gd name="connsiteY233" fmla="*/ 1142517 h 2125299"/>
              <a:gd name="connsiteX234" fmla="*/ 11782489 w 12192000"/>
              <a:gd name="connsiteY234" fmla="*/ 1136559 h 2125299"/>
              <a:gd name="connsiteX235" fmla="*/ 11902393 w 12192000"/>
              <a:gd name="connsiteY235" fmla="*/ 1094179 h 2125299"/>
              <a:gd name="connsiteX236" fmla="*/ 11977404 w 12192000"/>
              <a:gd name="connsiteY236" fmla="*/ 1083129 h 2125299"/>
              <a:gd name="connsiteX237" fmla="*/ 12006265 w 12192000"/>
              <a:gd name="connsiteY237" fmla="*/ 1082677 h 2125299"/>
              <a:gd name="connsiteX238" fmla="*/ 12054478 w 12192000"/>
              <a:gd name="connsiteY238" fmla="*/ 1081702 h 2125299"/>
              <a:gd name="connsiteX239" fmla="*/ 12135890 w 12192000"/>
              <a:gd name="connsiteY239" fmla="*/ 1073294 h 2125299"/>
              <a:gd name="connsiteX240" fmla="*/ 12147804 w 12192000"/>
              <a:gd name="connsiteY240" fmla="*/ 1069307 h 2125299"/>
              <a:gd name="connsiteX241" fmla="*/ 12150693 w 12192000"/>
              <a:gd name="connsiteY241" fmla="*/ 1067201 h 2125299"/>
              <a:gd name="connsiteX242" fmla="*/ 12173723 w 12192000"/>
              <a:gd name="connsiteY242" fmla="*/ 1070977 h 2125299"/>
              <a:gd name="connsiteX243" fmla="*/ 12176111 w 12192000"/>
              <a:gd name="connsiteY243" fmla="*/ 1070987 h 2125299"/>
              <a:gd name="connsiteX244" fmla="*/ 12178994 w 12192000"/>
              <a:gd name="connsiteY244" fmla="*/ 1072387 h 2125299"/>
              <a:gd name="connsiteX245" fmla="*/ 12181611 w 12192000"/>
              <a:gd name="connsiteY245" fmla="*/ 1071008 h 2125299"/>
              <a:gd name="connsiteX246" fmla="*/ 12192000 w 12192000"/>
              <a:gd name="connsiteY246" fmla="*/ 1071048 h 2125299"/>
              <a:gd name="connsiteX247" fmla="*/ 12192000 w 12192000"/>
              <a:gd name="connsiteY247" fmla="*/ 2125299 h 2125299"/>
              <a:gd name="connsiteX248" fmla="*/ 0 w 12192000"/>
              <a:gd name="connsiteY248" fmla="*/ 2125299 h 2125299"/>
              <a:gd name="connsiteX249" fmla="*/ 0 w 12192000"/>
              <a:gd name="connsiteY249" fmla="*/ 36535 h 2125299"/>
              <a:gd name="connsiteX250" fmla="*/ 4593 w 12192000"/>
              <a:gd name="connsiteY250" fmla="*/ 36274 h 2125299"/>
              <a:gd name="connsiteX251" fmla="*/ 47461 w 12192000"/>
              <a:gd name="connsiteY251" fmla="*/ 44659 h 2125299"/>
              <a:gd name="connsiteX252" fmla="*/ 112677 w 12192000"/>
              <a:gd name="connsiteY252" fmla="*/ 44560 h 2125299"/>
              <a:gd name="connsiteX253" fmla="*/ 245484 w 12192000"/>
              <a:gd name="connsiteY253" fmla="*/ 35818 h 2125299"/>
              <a:gd name="connsiteX254" fmla="*/ 272548 w 12192000"/>
              <a:gd name="connsiteY254" fmla="*/ 748 h 212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2000" h="2125299">
                <a:moveTo>
                  <a:pt x="272548" y="748"/>
                </a:moveTo>
                <a:cubicBezTo>
                  <a:pt x="300773" y="-3981"/>
                  <a:pt x="297569" y="14952"/>
                  <a:pt x="308291" y="23198"/>
                </a:cubicBezTo>
                <a:cubicBezTo>
                  <a:pt x="340262" y="26255"/>
                  <a:pt x="330461" y="41869"/>
                  <a:pt x="331008" y="54644"/>
                </a:cubicBezTo>
                <a:cubicBezTo>
                  <a:pt x="369402" y="30367"/>
                  <a:pt x="420320" y="70535"/>
                  <a:pt x="473809" y="84832"/>
                </a:cubicBezTo>
                <a:cubicBezTo>
                  <a:pt x="506333" y="90620"/>
                  <a:pt x="567396" y="41123"/>
                  <a:pt x="590515" y="75759"/>
                </a:cubicBezTo>
                <a:cubicBezTo>
                  <a:pt x="612115" y="71703"/>
                  <a:pt x="634725" y="104592"/>
                  <a:pt x="658737" y="81853"/>
                </a:cubicBezTo>
                <a:cubicBezTo>
                  <a:pt x="706341" y="100074"/>
                  <a:pt x="725776" y="89978"/>
                  <a:pt x="765295" y="112320"/>
                </a:cubicBezTo>
                <a:cubicBezTo>
                  <a:pt x="818532" y="124622"/>
                  <a:pt x="787086" y="81482"/>
                  <a:pt x="858608" y="106788"/>
                </a:cubicBezTo>
                <a:cubicBezTo>
                  <a:pt x="895761" y="102557"/>
                  <a:pt x="935587" y="104035"/>
                  <a:pt x="974247" y="111079"/>
                </a:cubicBezTo>
                <a:cubicBezTo>
                  <a:pt x="974127" y="119250"/>
                  <a:pt x="994918" y="112711"/>
                  <a:pt x="1003034" y="112399"/>
                </a:cubicBezTo>
                <a:cubicBezTo>
                  <a:pt x="1000287" y="117079"/>
                  <a:pt x="1014226" y="123070"/>
                  <a:pt x="1021976" y="120548"/>
                </a:cubicBezTo>
                <a:cubicBezTo>
                  <a:pt x="1146046" y="131898"/>
                  <a:pt x="1055591" y="159686"/>
                  <a:pt x="1139777" y="150384"/>
                </a:cubicBezTo>
                <a:cubicBezTo>
                  <a:pt x="1188859" y="156192"/>
                  <a:pt x="1156371" y="209898"/>
                  <a:pt x="1218983" y="195098"/>
                </a:cubicBezTo>
                <a:cubicBezTo>
                  <a:pt x="1275870" y="208244"/>
                  <a:pt x="1300521" y="236425"/>
                  <a:pt x="1361600" y="234226"/>
                </a:cubicBezTo>
                <a:cubicBezTo>
                  <a:pt x="1414808" y="246619"/>
                  <a:pt x="1456011" y="265360"/>
                  <a:pt x="1504917" y="269480"/>
                </a:cubicBezTo>
                <a:cubicBezTo>
                  <a:pt x="1519320" y="280137"/>
                  <a:pt x="1535053" y="286642"/>
                  <a:pt x="1557836" y="280554"/>
                </a:cubicBezTo>
                <a:cubicBezTo>
                  <a:pt x="1605776" y="294936"/>
                  <a:pt x="1609335" y="311659"/>
                  <a:pt x="1647629" y="307747"/>
                </a:cubicBezTo>
                <a:cubicBezTo>
                  <a:pt x="1666638" y="346333"/>
                  <a:pt x="1672614" y="318726"/>
                  <a:pt x="1707141" y="324382"/>
                </a:cubicBezTo>
                <a:cubicBezTo>
                  <a:pt x="1736108" y="326807"/>
                  <a:pt x="1699400" y="302916"/>
                  <a:pt x="1724737" y="308887"/>
                </a:cubicBezTo>
                <a:cubicBezTo>
                  <a:pt x="1745135" y="323634"/>
                  <a:pt x="1761521" y="302463"/>
                  <a:pt x="1781695" y="319023"/>
                </a:cubicBezTo>
                <a:cubicBezTo>
                  <a:pt x="1761843" y="332654"/>
                  <a:pt x="1837758" y="332510"/>
                  <a:pt x="1828035" y="346772"/>
                </a:cubicBezTo>
                <a:cubicBezTo>
                  <a:pt x="1867636" y="334316"/>
                  <a:pt x="1858787" y="361995"/>
                  <a:pt x="1894553" y="365435"/>
                </a:cubicBezTo>
                <a:cubicBezTo>
                  <a:pt x="1915264" y="362489"/>
                  <a:pt x="1926753" y="364436"/>
                  <a:pt x="1934204" y="376782"/>
                </a:cubicBezTo>
                <a:cubicBezTo>
                  <a:pt x="2031236" y="361281"/>
                  <a:pt x="1975806" y="387596"/>
                  <a:pt x="2049782" y="392960"/>
                </a:cubicBezTo>
                <a:cubicBezTo>
                  <a:pt x="2115757" y="394947"/>
                  <a:pt x="2184552" y="404263"/>
                  <a:pt x="2265893" y="385484"/>
                </a:cubicBezTo>
                <a:cubicBezTo>
                  <a:pt x="2283766" y="378565"/>
                  <a:pt x="2310299" y="382053"/>
                  <a:pt x="2325155" y="393272"/>
                </a:cubicBezTo>
                <a:cubicBezTo>
                  <a:pt x="2327713" y="395203"/>
                  <a:pt x="2329819" y="397295"/>
                  <a:pt x="2331409" y="399482"/>
                </a:cubicBezTo>
                <a:cubicBezTo>
                  <a:pt x="2383074" y="384393"/>
                  <a:pt x="2394630" y="402833"/>
                  <a:pt x="2422463" y="390427"/>
                </a:cubicBezTo>
                <a:cubicBezTo>
                  <a:pt x="2480963" y="399082"/>
                  <a:pt x="2512105" y="428125"/>
                  <a:pt x="2537405" y="417512"/>
                </a:cubicBezTo>
                <a:cubicBezTo>
                  <a:pt x="2564140" y="426365"/>
                  <a:pt x="2589155" y="454512"/>
                  <a:pt x="2621233" y="444423"/>
                </a:cubicBezTo>
                <a:cubicBezTo>
                  <a:pt x="2614640" y="458365"/>
                  <a:pt x="2659823" y="443488"/>
                  <a:pt x="2669487" y="456714"/>
                </a:cubicBezTo>
                <a:cubicBezTo>
                  <a:pt x="2675299" y="467500"/>
                  <a:pt x="2690364" y="465501"/>
                  <a:pt x="2703214" y="468763"/>
                </a:cubicBezTo>
                <a:cubicBezTo>
                  <a:pt x="2714773" y="479400"/>
                  <a:pt x="2776516" y="485708"/>
                  <a:pt x="2796522" y="482734"/>
                </a:cubicBezTo>
                <a:cubicBezTo>
                  <a:pt x="2851002" y="467755"/>
                  <a:pt x="2910424" y="509729"/>
                  <a:pt x="2954312" y="498914"/>
                </a:cubicBezTo>
                <a:cubicBezTo>
                  <a:pt x="2966698" y="499167"/>
                  <a:pt x="2977443" y="501036"/>
                  <a:pt x="2987112" y="503901"/>
                </a:cubicBezTo>
                <a:lnTo>
                  <a:pt x="3012152" y="514318"/>
                </a:lnTo>
                <a:lnTo>
                  <a:pt x="3015213" y="522079"/>
                </a:lnTo>
                <a:lnTo>
                  <a:pt x="3032748" y="525806"/>
                </a:lnTo>
                <a:lnTo>
                  <a:pt x="3036752" y="528078"/>
                </a:lnTo>
                <a:cubicBezTo>
                  <a:pt x="3044383" y="532445"/>
                  <a:pt x="3052071" y="536569"/>
                  <a:pt x="3060378" y="539826"/>
                </a:cubicBezTo>
                <a:cubicBezTo>
                  <a:pt x="3071778" y="509185"/>
                  <a:pt x="3132923" y="562486"/>
                  <a:pt x="3127182" y="533088"/>
                </a:cubicBezTo>
                <a:cubicBezTo>
                  <a:pt x="3174813" y="545658"/>
                  <a:pt x="3156853" y="514378"/>
                  <a:pt x="3195910" y="550973"/>
                </a:cubicBezTo>
                <a:cubicBezTo>
                  <a:pt x="3342236" y="558561"/>
                  <a:pt x="3472797" y="635110"/>
                  <a:pt x="3617890" y="628206"/>
                </a:cubicBezTo>
                <a:cubicBezTo>
                  <a:pt x="3645805" y="596605"/>
                  <a:pt x="3775341" y="607010"/>
                  <a:pt x="3807441" y="611324"/>
                </a:cubicBezTo>
                <a:cubicBezTo>
                  <a:pt x="3880134" y="625722"/>
                  <a:pt x="3950105" y="614086"/>
                  <a:pt x="4011725" y="646408"/>
                </a:cubicBezTo>
                <a:cubicBezTo>
                  <a:pt x="4017524" y="642820"/>
                  <a:pt x="4024139" y="640356"/>
                  <a:pt x="4031290" y="638696"/>
                </a:cubicBezTo>
                <a:lnTo>
                  <a:pt x="4052821" y="635966"/>
                </a:lnTo>
                <a:lnTo>
                  <a:pt x="4055305" y="637416"/>
                </a:lnTo>
                <a:cubicBezTo>
                  <a:pt x="4066790" y="641084"/>
                  <a:pt x="4074240" y="641116"/>
                  <a:pt x="4079887" y="639545"/>
                </a:cubicBezTo>
                <a:lnTo>
                  <a:pt x="4085575" y="636443"/>
                </a:lnTo>
                <a:lnTo>
                  <a:pt x="4102537" y="636785"/>
                </a:lnTo>
                <a:lnTo>
                  <a:pt x="4136209" y="634447"/>
                </a:lnTo>
                <a:lnTo>
                  <a:pt x="4142265" y="636834"/>
                </a:lnTo>
                <a:lnTo>
                  <a:pt x="4192674" y="637705"/>
                </a:lnTo>
                <a:lnTo>
                  <a:pt x="4193253" y="639059"/>
                </a:lnTo>
                <a:cubicBezTo>
                  <a:pt x="4195705" y="642113"/>
                  <a:pt x="4199680" y="644404"/>
                  <a:pt x="4206961" y="645164"/>
                </a:cubicBezTo>
                <a:cubicBezTo>
                  <a:pt x="4194106" y="663647"/>
                  <a:pt x="4210815" y="653163"/>
                  <a:pt x="4233419" y="653772"/>
                </a:cubicBezTo>
                <a:cubicBezTo>
                  <a:pt x="4218498" y="682616"/>
                  <a:pt x="4283718" y="672474"/>
                  <a:pt x="4293005" y="690218"/>
                </a:cubicBezTo>
                <a:cubicBezTo>
                  <a:pt x="4309947" y="690014"/>
                  <a:pt x="4327590" y="690326"/>
                  <a:pt x="4345548" y="691276"/>
                </a:cubicBezTo>
                <a:lnTo>
                  <a:pt x="4356083" y="692221"/>
                </a:lnTo>
                <a:lnTo>
                  <a:pt x="4356277" y="692542"/>
                </a:lnTo>
                <a:cubicBezTo>
                  <a:pt x="4358532" y="693394"/>
                  <a:pt x="4361984" y="693947"/>
                  <a:pt x="4367359" y="694142"/>
                </a:cubicBezTo>
                <a:lnTo>
                  <a:pt x="4375291" y="693944"/>
                </a:lnTo>
                <a:lnTo>
                  <a:pt x="4395729" y="695779"/>
                </a:lnTo>
                <a:lnTo>
                  <a:pt x="4402661" y="698419"/>
                </a:lnTo>
                <a:cubicBezTo>
                  <a:pt x="4432309" y="713514"/>
                  <a:pt x="4515126" y="733668"/>
                  <a:pt x="4573609" y="786345"/>
                </a:cubicBezTo>
                <a:cubicBezTo>
                  <a:pt x="4619496" y="801105"/>
                  <a:pt x="4652856" y="821411"/>
                  <a:pt x="4696762" y="827919"/>
                </a:cubicBezTo>
                <a:cubicBezTo>
                  <a:pt x="4707448" y="839001"/>
                  <a:pt x="4720338" y="846124"/>
                  <a:pt x="4742697" y="841384"/>
                </a:cubicBezTo>
                <a:cubicBezTo>
                  <a:pt x="4783280" y="857804"/>
                  <a:pt x="4782565" y="874219"/>
                  <a:pt x="4818645" y="872387"/>
                </a:cubicBezTo>
                <a:cubicBezTo>
                  <a:pt x="4829149" y="889552"/>
                  <a:pt x="4838965" y="884325"/>
                  <a:pt x="4869308" y="891588"/>
                </a:cubicBezTo>
                <a:cubicBezTo>
                  <a:pt x="4895318" y="895427"/>
                  <a:pt x="4867308" y="870356"/>
                  <a:pt x="4889144" y="877452"/>
                </a:cubicBezTo>
                <a:cubicBezTo>
                  <a:pt x="4906750" y="882107"/>
                  <a:pt x="4951206" y="908924"/>
                  <a:pt x="4974941" y="919525"/>
                </a:cubicBezTo>
                <a:cubicBezTo>
                  <a:pt x="5014251" y="909466"/>
                  <a:pt x="4999546" y="935881"/>
                  <a:pt x="5031554" y="941054"/>
                </a:cubicBezTo>
                <a:cubicBezTo>
                  <a:pt x="5051264" y="939258"/>
                  <a:pt x="5061344" y="941736"/>
                  <a:pt x="5065247" y="954101"/>
                </a:cubicBezTo>
                <a:cubicBezTo>
                  <a:pt x="5157993" y="944037"/>
                  <a:pt x="5100857" y="966735"/>
                  <a:pt x="5167480" y="975737"/>
                </a:cubicBezTo>
                <a:cubicBezTo>
                  <a:pt x="5227558" y="981052"/>
                  <a:pt x="5288483" y="993624"/>
                  <a:pt x="5367606" y="979572"/>
                </a:cubicBezTo>
                <a:cubicBezTo>
                  <a:pt x="5385656" y="973774"/>
                  <a:pt x="5409182" y="978520"/>
                  <a:pt x="5420147" y="990173"/>
                </a:cubicBezTo>
                <a:cubicBezTo>
                  <a:pt x="5422034" y="992178"/>
                  <a:pt x="5423469" y="994317"/>
                  <a:pt x="5424409" y="996521"/>
                </a:cubicBezTo>
                <a:cubicBezTo>
                  <a:pt x="5475416" y="984529"/>
                  <a:pt x="5481637" y="1003019"/>
                  <a:pt x="5510134" y="992406"/>
                </a:cubicBezTo>
                <a:cubicBezTo>
                  <a:pt x="5561767" y="1003808"/>
                  <a:pt x="5583442" y="1033596"/>
                  <a:pt x="5609186" y="1024593"/>
                </a:cubicBezTo>
                <a:cubicBezTo>
                  <a:pt x="5631617" y="1034559"/>
                  <a:pt x="5647884" y="1063164"/>
                  <a:pt x="5679724" y="1055016"/>
                </a:cubicBezTo>
                <a:cubicBezTo>
                  <a:pt x="5670356" y="1068212"/>
                  <a:pt x="5715366" y="1056091"/>
                  <a:pt x="5721088" y="1069425"/>
                </a:cubicBezTo>
                <a:cubicBezTo>
                  <a:pt x="5723859" y="1080193"/>
                  <a:pt x="5738161" y="1079024"/>
                  <a:pt x="5749177" y="1082850"/>
                </a:cubicBezTo>
                <a:cubicBezTo>
                  <a:pt x="5757258" y="1093768"/>
                  <a:pt x="5812426" y="1103058"/>
                  <a:pt x="5831496" y="1101199"/>
                </a:cubicBezTo>
                <a:cubicBezTo>
                  <a:pt x="5885060" y="1089456"/>
                  <a:pt x="5929614" y="1133247"/>
                  <a:pt x="5972470" y="1125001"/>
                </a:cubicBezTo>
                <a:cubicBezTo>
                  <a:pt x="6017700" y="1128529"/>
                  <a:pt x="6032686" y="1155801"/>
                  <a:pt x="6060089" y="1170157"/>
                </a:cubicBezTo>
                <a:cubicBezTo>
                  <a:pt x="6091361" y="1165030"/>
                  <a:pt x="6106237" y="1167043"/>
                  <a:pt x="6121076" y="1171554"/>
                </a:cubicBezTo>
                <a:lnTo>
                  <a:pt x="6129536" y="1174362"/>
                </a:lnTo>
                <a:lnTo>
                  <a:pt x="6156730" y="1170983"/>
                </a:lnTo>
                <a:cubicBezTo>
                  <a:pt x="6172431" y="1168033"/>
                  <a:pt x="6187209" y="1164343"/>
                  <a:pt x="6202072" y="1160220"/>
                </a:cubicBezTo>
                <a:cubicBezTo>
                  <a:pt x="6216529" y="1165719"/>
                  <a:pt x="6229219" y="1167416"/>
                  <a:pt x="6238235" y="1156854"/>
                </a:cubicBezTo>
                <a:cubicBezTo>
                  <a:pt x="6273622" y="1157454"/>
                  <a:pt x="6285701" y="1170641"/>
                  <a:pt x="6304671" y="1158193"/>
                </a:cubicBezTo>
                <a:cubicBezTo>
                  <a:pt x="6330082" y="1179074"/>
                  <a:pt x="6328934" y="1170454"/>
                  <a:pt x="6336324" y="1163356"/>
                </a:cubicBezTo>
                <a:lnTo>
                  <a:pt x="6337500" y="1162803"/>
                </a:lnTo>
                <a:lnTo>
                  <a:pt x="6341015" y="1165794"/>
                </a:lnTo>
                <a:lnTo>
                  <a:pt x="6346894" y="1166857"/>
                </a:lnTo>
                <a:lnTo>
                  <a:pt x="6361616" y="1164764"/>
                </a:lnTo>
                <a:lnTo>
                  <a:pt x="6366928" y="1163151"/>
                </a:lnTo>
                <a:cubicBezTo>
                  <a:pt x="6370672" y="1162349"/>
                  <a:pt x="6373264" y="1162209"/>
                  <a:pt x="6375178" y="1162548"/>
                </a:cubicBezTo>
                <a:lnTo>
                  <a:pt x="6375449" y="1162796"/>
                </a:lnTo>
                <a:lnTo>
                  <a:pt x="6383035" y="1161716"/>
                </a:lnTo>
                <a:cubicBezTo>
                  <a:pt x="6395680" y="1159294"/>
                  <a:pt x="6407827" y="1156369"/>
                  <a:pt x="6419268" y="1153120"/>
                </a:cubicBezTo>
                <a:cubicBezTo>
                  <a:pt x="6433418" y="1167018"/>
                  <a:pt x="6473334" y="1146289"/>
                  <a:pt x="6475903" y="1174324"/>
                </a:cubicBezTo>
                <a:cubicBezTo>
                  <a:pt x="6491558" y="1170761"/>
                  <a:pt x="6498306" y="1158526"/>
                  <a:pt x="6497710" y="1177087"/>
                </a:cubicBezTo>
                <a:cubicBezTo>
                  <a:pt x="6503000" y="1176435"/>
                  <a:pt x="6506716" y="1177726"/>
                  <a:pt x="6509733" y="1179965"/>
                </a:cubicBezTo>
                <a:lnTo>
                  <a:pt x="6510723" y="1181048"/>
                </a:lnTo>
                <a:lnTo>
                  <a:pt x="6545420" y="1172676"/>
                </a:lnTo>
                <a:lnTo>
                  <a:pt x="6550594" y="1173675"/>
                </a:lnTo>
                <a:lnTo>
                  <a:pt x="6572484" y="1165516"/>
                </a:lnTo>
                <a:lnTo>
                  <a:pt x="6584180" y="1162742"/>
                </a:lnTo>
                <a:lnTo>
                  <a:pt x="6586682" y="1158988"/>
                </a:lnTo>
                <a:cubicBezTo>
                  <a:pt x="6589832" y="1156582"/>
                  <a:pt x="6594919" y="1155261"/>
                  <a:pt x="6604353" y="1156401"/>
                </a:cubicBezTo>
                <a:lnTo>
                  <a:pt x="6606684" y="1157225"/>
                </a:lnTo>
                <a:lnTo>
                  <a:pt x="6620136" y="1150923"/>
                </a:lnTo>
                <a:cubicBezTo>
                  <a:pt x="6649785" y="1147116"/>
                  <a:pt x="6729055" y="1138459"/>
                  <a:pt x="6784576" y="1134382"/>
                </a:cubicBezTo>
                <a:cubicBezTo>
                  <a:pt x="6840096" y="1130305"/>
                  <a:pt x="6913323" y="1131550"/>
                  <a:pt x="6953259" y="1126462"/>
                </a:cubicBezTo>
                <a:cubicBezTo>
                  <a:pt x="7027069" y="1116820"/>
                  <a:pt x="7161982" y="1106001"/>
                  <a:pt x="7219588" y="1100407"/>
                </a:cubicBezTo>
                <a:lnTo>
                  <a:pt x="7349606" y="1069052"/>
                </a:lnTo>
                <a:lnTo>
                  <a:pt x="7363183" y="1069146"/>
                </a:lnTo>
                <a:lnTo>
                  <a:pt x="7368692" y="1075406"/>
                </a:lnTo>
                <a:lnTo>
                  <a:pt x="7390331" y="1080015"/>
                </a:lnTo>
                <a:cubicBezTo>
                  <a:pt x="7398175" y="1080780"/>
                  <a:pt x="7406316" y="1080473"/>
                  <a:pt x="7414856" y="1078449"/>
                </a:cubicBezTo>
                <a:cubicBezTo>
                  <a:pt x="7433682" y="1065359"/>
                  <a:pt x="7502852" y="1121895"/>
                  <a:pt x="7533470" y="1118699"/>
                </a:cubicBezTo>
                <a:cubicBezTo>
                  <a:pt x="7578323" y="1126708"/>
                  <a:pt x="7636724" y="1112382"/>
                  <a:pt x="7683987" y="1126505"/>
                </a:cubicBezTo>
                <a:cubicBezTo>
                  <a:pt x="7721485" y="1148747"/>
                  <a:pt x="7737880" y="1146490"/>
                  <a:pt x="7785748" y="1158299"/>
                </a:cubicBezTo>
                <a:cubicBezTo>
                  <a:pt x="7845381" y="1168988"/>
                  <a:pt x="7937474" y="1183009"/>
                  <a:pt x="8005963" y="1183261"/>
                </a:cubicBezTo>
                <a:cubicBezTo>
                  <a:pt x="8089727" y="1185592"/>
                  <a:pt x="8182871" y="1194640"/>
                  <a:pt x="8232344" y="1194168"/>
                </a:cubicBezTo>
                <a:lnTo>
                  <a:pt x="8317643" y="1189823"/>
                </a:lnTo>
                <a:lnTo>
                  <a:pt x="8333297" y="1197210"/>
                </a:lnTo>
                <a:cubicBezTo>
                  <a:pt x="8339519" y="1199358"/>
                  <a:pt x="8346635" y="1200946"/>
                  <a:pt x="8355125" y="1201619"/>
                </a:cubicBezTo>
                <a:cubicBezTo>
                  <a:pt x="8387013" y="1196889"/>
                  <a:pt x="8421519" y="1224907"/>
                  <a:pt x="8461336" y="1218091"/>
                </a:cubicBezTo>
                <a:cubicBezTo>
                  <a:pt x="8475572" y="1217123"/>
                  <a:pt x="8517135" y="1223554"/>
                  <a:pt x="8523472" y="1230508"/>
                </a:cubicBezTo>
                <a:cubicBezTo>
                  <a:pt x="8531824" y="1233031"/>
                  <a:pt x="8542504" y="1232447"/>
                  <a:pt x="8544856" y="1239250"/>
                </a:cubicBezTo>
                <a:cubicBezTo>
                  <a:pt x="8549489" y="1247699"/>
                  <a:pt x="8582889" y="1240551"/>
                  <a:pt x="8576214" y="1248753"/>
                </a:cubicBezTo>
                <a:cubicBezTo>
                  <a:pt x="8599854" y="1243967"/>
                  <a:pt x="8612778" y="1262132"/>
                  <a:pt x="8629837" y="1268640"/>
                </a:cubicBezTo>
                <a:cubicBezTo>
                  <a:pt x="8639362" y="1265945"/>
                  <a:pt x="8648376" y="1269339"/>
                  <a:pt x="8659879" y="1274374"/>
                </a:cubicBezTo>
                <a:lnTo>
                  <a:pt x="8675677" y="1281034"/>
                </a:lnTo>
                <a:lnTo>
                  <a:pt x="8682750" y="1281651"/>
                </a:lnTo>
                <a:cubicBezTo>
                  <a:pt x="8691190" y="1282990"/>
                  <a:pt x="8698805" y="1284653"/>
                  <a:pt x="8705601" y="1286034"/>
                </a:cubicBezTo>
                <a:lnTo>
                  <a:pt x="8718807" y="1288013"/>
                </a:lnTo>
                <a:lnTo>
                  <a:pt x="8724103" y="1288607"/>
                </a:lnTo>
                <a:lnTo>
                  <a:pt x="8736572" y="1286058"/>
                </a:lnTo>
                <a:lnTo>
                  <a:pt x="8751387" y="1290031"/>
                </a:lnTo>
                <a:lnTo>
                  <a:pt x="8768967" y="1288260"/>
                </a:lnTo>
                <a:cubicBezTo>
                  <a:pt x="8769729" y="1289656"/>
                  <a:pt x="8770860" y="1291018"/>
                  <a:pt x="8772325" y="1292299"/>
                </a:cubicBezTo>
                <a:lnTo>
                  <a:pt x="8785247" y="1297830"/>
                </a:lnTo>
                <a:lnTo>
                  <a:pt x="8797751" y="1295468"/>
                </a:lnTo>
                <a:cubicBezTo>
                  <a:pt x="8796928" y="1302361"/>
                  <a:pt x="8811445" y="1296717"/>
                  <a:pt x="8822720" y="1296564"/>
                </a:cubicBezTo>
                <a:lnTo>
                  <a:pt x="8829318" y="1298191"/>
                </a:lnTo>
                <a:lnTo>
                  <a:pt x="8853895" y="1296301"/>
                </a:lnTo>
                <a:cubicBezTo>
                  <a:pt x="8867192" y="1296040"/>
                  <a:pt x="8879869" y="1296483"/>
                  <a:pt x="8892118" y="1297302"/>
                </a:cubicBezTo>
                <a:lnTo>
                  <a:pt x="8935230" y="1301476"/>
                </a:lnTo>
                <a:lnTo>
                  <a:pt x="8948167" y="1299058"/>
                </a:lnTo>
                <a:cubicBezTo>
                  <a:pt x="8976687" y="1298537"/>
                  <a:pt x="9008985" y="1308290"/>
                  <a:pt x="9028684" y="1300436"/>
                </a:cubicBezTo>
                <a:cubicBezTo>
                  <a:pt x="9036859" y="1299524"/>
                  <a:pt x="9044335" y="1299752"/>
                  <a:pt x="9051337" y="1300689"/>
                </a:cubicBezTo>
                <a:lnTo>
                  <a:pt x="9070163" y="1304972"/>
                </a:lnTo>
                <a:lnTo>
                  <a:pt x="9073963" y="1309506"/>
                </a:lnTo>
                <a:lnTo>
                  <a:pt x="9086320" y="1310298"/>
                </a:lnTo>
                <a:lnTo>
                  <a:pt x="9089471" y="1311358"/>
                </a:lnTo>
                <a:cubicBezTo>
                  <a:pt x="9095485" y="1313401"/>
                  <a:pt x="9101478" y="1315286"/>
                  <a:pt x="9107676" y="1316584"/>
                </a:cubicBezTo>
                <a:cubicBezTo>
                  <a:pt x="9108055" y="1296655"/>
                  <a:pt x="9160471" y="1324339"/>
                  <a:pt x="9149901" y="1306656"/>
                </a:cubicBezTo>
                <a:cubicBezTo>
                  <a:pt x="9184035" y="1310321"/>
                  <a:pt x="9228231" y="1329343"/>
                  <a:pt x="9262304" y="1348602"/>
                </a:cubicBezTo>
                <a:cubicBezTo>
                  <a:pt x="9319579" y="1351351"/>
                  <a:pt x="9427326" y="1318999"/>
                  <a:pt x="9493560" y="1323148"/>
                </a:cubicBezTo>
                <a:cubicBezTo>
                  <a:pt x="9504543" y="1301202"/>
                  <a:pt x="9590261" y="1273650"/>
                  <a:pt x="9613897" y="1296362"/>
                </a:cubicBezTo>
                <a:cubicBezTo>
                  <a:pt x="9664878" y="1298996"/>
                  <a:pt x="9708047" y="1285766"/>
                  <a:pt x="9755919" y="1300437"/>
                </a:cubicBezTo>
                <a:cubicBezTo>
                  <a:pt x="9758890" y="1297718"/>
                  <a:pt x="9762653" y="1295623"/>
                  <a:pt x="9766956" y="1293981"/>
                </a:cubicBezTo>
                <a:lnTo>
                  <a:pt x="9780437" y="1290436"/>
                </a:lnTo>
                <a:lnTo>
                  <a:pt x="9782402" y="1291119"/>
                </a:lnTo>
                <a:cubicBezTo>
                  <a:pt x="9790778" y="1292395"/>
                  <a:pt x="9795670" y="1291773"/>
                  <a:pt x="9799006" y="1290314"/>
                </a:cubicBezTo>
                <a:lnTo>
                  <a:pt x="9802018" y="1287906"/>
                </a:lnTo>
                <a:lnTo>
                  <a:pt x="9813214" y="1286655"/>
                </a:lnTo>
                <a:lnTo>
                  <a:pt x="9834744" y="1282304"/>
                </a:lnTo>
                <a:lnTo>
                  <a:pt x="9839266" y="1283258"/>
                </a:lnTo>
                <a:lnTo>
                  <a:pt x="9872506" y="1279450"/>
                </a:lnTo>
                <a:lnTo>
                  <a:pt x="9873201" y="1280237"/>
                </a:lnTo>
                <a:cubicBezTo>
                  <a:pt x="9875513" y="1281913"/>
                  <a:pt x="9878649" y="1282986"/>
                  <a:pt x="9883598" y="1282829"/>
                </a:cubicBezTo>
                <a:cubicBezTo>
                  <a:pt x="9879452" y="1295367"/>
                  <a:pt x="9887978" y="1287443"/>
                  <a:pt x="9902934" y="1285869"/>
                </a:cubicBezTo>
                <a:cubicBezTo>
                  <a:pt x="9899830" y="1304991"/>
                  <a:pt x="9940231" y="1293097"/>
                  <a:pt x="9950428" y="1303266"/>
                </a:cubicBezTo>
                <a:cubicBezTo>
                  <a:pt x="9961484" y="1301679"/>
                  <a:pt x="9973120" y="1300351"/>
                  <a:pt x="9985112" y="1299387"/>
                </a:cubicBezTo>
                <a:lnTo>
                  <a:pt x="9992235" y="1299065"/>
                </a:lnTo>
                <a:lnTo>
                  <a:pt x="9992437" y="1299247"/>
                </a:lnTo>
                <a:cubicBezTo>
                  <a:pt x="9994112" y="1299578"/>
                  <a:pt x="9996502" y="1299622"/>
                  <a:pt x="10000070" y="1299279"/>
                </a:cubicBezTo>
                <a:lnTo>
                  <a:pt x="10005225" y="1298474"/>
                </a:lnTo>
                <a:lnTo>
                  <a:pt x="10019046" y="1297845"/>
                </a:lnTo>
                <a:lnTo>
                  <a:pt x="10024200" y="1298881"/>
                </a:lnTo>
                <a:lnTo>
                  <a:pt x="10026818" y="1301095"/>
                </a:lnTo>
                <a:lnTo>
                  <a:pt x="10027999" y="1300783"/>
                </a:lnTo>
                <a:cubicBezTo>
                  <a:pt x="10036111" y="1296374"/>
                  <a:pt x="10036738" y="1290474"/>
                  <a:pt x="10055841" y="1305977"/>
                </a:cubicBezTo>
                <a:cubicBezTo>
                  <a:pt x="10075546" y="1298566"/>
                  <a:pt x="10083990" y="1308143"/>
                  <a:pt x="10116121" y="1310447"/>
                </a:cubicBezTo>
                <a:cubicBezTo>
                  <a:pt x="10126389" y="1303778"/>
                  <a:pt x="10137622" y="1305608"/>
                  <a:pt x="10149729" y="1310106"/>
                </a:cubicBezTo>
                <a:cubicBezTo>
                  <a:pt x="10178419" y="1306118"/>
                  <a:pt x="10208505" y="1311933"/>
                  <a:pt x="10242783" y="1312346"/>
                </a:cubicBezTo>
                <a:cubicBezTo>
                  <a:pt x="10275772" y="1302952"/>
                  <a:pt x="10300341" y="1316625"/>
                  <a:pt x="10336949" y="1317004"/>
                </a:cubicBezTo>
                <a:cubicBezTo>
                  <a:pt x="10362291" y="1301985"/>
                  <a:pt x="10367597" y="1328097"/>
                  <a:pt x="10388250" y="1332853"/>
                </a:cubicBezTo>
                <a:lnTo>
                  <a:pt x="10393650" y="1333152"/>
                </a:lnTo>
                <a:lnTo>
                  <a:pt x="10406360" y="1330606"/>
                </a:lnTo>
                <a:lnTo>
                  <a:pt x="10410804" y="1329096"/>
                </a:lnTo>
                <a:cubicBezTo>
                  <a:pt x="10413991" y="1328262"/>
                  <a:pt x="10416268" y="1327972"/>
                  <a:pt x="10418022" y="1328064"/>
                </a:cubicBezTo>
                <a:lnTo>
                  <a:pt x="10418307" y="1328215"/>
                </a:lnTo>
                <a:lnTo>
                  <a:pt x="10424860" y="1326903"/>
                </a:lnTo>
                <a:cubicBezTo>
                  <a:pt x="10435671" y="1324285"/>
                  <a:pt x="10445957" y="1321356"/>
                  <a:pt x="10455564" y="1318254"/>
                </a:cubicBezTo>
                <a:cubicBezTo>
                  <a:pt x="10470459" y="1326835"/>
                  <a:pt x="10502394" y="1309505"/>
                  <a:pt x="10509396" y="1328741"/>
                </a:cubicBezTo>
                <a:cubicBezTo>
                  <a:pt x="10522685" y="1325110"/>
                  <a:pt x="10526614" y="1316129"/>
                  <a:pt x="10529213" y="1329036"/>
                </a:cubicBezTo>
                <a:cubicBezTo>
                  <a:pt x="10533797" y="1328191"/>
                  <a:pt x="10537313" y="1328809"/>
                  <a:pt x="10540366" y="1330136"/>
                </a:cubicBezTo>
                <a:lnTo>
                  <a:pt x="10541428" y="1330813"/>
                </a:lnTo>
                <a:lnTo>
                  <a:pt x="10570809" y="1322434"/>
                </a:lnTo>
                <a:lnTo>
                  <a:pt x="10575570" y="1322740"/>
                </a:lnTo>
                <a:lnTo>
                  <a:pt x="10593618" y="1315463"/>
                </a:lnTo>
                <a:lnTo>
                  <a:pt x="10603529" y="1312671"/>
                </a:lnTo>
                <a:lnTo>
                  <a:pt x="10605118" y="1309883"/>
                </a:lnTo>
                <a:cubicBezTo>
                  <a:pt x="10607511" y="1307983"/>
                  <a:pt x="10611801" y="1306689"/>
                  <a:pt x="10620364" y="1306777"/>
                </a:cubicBezTo>
                <a:lnTo>
                  <a:pt x="10622574" y="1307174"/>
                </a:lnTo>
                <a:lnTo>
                  <a:pt x="10633450" y="1301809"/>
                </a:lnTo>
                <a:cubicBezTo>
                  <a:pt x="10636653" y="1299593"/>
                  <a:pt x="10639118" y="1297009"/>
                  <a:pt x="10640509" y="1293921"/>
                </a:cubicBezTo>
                <a:cubicBezTo>
                  <a:pt x="10693284" y="1301675"/>
                  <a:pt x="10727133" y="1282647"/>
                  <a:pt x="10776587" y="1278128"/>
                </a:cubicBezTo>
                <a:cubicBezTo>
                  <a:pt x="10810678" y="1297168"/>
                  <a:pt x="10877227" y="1258125"/>
                  <a:pt x="10876189" y="1235011"/>
                </a:cubicBezTo>
                <a:cubicBezTo>
                  <a:pt x="10891671" y="1259941"/>
                  <a:pt x="10965918" y="1190750"/>
                  <a:pt x="10950506" y="1227199"/>
                </a:cubicBezTo>
                <a:cubicBezTo>
                  <a:pt x="10965660" y="1222618"/>
                  <a:pt x="10988563" y="1229883"/>
                  <a:pt x="10984089" y="1239171"/>
                </a:cubicBezTo>
                <a:cubicBezTo>
                  <a:pt x="11023858" y="1214908"/>
                  <a:pt x="11107965" y="1221067"/>
                  <a:pt x="11159856" y="1205133"/>
                </a:cubicBezTo>
                <a:cubicBezTo>
                  <a:pt x="11201995" y="1219321"/>
                  <a:pt x="11174820" y="1204475"/>
                  <a:pt x="11208918" y="1203323"/>
                </a:cubicBezTo>
                <a:cubicBezTo>
                  <a:pt x="11189768" y="1187406"/>
                  <a:pt x="11253585" y="1207322"/>
                  <a:pt x="11243596" y="1187671"/>
                </a:cubicBezTo>
                <a:lnTo>
                  <a:pt x="11263481" y="1190273"/>
                </a:lnTo>
                <a:lnTo>
                  <a:pt x="11267006" y="1190876"/>
                </a:lnTo>
                <a:lnTo>
                  <a:pt x="11279071" y="1189933"/>
                </a:lnTo>
                <a:lnTo>
                  <a:pt x="11285012" y="1193861"/>
                </a:lnTo>
                <a:lnTo>
                  <a:pt x="11304992" y="1195447"/>
                </a:lnTo>
                <a:cubicBezTo>
                  <a:pt x="11312083" y="1195393"/>
                  <a:pt x="11319254" y="1194578"/>
                  <a:pt x="11326494" y="1192540"/>
                </a:cubicBezTo>
                <a:cubicBezTo>
                  <a:pt x="11345827" y="1178582"/>
                  <a:pt x="11402549" y="1192280"/>
                  <a:pt x="11425714" y="1174055"/>
                </a:cubicBezTo>
                <a:cubicBezTo>
                  <a:pt x="11435584" y="1168818"/>
                  <a:pt x="11474394" y="1161572"/>
                  <a:pt x="11486762" y="1165661"/>
                </a:cubicBezTo>
                <a:cubicBezTo>
                  <a:pt x="11495890" y="1165274"/>
                  <a:pt x="11503451" y="1161469"/>
                  <a:pt x="11512604" y="1166655"/>
                </a:cubicBezTo>
                <a:cubicBezTo>
                  <a:pt x="11525278" y="1172568"/>
                  <a:pt x="11543167" y="1156041"/>
                  <a:pt x="11546907" y="1165230"/>
                </a:cubicBezTo>
                <a:cubicBezTo>
                  <a:pt x="11559860" y="1153769"/>
                  <a:pt x="11589390" y="1165568"/>
                  <a:pt x="11609497" y="1165957"/>
                </a:cubicBezTo>
                <a:cubicBezTo>
                  <a:pt x="11618283" y="1155387"/>
                  <a:pt x="11651810" y="1166622"/>
                  <a:pt x="11690028" y="1161299"/>
                </a:cubicBezTo>
                <a:cubicBezTo>
                  <a:pt x="11699299" y="1149252"/>
                  <a:pt x="11715874" y="1157832"/>
                  <a:pt x="11737363" y="1140042"/>
                </a:cubicBezTo>
                <a:cubicBezTo>
                  <a:pt x="11739453" y="1141023"/>
                  <a:pt x="11741790" y="1141856"/>
                  <a:pt x="11744299" y="1142517"/>
                </a:cubicBezTo>
                <a:cubicBezTo>
                  <a:pt x="11758871" y="1146360"/>
                  <a:pt x="11775969" y="1143691"/>
                  <a:pt x="11782489" y="1136559"/>
                </a:cubicBezTo>
                <a:cubicBezTo>
                  <a:pt x="11819005" y="1111415"/>
                  <a:pt x="11863484" y="1104658"/>
                  <a:pt x="11902393" y="1094179"/>
                </a:cubicBezTo>
                <a:cubicBezTo>
                  <a:pt x="11947712" y="1084234"/>
                  <a:pt x="11930116" y="1109151"/>
                  <a:pt x="11977404" y="1083129"/>
                </a:cubicBezTo>
                <a:cubicBezTo>
                  <a:pt x="11988336" y="1088925"/>
                  <a:pt x="11995976" y="1088022"/>
                  <a:pt x="12006265" y="1082677"/>
                </a:cubicBezTo>
                <a:cubicBezTo>
                  <a:pt x="12028632" y="1078355"/>
                  <a:pt x="12038487" y="1095853"/>
                  <a:pt x="12054478" y="1081702"/>
                </a:cubicBezTo>
                <a:cubicBezTo>
                  <a:pt x="12076082" y="1080139"/>
                  <a:pt x="12115137" y="1074846"/>
                  <a:pt x="12135890" y="1073294"/>
                </a:cubicBezTo>
                <a:cubicBezTo>
                  <a:pt x="12141602" y="1072588"/>
                  <a:pt x="12145169" y="1070998"/>
                  <a:pt x="12147804" y="1069307"/>
                </a:cubicBezTo>
                <a:lnTo>
                  <a:pt x="12150693" y="1067201"/>
                </a:lnTo>
                <a:lnTo>
                  <a:pt x="12173723" y="1070977"/>
                </a:lnTo>
                <a:lnTo>
                  <a:pt x="12176111" y="1070987"/>
                </a:lnTo>
                <a:lnTo>
                  <a:pt x="12178994" y="1072387"/>
                </a:lnTo>
                <a:lnTo>
                  <a:pt x="12181611" y="1071008"/>
                </a:lnTo>
                <a:lnTo>
                  <a:pt x="12192000" y="1071048"/>
                </a:lnTo>
                <a:lnTo>
                  <a:pt x="12192000" y="2125299"/>
                </a:lnTo>
                <a:lnTo>
                  <a:pt x="0" y="2125299"/>
                </a:lnTo>
                <a:lnTo>
                  <a:pt x="0" y="36535"/>
                </a:lnTo>
                <a:lnTo>
                  <a:pt x="4593" y="36274"/>
                </a:lnTo>
                <a:cubicBezTo>
                  <a:pt x="22762" y="35290"/>
                  <a:pt x="38665" y="35682"/>
                  <a:pt x="47461" y="44659"/>
                </a:cubicBezTo>
                <a:cubicBezTo>
                  <a:pt x="54452" y="22790"/>
                  <a:pt x="95065" y="62881"/>
                  <a:pt x="112677" y="44560"/>
                </a:cubicBezTo>
                <a:cubicBezTo>
                  <a:pt x="118258" y="9277"/>
                  <a:pt x="202831" y="41100"/>
                  <a:pt x="245484" y="35818"/>
                </a:cubicBezTo>
                <a:cubicBezTo>
                  <a:pt x="246366" y="15788"/>
                  <a:pt x="299232" y="22562"/>
                  <a:pt x="272548" y="74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69703C6C-DC23-AFBE-67B2-EAB1A8FEBE5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137035" y="2194102"/>
                <a:ext cx="7365520" cy="3783618"/>
              </a:xfrm>
            </p:spPr>
            <p:txBody>
              <a:bodyPr vert="horz" lIns="91440" tIns="45720" rIns="91440" bIns="45720" rtlCol="0">
                <a:normAutofit lnSpcReduction="10000"/>
              </a:bodyPr>
              <a:lstStyle/>
              <a:p>
                <a:r>
                  <a:rPr lang="kk-KZ" sz="2000" noProof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Суды зарарсыздандырудың ең көп таралған әдісі – хлорлау.</a:t>
                </a:r>
              </a:p>
              <a:p>
                <a:r>
                  <a:rPr lang="kk-KZ" sz="2000" noProof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Бұл кезде суды сұйық хлормен немесе құрамында белсенді хлоры бар затпен – хлорлы әкпен, кальций </a:t>
                </a:r>
                <a:r>
                  <a:rPr lang="kk-KZ" sz="2000" noProof="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гипохлоритімен</a:t>
                </a:r>
                <a:r>
                  <a:rPr lang="kk-KZ" sz="2000" noProof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(</a:t>
                </a:r>
                <a:r>
                  <a:rPr lang="kk-KZ" sz="2000" noProof="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Ca</a:t>
                </a:r>
                <a:r>
                  <a:rPr lang="kk-KZ" sz="2000" noProof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(</a:t>
                </a:r>
                <a:r>
                  <a:rPr lang="kk-KZ" sz="2000" noProof="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ClO</a:t>
                </a:r>
                <a:r>
                  <a:rPr lang="kk-KZ" sz="2000" noProof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)</a:t>
                </a:r>
                <a:r>
                  <a:rPr lang="kk-KZ" sz="2000" baseline="-25000" noProof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</a:t>
                </a:r>
                <a:r>
                  <a:rPr lang="kk-KZ" sz="2000" noProof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), хлор қос тотығымен (ClO</a:t>
                </a:r>
                <a:r>
                  <a:rPr lang="kk-KZ" sz="2000" baseline="-25000" noProof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</a:t>
                </a:r>
                <a:r>
                  <a:rPr lang="kk-KZ" sz="2000" noProof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), натрий </a:t>
                </a:r>
                <a:r>
                  <a:rPr lang="kk-KZ" sz="2000" noProof="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гипохлориті</a:t>
                </a:r>
                <a:r>
                  <a:rPr lang="kk-KZ" sz="2000" noProof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(</a:t>
                </a:r>
                <a:r>
                  <a:rPr lang="kk-KZ" sz="2000" noProof="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NaOCl</a:t>
                </a:r>
                <a:r>
                  <a:rPr lang="kk-KZ" sz="2000" noProof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) ерітіндісімен өңдейді, оларды сілті ерітіндісін хлормен қанықтыру немесе ас тұзы ерітіндісін электролиздеу арқылы алады.</a:t>
                </a:r>
              </a:p>
              <a:p>
                <a:r>
                  <a:rPr lang="kk-KZ" sz="2000" noProof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Хлор суда еріген кезде гидролиз реакциясы жүріп, хлорлылау қышқылы (</a:t>
                </a:r>
                <a:r>
                  <a:rPr lang="kk-KZ" sz="2000" noProof="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HClO</a:t>
                </a:r>
                <a:r>
                  <a:rPr lang="kk-KZ" sz="2000" noProof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) түзіледі. Ол (бейтарап немесе сілтілік ортада) тұз қышқылына (</a:t>
                </a:r>
                <a:r>
                  <a:rPr lang="kk-KZ" sz="2000" noProof="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HCl</a:t>
                </a:r>
                <a:r>
                  <a:rPr lang="kk-KZ" sz="2000" noProof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) және күшті тотықтырғыш қасиетке ие </a:t>
                </a:r>
                <a:r>
                  <a:rPr lang="kk-KZ" sz="2000" noProof="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атомарлы</a:t>
                </a:r>
                <a:r>
                  <a:rPr lang="kk-KZ" sz="2000" noProof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оттегіге </a:t>
                </a:r>
                <a:r>
                  <a:rPr lang="kk-KZ" sz="2000" noProof="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диссоциацияланады</a:t>
                </a:r>
                <a:r>
                  <a:rPr lang="kk-KZ" sz="2000" noProof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kk-KZ" sz="2000" b="0" i="0" noProof="0" smtClean="0">
                          <a:latin typeface="Cambria Math" panose="02040503050406030204" pitchFamily="18" charset="0"/>
                        </a:rPr>
                        <m:t>C</m:t>
                      </m:r>
                      <m:sSub>
                        <m:sSubPr>
                          <m:ctrlPr>
                            <a:rPr lang="kk-KZ" sz="200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kk-KZ" sz="2000" b="0" i="0" noProof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a:rPr lang="kk-KZ" sz="2000" b="0" i="0" baseline="-25000" noProof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kk-KZ" sz="2000" b="0" i="0" noProof="0" smtClean="0">
                          <a:latin typeface="Cambria Math" panose="02040503050406030204" pitchFamily="18" charset="0"/>
                        </a:rPr>
                        <m:t> + </m:t>
                      </m:r>
                      <m:sSub>
                        <m:sSubPr>
                          <m:ctrlPr>
                            <a:rPr lang="kk-KZ" sz="200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kk-KZ" sz="2000" b="0" i="0" noProof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kk-KZ" sz="2000" b="0" i="0" baseline="-25000" noProof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kk-KZ" sz="2000" b="0" i="0" noProof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kk-KZ" sz="2000" b="0" i="0" noProof="0" smtClean="0">
                          <a:latin typeface="Cambria Math" panose="02040503050406030204" pitchFamily="18" charset="0"/>
                        </a:rPr>
                        <m:t> → </m:t>
                      </m:r>
                      <m:r>
                        <m:rPr>
                          <m:sty m:val="p"/>
                        </m:rPr>
                        <a:rPr lang="kk-KZ" sz="2000" b="0" i="0" noProof="0" smtClean="0">
                          <a:latin typeface="Cambria Math" panose="02040503050406030204" pitchFamily="18" charset="0"/>
                        </a:rPr>
                        <m:t>HClO</m:t>
                      </m:r>
                      <m:r>
                        <a:rPr lang="kk-KZ" sz="2000" b="0" i="0" noProof="0" smtClean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m:rPr>
                          <m:sty m:val="p"/>
                        </m:rPr>
                        <a:rPr lang="kk-KZ" sz="2000" b="0" i="0" noProof="0" smtClean="0">
                          <a:latin typeface="Cambria Math" panose="02040503050406030204" pitchFamily="18" charset="0"/>
                        </a:rPr>
                        <m:t>HCl</m:t>
                      </m:r>
                    </m:oMath>
                  </m:oMathPara>
                </a14:m>
                <a:endParaRPr lang="kk-KZ" sz="2000" noProof="0" dirty="0"/>
              </a:p>
              <a:p>
                <a:endParaRPr lang="kk-KZ" sz="2000" noProof="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endParaRPr lang="kk-KZ" sz="2000" noProof="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69703C6C-DC23-AFBE-67B2-EAB1A8FEBE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37035" y="2194102"/>
                <a:ext cx="7365520" cy="3783618"/>
              </a:xfrm>
              <a:blipFill>
                <a:blip r:embed="rId2"/>
                <a:stretch>
                  <a:fillRect l="-745" t="-2254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7" name="Freeform: Shape 1056">
            <a:extLst>
              <a:ext uri="{FF2B5EF4-FFF2-40B4-BE49-F238E27FC236}">
                <a16:creationId xmlns:a16="http://schemas.microsoft.com/office/drawing/2014/main" id="{A06EE196-46B1-4987-B8E2-2681AD6A9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46035" y="2992299"/>
            <a:ext cx="2418028" cy="2844575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 noProof="0" dirty="0"/>
          </a:p>
        </p:txBody>
      </p:sp>
      <p:pic>
        <p:nvPicPr>
          <p:cNvPr id="1039" name="Picture 15" descr="Хлор в бочках 50кг,Хлорная известь,Гипохлорит кальций хлорка -  Хозяйственный инвентарь/бытовая химия Шымкент на Olx">
            <a:extLst>
              <a:ext uri="{FF2B5EF4-FFF2-40B4-BE49-F238E27FC236}">
                <a16:creationId xmlns:a16="http://schemas.microsoft.com/office/drawing/2014/main" id="{FCC25416-EF5B-8DB2-28D9-94D09B8CE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" b="6409"/>
          <a:stretch>
            <a:fillRect/>
          </a:stretch>
        </p:blipFill>
        <p:spPr bwMode="auto">
          <a:xfrm>
            <a:off x="9167896" y="3137586"/>
            <a:ext cx="2174306" cy="258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9" name="Freeform: Shape 1058">
            <a:extLst>
              <a:ext uri="{FF2B5EF4-FFF2-40B4-BE49-F238E27FC236}">
                <a16:creationId xmlns:a16="http://schemas.microsoft.com/office/drawing/2014/main" id="{B3E7C62F-013B-4BF0-A4FA-40596DEA7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55980" y="516715"/>
            <a:ext cx="2418028" cy="2844575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 noProof="0" dirty="0"/>
          </a:p>
        </p:txBody>
      </p:sp>
      <p:pic>
        <p:nvPicPr>
          <p:cNvPr id="1037" name="Picture 13" descr="Хлорка 0,4кг (известь хлорная) дезинфицирующее средство">
            <a:extLst>
              <a:ext uri="{FF2B5EF4-FFF2-40B4-BE49-F238E27FC236}">
                <a16:creationId xmlns:a16="http://schemas.microsoft.com/office/drawing/2014/main" id="{842C5AC4-4D13-8DAD-8E67-CE0DE14C921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2" r="-5" b="-5"/>
          <a:stretch>
            <a:fillRect/>
          </a:stretch>
        </p:blipFill>
        <p:spPr bwMode="auto">
          <a:xfrm>
            <a:off x="9477841" y="652475"/>
            <a:ext cx="2174306" cy="257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1" name="Rectangle 6">
            <a:extLst>
              <a:ext uri="{FF2B5EF4-FFF2-40B4-BE49-F238E27FC236}">
                <a16:creationId xmlns:a16="http://schemas.microsoft.com/office/drawing/2014/main" id="{C99D11B4-B61D-4ECC-AA3A-DE3A9B692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11427" y="5608888"/>
            <a:ext cx="1149878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noProof="0" dirty="0"/>
          </a:p>
        </p:txBody>
      </p:sp>
    </p:spTree>
    <p:extLst>
      <p:ext uri="{BB962C8B-B14F-4D97-AF65-F5344CB8AC3E}">
        <p14:creationId xmlns:p14="http://schemas.microsoft.com/office/powerpoint/2010/main" val="2265371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5">
            <a:extLst>
              <a:ext uri="{FF2B5EF4-FFF2-40B4-BE49-F238E27FC236}">
                <a16:creationId xmlns:a16="http://schemas.microsoft.com/office/drawing/2014/main" id="{0CBB81E9-3E0C-B556-59E4-CD813508C5E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60217011"/>
              </p:ext>
            </p:extLst>
          </p:nvPr>
        </p:nvGraphicFramePr>
        <p:xfrm>
          <a:off x="6172200" y="786063"/>
          <a:ext cx="5181600" cy="5390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Объект 6" descr="Изображение выглядит как диаграмма, линия, текст, зарисов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900719E-65B9-117D-7470-2EA04D872AA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1073999" y="1253331"/>
            <a:ext cx="471000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46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46" name="Rectangle 2056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noProof="0" dirty="0"/>
          </a:p>
        </p:txBody>
      </p:sp>
      <p:grpSp>
        <p:nvGrpSpPr>
          <p:cNvPr id="2247" name="Group 2058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248" name="Rectangle 205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k-KZ" noProof="0" dirty="0"/>
            </a:p>
          </p:txBody>
        </p:sp>
        <p:sp>
          <p:nvSpPr>
            <p:cNvPr id="2249" name="Rectangle 206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k-KZ" noProof="0" dirty="0"/>
            </a:p>
          </p:txBody>
        </p:sp>
      </p:grpSp>
      <p:sp>
        <p:nvSpPr>
          <p:cNvPr id="2250" name="Rectangle 206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noProof="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B5C767-3A59-5AB6-EE3F-A233B4BCD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3190" y="1420214"/>
            <a:ext cx="499309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just">
              <a:buNone/>
            </a:pPr>
            <a:r>
              <a:rPr lang="kk-KZ" sz="2000" noProof="0" dirty="0"/>
              <a:t>Суды хлормен өңдеу арнайы аппараттар – </a:t>
            </a:r>
            <a:r>
              <a:rPr lang="kk-KZ" sz="2000" b="1" noProof="0" dirty="0" err="1"/>
              <a:t>хлораторлар</a:t>
            </a:r>
            <a:r>
              <a:rPr lang="kk-KZ" sz="2000" noProof="0" dirty="0"/>
              <a:t> арқылы жүзеге асырылады. Хлордың бөлмеге ағып кетуін болдырмайтын </a:t>
            </a:r>
            <a:r>
              <a:rPr lang="kk-KZ" sz="2000" b="1" noProof="0" dirty="0"/>
              <a:t>вакуумдық </a:t>
            </a:r>
            <a:r>
              <a:rPr lang="kk-KZ" sz="2000" b="1" noProof="0" dirty="0" err="1"/>
              <a:t>хлораторлар</a:t>
            </a:r>
            <a:r>
              <a:rPr lang="kk-KZ" sz="2000" noProof="0" dirty="0"/>
              <a:t> ең көп тараған. Бұлар – ЛОНИИ-100, ЛК-10, ЛК-11, ЛК-12 </a:t>
            </a:r>
            <a:r>
              <a:rPr lang="kk-KZ" sz="2000" noProof="0" dirty="0" err="1"/>
              <a:t>хлораторлары</a:t>
            </a:r>
            <a:r>
              <a:rPr lang="kk-KZ" sz="2000" noProof="0" dirty="0"/>
              <a:t>.</a:t>
            </a:r>
          </a:p>
          <a:p>
            <a:endParaRPr lang="kk-KZ" sz="2000" noProof="0" dirty="0"/>
          </a:p>
        </p:txBody>
      </p:sp>
      <p:sp>
        <p:nvSpPr>
          <p:cNvPr id="2251" name="Rectangle 2064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noProof="0" dirty="0"/>
          </a:p>
        </p:txBody>
      </p:sp>
      <p:sp>
        <p:nvSpPr>
          <p:cNvPr id="2252" name="Rectangle 206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noProof="0" dirty="0"/>
          </a:p>
        </p:txBody>
      </p:sp>
      <p:pic>
        <p:nvPicPr>
          <p:cNvPr id="2050" name="Picture 2" descr="Хлоратор воды ЛОНИИ-100КМ">
            <a:extLst>
              <a:ext uri="{FF2B5EF4-FFF2-40B4-BE49-F238E27FC236}">
                <a16:creationId xmlns:a16="http://schemas.microsoft.com/office/drawing/2014/main" id="{C36ECBD7-34C0-8472-9F48-0C566EA9047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0277" y="581892"/>
            <a:ext cx="3403724" cy="251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" name="Rectangle 2068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noProof="0" dirty="0"/>
          </a:p>
        </p:txBody>
      </p:sp>
      <p:pic>
        <p:nvPicPr>
          <p:cNvPr id="2052" name="Picture 4" descr="Хлоратор воды ЛОНИИ-100КМ купить в Москве">
            <a:extLst>
              <a:ext uri="{FF2B5EF4-FFF2-40B4-BE49-F238E27FC236}">
                <a16:creationId xmlns:a16="http://schemas.microsoft.com/office/drawing/2014/main" id="{8A7FF40E-2C3A-ECC3-A09F-771D08A3B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0573" y="3707894"/>
            <a:ext cx="1681269" cy="251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53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6" name="Rectangle 3085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88" name="Arc 3087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90" name="Freeform: Shape 3089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Хлораторная установка для питьевой воды: смотрите и скачивайте изображения  — Яндекс Картинки">
            <a:extLst>
              <a:ext uri="{FF2B5EF4-FFF2-40B4-BE49-F238E27FC236}">
                <a16:creationId xmlns:a16="http://schemas.microsoft.com/office/drawing/2014/main" id="{9B5C5517-00B2-84CE-3A03-093D75655AE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3" r="19730" b="-1"/>
          <a:stretch>
            <a:fillRect/>
          </a:stretch>
        </p:blipFill>
        <p:spPr bwMode="auto">
          <a:xfrm>
            <a:off x="703182" y="970598"/>
            <a:ext cx="4777381" cy="474706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96D9F4EE-0749-1D2E-2CDB-CE9B9705FC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94962" y="1984443"/>
            <a:ext cx="5458838" cy="419252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kk-KZ" noProof="0" dirty="0"/>
              <a:t>Суды хлорлау кезінде хлордың шығыс қоймасы мен </a:t>
            </a:r>
            <a:r>
              <a:rPr lang="kk-KZ" noProof="0" dirty="0" err="1"/>
              <a:t>хлораторларға</a:t>
            </a:r>
            <a:r>
              <a:rPr lang="kk-KZ" noProof="0" dirty="0"/>
              <a:t> арналған бөлме қарастырылады. Хлордың шығыс қоймасы суды біріншілік және екіншілік хлорлауға есептелуі тиіс. Сұйық хлор стандартты баллондарда немесе контейнерлерде жеткізіледі және сақталады.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20842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noProof="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k-KZ" noProof="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k-KZ" noProof="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k-KZ" noProof="0" dirty="0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475549-D237-2B33-79AB-E85629D81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k-KZ" sz="48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Мысалы есеп</a:t>
            </a:r>
          </a:p>
        </p:txBody>
      </p:sp>
      <p:graphicFrame>
        <p:nvGraphicFramePr>
          <p:cNvPr id="19" name="Объект 2">
            <a:extLst>
              <a:ext uri="{FF2B5EF4-FFF2-40B4-BE49-F238E27FC236}">
                <a16:creationId xmlns:a16="http://schemas.microsoft.com/office/drawing/2014/main" id="{F56C0BDD-130D-0AA9-2563-81B60CCE515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10054769"/>
              </p:ext>
            </p:extLst>
          </p:nvPr>
        </p:nvGraphicFramePr>
        <p:xfrm>
          <a:off x="1045028" y="3119388"/>
          <a:ext cx="9941319" cy="3124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090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CA5B8-3C82-FE5A-52D1-94DFF3A10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b="1" kern="1200" noProof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2. Хлордың мөлшерін анықтау.</a:t>
            </a:r>
            <a:endParaRPr lang="en-US" sz="4000" kern="1200" noProof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998EACB-5AAB-30EC-BE05-E099360D563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810259" y="649480"/>
                <a:ext cx="6555347" cy="5546047"/>
              </a:xfr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marL="0" indent="0" algn="just">
                  <a:buNone/>
                </a:pPr>
                <a:r>
                  <a:rPr lang="kk-KZ" sz="2000" noProof="0" dirty="0"/>
                  <a:t>Суды хлорлау үшін хлордың есептік сағаттық шығынын анықтаймыз:</a:t>
                </a:r>
              </a:p>
              <a:p>
                <a:pPr algn="just"/>
                <a:r>
                  <a:rPr lang="kk-KZ" sz="2000" noProof="0" dirty="0"/>
                  <a:t>алдын ала хлорлау үшін Д</a:t>
                </a:r>
                <a:r>
                  <a:rPr lang="kk-KZ" sz="2000" baseline="-25000" noProof="0" dirty="0"/>
                  <a:t>хл1</a:t>
                </a:r>
                <a:r>
                  <a:rPr lang="kk-KZ" sz="2000" noProof="0" dirty="0"/>
                  <a:t> = 4 </a:t>
                </a:r>
                <a:r>
                  <a:rPr lang="kk-KZ" sz="2000" noProof="0" dirty="0" err="1"/>
                  <a:t>мг</a:t>
                </a:r>
                <a:r>
                  <a:rPr lang="kk-KZ" sz="2000" noProof="0" dirty="0"/>
                  <a:t>/л:</a:t>
                </a:r>
              </a:p>
              <a:p>
                <a:pPr marL="0" lvl="0" indent="0" algn="just">
                  <a:buNone/>
                </a:pPr>
                <a:endParaRPr lang="kk-KZ" sz="2000" noProof="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kk-KZ" sz="2000" i="1" noProof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kk-KZ" sz="200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k-KZ" sz="2000" i="1" noProof="0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kk-KZ" sz="2000" i="1" noProof="0" smtClean="0">
                                  <a:latin typeface="Cambria Math" panose="02040503050406030204" pitchFamily="18" charset="0"/>
                                </a:rPr>
                                <m:t>тәу</m:t>
                              </m:r>
                            </m:sub>
                          </m:sSub>
                          <m:r>
                            <a:rPr lang="kk-KZ" sz="2000" i="1" noProof="0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kk-KZ" sz="200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k-KZ" sz="2000" i="1" noProof="0" smtClean="0">
                                  <a:latin typeface="Cambria Math" panose="02040503050406030204" pitchFamily="18" charset="0"/>
                                </a:rPr>
                                <m:t>Д</m:t>
                              </m:r>
                            </m:e>
                            <m:sub>
                              <m:r>
                                <a:rPr lang="kk-KZ" sz="2000" i="1" noProof="0" smtClean="0">
                                  <a:latin typeface="Cambria Math" panose="02040503050406030204" pitchFamily="18" charset="0"/>
                                </a:rPr>
                                <m:t>хл1</m:t>
                              </m:r>
                            </m:sub>
                          </m:sSub>
                        </m:num>
                        <m:den>
                          <m:r>
                            <a:rPr lang="kk-KZ" sz="2000" i="1" noProof="0" smtClean="0">
                              <a:latin typeface="Cambria Math" panose="02040503050406030204" pitchFamily="18" charset="0"/>
                            </a:rPr>
                            <m:t>1000×24</m:t>
                          </m:r>
                        </m:den>
                      </m:f>
                      <m:r>
                        <a:rPr lang="kk-KZ" sz="2000" i="1" noProof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kk-KZ" sz="2000" i="1" noProof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2000" i="1" noProof="0" smtClean="0">
                              <a:latin typeface="Cambria Math" panose="02040503050406030204" pitchFamily="18" charset="0"/>
                            </a:rPr>
                            <m:t>48000×4</m:t>
                          </m:r>
                        </m:num>
                        <m:den>
                          <m:r>
                            <a:rPr lang="kk-KZ" sz="2000" i="1" noProof="0" smtClean="0">
                              <a:latin typeface="Cambria Math" panose="02040503050406030204" pitchFamily="18" charset="0"/>
                            </a:rPr>
                            <m:t>1000×24</m:t>
                          </m:r>
                        </m:den>
                      </m:f>
                      <m:r>
                        <a:rPr lang="kk-KZ" sz="2000" i="1" noProof="0" smtClean="0">
                          <a:latin typeface="Cambria Math" panose="02040503050406030204" pitchFamily="18" charset="0"/>
                        </a:rPr>
                        <m:t>=8 кг/сағ</m:t>
                      </m:r>
                    </m:oMath>
                  </m:oMathPara>
                </a14:m>
                <a:endParaRPr lang="kk-KZ" sz="2000" noProof="0" dirty="0"/>
              </a:p>
              <a:p>
                <a:pPr marL="0" indent="0" algn="just">
                  <a:buNone/>
                </a:pPr>
                <a:endParaRPr lang="kk-KZ" sz="2000" noProof="0" dirty="0"/>
              </a:p>
              <a:p>
                <a:pPr algn="just"/>
                <a:r>
                  <a:rPr lang="kk-KZ" sz="2000" noProof="0" dirty="0"/>
                  <a:t>екіншілік хлорлау үшін Д</a:t>
                </a:r>
                <a:r>
                  <a:rPr lang="kk-KZ" sz="2000" baseline="-25000" noProof="0" dirty="0"/>
                  <a:t>хл2</a:t>
                </a:r>
                <a:r>
                  <a:rPr lang="kk-KZ" sz="2000" noProof="0" dirty="0"/>
                  <a:t> = 2 </a:t>
                </a:r>
                <a:r>
                  <a:rPr lang="kk-KZ" sz="2000" noProof="0" dirty="0" err="1"/>
                  <a:t>мг</a:t>
                </a:r>
                <a:r>
                  <a:rPr lang="kk-KZ" sz="2000" noProof="0" dirty="0"/>
                  <a:t>/л:</a:t>
                </a:r>
              </a:p>
              <a:p>
                <a:pPr marL="0" lvl="0" indent="0" algn="just">
                  <a:buNone/>
                </a:pPr>
                <a:endParaRPr lang="kk-KZ" sz="2000" noProof="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kk-KZ" sz="2000" i="1" noProof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kk-KZ" sz="200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k-KZ" sz="2000" i="1" noProof="0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kk-KZ" sz="2000" i="1" noProof="0" smtClean="0">
                                  <a:latin typeface="Cambria Math" panose="02040503050406030204" pitchFamily="18" charset="0"/>
                                </a:rPr>
                                <m:t>тәу</m:t>
                              </m:r>
                            </m:sub>
                          </m:sSub>
                          <m:r>
                            <a:rPr lang="kk-KZ" sz="2000" i="1" noProof="0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kk-KZ" sz="200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k-KZ" sz="2000" i="1" noProof="0" smtClean="0">
                                  <a:latin typeface="Cambria Math" panose="02040503050406030204" pitchFamily="18" charset="0"/>
                                </a:rPr>
                                <m:t>Д</m:t>
                              </m:r>
                            </m:e>
                            <m:sub>
                              <m:r>
                                <a:rPr lang="kk-KZ" sz="2000" i="1" noProof="0" smtClean="0">
                                  <a:latin typeface="Cambria Math" panose="02040503050406030204" pitchFamily="18" charset="0"/>
                                </a:rPr>
                                <m:t>хл2</m:t>
                              </m:r>
                            </m:sub>
                          </m:sSub>
                        </m:num>
                        <m:den>
                          <m:r>
                            <a:rPr lang="kk-KZ" sz="2000" i="1" noProof="0" smtClean="0">
                              <a:latin typeface="Cambria Math" panose="02040503050406030204" pitchFamily="18" charset="0"/>
                            </a:rPr>
                            <m:t>1000×24</m:t>
                          </m:r>
                        </m:den>
                      </m:f>
                      <m:r>
                        <a:rPr lang="kk-KZ" sz="2000" i="1" noProof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kk-KZ" sz="2000" i="1" noProof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2000" i="1" noProof="0" smtClean="0">
                              <a:latin typeface="Cambria Math" panose="02040503050406030204" pitchFamily="18" charset="0"/>
                            </a:rPr>
                            <m:t>48000×2</m:t>
                          </m:r>
                        </m:num>
                        <m:den>
                          <m:r>
                            <a:rPr lang="kk-KZ" sz="2000" i="1" noProof="0" smtClean="0">
                              <a:latin typeface="Cambria Math" panose="02040503050406030204" pitchFamily="18" charset="0"/>
                            </a:rPr>
                            <m:t>1000×24</m:t>
                          </m:r>
                        </m:den>
                      </m:f>
                      <m:r>
                        <a:rPr lang="kk-KZ" sz="2000" i="1" noProof="0" smtClean="0">
                          <a:latin typeface="Cambria Math" panose="02040503050406030204" pitchFamily="18" charset="0"/>
                        </a:rPr>
                        <m:t>=4 кг/сағ</m:t>
                      </m:r>
                    </m:oMath>
                  </m:oMathPara>
                </a14:m>
                <a:endParaRPr lang="kk-KZ" sz="2000" noProof="0" dirty="0"/>
              </a:p>
              <a:p>
                <a:pPr marL="0" indent="0" algn="just">
                  <a:buNone/>
                </a:pPr>
                <a:endParaRPr lang="kk-KZ" sz="2000" noProof="0" dirty="0"/>
              </a:p>
              <a:p>
                <a:pPr marL="0" indent="0" algn="just">
                  <a:buNone/>
                </a:pPr>
                <a:r>
                  <a:rPr lang="kk-KZ" sz="2000" noProof="0" dirty="0"/>
                  <a:t>Хлордың жалпы шығыны 12 кг/</a:t>
                </a:r>
                <a:r>
                  <a:rPr lang="kk-KZ" sz="2000" noProof="0" dirty="0" err="1"/>
                  <a:t>сағ</a:t>
                </a:r>
                <a:r>
                  <a:rPr lang="kk-KZ" sz="2000" noProof="0" dirty="0"/>
                  <a:t> тең немесе 288 кг/тәулік.</a:t>
                </a:r>
              </a:p>
              <a:p>
                <a:endParaRPr lang="en-US" sz="2000" noProof="0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998EACB-5AAB-30EC-BE05-E099360D56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810259" y="649480"/>
                <a:ext cx="6555347" cy="5546047"/>
              </a:xfrm>
              <a:blipFill>
                <a:blip r:embed="rId2"/>
                <a:stretch>
                  <a:fillRect l="-930" r="-1023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8306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904FDD-F3BA-7A35-EC37-F6AE38078F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98038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kk-KZ" sz="2600" noProof="0" dirty="0" err="1"/>
              <a:t>Хлораторлықтың</a:t>
            </a:r>
            <a:r>
              <a:rPr lang="kk-KZ" sz="2600" noProof="0" dirty="0"/>
              <a:t> өнімділігі 288 кг/тәулік &gt; 250 кг/тәулік болғандықтан, бөлме тұтас қабырғамен екі бөлікке (негізгі </a:t>
            </a:r>
            <a:r>
              <a:rPr lang="kk-KZ" sz="2600" noProof="0" dirty="0" err="1"/>
              <a:t>хлораторлық</a:t>
            </a:r>
            <a:r>
              <a:rPr lang="kk-KZ" sz="2600" noProof="0" dirty="0"/>
              <a:t> және аппараттық) бөлінеді, олардың әрқайсысының сыртқа шығатын жеке қосалқы шығыстары бар.</a:t>
            </a:r>
          </a:p>
          <a:p>
            <a:pPr algn="just"/>
            <a:r>
              <a:rPr lang="kk-KZ" sz="2600" noProof="0" dirty="0"/>
              <a:t>Аппараттық бөлмеде газ өлшегіші бар, өнімділігі 10 кг/</a:t>
            </a:r>
            <a:r>
              <a:rPr lang="kk-KZ" sz="2600" noProof="0" dirty="0" err="1"/>
              <a:t>сағ</a:t>
            </a:r>
            <a:r>
              <a:rPr lang="kk-KZ" sz="2600" noProof="0" dirty="0"/>
              <a:t> дейінгі ЛОНИИ-100 үлгісіндегі үш вакуумдық </a:t>
            </a:r>
            <a:r>
              <a:rPr lang="kk-KZ" sz="2600" noProof="0" dirty="0" err="1"/>
              <a:t>хлоратор</a:t>
            </a:r>
            <a:r>
              <a:rPr lang="kk-KZ" sz="2600" noProof="0" dirty="0"/>
              <a:t> орнатылады. Екі </a:t>
            </a:r>
            <a:r>
              <a:rPr lang="kk-KZ" sz="2600" noProof="0" dirty="0" err="1"/>
              <a:t>хлоратор</a:t>
            </a:r>
            <a:r>
              <a:rPr lang="kk-KZ" sz="2600" noProof="0" dirty="0"/>
              <a:t> жұмыс істеп тұрады, ал біреуі резервтік қызметін атқарады. Аппараттық бөлмеде </a:t>
            </a:r>
            <a:r>
              <a:rPr lang="kk-KZ" sz="2600" noProof="0" dirty="0" err="1"/>
              <a:t>хлораторлардан</a:t>
            </a:r>
            <a:r>
              <a:rPr lang="kk-KZ" sz="2600" noProof="0" dirty="0"/>
              <a:t> басқа үш аралық хлор баллоны орнатылады. Олар үлкен қондырғыларда хлор газы шығыс баллондарынан </a:t>
            </a:r>
            <a:r>
              <a:rPr lang="kk-KZ" sz="2600" noProof="0" dirty="0" err="1"/>
              <a:t>хлораторға</a:t>
            </a:r>
            <a:r>
              <a:rPr lang="kk-KZ" sz="2600" noProof="0" dirty="0"/>
              <a:t> түсер алдында ластануларды ұстап қалу үшін қажет.</a:t>
            </a:r>
          </a:p>
          <a:p>
            <a:endParaRPr lang="en-US" sz="2600" noProof="0" dirty="0"/>
          </a:p>
        </p:txBody>
      </p:sp>
    </p:spTree>
    <p:extLst>
      <p:ext uri="{BB962C8B-B14F-4D97-AF65-F5344CB8AC3E}">
        <p14:creationId xmlns:p14="http://schemas.microsoft.com/office/powerpoint/2010/main" val="2837668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151</TotalTime>
  <Words>1367</Words>
  <Application>Microsoft Office PowerPoint</Application>
  <PresentationFormat>Широкоэкранный</PresentationFormat>
  <Paragraphs>83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Cambria Math</vt:lpstr>
      <vt:lpstr>Тема Office</vt:lpstr>
      <vt:lpstr>13-ші семинар Зарарсыздандыру</vt:lpstr>
      <vt:lpstr>Семинар жоспары:</vt:lpstr>
      <vt:lpstr>1.Зарарсыздандыру қондырғыларының есебі. </vt:lpstr>
      <vt:lpstr>Презентация PowerPoint</vt:lpstr>
      <vt:lpstr>Презентация PowerPoint</vt:lpstr>
      <vt:lpstr>Презентация PowerPoint</vt:lpstr>
      <vt:lpstr>Мысалы есеп</vt:lpstr>
      <vt:lpstr>2. Хлордың мөлшерін анықтау.</vt:lpstr>
      <vt:lpstr>Презентация PowerPoint</vt:lpstr>
      <vt:lpstr>3. Хлор баллондар санын анықтау.</vt:lpstr>
      <vt:lpstr>Презентация PowerPoint</vt:lpstr>
      <vt:lpstr>Презентация PowerPoint</vt:lpstr>
      <vt:lpstr>4. Есептік бактерицидті ағынды және бактерицидті шамдар санын анықтау.</vt:lpstr>
      <vt:lpstr>Презентация PowerPoint</vt:lpstr>
      <vt:lpstr>Презентация PowerPoint</vt:lpstr>
      <vt:lpstr>Презентация PowerPoint</vt:lpstr>
      <vt:lpstr>Қолданылған әдебиет</vt:lpstr>
      <vt:lpstr>Назарларыңызға рақмет!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22</cp:revision>
  <dcterms:created xsi:type="dcterms:W3CDTF">2025-11-02T15:36:06Z</dcterms:created>
  <dcterms:modified xsi:type="dcterms:W3CDTF">2025-11-02T21:26:22Z</dcterms:modified>
</cp:coreProperties>
</file>