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7" r:id="rId4"/>
    <p:sldId id="309" r:id="rId5"/>
    <p:sldId id="308" r:id="rId6"/>
    <p:sldId id="310" r:id="rId7"/>
    <p:sldId id="311" r:id="rId8"/>
    <p:sldId id="305" r:id="rId9"/>
    <p:sldId id="30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7"/>
            <p14:sldId id="309"/>
            <p14:sldId id="308"/>
            <p14:sldId id="310"/>
            <p14:sldId id="311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Коммуникации в системе принятия решений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Общее понятие </a:t>
            </a:r>
            <a:r>
              <a:rPr lang="ru-RU" sz="2400" b="1" dirty="0" smtClean="0"/>
              <a:t>коммуникации</a:t>
            </a:r>
            <a:br>
              <a:rPr lang="ru-RU" sz="2400" b="1" dirty="0" smtClean="0"/>
            </a:br>
            <a:r>
              <a:rPr lang="ru-RU" sz="2400" b="1" dirty="0" smtClean="0"/>
              <a:t>- Аспекты </a:t>
            </a:r>
            <a:r>
              <a:rPr lang="ru-RU" sz="2400" b="1" dirty="0"/>
              <a:t>понятия коммуникация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Процесс коммуникации</a:t>
            </a:r>
            <a:br>
              <a:rPr lang="ru-RU" sz="2400" b="1" dirty="0" smtClean="0"/>
            </a:br>
            <a:r>
              <a:rPr lang="ru-RU" sz="2400" b="1" dirty="0" smtClean="0"/>
              <a:t>- Коммуникационные </a:t>
            </a:r>
            <a:r>
              <a:rPr lang="ru-RU" sz="2400" b="1" dirty="0"/>
              <a:t>сети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Общее понятие коммуникации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Коммуникация и информация - различные, но связанные между собой понятия. Термин "коммуникация" происходит от латинского "</a:t>
            </a:r>
            <a:r>
              <a:rPr lang="ru-RU" dirty="0" err="1"/>
              <a:t>communis</a:t>
            </a:r>
            <a:r>
              <a:rPr lang="ru-RU" dirty="0"/>
              <a:t>", означающего "общее": передающий информацию пытается установить "общность" с получающим информацию. С одной стороны, коммуникация может быть определена как передача не просто информации, а значения или смысла с помощью символов. С другой стороны, они могут рассматриваться как обмен идеями, интересами, настроениями, т. е. как информация, связанная с поведением индивидов в группе.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Аспекты понятия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Поэтому в теории управления выделяют три аспекта понятия "коммуникация":</a:t>
            </a:r>
            <a:br>
              <a:rPr lang="ru-RU" dirty="0"/>
            </a:br>
            <a:r>
              <a:rPr lang="ru-RU" dirty="0"/>
              <a:t>- коммуникации как специфическая функция управления, элемент управленческой деятельности;</a:t>
            </a:r>
          </a:p>
          <a:p>
            <a:r>
              <a:rPr lang="ru-RU" dirty="0"/>
              <a:t>- коммуникации как общий процесс, который охватывает все уровни организации;</a:t>
            </a:r>
            <a:br>
              <a:rPr lang="ru-RU" dirty="0"/>
            </a:br>
            <a:r>
              <a:rPr lang="ru-RU" dirty="0"/>
              <a:t>- коммуникации как непосредственное взаимодействие руководителя с подчиненными.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79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Процесс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Коммуникационный процесс</a:t>
            </a:r>
            <a:r>
              <a:rPr lang="ru-RU" dirty="0"/>
              <a:t> - это обмен информацией между двумя или более людьми.</a:t>
            </a:r>
          </a:p>
          <a:p>
            <a:r>
              <a:rPr lang="ru-RU" b="1" dirty="0"/>
              <a:t>Основная </a:t>
            </a:r>
            <a:r>
              <a:rPr lang="ru-RU" b="1" dirty="0" smtClean="0"/>
              <a:t>цель</a:t>
            </a:r>
          </a:p>
          <a:p>
            <a:r>
              <a:rPr lang="ru-RU" b="1" dirty="0"/>
              <a:t>Зарождение </a:t>
            </a:r>
            <a:r>
              <a:rPr lang="ru-RU" b="1" dirty="0" smtClean="0"/>
              <a:t>идеи</a:t>
            </a:r>
          </a:p>
          <a:p>
            <a:r>
              <a:rPr lang="ru-RU" b="1" dirty="0"/>
              <a:t>Кодирование и выбор </a:t>
            </a:r>
            <a:r>
              <a:rPr lang="ru-RU" b="1" dirty="0" smtClean="0"/>
              <a:t>канала</a:t>
            </a:r>
          </a:p>
          <a:p>
            <a:r>
              <a:rPr lang="ru-RU" b="1" dirty="0" smtClean="0"/>
              <a:t>Передача</a:t>
            </a:r>
          </a:p>
          <a:p>
            <a:r>
              <a:rPr lang="ru-RU" b="1" dirty="0"/>
              <a:t>Декодирование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43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Коммуникационные сети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Коммуникационная сеть</a:t>
            </a:r>
            <a:r>
              <a:rPr lang="ru-RU" dirty="0"/>
              <a:t> - это соединение определенным образом участвующих в коммуникационном процессе индивидов с помощью информационных потоков. Коммуникационная сеть включает потоки посланий или сигналов между двумя или более индивидами. Коммуникационная сеть концентрируется на выработанных в организации образцах этих потоков, а не на том, удалось ли передать значение или смысл послания. Однако коммуникационная сеть может влиять на сокращение или увеличение разрыва между посланным и полученным значением.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06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Создаваемая руководителем сеть состоит из вертикальных, горизонтальных и диагональных связей. </a:t>
            </a:r>
          </a:p>
          <a:p>
            <a:r>
              <a:rPr lang="ru-RU" b="1" dirty="0"/>
              <a:t>Вертикальные связи</a:t>
            </a:r>
            <a:r>
              <a:rPr lang="ru-RU" dirty="0"/>
              <a:t> строятся по линии руководства от начальника к подчиненным. </a:t>
            </a:r>
          </a:p>
          <a:p>
            <a:r>
              <a:rPr lang="ru-RU" b="1" dirty="0"/>
              <a:t>Горизонтальные связи</a:t>
            </a:r>
            <a:r>
              <a:rPr lang="ru-RU" dirty="0"/>
              <a:t> осуществляются между равными по уровням индивидами или частями организации: между заместителями, между начальниками отделов, между подчиненными.</a:t>
            </a:r>
          </a:p>
          <a:p>
            <a:r>
              <a:rPr lang="ru-RU" dirty="0"/>
              <a:t> </a:t>
            </a:r>
            <a:r>
              <a:rPr lang="ru-RU" b="1" dirty="0"/>
              <a:t>Диагональные связи</a:t>
            </a:r>
            <a:r>
              <a:rPr lang="ru-RU" dirty="0"/>
              <a:t> - это связи с другими начальниками и с другими подчиненными. Сеть этих связей создает реальную структуру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4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</a:t>
            </a:r>
            <a:r>
              <a:rPr lang="ru-RU" b="1" dirty="0"/>
              <a:t>.</a:t>
            </a:r>
            <a:r>
              <a:rPr lang="ru-RU" dirty="0"/>
              <a:t> Что означает термин "коммуникация"?</a:t>
            </a:r>
          </a:p>
          <a:p>
            <a:r>
              <a:rPr lang="ru-RU" dirty="0"/>
              <a:t>2.Дайте определение коммуникации </a:t>
            </a:r>
          </a:p>
          <a:p>
            <a:r>
              <a:rPr lang="ru-RU" dirty="0"/>
              <a:t>3.Что	предполагает коммуникативная составляющая?</a:t>
            </a:r>
          </a:p>
          <a:p>
            <a:r>
              <a:rPr lang="ru-RU" dirty="0"/>
              <a:t>4.Из каких элементов состоит коммуникация?</a:t>
            </a:r>
          </a:p>
          <a:p>
            <a:r>
              <a:rPr lang="ru-RU" dirty="0"/>
              <a:t>5.Какие требования включает в себя коммуникативное пространство управления?</a:t>
            </a:r>
          </a:p>
          <a:p>
            <a:r>
              <a:rPr lang="ru-RU" dirty="0"/>
              <a:t>6.Как проявляется коммуникативная функция управления?</a:t>
            </a:r>
          </a:p>
          <a:p>
            <a:r>
              <a:rPr lang="ru-RU" dirty="0"/>
              <a:t>7.Каковы аспекты понятия "коммуникация"?</a:t>
            </a:r>
          </a:p>
          <a:p>
            <a:r>
              <a:rPr lang="ru-RU" dirty="0"/>
              <a:t>8.Что такое коммуникационный процесс?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/>
          </a:bodyPr>
          <a:lstStyle/>
          <a:p>
            <a:r>
              <a:rPr lang="ru-RU" dirty="0"/>
              <a:t>9.Какова основная цель коммуникационного процесса?</a:t>
            </a:r>
          </a:p>
          <a:p>
            <a:r>
              <a:rPr lang="ru-RU" dirty="0"/>
              <a:t>10.Какие базовые  элементы выделяют в коммуникационном  процессе?</a:t>
            </a:r>
          </a:p>
          <a:p>
            <a:r>
              <a:rPr lang="ru-RU" dirty="0"/>
              <a:t>11.Какие существуют этапы при обмене информацией между отправителем  и получателем?</a:t>
            </a:r>
          </a:p>
          <a:p>
            <a:r>
              <a:rPr lang="ru-RU" dirty="0"/>
              <a:t>12.В чем состоит этап зарождения идеи?</a:t>
            </a:r>
          </a:p>
          <a:p>
            <a:r>
              <a:rPr lang="ru-RU" dirty="0"/>
              <a:t>13.В чем состоит сложность этапа кодирования? </a:t>
            </a:r>
          </a:p>
          <a:p>
            <a:r>
              <a:rPr lang="ru-RU" dirty="0"/>
              <a:t>14.Какие существуют каналы  передачи  информации?</a:t>
            </a:r>
          </a:p>
          <a:p>
            <a:r>
              <a:rPr lang="ru-RU" dirty="0"/>
              <a:t>15.Что такое декодирование?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2745</TotalTime>
  <Words>248</Words>
  <Application>Microsoft Office PowerPoint</Application>
  <PresentationFormat>Произвольный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Crop</vt:lpstr>
      <vt:lpstr>Лекция 6</vt:lpstr>
      <vt:lpstr>Вопросы:  - Общее понятие коммуникации - Аспекты понятия коммуникация - Процесс коммуникации - Коммуникационные сети </vt:lpstr>
      <vt:lpstr>Общее понятие коммуникации </vt:lpstr>
      <vt:lpstr>Аспекты понятия коммуникация</vt:lpstr>
      <vt:lpstr>Процесс коммуникации</vt:lpstr>
      <vt:lpstr>Коммуникационные сети </vt:lpstr>
      <vt:lpstr>Презентация PowerPoint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35</cp:revision>
  <dcterms:created xsi:type="dcterms:W3CDTF">2021-01-27T16:38:45Z</dcterms:created>
  <dcterms:modified xsi:type="dcterms:W3CDTF">2022-11-01T10:57:59Z</dcterms:modified>
</cp:coreProperties>
</file>