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ppt/diagrams/drawing2.xml" ContentType="application/vnd.ms-office.drawingml.diagramDrawing+xml"/>
  <Default Extension="svg" ContentType="image/svg+xml"/>
  <Override PartName="/ppt/slideMasters/slideMaster1.xml" ContentType="application/vnd.openxmlformats-officedocument.presentationml.slideMaster+xml"/>
  <Override PartName="/ppt/slides/slide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diagrams/quickStyle2.xml" ContentType="application/vnd.openxmlformats-officedocument.drawingml.diagramStyl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Default Extension="jpeg" ContentType="image/jpeg"/>
  <Override PartName="/ppt/diagrams/quickStyle1.xml" ContentType="application/vnd.openxmlformats-officedocument.drawingml.diagramStyle+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diagrams/layout2.xml" ContentType="application/vnd.openxmlformats-officedocument.drawingml.diagramLayout+xml"/>
  <Override PartName="/ppt/diagrams/layout1.xml" ContentType="application/vnd.openxmlformats-officedocument.drawingml.diagramLayout+xml"/>
  <Override PartName="/ppt/diagrams/data2.xml" ContentType="application/vnd.openxmlformats-officedocument.drawingml.diagramData+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Default Extension="png" ContentType="image/png"/>
  <Override PartName="/ppt/diagrams/colors2.xml" ContentType="application/vnd.openxmlformats-officedocument.drawingml.diagramColors+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diagrams/drawing1.xml" ContentType="application/vnd.ms-office.drawingml.diagramDrawing+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50" r:id="rId1"/>
  </p:sldMasterIdLst>
  <p:notesMasterIdLst>
    <p:notesMasterId r:id="rId19"/>
  </p:notesMasterIdLst>
  <p:sldIdLst>
    <p:sldId id="256" r:id="rId2"/>
    <p:sldId id="267" r:id="rId3"/>
    <p:sldId id="257" r:id="rId4"/>
    <p:sldId id="290" r:id="rId5"/>
    <p:sldId id="266" r:id="rId6"/>
    <p:sldId id="259" r:id="rId7"/>
    <p:sldId id="261" r:id="rId8"/>
    <p:sldId id="263" r:id="rId9"/>
    <p:sldId id="262" r:id="rId10"/>
    <p:sldId id="268" r:id="rId11"/>
    <p:sldId id="269" r:id="rId12"/>
    <p:sldId id="271" r:id="rId13"/>
    <p:sldId id="289" r:id="rId14"/>
    <p:sldId id="274" r:id="rId15"/>
    <p:sldId id="279" r:id="rId16"/>
    <p:sldId id="284" r:id="rId17"/>
    <p:sldId id="288" r:id="rId18"/>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4D8FB"/>
  </p:clrMru>
  <p:extLst>
    <p:ext uri="{E76CE94A-603C-4142-B9EB-6D1370010A27}">
      <p14:discardImageEditData xmlns:p14="http://schemas.microsoft.com/office/powerpoint/2010/main" xmlns="" val="0"/>
    </p:ext>
    <p:ext uri="{D31A062A-798A-4329-ABDD-BBA856620510}">
      <p14:defaultImageDpi xmlns:p14="http://schemas.microsoft.com/office/powerpoint/2010/main" xmlns="" val="32767"/>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B301B821-A1FF-4177-AEE7-76D212191A09}" styleName="Средний стиль 1 — акцент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70" d="100"/>
          <a:sy n="70" d="100"/>
        </p:scale>
        <p:origin x="-672" y="-108"/>
      </p:cViewPr>
      <p:guideLst>
        <p:guide orient="horz" pos="2160"/>
        <p:guide pos="384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CC27594-0619-4CB8-B0F2-99DC57515875}" type="doc">
      <dgm:prSet loTypeId="urn:microsoft.com/office/officeart/2008/layout/VerticalCurvedList" loCatId="list" qsTypeId="urn:microsoft.com/office/officeart/2005/8/quickstyle/simple1" qsCatId="simple" csTypeId="urn:microsoft.com/office/officeart/2005/8/colors/accent1_2" csCatId="accent1" phldr="1"/>
      <dgm:spPr/>
      <dgm:t>
        <a:bodyPr/>
        <a:lstStyle/>
        <a:p>
          <a:endParaRPr lang="ru-RU"/>
        </a:p>
      </dgm:t>
    </dgm:pt>
    <dgm:pt modelId="{7C66D5D7-3B7D-4178-9D68-1ED8BE26BE47}">
      <dgm:prSet phldrT="[Текст]"/>
      <dgm:spPr/>
      <dgm:t>
        <a:bodyPr/>
        <a:lstStyle/>
        <a:p>
          <a:r>
            <a:rPr lang="kk-KZ" dirty="0" smtClean="0"/>
            <a:t>Артықшылықтары: ресурстарды тез жұмылдыру және мақсатқа жету үшін табандылық</a:t>
          </a:r>
          <a:endParaRPr lang="ru-RU" dirty="0">
            <a:solidFill>
              <a:schemeClr val="tx1"/>
            </a:solidFill>
          </a:endParaRPr>
        </a:p>
      </dgm:t>
    </dgm:pt>
    <dgm:pt modelId="{4670D94B-7A22-4FF3-92C5-8D636BF25138}" type="parTrans" cxnId="{8C71E439-9A0B-47CB-953A-B67AAEA199B6}">
      <dgm:prSet/>
      <dgm:spPr/>
      <dgm:t>
        <a:bodyPr/>
        <a:lstStyle/>
        <a:p>
          <a:endParaRPr lang="ru-RU"/>
        </a:p>
      </dgm:t>
    </dgm:pt>
    <dgm:pt modelId="{18667F40-B087-4214-A256-66068889CDCB}" type="sibTrans" cxnId="{8C71E439-9A0B-47CB-953A-B67AAEA199B6}">
      <dgm:prSet/>
      <dgm:spPr/>
      <dgm:t>
        <a:bodyPr/>
        <a:lstStyle/>
        <a:p>
          <a:endParaRPr lang="ru-RU"/>
        </a:p>
      </dgm:t>
    </dgm:pt>
    <dgm:pt modelId="{B2668F5A-ED1A-457C-AB34-57F6D6ECB514}">
      <dgm:prSet phldrT="[Текст]"/>
      <dgm:spPr/>
      <dgm:t>
        <a:bodyPr/>
        <a:lstStyle/>
        <a:p>
          <a:r>
            <a:rPr lang="kk-KZ" dirty="0" smtClean="0"/>
            <a:t>Кемшіліктері: азшылықтың пікірін және ықтимал әлеуметтік шиеленісті елемеу. </a:t>
          </a:r>
          <a:endParaRPr lang="ru-RU" dirty="0">
            <a:solidFill>
              <a:schemeClr val="tx1"/>
            </a:solidFill>
          </a:endParaRPr>
        </a:p>
      </dgm:t>
    </dgm:pt>
    <dgm:pt modelId="{83A53FF3-C31C-4A99-8034-458960D60D4A}" type="parTrans" cxnId="{A946922E-035F-4E5D-BF2C-7418FE68C908}">
      <dgm:prSet/>
      <dgm:spPr/>
      <dgm:t>
        <a:bodyPr/>
        <a:lstStyle/>
        <a:p>
          <a:endParaRPr lang="ru-RU"/>
        </a:p>
      </dgm:t>
    </dgm:pt>
    <dgm:pt modelId="{829D42C1-322A-4665-B8BF-70BF17871602}" type="sibTrans" cxnId="{A946922E-035F-4E5D-BF2C-7418FE68C908}">
      <dgm:prSet/>
      <dgm:spPr/>
      <dgm:t>
        <a:bodyPr/>
        <a:lstStyle/>
        <a:p>
          <a:endParaRPr lang="ru-RU"/>
        </a:p>
      </dgm:t>
    </dgm:pt>
    <dgm:pt modelId="{75C4E785-B9FB-49B7-8FB3-867FA49BB2F1}">
      <dgm:prSet phldrT="[Текст]"/>
      <dgm:spPr/>
      <dgm:t>
        <a:bodyPr/>
        <a:lstStyle/>
        <a:p>
          <a:pPr rtl="0"/>
          <a:r>
            <a:rPr lang="kk-KZ" dirty="0" smtClean="0"/>
            <a:t>Жетілдіру жолдары: басқаларды тыңдау, азшылықтың пікірімен санасу, қарсыластарды басуды емес, оларды сендіру қабілеттерін дамыту.</a:t>
          </a:r>
          <a:r>
            <a:rPr kumimoji="0" lang="kk-KZ"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t>
          </a:r>
          <a:endParaRPr lang="ru-RU" dirty="0"/>
        </a:p>
      </dgm:t>
    </dgm:pt>
    <dgm:pt modelId="{8073A944-36F6-4464-BC41-912ECA80D4C3}" type="parTrans" cxnId="{BE2DFE24-D6FF-437C-AEDD-FF81E7DA58F3}">
      <dgm:prSet/>
      <dgm:spPr/>
      <dgm:t>
        <a:bodyPr/>
        <a:lstStyle/>
        <a:p>
          <a:endParaRPr lang="ru-RU"/>
        </a:p>
      </dgm:t>
    </dgm:pt>
    <dgm:pt modelId="{4CF2806F-66F1-424C-A715-EF5772EBA805}" type="sibTrans" cxnId="{BE2DFE24-D6FF-437C-AEDD-FF81E7DA58F3}">
      <dgm:prSet/>
      <dgm:spPr/>
      <dgm:t>
        <a:bodyPr/>
        <a:lstStyle/>
        <a:p>
          <a:endParaRPr lang="ru-RU"/>
        </a:p>
      </dgm:t>
    </dgm:pt>
    <dgm:pt modelId="{5A2D9759-328C-4CC0-AABE-1BE1E3A73FAC}" type="pres">
      <dgm:prSet presAssocID="{8CC27594-0619-4CB8-B0F2-99DC57515875}" presName="Name0" presStyleCnt="0">
        <dgm:presLayoutVars>
          <dgm:chMax val="7"/>
          <dgm:chPref val="7"/>
          <dgm:dir/>
        </dgm:presLayoutVars>
      </dgm:prSet>
      <dgm:spPr/>
      <dgm:t>
        <a:bodyPr/>
        <a:lstStyle/>
        <a:p>
          <a:endParaRPr lang="ru-RU"/>
        </a:p>
      </dgm:t>
    </dgm:pt>
    <dgm:pt modelId="{0FB0703E-7B28-4FEB-B3BA-86AA5242CE0E}" type="pres">
      <dgm:prSet presAssocID="{8CC27594-0619-4CB8-B0F2-99DC57515875}" presName="Name1" presStyleCnt="0"/>
      <dgm:spPr/>
    </dgm:pt>
    <dgm:pt modelId="{CDFC9233-7ED5-4726-9B44-F7CB14A4F66C}" type="pres">
      <dgm:prSet presAssocID="{8CC27594-0619-4CB8-B0F2-99DC57515875}" presName="cycle" presStyleCnt="0"/>
      <dgm:spPr/>
    </dgm:pt>
    <dgm:pt modelId="{BB98C3AA-B3C1-47B4-AB60-EC45C666EC0F}" type="pres">
      <dgm:prSet presAssocID="{8CC27594-0619-4CB8-B0F2-99DC57515875}" presName="srcNode" presStyleLbl="node1" presStyleIdx="0" presStyleCnt="3"/>
      <dgm:spPr/>
    </dgm:pt>
    <dgm:pt modelId="{DA952953-705E-4B68-8EDD-AE5FA417435E}" type="pres">
      <dgm:prSet presAssocID="{8CC27594-0619-4CB8-B0F2-99DC57515875}" presName="conn" presStyleLbl="parChTrans1D2" presStyleIdx="0" presStyleCnt="1"/>
      <dgm:spPr/>
      <dgm:t>
        <a:bodyPr/>
        <a:lstStyle/>
        <a:p>
          <a:endParaRPr lang="ru-RU"/>
        </a:p>
      </dgm:t>
    </dgm:pt>
    <dgm:pt modelId="{49897763-60B9-4A44-8A5A-7D1A63A6A557}" type="pres">
      <dgm:prSet presAssocID="{8CC27594-0619-4CB8-B0F2-99DC57515875}" presName="extraNode" presStyleLbl="node1" presStyleIdx="0" presStyleCnt="3"/>
      <dgm:spPr/>
    </dgm:pt>
    <dgm:pt modelId="{996F77D8-5527-40CA-90BD-86A6AA8628EF}" type="pres">
      <dgm:prSet presAssocID="{8CC27594-0619-4CB8-B0F2-99DC57515875}" presName="dstNode" presStyleLbl="node1" presStyleIdx="0" presStyleCnt="3"/>
      <dgm:spPr/>
    </dgm:pt>
    <dgm:pt modelId="{9062F635-97CB-4821-9B31-245193CB006C}" type="pres">
      <dgm:prSet presAssocID="{7C66D5D7-3B7D-4178-9D68-1ED8BE26BE47}" presName="text_1" presStyleLbl="node1" presStyleIdx="0" presStyleCnt="3">
        <dgm:presLayoutVars>
          <dgm:bulletEnabled val="1"/>
        </dgm:presLayoutVars>
      </dgm:prSet>
      <dgm:spPr/>
      <dgm:t>
        <a:bodyPr/>
        <a:lstStyle/>
        <a:p>
          <a:endParaRPr lang="ru-RU"/>
        </a:p>
      </dgm:t>
    </dgm:pt>
    <dgm:pt modelId="{44C796F1-B36D-4350-A542-B80D409229B6}" type="pres">
      <dgm:prSet presAssocID="{7C66D5D7-3B7D-4178-9D68-1ED8BE26BE47}" presName="accent_1" presStyleCnt="0"/>
      <dgm:spPr/>
    </dgm:pt>
    <dgm:pt modelId="{B804AD68-E56D-474C-9ECE-2410CCF9DCFA}" type="pres">
      <dgm:prSet presAssocID="{7C66D5D7-3B7D-4178-9D68-1ED8BE26BE47}" presName="accentRepeatNode" presStyleLbl="solidFgAcc1" presStyleIdx="0" presStyleCnt="3"/>
      <dgm:spPr/>
    </dgm:pt>
    <dgm:pt modelId="{13D47B91-67D4-4078-BEC3-549271ADEEF2}" type="pres">
      <dgm:prSet presAssocID="{B2668F5A-ED1A-457C-AB34-57F6D6ECB514}" presName="text_2" presStyleLbl="node1" presStyleIdx="1" presStyleCnt="3">
        <dgm:presLayoutVars>
          <dgm:bulletEnabled val="1"/>
        </dgm:presLayoutVars>
      </dgm:prSet>
      <dgm:spPr/>
      <dgm:t>
        <a:bodyPr/>
        <a:lstStyle/>
        <a:p>
          <a:endParaRPr lang="ru-RU"/>
        </a:p>
      </dgm:t>
    </dgm:pt>
    <dgm:pt modelId="{4B63C4DB-2493-4D27-BA5A-709902DED3FB}" type="pres">
      <dgm:prSet presAssocID="{B2668F5A-ED1A-457C-AB34-57F6D6ECB514}" presName="accent_2" presStyleCnt="0"/>
      <dgm:spPr/>
    </dgm:pt>
    <dgm:pt modelId="{DAC008BC-3A92-4E0C-9EAE-B54C2683947E}" type="pres">
      <dgm:prSet presAssocID="{B2668F5A-ED1A-457C-AB34-57F6D6ECB514}" presName="accentRepeatNode" presStyleLbl="solidFgAcc1" presStyleIdx="1" presStyleCnt="3"/>
      <dgm:spPr/>
    </dgm:pt>
    <dgm:pt modelId="{6B66EDDA-0787-4434-867A-BC912CA58B0D}" type="pres">
      <dgm:prSet presAssocID="{75C4E785-B9FB-49B7-8FB3-867FA49BB2F1}" presName="text_3" presStyleLbl="node1" presStyleIdx="2" presStyleCnt="3">
        <dgm:presLayoutVars>
          <dgm:bulletEnabled val="1"/>
        </dgm:presLayoutVars>
      </dgm:prSet>
      <dgm:spPr/>
      <dgm:t>
        <a:bodyPr/>
        <a:lstStyle/>
        <a:p>
          <a:endParaRPr lang="ru-RU"/>
        </a:p>
      </dgm:t>
    </dgm:pt>
    <dgm:pt modelId="{C2CB591A-B4BC-4A33-A24A-2EE0FEFA8999}" type="pres">
      <dgm:prSet presAssocID="{75C4E785-B9FB-49B7-8FB3-867FA49BB2F1}" presName="accent_3" presStyleCnt="0"/>
      <dgm:spPr/>
    </dgm:pt>
    <dgm:pt modelId="{60DA717C-8064-40C5-8C53-D6A2AC7F6472}" type="pres">
      <dgm:prSet presAssocID="{75C4E785-B9FB-49B7-8FB3-867FA49BB2F1}" presName="accentRepeatNode" presStyleLbl="solidFgAcc1" presStyleIdx="2" presStyleCnt="3"/>
      <dgm:spPr/>
    </dgm:pt>
  </dgm:ptLst>
  <dgm:cxnLst>
    <dgm:cxn modelId="{739D8B68-AAF3-4D8C-840F-53B2EAA91282}" type="presOf" srcId="{7C66D5D7-3B7D-4178-9D68-1ED8BE26BE47}" destId="{9062F635-97CB-4821-9B31-245193CB006C}" srcOrd="0" destOrd="0" presId="urn:microsoft.com/office/officeart/2008/layout/VerticalCurvedList"/>
    <dgm:cxn modelId="{F0377E0B-4C25-4E70-B2A8-7EF239121AFB}" type="presOf" srcId="{B2668F5A-ED1A-457C-AB34-57F6D6ECB514}" destId="{13D47B91-67D4-4078-BEC3-549271ADEEF2}" srcOrd="0" destOrd="0" presId="urn:microsoft.com/office/officeart/2008/layout/VerticalCurvedList"/>
    <dgm:cxn modelId="{BE2DFE24-D6FF-437C-AEDD-FF81E7DA58F3}" srcId="{8CC27594-0619-4CB8-B0F2-99DC57515875}" destId="{75C4E785-B9FB-49B7-8FB3-867FA49BB2F1}" srcOrd="2" destOrd="0" parTransId="{8073A944-36F6-4464-BC41-912ECA80D4C3}" sibTransId="{4CF2806F-66F1-424C-A715-EF5772EBA805}"/>
    <dgm:cxn modelId="{4AC7269A-2424-4C5A-99FC-755C30D5450D}" type="presOf" srcId="{8CC27594-0619-4CB8-B0F2-99DC57515875}" destId="{5A2D9759-328C-4CC0-AABE-1BE1E3A73FAC}" srcOrd="0" destOrd="0" presId="urn:microsoft.com/office/officeart/2008/layout/VerticalCurvedList"/>
    <dgm:cxn modelId="{8C71E439-9A0B-47CB-953A-B67AAEA199B6}" srcId="{8CC27594-0619-4CB8-B0F2-99DC57515875}" destId="{7C66D5D7-3B7D-4178-9D68-1ED8BE26BE47}" srcOrd="0" destOrd="0" parTransId="{4670D94B-7A22-4FF3-92C5-8D636BF25138}" sibTransId="{18667F40-B087-4214-A256-66068889CDCB}"/>
    <dgm:cxn modelId="{A946922E-035F-4E5D-BF2C-7418FE68C908}" srcId="{8CC27594-0619-4CB8-B0F2-99DC57515875}" destId="{B2668F5A-ED1A-457C-AB34-57F6D6ECB514}" srcOrd="1" destOrd="0" parTransId="{83A53FF3-C31C-4A99-8034-458960D60D4A}" sibTransId="{829D42C1-322A-4665-B8BF-70BF17871602}"/>
    <dgm:cxn modelId="{8809577B-C748-43BE-B975-97705B500595}" type="presOf" srcId="{18667F40-B087-4214-A256-66068889CDCB}" destId="{DA952953-705E-4B68-8EDD-AE5FA417435E}" srcOrd="0" destOrd="0" presId="urn:microsoft.com/office/officeart/2008/layout/VerticalCurvedList"/>
    <dgm:cxn modelId="{FA17DE0B-31F3-4D79-A8A1-31AEFF9FAD14}" type="presOf" srcId="{75C4E785-B9FB-49B7-8FB3-867FA49BB2F1}" destId="{6B66EDDA-0787-4434-867A-BC912CA58B0D}" srcOrd="0" destOrd="0" presId="urn:microsoft.com/office/officeart/2008/layout/VerticalCurvedList"/>
    <dgm:cxn modelId="{F7EB7068-CB17-4048-A64E-3E673190913D}" type="presParOf" srcId="{5A2D9759-328C-4CC0-AABE-1BE1E3A73FAC}" destId="{0FB0703E-7B28-4FEB-B3BA-86AA5242CE0E}" srcOrd="0" destOrd="0" presId="urn:microsoft.com/office/officeart/2008/layout/VerticalCurvedList"/>
    <dgm:cxn modelId="{F5C17CF8-6D8F-442A-843E-9221AF1B5ED4}" type="presParOf" srcId="{0FB0703E-7B28-4FEB-B3BA-86AA5242CE0E}" destId="{CDFC9233-7ED5-4726-9B44-F7CB14A4F66C}" srcOrd="0" destOrd="0" presId="urn:microsoft.com/office/officeart/2008/layout/VerticalCurvedList"/>
    <dgm:cxn modelId="{05C25639-7781-432F-A766-9A75415C93ED}" type="presParOf" srcId="{CDFC9233-7ED5-4726-9B44-F7CB14A4F66C}" destId="{BB98C3AA-B3C1-47B4-AB60-EC45C666EC0F}" srcOrd="0" destOrd="0" presId="urn:microsoft.com/office/officeart/2008/layout/VerticalCurvedList"/>
    <dgm:cxn modelId="{076D9903-A90A-415B-BAA4-41183C5AA815}" type="presParOf" srcId="{CDFC9233-7ED5-4726-9B44-F7CB14A4F66C}" destId="{DA952953-705E-4B68-8EDD-AE5FA417435E}" srcOrd="1" destOrd="0" presId="urn:microsoft.com/office/officeart/2008/layout/VerticalCurvedList"/>
    <dgm:cxn modelId="{344B334D-2CC9-4736-B4F9-21FAC37E313B}" type="presParOf" srcId="{CDFC9233-7ED5-4726-9B44-F7CB14A4F66C}" destId="{49897763-60B9-4A44-8A5A-7D1A63A6A557}" srcOrd="2" destOrd="0" presId="urn:microsoft.com/office/officeart/2008/layout/VerticalCurvedList"/>
    <dgm:cxn modelId="{ACF22082-9BD6-4AC7-873C-51DC598A8782}" type="presParOf" srcId="{CDFC9233-7ED5-4726-9B44-F7CB14A4F66C}" destId="{996F77D8-5527-40CA-90BD-86A6AA8628EF}" srcOrd="3" destOrd="0" presId="urn:microsoft.com/office/officeart/2008/layout/VerticalCurvedList"/>
    <dgm:cxn modelId="{6E871038-8565-4492-998E-2FA2297A8DA3}" type="presParOf" srcId="{0FB0703E-7B28-4FEB-B3BA-86AA5242CE0E}" destId="{9062F635-97CB-4821-9B31-245193CB006C}" srcOrd="1" destOrd="0" presId="urn:microsoft.com/office/officeart/2008/layout/VerticalCurvedList"/>
    <dgm:cxn modelId="{AC356683-B1F7-4C6B-B92D-4F1EE1EA0F4F}" type="presParOf" srcId="{0FB0703E-7B28-4FEB-B3BA-86AA5242CE0E}" destId="{44C796F1-B36D-4350-A542-B80D409229B6}" srcOrd="2" destOrd="0" presId="urn:microsoft.com/office/officeart/2008/layout/VerticalCurvedList"/>
    <dgm:cxn modelId="{A8DFEB39-715A-4DF4-BF0E-9F244535DA49}" type="presParOf" srcId="{44C796F1-B36D-4350-A542-B80D409229B6}" destId="{B804AD68-E56D-474C-9ECE-2410CCF9DCFA}" srcOrd="0" destOrd="0" presId="urn:microsoft.com/office/officeart/2008/layout/VerticalCurvedList"/>
    <dgm:cxn modelId="{6DE95E18-C19A-4C7D-84B0-443DA7B768F9}" type="presParOf" srcId="{0FB0703E-7B28-4FEB-B3BA-86AA5242CE0E}" destId="{13D47B91-67D4-4078-BEC3-549271ADEEF2}" srcOrd="3" destOrd="0" presId="urn:microsoft.com/office/officeart/2008/layout/VerticalCurvedList"/>
    <dgm:cxn modelId="{3C4940A6-3013-4FE0-B8A6-79237F79B71D}" type="presParOf" srcId="{0FB0703E-7B28-4FEB-B3BA-86AA5242CE0E}" destId="{4B63C4DB-2493-4D27-BA5A-709902DED3FB}" srcOrd="4" destOrd="0" presId="urn:microsoft.com/office/officeart/2008/layout/VerticalCurvedList"/>
    <dgm:cxn modelId="{0800A541-A94E-4E3F-A804-53A1A36709D8}" type="presParOf" srcId="{4B63C4DB-2493-4D27-BA5A-709902DED3FB}" destId="{DAC008BC-3A92-4E0C-9EAE-B54C2683947E}" srcOrd="0" destOrd="0" presId="urn:microsoft.com/office/officeart/2008/layout/VerticalCurvedList"/>
    <dgm:cxn modelId="{BDBDF888-D2D1-43A0-8665-EBDB4C72EBF3}" type="presParOf" srcId="{0FB0703E-7B28-4FEB-B3BA-86AA5242CE0E}" destId="{6B66EDDA-0787-4434-867A-BC912CA58B0D}" srcOrd="5" destOrd="0" presId="urn:microsoft.com/office/officeart/2008/layout/VerticalCurvedList"/>
    <dgm:cxn modelId="{9E6BBFF6-58E0-41AE-8609-20D95341CD06}" type="presParOf" srcId="{0FB0703E-7B28-4FEB-B3BA-86AA5242CE0E}" destId="{C2CB591A-B4BC-4A33-A24A-2EE0FEFA8999}" srcOrd="6" destOrd="0" presId="urn:microsoft.com/office/officeart/2008/layout/VerticalCurvedList"/>
    <dgm:cxn modelId="{1DDC48B0-960B-48A4-8453-31E343766A2C}" type="presParOf" srcId="{C2CB591A-B4BC-4A33-A24A-2EE0FEFA8999}" destId="{60DA717C-8064-40C5-8C53-D6A2AC7F6472}" srcOrd="0" destOrd="0" presId="urn:microsoft.com/office/officeart/2008/layout/VerticalCurvedList"/>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87AFB9FC-EFC6-44E4-9EE3-5F6BB0B58FAE}" type="doc">
      <dgm:prSet loTypeId="urn:microsoft.com/office/officeart/2005/8/layout/chevron2" loCatId="process" qsTypeId="urn:microsoft.com/office/officeart/2005/8/quickstyle/simple1" qsCatId="simple" csTypeId="urn:microsoft.com/office/officeart/2005/8/colors/accent1_2" csCatId="accent1" phldr="1"/>
      <dgm:spPr/>
      <dgm:t>
        <a:bodyPr/>
        <a:lstStyle/>
        <a:p>
          <a:endParaRPr lang="ru-RU"/>
        </a:p>
      </dgm:t>
    </dgm:pt>
    <dgm:pt modelId="{CB76926B-4680-4871-9F88-6009B6BFA01D}">
      <dgm:prSet phldrT="[Текст]"/>
      <dgm:spPr/>
      <dgm:t>
        <a:bodyPr/>
        <a:lstStyle/>
        <a:p>
          <a:r>
            <a:rPr lang="ru-RU" dirty="0" smtClean="0"/>
            <a:t>1</a:t>
          </a:r>
          <a:endParaRPr lang="ru-RU" dirty="0"/>
        </a:p>
      </dgm:t>
    </dgm:pt>
    <dgm:pt modelId="{05B6257F-5A84-4844-BF86-132B84F9106C}" type="parTrans" cxnId="{8B10930E-F65F-4F53-B49B-5F4DD6E8A58D}">
      <dgm:prSet/>
      <dgm:spPr/>
      <dgm:t>
        <a:bodyPr/>
        <a:lstStyle/>
        <a:p>
          <a:endParaRPr lang="ru-RU"/>
        </a:p>
      </dgm:t>
    </dgm:pt>
    <dgm:pt modelId="{0FC091EF-5696-494F-9D67-1082E1C70873}" type="sibTrans" cxnId="{8B10930E-F65F-4F53-B49B-5F4DD6E8A58D}">
      <dgm:prSet/>
      <dgm:spPr/>
      <dgm:t>
        <a:bodyPr/>
        <a:lstStyle/>
        <a:p>
          <a:endParaRPr lang="ru-RU"/>
        </a:p>
      </dgm:t>
    </dgm:pt>
    <dgm:pt modelId="{307156DF-B862-4D0F-8269-B5CFCA8C2C41}">
      <dgm:prSet phldrT="[Текст]"/>
      <dgm:spPr/>
      <dgm:t>
        <a:bodyPr/>
        <a:lstStyle/>
        <a:p>
          <a:pPr rtl="0"/>
          <a:r>
            <a:rPr lang="kk-KZ" dirty="0" smtClean="0">
              <a:latin typeface="Times New Roman" panose="02020603050405020304" pitchFamily="18" charset="0"/>
              <a:cs typeface="Times New Roman" panose="02020603050405020304" pitchFamily="18" charset="0"/>
            </a:rPr>
            <a:t>Педагогикалық іс-әрекеттің құрамдас бөліктерінің әрқайсысы педагогикалық міндеттердің белгілі бір түрін шешуге бағытталған, олардың тиімді шешімін аталған көшбасшылық қасиеттер қамтамасыз етеді. </a:t>
          </a:r>
          <a:endParaRPr lang="ru-RU" dirty="0">
            <a:latin typeface="Times New Roman" panose="02020603050405020304" pitchFamily="18" charset="0"/>
            <a:cs typeface="Times New Roman" panose="02020603050405020304" pitchFamily="18" charset="0"/>
          </a:endParaRPr>
        </a:p>
      </dgm:t>
    </dgm:pt>
    <dgm:pt modelId="{9BE23E9F-E4F0-46B6-9BDE-7D04217BF381}" type="parTrans" cxnId="{8A5CACEC-81F8-4994-9431-3EB9C2AFFD92}">
      <dgm:prSet/>
      <dgm:spPr/>
      <dgm:t>
        <a:bodyPr/>
        <a:lstStyle/>
        <a:p>
          <a:endParaRPr lang="ru-RU"/>
        </a:p>
      </dgm:t>
    </dgm:pt>
    <dgm:pt modelId="{978E5AF6-5C20-4DAD-833D-BC3D26C56FF1}" type="sibTrans" cxnId="{8A5CACEC-81F8-4994-9431-3EB9C2AFFD92}">
      <dgm:prSet/>
      <dgm:spPr/>
      <dgm:t>
        <a:bodyPr/>
        <a:lstStyle/>
        <a:p>
          <a:endParaRPr lang="ru-RU"/>
        </a:p>
      </dgm:t>
    </dgm:pt>
    <dgm:pt modelId="{04D686EB-EBF9-4BB9-B554-814D2EE5F47A}">
      <dgm:prSet phldrT="[Текст]"/>
      <dgm:spPr/>
      <dgm:t>
        <a:bodyPr/>
        <a:lstStyle/>
        <a:p>
          <a:r>
            <a:rPr lang="ru-RU" dirty="0" smtClean="0"/>
            <a:t>2</a:t>
          </a:r>
          <a:endParaRPr lang="ru-RU" dirty="0"/>
        </a:p>
      </dgm:t>
    </dgm:pt>
    <dgm:pt modelId="{3DB859FF-2589-4838-89CC-2E81DCF2C2AA}" type="parTrans" cxnId="{1294CCC4-E9C4-4F37-9335-FF27C9A5EC61}">
      <dgm:prSet/>
      <dgm:spPr/>
      <dgm:t>
        <a:bodyPr/>
        <a:lstStyle/>
        <a:p>
          <a:endParaRPr lang="ru-RU"/>
        </a:p>
      </dgm:t>
    </dgm:pt>
    <dgm:pt modelId="{4043C081-51F2-42C0-AE65-3C417CA828F9}" type="sibTrans" cxnId="{1294CCC4-E9C4-4F37-9335-FF27C9A5EC61}">
      <dgm:prSet/>
      <dgm:spPr/>
      <dgm:t>
        <a:bodyPr/>
        <a:lstStyle/>
        <a:p>
          <a:endParaRPr lang="ru-RU"/>
        </a:p>
      </dgm:t>
    </dgm:pt>
    <dgm:pt modelId="{A1FF730D-FA08-4CD5-A3ED-DCEAB8C7900D}">
      <dgm:prSet phldrT="[Текст]"/>
      <dgm:spPr/>
      <dgm:t>
        <a:bodyPr/>
        <a:lstStyle/>
        <a:p>
          <a:pPr rtl="0"/>
          <a:r>
            <a:rPr kumimoji="0" lang="kk-KZ"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lang="kk-KZ" dirty="0" smtClean="0">
              <a:latin typeface="Times New Roman" panose="02020603050405020304" pitchFamily="18" charset="0"/>
              <a:cs typeface="Times New Roman" panose="02020603050405020304" pitchFamily="18" charset="0"/>
            </a:rPr>
            <a:t>Өзінің көшбасшылық әлеуетін сезіну дәрежесі және оны одан әрі арттыру қажеттілігі — педагогтың кәсіби-педагогикалық құзыреттілігін дамытудың маңызды шарты, мысалы: айналасындағыларға тиімді әсер ету қабілеті</a:t>
          </a:r>
          <a:r>
            <a:rPr lang="kk-KZ" dirty="0" smtClean="0"/>
            <a:t>;</a:t>
          </a:r>
          <a:endParaRPr lang="ru-RU" dirty="0"/>
        </a:p>
      </dgm:t>
    </dgm:pt>
    <dgm:pt modelId="{F9CB0B42-C065-4F0F-A2D9-828AD4654AC6}" type="parTrans" cxnId="{FC2CA3EE-84AE-43CD-A3A1-D7D35D8628DA}">
      <dgm:prSet/>
      <dgm:spPr/>
      <dgm:t>
        <a:bodyPr/>
        <a:lstStyle/>
        <a:p>
          <a:endParaRPr lang="ru-RU"/>
        </a:p>
      </dgm:t>
    </dgm:pt>
    <dgm:pt modelId="{F570DCAB-763B-44E6-96CC-B56A12E3C408}" type="sibTrans" cxnId="{FC2CA3EE-84AE-43CD-A3A1-D7D35D8628DA}">
      <dgm:prSet/>
      <dgm:spPr/>
      <dgm:t>
        <a:bodyPr/>
        <a:lstStyle/>
        <a:p>
          <a:endParaRPr lang="ru-RU"/>
        </a:p>
      </dgm:t>
    </dgm:pt>
    <dgm:pt modelId="{7DD35537-3631-4D55-A675-07ADD2A0175C}">
      <dgm:prSet phldrT="[Текст]"/>
      <dgm:spPr/>
      <dgm:t>
        <a:bodyPr/>
        <a:lstStyle/>
        <a:p>
          <a:r>
            <a:rPr lang="ru-RU" dirty="0" smtClean="0"/>
            <a:t>3</a:t>
          </a:r>
          <a:endParaRPr lang="ru-RU" dirty="0"/>
        </a:p>
      </dgm:t>
    </dgm:pt>
    <dgm:pt modelId="{35A74A4B-3A0E-4D51-9A3E-1EA99A15ECC3}" type="parTrans" cxnId="{A001B6DA-69C3-49D1-842B-B2AF6586660C}">
      <dgm:prSet/>
      <dgm:spPr/>
      <dgm:t>
        <a:bodyPr/>
        <a:lstStyle/>
        <a:p>
          <a:endParaRPr lang="ru-RU"/>
        </a:p>
      </dgm:t>
    </dgm:pt>
    <dgm:pt modelId="{0E90B9E1-0BA8-41B8-8F2A-C6DCB83BF75F}" type="sibTrans" cxnId="{A001B6DA-69C3-49D1-842B-B2AF6586660C}">
      <dgm:prSet/>
      <dgm:spPr/>
      <dgm:t>
        <a:bodyPr/>
        <a:lstStyle/>
        <a:p>
          <a:endParaRPr lang="ru-RU"/>
        </a:p>
      </dgm:t>
    </dgm:pt>
    <dgm:pt modelId="{BC86B8F0-62FA-4630-A4B6-9E7E4C9D5190}">
      <dgm:prSet phldrT="[Текст]"/>
      <dgm:spPr/>
      <dgm:t>
        <a:bodyPr/>
        <a:lstStyle/>
        <a:p>
          <a:pPr rtl="0"/>
          <a:r>
            <a:rPr lang="kk-KZ" dirty="0" smtClean="0">
              <a:latin typeface="Times New Roman" panose="02020603050405020304" pitchFamily="18" charset="0"/>
              <a:cs typeface="Times New Roman" panose="02020603050405020304" pitchFamily="18" charset="0"/>
            </a:rPr>
            <a:t>ішкі өзін-өзі реттеу қабілеті; жеке мақсат қою және құндылықты өзін-өзі анықтау қабілеті; топтың мүдделерін түсіну және қорғау қабілеті</a:t>
          </a:r>
          <a:endParaRPr lang="ru-RU" dirty="0">
            <a:latin typeface="Times New Roman" panose="02020603050405020304" pitchFamily="18" charset="0"/>
            <a:cs typeface="Times New Roman" panose="02020603050405020304" pitchFamily="18" charset="0"/>
          </a:endParaRPr>
        </a:p>
      </dgm:t>
    </dgm:pt>
    <dgm:pt modelId="{C471FA50-1370-403C-AE6B-0301A1DF6321}" type="parTrans" cxnId="{594FC2FC-0A37-4DF1-8560-0972AED1CFFC}">
      <dgm:prSet/>
      <dgm:spPr/>
      <dgm:t>
        <a:bodyPr/>
        <a:lstStyle/>
        <a:p>
          <a:endParaRPr lang="ru-RU"/>
        </a:p>
      </dgm:t>
    </dgm:pt>
    <dgm:pt modelId="{A4C94B37-2F28-4842-ADF1-E4174D429028}" type="sibTrans" cxnId="{594FC2FC-0A37-4DF1-8560-0972AED1CFFC}">
      <dgm:prSet/>
      <dgm:spPr/>
      <dgm:t>
        <a:bodyPr/>
        <a:lstStyle/>
        <a:p>
          <a:endParaRPr lang="ru-RU"/>
        </a:p>
      </dgm:t>
    </dgm:pt>
    <dgm:pt modelId="{847CBFCB-E3EB-46DE-B5C6-8D9F7009B95E}" type="pres">
      <dgm:prSet presAssocID="{87AFB9FC-EFC6-44E4-9EE3-5F6BB0B58FAE}" presName="linearFlow" presStyleCnt="0">
        <dgm:presLayoutVars>
          <dgm:dir/>
          <dgm:animLvl val="lvl"/>
          <dgm:resizeHandles val="exact"/>
        </dgm:presLayoutVars>
      </dgm:prSet>
      <dgm:spPr/>
      <dgm:t>
        <a:bodyPr/>
        <a:lstStyle/>
        <a:p>
          <a:endParaRPr lang="ru-RU"/>
        </a:p>
      </dgm:t>
    </dgm:pt>
    <dgm:pt modelId="{A401D011-A524-499C-BE5E-BF6A44E1FA22}" type="pres">
      <dgm:prSet presAssocID="{CB76926B-4680-4871-9F88-6009B6BFA01D}" presName="composite" presStyleCnt="0"/>
      <dgm:spPr/>
    </dgm:pt>
    <dgm:pt modelId="{8201709E-C92F-4812-844D-16DCD7C22A96}" type="pres">
      <dgm:prSet presAssocID="{CB76926B-4680-4871-9F88-6009B6BFA01D}" presName="parentText" presStyleLbl="alignNode1" presStyleIdx="0" presStyleCnt="3">
        <dgm:presLayoutVars>
          <dgm:chMax val="1"/>
          <dgm:bulletEnabled val="1"/>
        </dgm:presLayoutVars>
      </dgm:prSet>
      <dgm:spPr/>
      <dgm:t>
        <a:bodyPr/>
        <a:lstStyle/>
        <a:p>
          <a:endParaRPr lang="ru-RU"/>
        </a:p>
      </dgm:t>
    </dgm:pt>
    <dgm:pt modelId="{578C400C-9263-418D-B0FC-DB398F5F40BC}" type="pres">
      <dgm:prSet presAssocID="{CB76926B-4680-4871-9F88-6009B6BFA01D}" presName="descendantText" presStyleLbl="alignAcc1" presStyleIdx="0" presStyleCnt="3">
        <dgm:presLayoutVars>
          <dgm:bulletEnabled val="1"/>
        </dgm:presLayoutVars>
      </dgm:prSet>
      <dgm:spPr/>
      <dgm:t>
        <a:bodyPr/>
        <a:lstStyle/>
        <a:p>
          <a:endParaRPr lang="ru-RU"/>
        </a:p>
      </dgm:t>
    </dgm:pt>
    <dgm:pt modelId="{AD7F800C-852B-4421-BF25-D08E711C009A}" type="pres">
      <dgm:prSet presAssocID="{0FC091EF-5696-494F-9D67-1082E1C70873}" presName="sp" presStyleCnt="0"/>
      <dgm:spPr/>
    </dgm:pt>
    <dgm:pt modelId="{5BA8B264-9423-452B-8C60-63FA3D2EB10B}" type="pres">
      <dgm:prSet presAssocID="{04D686EB-EBF9-4BB9-B554-814D2EE5F47A}" presName="composite" presStyleCnt="0"/>
      <dgm:spPr/>
    </dgm:pt>
    <dgm:pt modelId="{66D321B2-8088-4080-8EDD-AC2750BB7731}" type="pres">
      <dgm:prSet presAssocID="{04D686EB-EBF9-4BB9-B554-814D2EE5F47A}" presName="parentText" presStyleLbl="alignNode1" presStyleIdx="1" presStyleCnt="3">
        <dgm:presLayoutVars>
          <dgm:chMax val="1"/>
          <dgm:bulletEnabled val="1"/>
        </dgm:presLayoutVars>
      </dgm:prSet>
      <dgm:spPr/>
      <dgm:t>
        <a:bodyPr/>
        <a:lstStyle/>
        <a:p>
          <a:endParaRPr lang="ru-RU"/>
        </a:p>
      </dgm:t>
    </dgm:pt>
    <dgm:pt modelId="{2A8CBCD6-F7AD-4E84-B6C7-1310D7ABAAC7}" type="pres">
      <dgm:prSet presAssocID="{04D686EB-EBF9-4BB9-B554-814D2EE5F47A}" presName="descendantText" presStyleLbl="alignAcc1" presStyleIdx="1" presStyleCnt="3">
        <dgm:presLayoutVars>
          <dgm:bulletEnabled val="1"/>
        </dgm:presLayoutVars>
      </dgm:prSet>
      <dgm:spPr/>
      <dgm:t>
        <a:bodyPr/>
        <a:lstStyle/>
        <a:p>
          <a:endParaRPr lang="ru-RU"/>
        </a:p>
      </dgm:t>
    </dgm:pt>
    <dgm:pt modelId="{5C57DAF8-9880-4D12-90DF-A7845C3B019D}" type="pres">
      <dgm:prSet presAssocID="{4043C081-51F2-42C0-AE65-3C417CA828F9}" presName="sp" presStyleCnt="0"/>
      <dgm:spPr/>
    </dgm:pt>
    <dgm:pt modelId="{1E7C9574-55A0-4E39-9EC4-F524A196D964}" type="pres">
      <dgm:prSet presAssocID="{7DD35537-3631-4D55-A675-07ADD2A0175C}" presName="composite" presStyleCnt="0"/>
      <dgm:spPr/>
    </dgm:pt>
    <dgm:pt modelId="{F230285A-A117-4392-9DB3-974DA6766820}" type="pres">
      <dgm:prSet presAssocID="{7DD35537-3631-4D55-A675-07ADD2A0175C}" presName="parentText" presStyleLbl="alignNode1" presStyleIdx="2" presStyleCnt="3">
        <dgm:presLayoutVars>
          <dgm:chMax val="1"/>
          <dgm:bulletEnabled val="1"/>
        </dgm:presLayoutVars>
      </dgm:prSet>
      <dgm:spPr/>
      <dgm:t>
        <a:bodyPr/>
        <a:lstStyle/>
        <a:p>
          <a:endParaRPr lang="ru-RU"/>
        </a:p>
      </dgm:t>
    </dgm:pt>
    <dgm:pt modelId="{012A18FB-8FB9-4AC8-B2FF-638C590DD823}" type="pres">
      <dgm:prSet presAssocID="{7DD35537-3631-4D55-A675-07ADD2A0175C}" presName="descendantText" presStyleLbl="alignAcc1" presStyleIdx="2" presStyleCnt="3">
        <dgm:presLayoutVars>
          <dgm:bulletEnabled val="1"/>
        </dgm:presLayoutVars>
      </dgm:prSet>
      <dgm:spPr/>
      <dgm:t>
        <a:bodyPr/>
        <a:lstStyle/>
        <a:p>
          <a:endParaRPr lang="ru-RU"/>
        </a:p>
      </dgm:t>
    </dgm:pt>
  </dgm:ptLst>
  <dgm:cxnLst>
    <dgm:cxn modelId="{D22AAA2D-DADA-4469-82B6-6BA74B5AB588}" type="presOf" srcId="{04D686EB-EBF9-4BB9-B554-814D2EE5F47A}" destId="{66D321B2-8088-4080-8EDD-AC2750BB7731}" srcOrd="0" destOrd="0" presId="urn:microsoft.com/office/officeart/2005/8/layout/chevron2"/>
    <dgm:cxn modelId="{43DC02EA-2146-4AE2-BB9C-D2CA8AA64747}" type="presOf" srcId="{307156DF-B862-4D0F-8269-B5CFCA8C2C41}" destId="{578C400C-9263-418D-B0FC-DB398F5F40BC}" srcOrd="0" destOrd="0" presId="urn:microsoft.com/office/officeart/2005/8/layout/chevron2"/>
    <dgm:cxn modelId="{1294CCC4-E9C4-4F37-9335-FF27C9A5EC61}" srcId="{87AFB9FC-EFC6-44E4-9EE3-5F6BB0B58FAE}" destId="{04D686EB-EBF9-4BB9-B554-814D2EE5F47A}" srcOrd="1" destOrd="0" parTransId="{3DB859FF-2589-4838-89CC-2E81DCF2C2AA}" sibTransId="{4043C081-51F2-42C0-AE65-3C417CA828F9}"/>
    <dgm:cxn modelId="{8B10930E-F65F-4F53-B49B-5F4DD6E8A58D}" srcId="{87AFB9FC-EFC6-44E4-9EE3-5F6BB0B58FAE}" destId="{CB76926B-4680-4871-9F88-6009B6BFA01D}" srcOrd="0" destOrd="0" parTransId="{05B6257F-5A84-4844-BF86-132B84F9106C}" sibTransId="{0FC091EF-5696-494F-9D67-1082E1C70873}"/>
    <dgm:cxn modelId="{7CA0C30E-BAED-41CB-A9DE-83740E904641}" type="presOf" srcId="{7DD35537-3631-4D55-A675-07ADD2A0175C}" destId="{F230285A-A117-4392-9DB3-974DA6766820}" srcOrd="0" destOrd="0" presId="urn:microsoft.com/office/officeart/2005/8/layout/chevron2"/>
    <dgm:cxn modelId="{A001B6DA-69C3-49D1-842B-B2AF6586660C}" srcId="{87AFB9FC-EFC6-44E4-9EE3-5F6BB0B58FAE}" destId="{7DD35537-3631-4D55-A675-07ADD2A0175C}" srcOrd="2" destOrd="0" parTransId="{35A74A4B-3A0E-4D51-9A3E-1EA99A15ECC3}" sibTransId="{0E90B9E1-0BA8-41B8-8F2A-C6DCB83BF75F}"/>
    <dgm:cxn modelId="{606920AE-5C8F-4852-969D-1722F0AD4077}" type="presOf" srcId="{CB76926B-4680-4871-9F88-6009B6BFA01D}" destId="{8201709E-C92F-4812-844D-16DCD7C22A96}" srcOrd="0" destOrd="0" presId="urn:microsoft.com/office/officeart/2005/8/layout/chevron2"/>
    <dgm:cxn modelId="{53832168-2831-4A40-BC07-262219E08E71}" type="presOf" srcId="{BC86B8F0-62FA-4630-A4B6-9E7E4C9D5190}" destId="{012A18FB-8FB9-4AC8-B2FF-638C590DD823}" srcOrd="0" destOrd="0" presId="urn:microsoft.com/office/officeart/2005/8/layout/chevron2"/>
    <dgm:cxn modelId="{F15201C4-914B-4D24-BDF6-BD39E47A3E57}" type="presOf" srcId="{A1FF730D-FA08-4CD5-A3ED-DCEAB8C7900D}" destId="{2A8CBCD6-F7AD-4E84-B6C7-1310D7ABAAC7}" srcOrd="0" destOrd="0" presId="urn:microsoft.com/office/officeart/2005/8/layout/chevron2"/>
    <dgm:cxn modelId="{594FC2FC-0A37-4DF1-8560-0972AED1CFFC}" srcId="{7DD35537-3631-4D55-A675-07ADD2A0175C}" destId="{BC86B8F0-62FA-4630-A4B6-9E7E4C9D5190}" srcOrd="0" destOrd="0" parTransId="{C471FA50-1370-403C-AE6B-0301A1DF6321}" sibTransId="{A4C94B37-2F28-4842-ADF1-E4174D429028}"/>
    <dgm:cxn modelId="{FC2CA3EE-84AE-43CD-A3A1-D7D35D8628DA}" srcId="{04D686EB-EBF9-4BB9-B554-814D2EE5F47A}" destId="{A1FF730D-FA08-4CD5-A3ED-DCEAB8C7900D}" srcOrd="0" destOrd="0" parTransId="{F9CB0B42-C065-4F0F-A2D9-828AD4654AC6}" sibTransId="{F570DCAB-763B-44E6-96CC-B56A12E3C408}"/>
    <dgm:cxn modelId="{8A5CACEC-81F8-4994-9431-3EB9C2AFFD92}" srcId="{CB76926B-4680-4871-9F88-6009B6BFA01D}" destId="{307156DF-B862-4D0F-8269-B5CFCA8C2C41}" srcOrd="0" destOrd="0" parTransId="{9BE23E9F-E4F0-46B6-9BDE-7D04217BF381}" sibTransId="{978E5AF6-5C20-4DAD-833D-BC3D26C56FF1}"/>
    <dgm:cxn modelId="{E63DB972-D232-468D-A768-1BCE9534912C}" type="presOf" srcId="{87AFB9FC-EFC6-44E4-9EE3-5F6BB0B58FAE}" destId="{847CBFCB-E3EB-46DE-B5C6-8D9F7009B95E}" srcOrd="0" destOrd="0" presId="urn:microsoft.com/office/officeart/2005/8/layout/chevron2"/>
    <dgm:cxn modelId="{9A442796-E7C9-4FCA-98F9-2DC394070158}" type="presParOf" srcId="{847CBFCB-E3EB-46DE-B5C6-8D9F7009B95E}" destId="{A401D011-A524-499C-BE5E-BF6A44E1FA22}" srcOrd="0" destOrd="0" presId="urn:microsoft.com/office/officeart/2005/8/layout/chevron2"/>
    <dgm:cxn modelId="{89E7B11A-07CC-4836-9041-FC56D477332D}" type="presParOf" srcId="{A401D011-A524-499C-BE5E-BF6A44E1FA22}" destId="{8201709E-C92F-4812-844D-16DCD7C22A96}" srcOrd="0" destOrd="0" presId="urn:microsoft.com/office/officeart/2005/8/layout/chevron2"/>
    <dgm:cxn modelId="{F6FA2B2D-85DD-4050-B355-AE6D66D91653}" type="presParOf" srcId="{A401D011-A524-499C-BE5E-BF6A44E1FA22}" destId="{578C400C-9263-418D-B0FC-DB398F5F40BC}" srcOrd="1" destOrd="0" presId="urn:microsoft.com/office/officeart/2005/8/layout/chevron2"/>
    <dgm:cxn modelId="{5471ADF2-2F6B-44DC-9054-F0F9E16B3073}" type="presParOf" srcId="{847CBFCB-E3EB-46DE-B5C6-8D9F7009B95E}" destId="{AD7F800C-852B-4421-BF25-D08E711C009A}" srcOrd="1" destOrd="0" presId="urn:microsoft.com/office/officeart/2005/8/layout/chevron2"/>
    <dgm:cxn modelId="{02A34C8A-525C-41CE-86D7-9A737F3C1851}" type="presParOf" srcId="{847CBFCB-E3EB-46DE-B5C6-8D9F7009B95E}" destId="{5BA8B264-9423-452B-8C60-63FA3D2EB10B}" srcOrd="2" destOrd="0" presId="urn:microsoft.com/office/officeart/2005/8/layout/chevron2"/>
    <dgm:cxn modelId="{C6D7DC64-CC5E-468E-896C-E9382DC97A3E}" type="presParOf" srcId="{5BA8B264-9423-452B-8C60-63FA3D2EB10B}" destId="{66D321B2-8088-4080-8EDD-AC2750BB7731}" srcOrd="0" destOrd="0" presId="urn:microsoft.com/office/officeart/2005/8/layout/chevron2"/>
    <dgm:cxn modelId="{2C5C2502-D347-49A1-81DE-811CC20933BF}" type="presParOf" srcId="{5BA8B264-9423-452B-8C60-63FA3D2EB10B}" destId="{2A8CBCD6-F7AD-4E84-B6C7-1310D7ABAAC7}" srcOrd="1" destOrd="0" presId="urn:microsoft.com/office/officeart/2005/8/layout/chevron2"/>
    <dgm:cxn modelId="{48B3281F-50F7-40CA-9E7B-D89828EF0959}" type="presParOf" srcId="{847CBFCB-E3EB-46DE-B5C6-8D9F7009B95E}" destId="{5C57DAF8-9880-4D12-90DF-A7845C3B019D}" srcOrd="3" destOrd="0" presId="urn:microsoft.com/office/officeart/2005/8/layout/chevron2"/>
    <dgm:cxn modelId="{AE535062-A054-415F-B2D2-CF28F8D0617B}" type="presParOf" srcId="{847CBFCB-E3EB-46DE-B5C6-8D9F7009B95E}" destId="{1E7C9574-55A0-4E39-9EC4-F524A196D964}" srcOrd="4" destOrd="0" presId="urn:microsoft.com/office/officeart/2005/8/layout/chevron2"/>
    <dgm:cxn modelId="{68D1F874-CCBF-4138-B91B-4D3BE228B6D5}" type="presParOf" srcId="{1E7C9574-55A0-4E39-9EC4-F524A196D964}" destId="{F230285A-A117-4392-9DB3-974DA6766820}" srcOrd="0" destOrd="0" presId="urn:microsoft.com/office/officeart/2005/8/layout/chevron2"/>
    <dgm:cxn modelId="{6368B9CA-7D2F-4CBE-8CE0-71AA2C99B77C}" type="presParOf" srcId="{1E7C9574-55A0-4E39-9EC4-F524A196D964}" destId="{012A18FB-8FB9-4AC8-B2FF-638C590DD823}" srcOrd="1" destOrd="0" presId="urn:microsoft.com/office/officeart/2005/8/layout/chevron2"/>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DA952953-705E-4B68-8EDD-AE5FA417435E}">
      <dsp:nvSpPr>
        <dsp:cNvPr id="0" name=""/>
        <dsp:cNvSpPr/>
      </dsp:nvSpPr>
      <dsp:spPr>
        <a:xfrm>
          <a:off x="-5557936" y="-851022"/>
          <a:ext cx="6618457" cy="6618457"/>
        </a:xfrm>
        <a:prstGeom prst="blockArc">
          <a:avLst>
            <a:gd name="adj1" fmla="val 18900000"/>
            <a:gd name="adj2" fmla="val 2700000"/>
            <a:gd name="adj3" fmla="val 326"/>
          </a:avLst>
        </a:prstGeom>
        <a:noFill/>
        <a:ln w="15875" cap="rnd"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9062F635-97CB-4821-9B31-245193CB006C}">
      <dsp:nvSpPr>
        <dsp:cNvPr id="0" name=""/>
        <dsp:cNvSpPr/>
      </dsp:nvSpPr>
      <dsp:spPr>
        <a:xfrm>
          <a:off x="682397" y="491641"/>
          <a:ext cx="5478277" cy="983282"/>
        </a:xfrm>
        <a:prstGeom prst="rect">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80480" tIns="40640" rIns="40640" bIns="40640" numCol="1" spcCol="1270" anchor="ctr" anchorCtr="0">
          <a:noAutofit/>
        </a:bodyPr>
        <a:lstStyle/>
        <a:p>
          <a:pPr lvl="0" algn="l" defTabSz="711200">
            <a:lnSpc>
              <a:spcPct val="90000"/>
            </a:lnSpc>
            <a:spcBef>
              <a:spcPct val="0"/>
            </a:spcBef>
            <a:spcAft>
              <a:spcPct val="35000"/>
            </a:spcAft>
          </a:pPr>
          <a:r>
            <a:rPr lang="kk-KZ" sz="1600" kern="1200" dirty="0" smtClean="0"/>
            <a:t>Артықшылықтары: ресурстарды тез жұмылдыру және мақсатқа жету үшін табандылық</a:t>
          </a:r>
          <a:endParaRPr lang="ru-RU" sz="1600" kern="1200" dirty="0">
            <a:solidFill>
              <a:schemeClr val="tx1"/>
            </a:solidFill>
          </a:endParaRPr>
        </a:p>
      </dsp:txBody>
      <dsp:txXfrm>
        <a:off x="682397" y="491641"/>
        <a:ext cx="5478277" cy="983282"/>
      </dsp:txXfrm>
    </dsp:sp>
    <dsp:sp modelId="{B804AD68-E56D-474C-9ECE-2410CCF9DCFA}">
      <dsp:nvSpPr>
        <dsp:cNvPr id="0" name=""/>
        <dsp:cNvSpPr/>
      </dsp:nvSpPr>
      <dsp:spPr>
        <a:xfrm>
          <a:off x="67846" y="368730"/>
          <a:ext cx="1229103" cy="1229103"/>
        </a:xfrm>
        <a:prstGeom prst="ellipse">
          <a:avLst/>
        </a:prstGeom>
        <a:solidFill>
          <a:schemeClr val="lt1">
            <a:hueOff val="0"/>
            <a:satOff val="0"/>
            <a:lumOff val="0"/>
            <a:alphaOff val="0"/>
          </a:schemeClr>
        </a:solidFill>
        <a:ln w="1587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13D47B91-67D4-4078-BEC3-549271ADEEF2}">
      <dsp:nvSpPr>
        <dsp:cNvPr id="0" name=""/>
        <dsp:cNvSpPr/>
      </dsp:nvSpPr>
      <dsp:spPr>
        <a:xfrm>
          <a:off x="1039821" y="1966564"/>
          <a:ext cx="5120854" cy="983282"/>
        </a:xfrm>
        <a:prstGeom prst="rect">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80480" tIns="40640" rIns="40640" bIns="40640" numCol="1" spcCol="1270" anchor="ctr" anchorCtr="0">
          <a:noAutofit/>
        </a:bodyPr>
        <a:lstStyle/>
        <a:p>
          <a:pPr lvl="0" algn="l" defTabSz="711200">
            <a:lnSpc>
              <a:spcPct val="90000"/>
            </a:lnSpc>
            <a:spcBef>
              <a:spcPct val="0"/>
            </a:spcBef>
            <a:spcAft>
              <a:spcPct val="35000"/>
            </a:spcAft>
          </a:pPr>
          <a:r>
            <a:rPr lang="kk-KZ" sz="1600" kern="1200" dirty="0" smtClean="0"/>
            <a:t>Кемшіліктері: азшылықтың пікірін және ықтимал әлеуметтік шиеленісті елемеу. </a:t>
          </a:r>
          <a:endParaRPr lang="ru-RU" sz="1600" kern="1200" dirty="0">
            <a:solidFill>
              <a:schemeClr val="tx1"/>
            </a:solidFill>
          </a:endParaRPr>
        </a:p>
      </dsp:txBody>
      <dsp:txXfrm>
        <a:off x="1039821" y="1966564"/>
        <a:ext cx="5120854" cy="983282"/>
      </dsp:txXfrm>
    </dsp:sp>
    <dsp:sp modelId="{DAC008BC-3A92-4E0C-9EAE-B54C2683947E}">
      <dsp:nvSpPr>
        <dsp:cNvPr id="0" name=""/>
        <dsp:cNvSpPr/>
      </dsp:nvSpPr>
      <dsp:spPr>
        <a:xfrm>
          <a:off x="425269" y="1843654"/>
          <a:ext cx="1229103" cy="1229103"/>
        </a:xfrm>
        <a:prstGeom prst="ellipse">
          <a:avLst/>
        </a:prstGeom>
        <a:solidFill>
          <a:schemeClr val="lt1">
            <a:hueOff val="0"/>
            <a:satOff val="0"/>
            <a:lumOff val="0"/>
            <a:alphaOff val="0"/>
          </a:schemeClr>
        </a:solidFill>
        <a:ln w="1587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6B66EDDA-0787-4434-867A-BC912CA58B0D}">
      <dsp:nvSpPr>
        <dsp:cNvPr id="0" name=""/>
        <dsp:cNvSpPr/>
      </dsp:nvSpPr>
      <dsp:spPr>
        <a:xfrm>
          <a:off x="682397" y="3441488"/>
          <a:ext cx="5478277" cy="983282"/>
        </a:xfrm>
        <a:prstGeom prst="rect">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80480" tIns="40640" rIns="40640" bIns="40640" numCol="1" spcCol="1270" anchor="ctr" anchorCtr="0">
          <a:noAutofit/>
        </a:bodyPr>
        <a:lstStyle/>
        <a:p>
          <a:pPr lvl="0" algn="l" defTabSz="711200" rtl="0">
            <a:lnSpc>
              <a:spcPct val="90000"/>
            </a:lnSpc>
            <a:spcBef>
              <a:spcPct val="0"/>
            </a:spcBef>
            <a:spcAft>
              <a:spcPct val="35000"/>
            </a:spcAft>
          </a:pPr>
          <a:r>
            <a:rPr lang="kk-KZ" sz="1600" kern="1200" dirty="0" smtClean="0"/>
            <a:t>Жетілдіру жолдары: басқаларды тыңдау, азшылықтың пікірімен санасу, қарсыластарды басуды емес, оларды сендіру қабілеттерін дамыту.</a:t>
          </a:r>
          <a:r>
            <a:rPr kumimoji="0" lang="kk-KZ" sz="1600" b="0" i="0" u="none" strike="noStrike" kern="1200" cap="none" normalizeH="0" baseline="0" dirty="0" smtClean="0">
              <a:ln>
                <a:noFill/>
              </a:ln>
              <a:solidFill>
                <a:schemeClr val="tx1"/>
              </a:solidFill>
              <a:effectLst/>
              <a:latin typeface="Times New Roman" pitchFamily="18" charset="0"/>
              <a:ea typeface="Calibri" pitchFamily="34" charset="0"/>
              <a:cs typeface="Times New Roman" pitchFamily="18" charset="0"/>
            </a:rPr>
            <a:t>.</a:t>
          </a:r>
          <a:endParaRPr lang="ru-RU" sz="1600" kern="1200" dirty="0"/>
        </a:p>
      </dsp:txBody>
      <dsp:txXfrm>
        <a:off x="682397" y="3441488"/>
        <a:ext cx="5478277" cy="983282"/>
      </dsp:txXfrm>
    </dsp:sp>
    <dsp:sp modelId="{60DA717C-8064-40C5-8C53-D6A2AC7F6472}">
      <dsp:nvSpPr>
        <dsp:cNvPr id="0" name=""/>
        <dsp:cNvSpPr/>
      </dsp:nvSpPr>
      <dsp:spPr>
        <a:xfrm>
          <a:off x="67846" y="3318578"/>
          <a:ext cx="1229103" cy="1229103"/>
        </a:xfrm>
        <a:prstGeom prst="ellipse">
          <a:avLst/>
        </a:prstGeom>
        <a:solidFill>
          <a:schemeClr val="lt1">
            <a:hueOff val="0"/>
            <a:satOff val="0"/>
            <a:lumOff val="0"/>
            <a:alphaOff val="0"/>
          </a:schemeClr>
        </a:solidFill>
        <a:ln w="1587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drawing2.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8201709E-C92F-4812-844D-16DCD7C22A96}">
      <dsp:nvSpPr>
        <dsp:cNvPr id="0" name=""/>
        <dsp:cNvSpPr/>
      </dsp:nvSpPr>
      <dsp:spPr>
        <a:xfrm rot="5400000">
          <a:off x="-233752" y="235655"/>
          <a:ext cx="1558351" cy="1090846"/>
        </a:xfrm>
        <a:prstGeom prst="chevron">
          <a:avLst/>
        </a:prstGeom>
        <a:solidFill>
          <a:schemeClr val="accent1">
            <a:hueOff val="0"/>
            <a:satOff val="0"/>
            <a:lumOff val="0"/>
            <a:alphaOff val="0"/>
          </a:schemeClr>
        </a:solidFill>
        <a:ln w="1587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050" tIns="19050" rIns="19050" bIns="19050" numCol="1" spcCol="1270" anchor="ctr" anchorCtr="0">
          <a:noAutofit/>
        </a:bodyPr>
        <a:lstStyle/>
        <a:p>
          <a:pPr lvl="0" algn="ctr" defTabSz="1333500">
            <a:lnSpc>
              <a:spcPct val="90000"/>
            </a:lnSpc>
            <a:spcBef>
              <a:spcPct val="0"/>
            </a:spcBef>
            <a:spcAft>
              <a:spcPct val="35000"/>
            </a:spcAft>
          </a:pPr>
          <a:r>
            <a:rPr lang="ru-RU" sz="3000" kern="1200" dirty="0" smtClean="0"/>
            <a:t>1</a:t>
          </a:r>
          <a:endParaRPr lang="ru-RU" sz="3000" kern="1200" dirty="0"/>
        </a:p>
      </dsp:txBody>
      <dsp:txXfrm rot="5400000">
        <a:off x="-233752" y="235655"/>
        <a:ext cx="1558351" cy="1090846"/>
      </dsp:txXfrm>
    </dsp:sp>
    <dsp:sp modelId="{578C400C-9263-418D-B0FC-DB398F5F40BC}">
      <dsp:nvSpPr>
        <dsp:cNvPr id="0" name=""/>
        <dsp:cNvSpPr/>
      </dsp:nvSpPr>
      <dsp:spPr>
        <a:xfrm rot="5400000">
          <a:off x="5313323" y="-4220574"/>
          <a:ext cx="1012928" cy="9457883"/>
        </a:xfrm>
        <a:prstGeom prst="round2SameRect">
          <a:avLst/>
        </a:prstGeom>
        <a:solidFill>
          <a:schemeClr val="lt1">
            <a:alpha val="90000"/>
            <a:hueOff val="0"/>
            <a:satOff val="0"/>
            <a:lumOff val="0"/>
            <a:alphaOff val="0"/>
          </a:schemeClr>
        </a:solidFill>
        <a:ln w="1587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49352" tIns="13335" rIns="13335" bIns="13335" numCol="1" spcCol="1270" anchor="ctr" anchorCtr="0">
          <a:noAutofit/>
        </a:bodyPr>
        <a:lstStyle/>
        <a:p>
          <a:pPr marL="228600" lvl="1" indent="-228600" algn="l" defTabSz="933450" rtl="0">
            <a:lnSpc>
              <a:spcPct val="90000"/>
            </a:lnSpc>
            <a:spcBef>
              <a:spcPct val="0"/>
            </a:spcBef>
            <a:spcAft>
              <a:spcPct val="15000"/>
            </a:spcAft>
            <a:buChar char="••"/>
          </a:pPr>
          <a:r>
            <a:rPr lang="kk-KZ" sz="2100" kern="1200" dirty="0" smtClean="0">
              <a:latin typeface="Times New Roman" panose="02020603050405020304" pitchFamily="18" charset="0"/>
              <a:cs typeface="Times New Roman" panose="02020603050405020304" pitchFamily="18" charset="0"/>
            </a:rPr>
            <a:t>Педагогикалық іс-әрекеттің құрамдас бөліктерінің әрқайсысы педагогикалық міндеттердің белгілі бір түрін шешуге бағытталған, олардың тиімді шешімін аталған көшбасшылық қасиеттер қамтамасыз етеді. </a:t>
          </a:r>
          <a:endParaRPr lang="ru-RU" sz="2100" kern="1200" dirty="0">
            <a:latin typeface="Times New Roman" panose="02020603050405020304" pitchFamily="18" charset="0"/>
            <a:cs typeface="Times New Roman" panose="02020603050405020304" pitchFamily="18" charset="0"/>
          </a:endParaRPr>
        </a:p>
      </dsp:txBody>
      <dsp:txXfrm rot="5400000">
        <a:off x="5313323" y="-4220574"/>
        <a:ext cx="1012928" cy="9457883"/>
      </dsp:txXfrm>
    </dsp:sp>
    <dsp:sp modelId="{66D321B2-8088-4080-8EDD-AC2750BB7731}">
      <dsp:nvSpPr>
        <dsp:cNvPr id="0" name=""/>
        <dsp:cNvSpPr/>
      </dsp:nvSpPr>
      <dsp:spPr>
        <a:xfrm rot="5400000">
          <a:off x="-233752" y="1599404"/>
          <a:ext cx="1558351" cy="1090846"/>
        </a:xfrm>
        <a:prstGeom prst="chevron">
          <a:avLst/>
        </a:prstGeom>
        <a:solidFill>
          <a:schemeClr val="accent1">
            <a:hueOff val="0"/>
            <a:satOff val="0"/>
            <a:lumOff val="0"/>
            <a:alphaOff val="0"/>
          </a:schemeClr>
        </a:solidFill>
        <a:ln w="1587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050" tIns="19050" rIns="19050" bIns="19050" numCol="1" spcCol="1270" anchor="ctr" anchorCtr="0">
          <a:noAutofit/>
        </a:bodyPr>
        <a:lstStyle/>
        <a:p>
          <a:pPr lvl="0" algn="ctr" defTabSz="1333500">
            <a:lnSpc>
              <a:spcPct val="90000"/>
            </a:lnSpc>
            <a:spcBef>
              <a:spcPct val="0"/>
            </a:spcBef>
            <a:spcAft>
              <a:spcPct val="35000"/>
            </a:spcAft>
          </a:pPr>
          <a:r>
            <a:rPr lang="ru-RU" sz="3000" kern="1200" dirty="0" smtClean="0"/>
            <a:t>2</a:t>
          </a:r>
          <a:endParaRPr lang="ru-RU" sz="3000" kern="1200" dirty="0"/>
        </a:p>
      </dsp:txBody>
      <dsp:txXfrm rot="5400000">
        <a:off x="-233752" y="1599404"/>
        <a:ext cx="1558351" cy="1090846"/>
      </dsp:txXfrm>
    </dsp:sp>
    <dsp:sp modelId="{2A8CBCD6-F7AD-4E84-B6C7-1310D7ABAAC7}">
      <dsp:nvSpPr>
        <dsp:cNvPr id="0" name=""/>
        <dsp:cNvSpPr/>
      </dsp:nvSpPr>
      <dsp:spPr>
        <a:xfrm rot="5400000">
          <a:off x="5313323" y="-2856825"/>
          <a:ext cx="1012928" cy="9457883"/>
        </a:xfrm>
        <a:prstGeom prst="round2SameRect">
          <a:avLst/>
        </a:prstGeom>
        <a:solidFill>
          <a:schemeClr val="lt1">
            <a:alpha val="90000"/>
            <a:hueOff val="0"/>
            <a:satOff val="0"/>
            <a:lumOff val="0"/>
            <a:alphaOff val="0"/>
          </a:schemeClr>
        </a:solidFill>
        <a:ln w="1587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49352" tIns="13335" rIns="13335" bIns="13335" numCol="1" spcCol="1270" anchor="ctr" anchorCtr="0">
          <a:noAutofit/>
        </a:bodyPr>
        <a:lstStyle/>
        <a:p>
          <a:pPr marL="228600" lvl="1" indent="-228600" algn="l" defTabSz="933450" rtl="0">
            <a:lnSpc>
              <a:spcPct val="90000"/>
            </a:lnSpc>
            <a:spcBef>
              <a:spcPct val="0"/>
            </a:spcBef>
            <a:spcAft>
              <a:spcPct val="15000"/>
            </a:spcAft>
            <a:buChar char="••"/>
          </a:pPr>
          <a:r>
            <a:rPr kumimoji="0" lang="kk-KZ" sz="2100" b="0" i="0" u="none" strike="noStrike" kern="1200"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lang="kk-KZ" sz="2100" kern="1200" dirty="0" smtClean="0">
              <a:latin typeface="Times New Roman" panose="02020603050405020304" pitchFamily="18" charset="0"/>
              <a:cs typeface="Times New Roman" panose="02020603050405020304" pitchFamily="18" charset="0"/>
            </a:rPr>
            <a:t>Өзінің көшбасшылық әлеуетін сезіну дәрежесі және оны одан әрі арттыру қажеттілігі — педагогтың кәсіби-педагогикалық құзыреттілігін дамытудың маңызды шарты, мысалы: айналасындағыларға тиімді әсер ету қабілеті</a:t>
          </a:r>
          <a:r>
            <a:rPr lang="kk-KZ" sz="2100" kern="1200" dirty="0" smtClean="0"/>
            <a:t>;</a:t>
          </a:r>
          <a:endParaRPr lang="ru-RU" sz="2100" kern="1200" dirty="0"/>
        </a:p>
      </dsp:txBody>
      <dsp:txXfrm rot="5400000">
        <a:off x="5313323" y="-2856825"/>
        <a:ext cx="1012928" cy="9457883"/>
      </dsp:txXfrm>
    </dsp:sp>
    <dsp:sp modelId="{F230285A-A117-4392-9DB3-974DA6766820}">
      <dsp:nvSpPr>
        <dsp:cNvPr id="0" name=""/>
        <dsp:cNvSpPr/>
      </dsp:nvSpPr>
      <dsp:spPr>
        <a:xfrm rot="5400000">
          <a:off x="-233752" y="2963154"/>
          <a:ext cx="1558351" cy="1090846"/>
        </a:xfrm>
        <a:prstGeom prst="chevron">
          <a:avLst/>
        </a:prstGeom>
        <a:solidFill>
          <a:schemeClr val="accent1">
            <a:hueOff val="0"/>
            <a:satOff val="0"/>
            <a:lumOff val="0"/>
            <a:alphaOff val="0"/>
          </a:schemeClr>
        </a:solidFill>
        <a:ln w="1587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050" tIns="19050" rIns="19050" bIns="19050" numCol="1" spcCol="1270" anchor="ctr" anchorCtr="0">
          <a:noAutofit/>
        </a:bodyPr>
        <a:lstStyle/>
        <a:p>
          <a:pPr lvl="0" algn="ctr" defTabSz="1333500">
            <a:lnSpc>
              <a:spcPct val="90000"/>
            </a:lnSpc>
            <a:spcBef>
              <a:spcPct val="0"/>
            </a:spcBef>
            <a:spcAft>
              <a:spcPct val="35000"/>
            </a:spcAft>
          </a:pPr>
          <a:r>
            <a:rPr lang="ru-RU" sz="3000" kern="1200" dirty="0" smtClean="0"/>
            <a:t>3</a:t>
          </a:r>
          <a:endParaRPr lang="ru-RU" sz="3000" kern="1200" dirty="0"/>
        </a:p>
      </dsp:txBody>
      <dsp:txXfrm rot="5400000">
        <a:off x="-233752" y="2963154"/>
        <a:ext cx="1558351" cy="1090846"/>
      </dsp:txXfrm>
    </dsp:sp>
    <dsp:sp modelId="{012A18FB-8FB9-4AC8-B2FF-638C590DD823}">
      <dsp:nvSpPr>
        <dsp:cNvPr id="0" name=""/>
        <dsp:cNvSpPr/>
      </dsp:nvSpPr>
      <dsp:spPr>
        <a:xfrm rot="5400000">
          <a:off x="5313323" y="-1493076"/>
          <a:ext cx="1012928" cy="9457883"/>
        </a:xfrm>
        <a:prstGeom prst="round2SameRect">
          <a:avLst/>
        </a:prstGeom>
        <a:solidFill>
          <a:schemeClr val="lt1">
            <a:alpha val="90000"/>
            <a:hueOff val="0"/>
            <a:satOff val="0"/>
            <a:lumOff val="0"/>
            <a:alphaOff val="0"/>
          </a:schemeClr>
        </a:solidFill>
        <a:ln w="1587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49352" tIns="13335" rIns="13335" bIns="13335" numCol="1" spcCol="1270" anchor="ctr" anchorCtr="0">
          <a:noAutofit/>
        </a:bodyPr>
        <a:lstStyle/>
        <a:p>
          <a:pPr marL="228600" lvl="1" indent="-228600" algn="l" defTabSz="933450" rtl="0">
            <a:lnSpc>
              <a:spcPct val="90000"/>
            </a:lnSpc>
            <a:spcBef>
              <a:spcPct val="0"/>
            </a:spcBef>
            <a:spcAft>
              <a:spcPct val="15000"/>
            </a:spcAft>
            <a:buChar char="••"/>
          </a:pPr>
          <a:r>
            <a:rPr lang="kk-KZ" sz="2100" kern="1200" dirty="0" smtClean="0">
              <a:latin typeface="Times New Roman" panose="02020603050405020304" pitchFamily="18" charset="0"/>
              <a:cs typeface="Times New Roman" panose="02020603050405020304" pitchFamily="18" charset="0"/>
            </a:rPr>
            <a:t>ішкі өзін-өзі реттеу қабілеті; жеке мақсат қою және құндылықты өзін-өзі анықтау қабілеті; топтың мүдделерін түсіну және қорғау қабілеті</a:t>
          </a:r>
          <a:endParaRPr lang="ru-RU" sz="2100" kern="1200" dirty="0">
            <a:latin typeface="Times New Roman" panose="02020603050405020304" pitchFamily="18" charset="0"/>
            <a:cs typeface="Times New Roman" panose="02020603050405020304" pitchFamily="18" charset="0"/>
          </a:endParaRPr>
        </a:p>
      </dsp:txBody>
      <dsp:txXfrm rot="5400000">
        <a:off x="5313323" y="-1493076"/>
        <a:ext cx="1012928" cy="9457883"/>
      </dsp:txXfrm>
    </dsp:sp>
  </dsp:spTree>
</dsp:drawing>
</file>

<file path=ppt/diagrams/layout1.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layout2.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E6B4E27-536F-4960-8571-2EC83F4D3D9C}" type="datetimeFigureOut">
              <a:rPr lang="ru-RU" smtClean="0"/>
              <a:pPr/>
              <a:t>11.10.2023</a:t>
            </a:fld>
            <a:endParaRPr lang="ru-RU"/>
          </a:p>
        </p:txBody>
      </p:sp>
      <p:sp>
        <p:nvSpPr>
          <p:cNvPr id="4" name="Образ слайда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7476516-F70E-4B4F-98D2-C5649E749029}" type="slidenum">
              <a:rPr lang="ru-RU" smtClean="0"/>
              <a:pPr/>
              <a:t>‹#›</a:t>
            </a:fld>
            <a:endParaRPr lang="ru-RU"/>
          </a:p>
        </p:txBody>
      </p:sp>
    </p:spTree>
    <p:extLst>
      <p:ext uri="{BB962C8B-B14F-4D97-AF65-F5344CB8AC3E}">
        <p14:creationId xmlns:p14="http://schemas.microsoft.com/office/powerpoint/2010/main" xmlns="" val="253302814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ru-RU" smtClean="0"/>
              <a:t>Образец заголовка</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68F46F94-6A76-4546-AB4E-8591D96FEACB}" type="datetimeFigureOut">
              <a:rPr lang="ru-RU" smtClean="0"/>
              <a:pPr/>
              <a:t>11.10.2023</a:t>
            </a:fld>
            <a:endParaRPr lang="ru-RU"/>
          </a:p>
        </p:txBody>
      </p:sp>
      <p:sp>
        <p:nvSpPr>
          <p:cNvPr id="5" name="Footer Placeholder 4"/>
          <p:cNvSpPr>
            <a:spLocks noGrp="1"/>
          </p:cNvSpPr>
          <p:nvPr>
            <p:ph type="ftr" sz="quarter" idx="11"/>
          </p:nvPr>
        </p:nvSpPr>
        <p:spPr/>
        <p:txBody>
          <a:bodyPr/>
          <a:lstStyle/>
          <a:p>
            <a:endParaRPr lang="ru-RU"/>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C1C5A66-5B41-48C7-9F9E-806A7D2587CC}" type="slidenum">
              <a:rPr lang="ru-RU" smtClean="0"/>
              <a:pPr/>
              <a:t>‹#›</a:t>
            </a:fld>
            <a:endParaRPr lang="ru-RU"/>
          </a:p>
        </p:txBody>
      </p:sp>
    </p:spTree>
    <p:extLst>
      <p:ext uri="{BB962C8B-B14F-4D97-AF65-F5344CB8AC3E}">
        <p14:creationId xmlns:p14="http://schemas.microsoft.com/office/powerpoint/2010/main" xmlns="" val="2397619066"/>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68F46F94-6A76-4546-AB4E-8591D96FEACB}" type="datetimeFigureOut">
              <a:rPr lang="ru-RU" smtClean="0"/>
              <a:pPr/>
              <a:t>11.10.2023</a:t>
            </a:fld>
            <a:endParaRPr lang="ru-RU"/>
          </a:p>
        </p:txBody>
      </p:sp>
      <p:sp>
        <p:nvSpPr>
          <p:cNvPr id="5" name="Footer Placeholder 4"/>
          <p:cNvSpPr>
            <a:spLocks noGrp="1"/>
          </p:cNvSpPr>
          <p:nvPr>
            <p:ph type="ftr" sz="quarter" idx="11"/>
          </p:nvPr>
        </p:nvSpPr>
        <p:spPr/>
        <p:txBody>
          <a:bodyPr/>
          <a:lstStyle/>
          <a:p>
            <a:endParaRPr lang="ru-RU"/>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C1C5A66-5B41-48C7-9F9E-806A7D2587CC}" type="slidenum">
              <a:rPr lang="ru-RU" smtClean="0"/>
              <a:pPr/>
              <a:t>‹#›</a:t>
            </a:fld>
            <a:endParaRPr lang="ru-RU"/>
          </a:p>
        </p:txBody>
      </p:sp>
    </p:spTree>
    <p:extLst>
      <p:ext uri="{BB962C8B-B14F-4D97-AF65-F5344CB8AC3E}">
        <p14:creationId xmlns:p14="http://schemas.microsoft.com/office/powerpoint/2010/main" xmlns="" val="1972600192"/>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ru-RU" smtClean="0"/>
              <a:t>Образец заголовка</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68F46F94-6A76-4546-AB4E-8591D96FEACB}" type="datetimeFigureOut">
              <a:rPr lang="ru-RU" smtClean="0"/>
              <a:pPr/>
              <a:t>11.10.2023</a:t>
            </a:fld>
            <a:endParaRPr lang="ru-RU"/>
          </a:p>
        </p:txBody>
      </p:sp>
      <p:sp>
        <p:nvSpPr>
          <p:cNvPr id="5" name="Footer Placeholder 4"/>
          <p:cNvSpPr>
            <a:spLocks noGrp="1"/>
          </p:cNvSpPr>
          <p:nvPr>
            <p:ph type="ftr" sz="quarter" idx="11"/>
          </p:nvPr>
        </p:nvSpPr>
        <p:spPr/>
        <p:txBody>
          <a:bodyPr/>
          <a:lstStyle/>
          <a:p>
            <a:endParaRPr lang="ru-RU"/>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C1C5A66-5B41-48C7-9F9E-806A7D2587CC}" type="slidenum">
              <a:rPr lang="ru-RU" smtClean="0"/>
              <a:pPr/>
              <a:t>‹#›</a:t>
            </a:fld>
            <a:endParaRPr lang="ru-RU"/>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xmlns="" val="2713334315"/>
      </p:ext>
    </p:extLst>
  </p:cSld>
  <p:clrMapOvr>
    <a:masterClrMapping/>
  </p:clrMapOvr>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ru-RU" smtClean="0"/>
              <a:t>Образец заголовка</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ru-RU" smtClean="0"/>
              <a:t>Образец текста</a:t>
            </a:r>
          </a:p>
        </p:txBody>
      </p:sp>
      <p:sp>
        <p:nvSpPr>
          <p:cNvPr id="5" name="Date Placeholder 4"/>
          <p:cNvSpPr>
            <a:spLocks noGrp="1"/>
          </p:cNvSpPr>
          <p:nvPr>
            <p:ph type="dt" sz="half" idx="10"/>
          </p:nvPr>
        </p:nvSpPr>
        <p:spPr/>
        <p:txBody>
          <a:bodyPr/>
          <a:lstStyle/>
          <a:p>
            <a:fld id="{68F46F94-6A76-4546-AB4E-8591D96FEACB}" type="datetimeFigureOut">
              <a:rPr lang="ru-RU" smtClean="0"/>
              <a:pPr/>
              <a:t>11.10.2023</a:t>
            </a:fld>
            <a:endParaRPr lang="ru-RU"/>
          </a:p>
        </p:txBody>
      </p:sp>
      <p:sp>
        <p:nvSpPr>
          <p:cNvPr id="6" name="Footer Placeholder 5"/>
          <p:cNvSpPr>
            <a:spLocks noGrp="1"/>
          </p:cNvSpPr>
          <p:nvPr>
            <p:ph type="ftr" sz="quarter" idx="11"/>
          </p:nvPr>
        </p:nvSpPr>
        <p:spPr/>
        <p:txBody>
          <a:bodyPr/>
          <a:lstStyle/>
          <a:p>
            <a:endParaRPr lang="ru-RU"/>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C1C5A66-5B41-48C7-9F9E-806A7D2587CC}" type="slidenum">
              <a:rPr lang="ru-RU" smtClean="0"/>
              <a:pPr/>
              <a:t>‹#›</a:t>
            </a:fld>
            <a:endParaRPr lang="ru-RU"/>
          </a:p>
        </p:txBody>
      </p:sp>
    </p:spTree>
    <p:extLst>
      <p:ext uri="{BB962C8B-B14F-4D97-AF65-F5344CB8AC3E}">
        <p14:creationId xmlns:p14="http://schemas.microsoft.com/office/powerpoint/2010/main" xmlns="" val="3050254921"/>
      </p:ext>
    </p:extLst>
  </p:cSld>
  <p:clrMapOvr>
    <a:masterClrMapping/>
  </p:clrMapOvr>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Цитата карточки имени">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ru-RU" smtClean="0"/>
              <a:t>Образец заголовка</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ru-RU" smtClean="0"/>
              <a:t>Образец текста</a:t>
            </a:r>
          </a:p>
        </p:txBody>
      </p:sp>
      <p:sp>
        <p:nvSpPr>
          <p:cNvPr id="5" name="Date Placeholder 4"/>
          <p:cNvSpPr>
            <a:spLocks noGrp="1"/>
          </p:cNvSpPr>
          <p:nvPr>
            <p:ph type="dt" sz="half" idx="10"/>
          </p:nvPr>
        </p:nvSpPr>
        <p:spPr/>
        <p:txBody>
          <a:bodyPr/>
          <a:lstStyle/>
          <a:p>
            <a:fld id="{68F46F94-6A76-4546-AB4E-8591D96FEACB}" type="datetimeFigureOut">
              <a:rPr lang="ru-RU" smtClean="0"/>
              <a:pPr/>
              <a:t>11.10.2023</a:t>
            </a:fld>
            <a:endParaRPr lang="ru-RU"/>
          </a:p>
        </p:txBody>
      </p:sp>
      <p:sp>
        <p:nvSpPr>
          <p:cNvPr id="6" name="Footer Placeholder 5"/>
          <p:cNvSpPr>
            <a:spLocks noGrp="1"/>
          </p:cNvSpPr>
          <p:nvPr>
            <p:ph type="ftr" sz="quarter" idx="11"/>
          </p:nvPr>
        </p:nvSpPr>
        <p:spPr/>
        <p:txBody>
          <a:bodyPr/>
          <a:lstStyle/>
          <a:p>
            <a:endParaRPr lang="ru-RU"/>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C1C5A66-5B41-48C7-9F9E-806A7D2587CC}" type="slidenum">
              <a:rPr lang="ru-RU" smtClean="0"/>
              <a:pPr/>
              <a:t>‹#›</a:t>
            </a:fld>
            <a:endParaRPr lang="ru-RU"/>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xmlns="" val="3977464575"/>
      </p:ext>
    </p:extLst>
  </p:cSld>
  <p:clrMapOvr>
    <a:masterClrMapping/>
  </p:clrMapOvr>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Истина или ложь">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ru-RU" smtClean="0"/>
              <a:t>Образец заголовка</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ru-RU" smtClean="0"/>
              <a:t>Образец текста</a:t>
            </a:r>
          </a:p>
        </p:txBody>
      </p:sp>
      <p:sp>
        <p:nvSpPr>
          <p:cNvPr id="5" name="Date Placeholder 4"/>
          <p:cNvSpPr>
            <a:spLocks noGrp="1"/>
          </p:cNvSpPr>
          <p:nvPr>
            <p:ph type="dt" sz="half" idx="10"/>
          </p:nvPr>
        </p:nvSpPr>
        <p:spPr/>
        <p:txBody>
          <a:bodyPr/>
          <a:lstStyle/>
          <a:p>
            <a:fld id="{68F46F94-6A76-4546-AB4E-8591D96FEACB}" type="datetimeFigureOut">
              <a:rPr lang="ru-RU" smtClean="0"/>
              <a:pPr/>
              <a:t>11.10.2023</a:t>
            </a:fld>
            <a:endParaRPr lang="ru-RU"/>
          </a:p>
        </p:txBody>
      </p:sp>
      <p:sp>
        <p:nvSpPr>
          <p:cNvPr id="6" name="Footer Placeholder 5"/>
          <p:cNvSpPr>
            <a:spLocks noGrp="1"/>
          </p:cNvSpPr>
          <p:nvPr>
            <p:ph type="ftr" sz="quarter" idx="11"/>
          </p:nvPr>
        </p:nvSpPr>
        <p:spPr/>
        <p:txBody>
          <a:bodyPr/>
          <a:lstStyle/>
          <a:p>
            <a:endParaRPr lang="ru-RU"/>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C1C5A66-5B41-48C7-9F9E-806A7D2587CC}" type="slidenum">
              <a:rPr lang="ru-RU" smtClean="0"/>
              <a:pPr/>
              <a:t>‹#›</a:t>
            </a:fld>
            <a:endParaRPr lang="ru-RU"/>
          </a:p>
        </p:txBody>
      </p:sp>
    </p:spTree>
    <p:extLst>
      <p:ext uri="{BB962C8B-B14F-4D97-AF65-F5344CB8AC3E}">
        <p14:creationId xmlns:p14="http://schemas.microsoft.com/office/powerpoint/2010/main" xmlns="" val="490282285"/>
      </p:ext>
    </p:extLst>
  </p:cSld>
  <p:clrMapOvr>
    <a:masterClrMapping/>
  </p:clrMapOvr>
  <p:timing>
    <p:tnLst>
      <p:par>
        <p:cTn id="1" dur="indefinite" restart="never" nodeType="tmRoot"/>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ancho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68F46F94-6A76-4546-AB4E-8591D96FEACB}" type="datetimeFigureOut">
              <a:rPr lang="ru-RU" smtClean="0"/>
              <a:pPr/>
              <a:t>11.10.2023</a:t>
            </a:fld>
            <a:endParaRPr lang="ru-RU"/>
          </a:p>
        </p:txBody>
      </p:sp>
      <p:sp>
        <p:nvSpPr>
          <p:cNvPr id="5" name="Footer Placeholder 4"/>
          <p:cNvSpPr>
            <a:spLocks noGrp="1"/>
          </p:cNvSpPr>
          <p:nvPr>
            <p:ph type="ftr" sz="quarter" idx="11"/>
          </p:nvPr>
        </p:nvSpPr>
        <p:spPr/>
        <p:txBody>
          <a:bodyPr/>
          <a:lstStyle/>
          <a:p>
            <a:endParaRPr lang="ru-RU"/>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C1C5A66-5B41-48C7-9F9E-806A7D2587CC}" type="slidenum">
              <a:rPr lang="ru-RU" smtClean="0"/>
              <a:pPr/>
              <a:t>‹#›</a:t>
            </a:fld>
            <a:endParaRPr lang="ru-RU"/>
          </a:p>
        </p:txBody>
      </p:sp>
    </p:spTree>
    <p:extLst>
      <p:ext uri="{BB962C8B-B14F-4D97-AF65-F5344CB8AC3E}">
        <p14:creationId xmlns:p14="http://schemas.microsoft.com/office/powerpoint/2010/main" xmlns="" val="3155900829"/>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par>
    </p:tn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68F46F94-6A76-4546-AB4E-8591D96FEACB}" type="datetimeFigureOut">
              <a:rPr lang="ru-RU" smtClean="0"/>
              <a:pPr/>
              <a:t>11.10.2023</a:t>
            </a:fld>
            <a:endParaRPr lang="ru-RU"/>
          </a:p>
        </p:txBody>
      </p:sp>
      <p:sp>
        <p:nvSpPr>
          <p:cNvPr id="5" name="Footer Placeholder 4"/>
          <p:cNvSpPr>
            <a:spLocks noGrp="1"/>
          </p:cNvSpPr>
          <p:nvPr>
            <p:ph type="ftr" sz="quarter" idx="11"/>
          </p:nvPr>
        </p:nvSpPr>
        <p:spPr/>
        <p:txBody>
          <a:bodyPr/>
          <a:lstStyle/>
          <a:p>
            <a:endParaRPr lang="ru-RU"/>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C1C5A66-5B41-48C7-9F9E-806A7D2587CC}" type="slidenum">
              <a:rPr lang="ru-RU" smtClean="0"/>
              <a:pPr/>
              <a:t>‹#›</a:t>
            </a:fld>
            <a:endParaRPr lang="ru-RU"/>
          </a:p>
        </p:txBody>
      </p:sp>
    </p:spTree>
    <p:extLst>
      <p:ext uri="{BB962C8B-B14F-4D97-AF65-F5344CB8AC3E}">
        <p14:creationId xmlns:p14="http://schemas.microsoft.com/office/powerpoint/2010/main" xmlns="" val="3779274011"/>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par>
    </p:tnLst>
  </p:timing>
</p:sldLayout>
</file>

<file path=ppt/slideLayouts/slideLayout17.xml><?xml version="1.0" encoding="utf-8"?>
<p:sldLayout xmlns:a="http://schemas.openxmlformats.org/drawingml/2006/main" xmlns:r="http://schemas.openxmlformats.org/officeDocument/2006/relationships" xmlns:p="http://schemas.openxmlformats.org/presentationml/2006/main" userDrawn="1">
  <p:cSld name="1_Титульный слайд">
    <p:bg>
      <p:bgPr>
        <a:solidFill>
          <a:schemeClr val="bg1"/>
        </a:solidFill>
        <a:effectLst/>
      </p:bgPr>
    </p:bg>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01AF572B-1776-4C62-ABA6-11249F8DEE95}"/>
              </a:ext>
            </a:extLst>
          </p:cNvPr>
          <p:cNvSpPr>
            <a:spLocks noGrp="1"/>
          </p:cNvSpPr>
          <p:nvPr>
            <p:ph type="ctrTitle"/>
          </p:nvPr>
        </p:nvSpPr>
        <p:spPr>
          <a:xfrm>
            <a:off x="231274" y="495894"/>
            <a:ext cx="7805821" cy="2387600"/>
          </a:xfrm>
        </p:spPr>
        <p:txBody>
          <a:bodyPr anchor="b"/>
          <a:lstStyle>
            <a:lvl1pPr algn="ctr">
              <a:defRPr sz="6000" b="1">
                <a:solidFill>
                  <a:schemeClr val="accent1"/>
                </a:solidFill>
              </a:defRPr>
            </a:lvl1pPr>
          </a:lstStyle>
          <a:p>
            <a:r>
              <a:rPr lang="ru-RU" dirty="0"/>
              <a:t>Образец заголовка</a:t>
            </a:r>
          </a:p>
        </p:txBody>
      </p:sp>
      <p:pic>
        <p:nvPicPr>
          <p:cNvPr id="8" name="Рисунок 7">
            <a:extLst>
              <a:ext uri="{FF2B5EF4-FFF2-40B4-BE49-F238E27FC236}">
                <a16:creationId xmlns:a16="http://schemas.microsoft.com/office/drawing/2014/main" xmlns="" id="{F39A5479-32F7-40D5-AEAA-86AD2F2CF327}"/>
              </a:ext>
            </a:extLst>
          </p:cNvPr>
          <p:cNvPicPr>
            <a:picLocks noChangeAspect="1"/>
          </p:cNvPicPr>
          <p:nvPr userDrawn="1"/>
        </p:nvPicPr>
        <p:blipFill>
          <a:blip r:embed="rId2" cstate="print">
            <a:extLst>
              <a:ext uri="{28A0092B-C50C-407E-A947-70E740481C1C}">
                <a14:useLocalDpi xmlns:a14="http://schemas.microsoft.com/office/drawing/2010/main" xmlns="" val="0"/>
              </a:ext>
            </a:extLst>
          </a:blip>
          <a:srcRect/>
          <a:stretch/>
        </p:blipFill>
        <p:spPr>
          <a:xfrm>
            <a:off x="6558548" y="2531662"/>
            <a:ext cx="5633452" cy="4345805"/>
          </a:xfrm>
          <a:prstGeom prst="rect">
            <a:avLst/>
          </a:prstGeom>
        </p:spPr>
      </p:pic>
      <p:sp>
        <p:nvSpPr>
          <p:cNvPr id="9" name="Блок-схема: подготовка 8">
            <a:extLst>
              <a:ext uri="{FF2B5EF4-FFF2-40B4-BE49-F238E27FC236}">
                <a16:creationId xmlns:a16="http://schemas.microsoft.com/office/drawing/2014/main" xmlns="" id="{E3C34BD0-1739-4B50-B134-8638CC270C9A}"/>
              </a:ext>
            </a:extLst>
          </p:cNvPr>
          <p:cNvSpPr/>
          <p:nvPr userDrawn="1"/>
        </p:nvSpPr>
        <p:spPr>
          <a:xfrm rot="2913810">
            <a:off x="-527302" y="4390960"/>
            <a:ext cx="4256654" cy="3746927"/>
          </a:xfrm>
          <a:custGeom>
            <a:avLst/>
            <a:gdLst>
              <a:gd name="connsiteX0" fmla="*/ 0 w 10000"/>
              <a:gd name="connsiteY0" fmla="*/ 5000 h 10000"/>
              <a:gd name="connsiteX1" fmla="*/ 2000 w 10000"/>
              <a:gd name="connsiteY1" fmla="*/ 0 h 10000"/>
              <a:gd name="connsiteX2" fmla="*/ 8000 w 10000"/>
              <a:gd name="connsiteY2" fmla="*/ 0 h 10000"/>
              <a:gd name="connsiteX3" fmla="*/ 10000 w 10000"/>
              <a:gd name="connsiteY3" fmla="*/ 5000 h 10000"/>
              <a:gd name="connsiteX4" fmla="*/ 8000 w 10000"/>
              <a:gd name="connsiteY4" fmla="*/ 10000 h 10000"/>
              <a:gd name="connsiteX5" fmla="*/ 2000 w 10000"/>
              <a:gd name="connsiteY5" fmla="*/ 10000 h 10000"/>
              <a:gd name="connsiteX6" fmla="*/ 0 w 10000"/>
              <a:gd name="connsiteY6" fmla="*/ 5000 h 10000"/>
              <a:gd name="connsiteX0" fmla="*/ 0 w 10000"/>
              <a:gd name="connsiteY0" fmla="*/ 5624 h 10624"/>
              <a:gd name="connsiteX1" fmla="*/ 2000 w 10000"/>
              <a:gd name="connsiteY1" fmla="*/ 624 h 10624"/>
              <a:gd name="connsiteX2" fmla="*/ 8000 w 10000"/>
              <a:gd name="connsiteY2" fmla="*/ 624 h 10624"/>
              <a:gd name="connsiteX3" fmla="*/ 10000 w 10000"/>
              <a:gd name="connsiteY3" fmla="*/ 5624 h 10624"/>
              <a:gd name="connsiteX4" fmla="*/ 8000 w 10000"/>
              <a:gd name="connsiteY4" fmla="*/ 10624 h 10624"/>
              <a:gd name="connsiteX5" fmla="*/ 2000 w 10000"/>
              <a:gd name="connsiteY5" fmla="*/ 10624 h 10624"/>
              <a:gd name="connsiteX6" fmla="*/ 0 w 10000"/>
              <a:gd name="connsiteY6" fmla="*/ 5624 h 10624"/>
              <a:gd name="connsiteX0" fmla="*/ 0 w 10000"/>
              <a:gd name="connsiteY0" fmla="*/ 5624 h 10624"/>
              <a:gd name="connsiteX1" fmla="*/ 2000 w 10000"/>
              <a:gd name="connsiteY1" fmla="*/ 624 h 10624"/>
              <a:gd name="connsiteX2" fmla="*/ 8000 w 10000"/>
              <a:gd name="connsiteY2" fmla="*/ 624 h 10624"/>
              <a:gd name="connsiteX3" fmla="*/ 10000 w 10000"/>
              <a:gd name="connsiteY3" fmla="*/ 5624 h 10624"/>
              <a:gd name="connsiteX4" fmla="*/ 8000 w 10000"/>
              <a:gd name="connsiteY4" fmla="*/ 10624 h 10624"/>
              <a:gd name="connsiteX5" fmla="*/ 2000 w 10000"/>
              <a:gd name="connsiteY5" fmla="*/ 10624 h 10624"/>
              <a:gd name="connsiteX6" fmla="*/ 0 w 10000"/>
              <a:gd name="connsiteY6" fmla="*/ 5624 h 10624"/>
              <a:gd name="connsiteX0" fmla="*/ 0 w 10000"/>
              <a:gd name="connsiteY0" fmla="*/ 5624 h 11248"/>
              <a:gd name="connsiteX1" fmla="*/ 2000 w 10000"/>
              <a:gd name="connsiteY1" fmla="*/ 624 h 11248"/>
              <a:gd name="connsiteX2" fmla="*/ 8000 w 10000"/>
              <a:gd name="connsiteY2" fmla="*/ 624 h 11248"/>
              <a:gd name="connsiteX3" fmla="*/ 10000 w 10000"/>
              <a:gd name="connsiteY3" fmla="*/ 5624 h 11248"/>
              <a:gd name="connsiteX4" fmla="*/ 8000 w 10000"/>
              <a:gd name="connsiteY4" fmla="*/ 10624 h 11248"/>
              <a:gd name="connsiteX5" fmla="*/ 2000 w 10000"/>
              <a:gd name="connsiteY5" fmla="*/ 10624 h 11248"/>
              <a:gd name="connsiteX6" fmla="*/ 0 w 10000"/>
              <a:gd name="connsiteY6" fmla="*/ 5624 h 11248"/>
              <a:gd name="connsiteX0" fmla="*/ 0 w 10000"/>
              <a:gd name="connsiteY0" fmla="*/ 5624 h 11248"/>
              <a:gd name="connsiteX1" fmla="*/ 2000 w 10000"/>
              <a:gd name="connsiteY1" fmla="*/ 624 h 11248"/>
              <a:gd name="connsiteX2" fmla="*/ 8000 w 10000"/>
              <a:gd name="connsiteY2" fmla="*/ 624 h 11248"/>
              <a:gd name="connsiteX3" fmla="*/ 10000 w 10000"/>
              <a:gd name="connsiteY3" fmla="*/ 5624 h 11248"/>
              <a:gd name="connsiteX4" fmla="*/ 8000 w 10000"/>
              <a:gd name="connsiteY4" fmla="*/ 10624 h 11248"/>
              <a:gd name="connsiteX5" fmla="*/ 2000 w 10000"/>
              <a:gd name="connsiteY5" fmla="*/ 10624 h 11248"/>
              <a:gd name="connsiteX6" fmla="*/ 0 w 10000"/>
              <a:gd name="connsiteY6" fmla="*/ 5624 h 11248"/>
              <a:gd name="connsiteX0" fmla="*/ 0 w 10177"/>
              <a:gd name="connsiteY0" fmla="*/ 5624 h 11248"/>
              <a:gd name="connsiteX1" fmla="*/ 2000 w 10177"/>
              <a:gd name="connsiteY1" fmla="*/ 624 h 11248"/>
              <a:gd name="connsiteX2" fmla="*/ 8000 w 10177"/>
              <a:gd name="connsiteY2" fmla="*/ 624 h 11248"/>
              <a:gd name="connsiteX3" fmla="*/ 10000 w 10177"/>
              <a:gd name="connsiteY3" fmla="*/ 5624 h 11248"/>
              <a:gd name="connsiteX4" fmla="*/ 8000 w 10177"/>
              <a:gd name="connsiteY4" fmla="*/ 10624 h 11248"/>
              <a:gd name="connsiteX5" fmla="*/ 2000 w 10177"/>
              <a:gd name="connsiteY5" fmla="*/ 10624 h 11248"/>
              <a:gd name="connsiteX6" fmla="*/ 0 w 10177"/>
              <a:gd name="connsiteY6" fmla="*/ 5624 h 11248"/>
              <a:gd name="connsiteX0" fmla="*/ 0 w 10177"/>
              <a:gd name="connsiteY0" fmla="*/ 5962 h 11586"/>
              <a:gd name="connsiteX1" fmla="*/ 2000 w 10177"/>
              <a:gd name="connsiteY1" fmla="*/ 962 h 11586"/>
              <a:gd name="connsiteX2" fmla="*/ 8000 w 10177"/>
              <a:gd name="connsiteY2" fmla="*/ 962 h 11586"/>
              <a:gd name="connsiteX3" fmla="*/ 10000 w 10177"/>
              <a:gd name="connsiteY3" fmla="*/ 5962 h 11586"/>
              <a:gd name="connsiteX4" fmla="*/ 8000 w 10177"/>
              <a:gd name="connsiteY4" fmla="*/ 10962 h 11586"/>
              <a:gd name="connsiteX5" fmla="*/ 2000 w 10177"/>
              <a:gd name="connsiteY5" fmla="*/ 10962 h 11586"/>
              <a:gd name="connsiteX6" fmla="*/ 0 w 10177"/>
              <a:gd name="connsiteY6" fmla="*/ 5962 h 11586"/>
              <a:gd name="connsiteX0" fmla="*/ 0 w 10177"/>
              <a:gd name="connsiteY0" fmla="*/ 6106 h 11730"/>
              <a:gd name="connsiteX1" fmla="*/ 2000 w 10177"/>
              <a:gd name="connsiteY1" fmla="*/ 1106 h 11730"/>
              <a:gd name="connsiteX2" fmla="*/ 8000 w 10177"/>
              <a:gd name="connsiteY2" fmla="*/ 1106 h 11730"/>
              <a:gd name="connsiteX3" fmla="*/ 10000 w 10177"/>
              <a:gd name="connsiteY3" fmla="*/ 6106 h 11730"/>
              <a:gd name="connsiteX4" fmla="*/ 8000 w 10177"/>
              <a:gd name="connsiteY4" fmla="*/ 11106 h 11730"/>
              <a:gd name="connsiteX5" fmla="*/ 2000 w 10177"/>
              <a:gd name="connsiteY5" fmla="*/ 11106 h 11730"/>
              <a:gd name="connsiteX6" fmla="*/ 0 w 10177"/>
              <a:gd name="connsiteY6" fmla="*/ 6106 h 11730"/>
              <a:gd name="connsiteX0" fmla="*/ 0 w 13283"/>
              <a:gd name="connsiteY0" fmla="*/ 5461 h 11278"/>
              <a:gd name="connsiteX1" fmla="*/ 2000 w 13283"/>
              <a:gd name="connsiteY1" fmla="*/ 461 h 11278"/>
              <a:gd name="connsiteX2" fmla="*/ 8000 w 13283"/>
              <a:gd name="connsiteY2" fmla="*/ 461 h 11278"/>
              <a:gd name="connsiteX3" fmla="*/ 13209 w 13283"/>
              <a:gd name="connsiteY3" fmla="*/ 2549 h 11278"/>
              <a:gd name="connsiteX4" fmla="*/ 8000 w 13283"/>
              <a:gd name="connsiteY4" fmla="*/ 10461 h 11278"/>
              <a:gd name="connsiteX5" fmla="*/ 2000 w 13283"/>
              <a:gd name="connsiteY5" fmla="*/ 10461 h 11278"/>
              <a:gd name="connsiteX6" fmla="*/ 0 w 13283"/>
              <a:gd name="connsiteY6" fmla="*/ 5461 h 11278"/>
              <a:gd name="connsiteX0" fmla="*/ 1 w 13284"/>
              <a:gd name="connsiteY0" fmla="*/ 5030 h 10847"/>
              <a:gd name="connsiteX1" fmla="*/ 1780 w 13284"/>
              <a:gd name="connsiteY1" fmla="*/ 1181 h 10847"/>
              <a:gd name="connsiteX2" fmla="*/ 8001 w 13284"/>
              <a:gd name="connsiteY2" fmla="*/ 30 h 10847"/>
              <a:gd name="connsiteX3" fmla="*/ 13210 w 13284"/>
              <a:gd name="connsiteY3" fmla="*/ 2118 h 10847"/>
              <a:gd name="connsiteX4" fmla="*/ 8001 w 13284"/>
              <a:gd name="connsiteY4" fmla="*/ 10030 h 10847"/>
              <a:gd name="connsiteX5" fmla="*/ 2001 w 13284"/>
              <a:gd name="connsiteY5" fmla="*/ 10030 h 10847"/>
              <a:gd name="connsiteX6" fmla="*/ 1 w 13284"/>
              <a:gd name="connsiteY6" fmla="*/ 5030 h 10847"/>
              <a:gd name="connsiteX0" fmla="*/ 1 w 13216"/>
              <a:gd name="connsiteY0" fmla="*/ 5030 h 10033"/>
              <a:gd name="connsiteX1" fmla="*/ 1780 w 13216"/>
              <a:gd name="connsiteY1" fmla="*/ 1181 h 10033"/>
              <a:gd name="connsiteX2" fmla="*/ 8001 w 13216"/>
              <a:gd name="connsiteY2" fmla="*/ 30 h 10033"/>
              <a:gd name="connsiteX3" fmla="*/ 13210 w 13216"/>
              <a:gd name="connsiteY3" fmla="*/ 2118 h 10033"/>
              <a:gd name="connsiteX4" fmla="*/ 6960 w 13216"/>
              <a:gd name="connsiteY4" fmla="*/ 5720 h 10033"/>
              <a:gd name="connsiteX5" fmla="*/ 2001 w 13216"/>
              <a:gd name="connsiteY5" fmla="*/ 10030 h 10033"/>
              <a:gd name="connsiteX6" fmla="*/ 1 w 13216"/>
              <a:gd name="connsiteY6" fmla="*/ 5030 h 10033"/>
              <a:gd name="connsiteX0" fmla="*/ 1 w 9384"/>
              <a:gd name="connsiteY0" fmla="*/ 5009 h 10012"/>
              <a:gd name="connsiteX1" fmla="*/ 1780 w 9384"/>
              <a:gd name="connsiteY1" fmla="*/ 1160 h 10012"/>
              <a:gd name="connsiteX2" fmla="*/ 8001 w 9384"/>
              <a:gd name="connsiteY2" fmla="*/ 9 h 10012"/>
              <a:gd name="connsiteX3" fmla="*/ 9336 w 9384"/>
              <a:gd name="connsiteY3" fmla="*/ 1591 h 10012"/>
              <a:gd name="connsiteX4" fmla="*/ 6960 w 9384"/>
              <a:gd name="connsiteY4" fmla="*/ 5699 h 10012"/>
              <a:gd name="connsiteX5" fmla="*/ 2001 w 9384"/>
              <a:gd name="connsiteY5" fmla="*/ 10009 h 10012"/>
              <a:gd name="connsiteX6" fmla="*/ 1 w 9384"/>
              <a:gd name="connsiteY6" fmla="*/ 5009 h 10012"/>
              <a:gd name="connsiteX0" fmla="*/ 2 w 10071"/>
              <a:gd name="connsiteY0" fmla="*/ 5003 h 10106"/>
              <a:gd name="connsiteX1" fmla="*/ 1898 w 10071"/>
              <a:gd name="connsiteY1" fmla="*/ 1159 h 10106"/>
              <a:gd name="connsiteX2" fmla="*/ 8527 w 10071"/>
              <a:gd name="connsiteY2" fmla="*/ 9 h 10106"/>
              <a:gd name="connsiteX3" fmla="*/ 9950 w 10071"/>
              <a:gd name="connsiteY3" fmla="*/ 1589 h 10106"/>
              <a:gd name="connsiteX4" fmla="*/ 6352 w 10071"/>
              <a:gd name="connsiteY4" fmla="*/ 7894 h 10106"/>
              <a:gd name="connsiteX5" fmla="*/ 2133 w 10071"/>
              <a:gd name="connsiteY5" fmla="*/ 9997 h 10106"/>
              <a:gd name="connsiteX6" fmla="*/ 2 w 10071"/>
              <a:gd name="connsiteY6" fmla="*/ 5003 h 10106"/>
              <a:gd name="connsiteX0" fmla="*/ 52 w 10086"/>
              <a:gd name="connsiteY0" fmla="*/ 5542 h 10645"/>
              <a:gd name="connsiteX1" fmla="*/ 4241 w 10086"/>
              <a:gd name="connsiteY1" fmla="*/ 395 h 10645"/>
              <a:gd name="connsiteX2" fmla="*/ 8577 w 10086"/>
              <a:gd name="connsiteY2" fmla="*/ 548 h 10645"/>
              <a:gd name="connsiteX3" fmla="*/ 10000 w 10086"/>
              <a:gd name="connsiteY3" fmla="*/ 2128 h 10645"/>
              <a:gd name="connsiteX4" fmla="*/ 6402 w 10086"/>
              <a:gd name="connsiteY4" fmla="*/ 8433 h 10645"/>
              <a:gd name="connsiteX5" fmla="*/ 2183 w 10086"/>
              <a:gd name="connsiteY5" fmla="*/ 10536 h 10645"/>
              <a:gd name="connsiteX6" fmla="*/ 52 w 10086"/>
              <a:gd name="connsiteY6" fmla="*/ 5542 h 106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0086" h="10645">
                <a:moveTo>
                  <a:pt x="52" y="5542"/>
                </a:moveTo>
                <a:cubicBezTo>
                  <a:pt x="395" y="3852"/>
                  <a:pt x="2820" y="1227"/>
                  <a:pt x="4241" y="395"/>
                </a:cubicBezTo>
                <a:cubicBezTo>
                  <a:pt x="5661" y="-437"/>
                  <a:pt x="7617" y="259"/>
                  <a:pt x="8577" y="548"/>
                </a:cubicBezTo>
                <a:cubicBezTo>
                  <a:pt x="9537" y="837"/>
                  <a:pt x="10362" y="814"/>
                  <a:pt x="10000" y="2128"/>
                </a:cubicBezTo>
                <a:cubicBezTo>
                  <a:pt x="9638" y="3442"/>
                  <a:pt x="7704" y="7032"/>
                  <a:pt x="6402" y="8433"/>
                </a:cubicBezTo>
                <a:cubicBezTo>
                  <a:pt x="5100" y="9834"/>
                  <a:pt x="3241" y="11018"/>
                  <a:pt x="2183" y="10536"/>
                </a:cubicBezTo>
                <a:cubicBezTo>
                  <a:pt x="1125" y="10054"/>
                  <a:pt x="-291" y="7232"/>
                  <a:pt x="52" y="5542"/>
                </a:cubicBezTo>
                <a:close/>
              </a:path>
            </a:pathLst>
          </a:custGeom>
          <a:solidFill>
            <a:srgbClr val="C4D8F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1" name="Блок-схема: подготовка 8">
            <a:extLst>
              <a:ext uri="{FF2B5EF4-FFF2-40B4-BE49-F238E27FC236}">
                <a16:creationId xmlns:a16="http://schemas.microsoft.com/office/drawing/2014/main" xmlns="" id="{236813F1-B720-46AD-9B75-B1051773447F}"/>
              </a:ext>
            </a:extLst>
          </p:cNvPr>
          <p:cNvSpPr/>
          <p:nvPr userDrawn="1"/>
        </p:nvSpPr>
        <p:spPr>
          <a:xfrm rot="2913810">
            <a:off x="124171" y="-771090"/>
            <a:ext cx="2171177" cy="2533966"/>
          </a:xfrm>
          <a:custGeom>
            <a:avLst/>
            <a:gdLst>
              <a:gd name="connsiteX0" fmla="*/ 0 w 10000"/>
              <a:gd name="connsiteY0" fmla="*/ 5000 h 10000"/>
              <a:gd name="connsiteX1" fmla="*/ 2000 w 10000"/>
              <a:gd name="connsiteY1" fmla="*/ 0 h 10000"/>
              <a:gd name="connsiteX2" fmla="*/ 8000 w 10000"/>
              <a:gd name="connsiteY2" fmla="*/ 0 h 10000"/>
              <a:gd name="connsiteX3" fmla="*/ 10000 w 10000"/>
              <a:gd name="connsiteY3" fmla="*/ 5000 h 10000"/>
              <a:gd name="connsiteX4" fmla="*/ 8000 w 10000"/>
              <a:gd name="connsiteY4" fmla="*/ 10000 h 10000"/>
              <a:gd name="connsiteX5" fmla="*/ 2000 w 10000"/>
              <a:gd name="connsiteY5" fmla="*/ 10000 h 10000"/>
              <a:gd name="connsiteX6" fmla="*/ 0 w 10000"/>
              <a:gd name="connsiteY6" fmla="*/ 5000 h 10000"/>
              <a:gd name="connsiteX0" fmla="*/ 0 w 10000"/>
              <a:gd name="connsiteY0" fmla="*/ 5624 h 10624"/>
              <a:gd name="connsiteX1" fmla="*/ 2000 w 10000"/>
              <a:gd name="connsiteY1" fmla="*/ 624 h 10624"/>
              <a:gd name="connsiteX2" fmla="*/ 8000 w 10000"/>
              <a:gd name="connsiteY2" fmla="*/ 624 h 10624"/>
              <a:gd name="connsiteX3" fmla="*/ 10000 w 10000"/>
              <a:gd name="connsiteY3" fmla="*/ 5624 h 10624"/>
              <a:gd name="connsiteX4" fmla="*/ 8000 w 10000"/>
              <a:gd name="connsiteY4" fmla="*/ 10624 h 10624"/>
              <a:gd name="connsiteX5" fmla="*/ 2000 w 10000"/>
              <a:gd name="connsiteY5" fmla="*/ 10624 h 10624"/>
              <a:gd name="connsiteX6" fmla="*/ 0 w 10000"/>
              <a:gd name="connsiteY6" fmla="*/ 5624 h 10624"/>
              <a:gd name="connsiteX0" fmla="*/ 0 w 10000"/>
              <a:gd name="connsiteY0" fmla="*/ 5624 h 10624"/>
              <a:gd name="connsiteX1" fmla="*/ 2000 w 10000"/>
              <a:gd name="connsiteY1" fmla="*/ 624 h 10624"/>
              <a:gd name="connsiteX2" fmla="*/ 8000 w 10000"/>
              <a:gd name="connsiteY2" fmla="*/ 624 h 10624"/>
              <a:gd name="connsiteX3" fmla="*/ 10000 w 10000"/>
              <a:gd name="connsiteY3" fmla="*/ 5624 h 10624"/>
              <a:gd name="connsiteX4" fmla="*/ 8000 w 10000"/>
              <a:gd name="connsiteY4" fmla="*/ 10624 h 10624"/>
              <a:gd name="connsiteX5" fmla="*/ 2000 w 10000"/>
              <a:gd name="connsiteY5" fmla="*/ 10624 h 10624"/>
              <a:gd name="connsiteX6" fmla="*/ 0 w 10000"/>
              <a:gd name="connsiteY6" fmla="*/ 5624 h 10624"/>
              <a:gd name="connsiteX0" fmla="*/ 0 w 10000"/>
              <a:gd name="connsiteY0" fmla="*/ 5624 h 11248"/>
              <a:gd name="connsiteX1" fmla="*/ 2000 w 10000"/>
              <a:gd name="connsiteY1" fmla="*/ 624 h 11248"/>
              <a:gd name="connsiteX2" fmla="*/ 8000 w 10000"/>
              <a:gd name="connsiteY2" fmla="*/ 624 h 11248"/>
              <a:gd name="connsiteX3" fmla="*/ 10000 w 10000"/>
              <a:gd name="connsiteY3" fmla="*/ 5624 h 11248"/>
              <a:gd name="connsiteX4" fmla="*/ 8000 w 10000"/>
              <a:gd name="connsiteY4" fmla="*/ 10624 h 11248"/>
              <a:gd name="connsiteX5" fmla="*/ 2000 w 10000"/>
              <a:gd name="connsiteY5" fmla="*/ 10624 h 11248"/>
              <a:gd name="connsiteX6" fmla="*/ 0 w 10000"/>
              <a:gd name="connsiteY6" fmla="*/ 5624 h 11248"/>
              <a:gd name="connsiteX0" fmla="*/ 0 w 10000"/>
              <a:gd name="connsiteY0" fmla="*/ 5624 h 11248"/>
              <a:gd name="connsiteX1" fmla="*/ 2000 w 10000"/>
              <a:gd name="connsiteY1" fmla="*/ 624 h 11248"/>
              <a:gd name="connsiteX2" fmla="*/ 8000 w 10000"/>
              <a:gd name="connsiteY2" fmla="*/ 624 h 11248"/>
              <a:gd name="connsiteX3" fmla="*/ 10000 w 10000"/>
              <a:gd name="connsiteY3" fmla="*/ 5624 h 11248"/>
              <a:gd name="connsiteX4" fmla="*/ 8000 w 10000"/>
              <a:gd name="connsiteY4" fmla="*/ 10624 h 11248"/>
              <a:gd name="connsiteX5" fmla="*/ 2000 w 10000"/>
              <a:gd name="connsiteY5" fmla="*/ 10624 h 11248"/>
              <a:gd name="connsiteX6" fmla="*/ 0 w 10000"/>
              <a:gd name="connsiteY6" fmla="*/ 5624 h 11248"/>
              <a:gd name="connsiteX0" fmla="*/ 0 w 10177"/>
              <a:gd name="connsiteY0" fmla="*/ 5624 h 11248"/>
              <a:gd name="connsiteX1" fmla="*/ 2000 w 10177"/>
              <a:gd name="connsiteY1" fmla="*/ 624 h 11248"/>
              <a:gd name="connsiteX2" fmla="*/ 8000 w 10177"/>
              <a:gd name="connsiteY2" fmla="*/ 624 h 11248"/>
              <a:gd name="connsiteX3" fmla="*/ 10000 w 10177"/>
              <a:gd name="connsiteY3" fmla="*/ 5624 h 11248"/>
              <a:gd name="connsiteX4" fmla="*/ 8000 w 10177"/>
              <a:gd name="connsiteY4" fmla="*/ 10624 h 11248"/>
              <a:gd name="connsiteX5" fmla="*/ 2000 w 10177"/>
              <a:gd name="connsiteY5" fmla="*/ 10624 h 11248"/>
              <a:gd name="connsiteX6" fmla="*/ 0 w 10177"/>
              <a:gd name="connsiteY6" fmla="*/ 5624 h 11248"/>
              <a:gd name="connsiteX0" fmla="*/ 0 w 10177"/>
              <a:gd name="connsiteY0" fmla="*/ 5962 h 11586"/>
              <a:gd name="connsiteX1" fmla="*/ 2000 w 10177"/>
              <a:gd name="connsiteY1" fmla="*/ 962 h 11586"/>
              <a:gd name="connsiteX2" fmla="*/ 8000 w 10177"/>
              <a:gd name="connsiteY2" fmla="*/ 962 h 11586"/>
              <a:gd name="connsiteX3" fmla="*/ 10000 w 10177"/>
              <a:gd name="connsiteY3" fmla="*/ 5962 h 11586"/>
              <a:gd name="connsiteX4" fmla="*/ 8000 w 10177"/>
              <a:gd name="connsiteY4" fmla="*/ 10962 h 11586"/>
              <a:gd name="connsiteX5" fmla="*/ 2000 w 10177"/>
              <a:gd name="connsiteY5" fmla="*/ 10962 h 11586"/>
              <a:gd name="connsiteX6" fmla="*/ 0 w 10177"/>
              <a:gd name="connsiteY6" fmla="*/ 5962 h 11586"/>
              <a:gd name="connsiteX0" fmla="*/ 0 w 10177"/>
              <a:gd name="connsiteY0" fmla="*/ 6106 h 11730"/>
              <a:gd name="connsiteX1" fmla="*/ 2000 w 10177"/>
              <a:gd name="connsiteY1" fmla="*/ 1106 h 11730"/>
              <a:gd name="connsiteX2" fmla="*/ 8000 w 10177"/>
              <a:gd name="connsiteY2" fmla="*/ 1106 h 11730"/>
              <a:gd name="connsiteX3" fmla="*/ 10000 w 10177"/>
              <a:gd name="connsiteY3" fmla="*/ 6106 h 11730"/>
              <a:gd name="connsiteX4" fmla="*/ 8000 w 10177"/>
              <a:gd name="connsiteY4" fmla="*/ 11106 h 11730"/>
              <a:gd name="connsiteX5" fmla="*/ 2000 w 10177"/>
              <a:gd name="connsiteY5" fmla="*/ 11106 h 11730"/>
              <a:gd name="connsiteX6" fmla="*/ 0 w 10177"/>
              <a:gd name="connsiteY6" fmla="*/ 6106 h 11730"/>
              <a:gd name="connsiteX0" fmla="*/ 0 w 13283"/>
              <a:gd name="connsiteY0" fmla="*/ 5461 h 11278"/>
              <a:gd name="connsiteX1" fmla="*/ 2000 w 13283"/>
              <a:gd name="connsiteY1" fmla="*/ 461 h 11278"/>
              <a:gd name="connsiteX2" fmla="*/ 8000 w 13283"/>
              <a:gd name="connsiteY2" fmla="*/ 461 h 11278"/>
              <a:gd name="connsiteX3" fmla="*/ 13209 w 13283"/>
              <a:gd name="connsiteY3" fmla="*/ 2549 h 11278"/>
              <a:gd name="connsiteX4" fmla="*/ 8000 w 13283"/>
              <a:gd name="connsiteY4" fmla="*/ 10461 h 11278"/>
              <a:gd name="connsiteX5" fmla="*/ 2000 w 13283"/>
              <a:gd name="connsiteY5" fmla="*/ 10461 h 11278"/>
              <a:gd name="connsiteX6" fmla="*/ 0 w 13283"/>
              <a:gd name="connsiteY6" fmla="*/ 5461 h 11278"/>
              <a:gd name="connsiteX0" fmla="*/ 1 w 13284"/>
              <a:gd name="connsiteY0" fmla="*/ 5030 h 10847"/>
              <a:gd name="connsiteX1" fmla="*/ 1780 w 13284"/>
              <a:gd name="connsiteY1" fmla="*/ 1181 h 10847"/>
              <a:gd name="connsiteX2" fmla="*/ 8001 w 13284"/>
              <a:gd name="connsiteY2" fmla="*/ 30 h 10847"/>
              <a:gd name="connsiteX3" fmla="*/ 13210 w 13284"/>
              <a:gd name="connsiteY3" fmla="*/ 2118 h 10847"/>
              <a:gd name="connsiteX4" fmla="*/ 8001 w 13284"/>
              <a:gd name="connsiteY4" fmla="*/ 10030 h 10847"/>
              <a:gd name="connsiteX5" fmla="*/ 2001 w 13284"/>
              <a:gd name="connsiteY5" fmla="*/ 10030 h 10847"/>
              <a:gd name="connsiteX6" fmla="*/ 1 w 13284"/>
              <a:gd name="connsiteY6" fmla="*/ 5030 h 10847"/>
              <a:gd name="connsiteX0" fmla="*/ 1 w 13216"/>
              <a:gd name="connsiteY0" fmla="*/ 5030 h 10033"/>
              <a:gd name="connsiteX1" fmla="*/ 1780 w 13216"/>
              <a:gd name="connsiteY1" fmla="*/ 1181 h 10033"/>
              <a:gd name="connsiteX2" fmla="*/ 8001 w 13216"/>
              <a:gd name="connsiteY2" fmla="*/ 30 h 10033"/>
              <a:gd name="connsiteX3" fmla="*/ 13210 w 13216"/>
              <a:gd name="connsiteY3" fmla="*/ 2118 h 10033"/>
              <a:gd name="connsiteX4" fmla="*/ 6960 w 13216"/>
              <a:gd name="connsiteY4" fmla="*/ 5720 h 10033"/>
              <a:gd name="connsiteX5" fmla="*/ 2001 w 13216"/>
              <a:gd name="connsiteY5" fmla="*/ 10030 h 10033"/>
              <a:gd name="connsiteX6" fmla="*/ 1 w 13216"/>
              <a:gd name="connsiteY6" fmla="*/ 5030 h 10033"/>
              <a:gd name="connsiteX0" fmla="*/ 1 w 9384"/>
              <a:gd name="connsiteY0" fmla="*/ 5009 h 10012"/>
              <a:gd name="connsiteX1" fmla="*/ 1780 w 9384"/>
              <a:gd name="connsiteY1" fmla="*/ 1160 h 10012"/>
              <a:gd name="connsiteX2" fmla="*/ 8001 w 9384"/>
              <a:gd name="connsiteY2" fmla="*/ 9 h 10012"/>
              <a:gd name="connsiteX3" fmla="*/ 9336 w 9384"/>
              <a:gd name="connsiteY3" fmla="*/ 1591 h 10012"/>
              <a:gd name="connsiteX4" fmla="*/ 6960 w 9384"/>
              <a:gd name="connsiteY4" fmla="*/ 5699 h 10012"/>
              <a:gd name="connsiteX5" fmla="*/ 2001 w 9384"/>
              <a:gd name="connsiteY5" fmla="*/ 10009 h 10012"/>
              <a:gd name="connsiteX6" fmla="*/ 1 w 9384"/>
              <a:gd name="connsiteY6" fmla="*/ 5009 h 10012"/>
              <a:gd name="connsiteX0" fmla="*/ 2 w 10071"/>
              <a:gd name="connsiteY0" fmla="*/ 5003 h 10106"/>
              <a:gd name="connsiteX1" fmla="*/ 1898 w 10071"/>
              <a:gd name="connsiteY1" fmla="*/ 1159 h 10106"/>
              <a:gd name="connsiteX2" fmla="*/ 8527 w 10071"/>
              <a:gd name="connsiteY2" fmla="*/ 9 h 10106"/>
              <a:gd name="connsiteX3" fmla="*/ 9950 w 10071"/>
              <a:gd name="connsiteY3" fmla="*/ 1589 h 10106"/>
              <a:gd name="connsiteX4" fmla="*/ 6352 w 10071"/>
              <a:gd name="connsiteY4" fmla="*/ 7894 h 10106"/>
              <a:gd name="connsiteX5" fmla="*/ 2133 w 10071"/>
              <a:gd name="connsiteY5" fmla="*/ 9997 h 10106"/>
              <a:gd name="connsiteX6" fmla="*/ 2 w 10071"/>
              <a:gd name="connsiteY6" fmla="*/ 5003 h 10106"/>
              <a:gd name="connsiteX0" fmla="*/ 52 w 10086"/>
              <a:gd name="connsiteY0" fmla="*/ 5542 h 10645"/>
              <a:gd name="connsiteX1" fmla="*/ 4241 w 10086"/>
              <a:gd name="connsiteY1" fmla="*/ 395 h 10645"/>
              <a:gd name="connsiteX2" fmla="*/ 8577 w 10086"/>
              <a:gd name="connsiteY2" fmla="*/ 548 h 10645"/>
              <a:gd name="connsiteX3" fmla="*/ 10000 w 10086"/>
              <a:gd name="connsiteY3" fmla="*/ 2128 h 10645"/>
              <a:gd name="connsiteX4" fmla="*/ 6402 w 10086"/>
              <a:gd name="connsiteY4" fmla="*/ 8433 h 10645"/>
              <a:gd name="connsiteX5" fmla="*/ 2183 w 10086"/>
              <a:gd name="connsiteY5" fmla="*/ 10536 h 10645"/>
              <a:gd name="connsiteX6" fmla="*/ 52 w 10086"/>
              <a:gd name="connsiteY6" fmla="*/ 5542 h 10645"/>
              <a:gd name="connsiteX0" fmla="*/ 52 w 8994"/>
              <a:gd name="connsiteY0" fmla="*/ 5623 h 10710"/>
              <a:gd name="connsiteX1" fmla="*/ 4241 w 8994"/>
              <a:gd name="connsiteY1" fmla="*/ 476 h 10710"/>
              <a:gd name="connsiteX2" fmla="*/ 8577 w 8994"/>
              <a:gd name="connsiteY2" fmla="*/ 629 h 10710"/>
              <a:gd name="connsiteX3" fmla="*/ 8577 w 8994"/>
              <a:gd name="connsiteY3" fmla="*/ 4037 h 10710"/>
              <a:gd name="connsiteX4" fmla="*/ 6402 w 8994"/>
              <a:gd name="connsiteY4" fmla="*/ 8514 h 10710"/>
              <a:gd name="connsiteX5" fmla="*/ 2183 w 8994"/>
              <a:gd name="connsiteY5" fmla="*/ 10617 h 10710"/>
              <a:gd name="connsiteX6" fmla="*/ 52 w 8994"/>
              <a:gd name="connsiteY6" fmla="*/ 5623 h 10710"/>
              <a:gd name="connsiteX0" fmla="*/ 58 w 9593"/>
              <a:gd name="connsiteY0" fmla="*/ 5243 h 9993"/>
              <a:gd name="connsiteX1" fmla="*/ 4715 w 9593"/>
              <a:gd name="connsiteY1" fmla="*/ 437 h 9993"/>
              <a:gd name="connsiteX2" fmla="*/ 8488 w 9593"/>
              <a:gd name="connsiteY2" fmla="*/ 600 h 9993"/>
              <a:gd name="connsiteX3" fmla="*/ 9536 w 9593"/>
              <a:gd name="connsiteY3" fmla="*/ 3762 h 9993"/>
              <a:gd name="connsiteX4" fmla="*/ 7118 w 9593"/>
              <a:gd name="connsiteY4" fmla="*/ 7943 h 9993"/>
              <a:gd name="connsiteX5" fmla="*/ 2427 w 9593"/>
              <a:gd name="connsiteY5" fmla="*/ 9906 h 9993"/>
              <a:gd name="connsiteX6" fmla="*/ 58 w 9593"/>
              <a:gd name="connsiteY6" fmla="*/ 5243 h 9993"/>
              <a:gd name="connsiteX0" fmla="*/ 99 w 10039"/>
              <a:gd name="connsiteY0" fmla="*/ 5247 h 11325"/>
              <a:gd name="connsiteX1" fmla="*/ 4954 w 10039"/>
              <a:gd name="connsiteY1" fmla="*/ 437 h 11325"/>
              <a:gd name="connsiteX2" fmla="*/ 8887 w 10039"/>
              <a:gd name="connsiteY2" fmla="*/ 600 h 11325"/>
              <a:gd name="connsiteX3" fmla="*/ 9980 w 10039"/>
              <a:gd name="connsiteY3" fmla="*/ 3765 h 11325"/>
              <a:gd name="connsiteX4" fmla="*/ 7459 w 10039"/>
              <a:gd name="connsiteY4" fmla="*/ 7949 h 11325"/>
              <a:gd name="connsiteX5" fmla="*/ 2134 w 10039"/>
              <a:gd name="connsiteY5" fmla="*/ 11272 h 11325"/>
              <a:gd name="connsiteX6" fmla="*/ 99 w 10039"/>
              <a:gd name="connsiteY6" fmla="*/ 5247 h 113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0039" h="11325">
                <a:moveTo>
                  <a:pt x="99" y="5247"/>
                </a:moveTo>
                <a:cubicBezTo>
                  <a:pt x="569" y="3441"/>
                  <a:pt x="3489" y="1212"/>
                  <a:pt x="4954" y="437"/>
                </a:cubicBezTo>
                <a:cubicBezTo>
                  <a:pt x="6419" y="-337"/>
                  <a:pt x="8049" y="47"/>
                  <a:pt x="8887" y="600"/>
                </a:cubicBezTo>
                <a:cubicBezTo>
                  <a:pt x="9725" y="1155"/>
                  <a:pt x="10217" y="2540"/>
                  <a:pt x="9980" y="3765"/>
                </a:cubicBezTo>
                <a:cubicBezTo>
                  <a:pt x="9742" y="4989"/>
                  <a:pt x="8767" y="6698"/>
                  <a:pt x="7459" y="7949"/>
                </a:cubicBezTo>
                <a:cubicBezTo>
                  <a:pt x="6151" y="9200"/>
                  <a:pt x="3361" y="11722"/>
                  <a:pt x="2134" y="11272"/>
                </a:cubicBezTo>
                <a:cubicBezTo>
                  <a:pt x="908" y="10822"/>
                  <a:pt x="-371" y="7053"/>
                  <a:pt x="99" y="5247"/>
                </a:cubicBezTo>
                <a:close/>
              </a:path>
            </a:pathLst>
          </a:custGeom>
          <a:solidFill>
            <a:srgbClr val="C4D8F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Tree>
    <p:extLst>
      <p:ext uri="{BB962C8B-B14F-4D97-AF65-F5344CB8AC3E}">
        <p14:creationId xmlns:p14="http://schemas.microsoft.com/office/powerpoint/2010/main" xmlns="" val="2489338299"/>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ru-RU" smtClean="0"/>
              <a:t>Образец заголовка</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A5D3794B-289A-4A80-97D7-111025398D45}" type="datetimeFigureOut">
              <a:rPr lang="en-US" smtClean="0"/>
              <a:pPr/>
              <a:t>10/11/2023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4FAB73BC-B049-4115-A692-8D63A059BFB8}" type="slidenum">
              <a:rPr lang="en-US" smtClean="0"/>
              <a:pPr/>
              <a:t>‹#›</a:t>
            </a:fld>
            <a:endParaRPr lang="en-US" dirty="0"/>
          </a:p>
        </p:txBody>
      </p:sp>
      <p:sp>
        <p:nvSpPr>
          <p:cNvPr id="9" name="Блок-схема: подготовка 8">
            <a:extLst>
              <a:ext uri="{FF2B5EF4-FFF2-40B4-BE49-F238E27FC236}">
                <a16:creationId xmlns:a16="http://schemas.microsoft.com/office/drawing/2014/main" xmlns="" id="{F9A0267F-C1EC-4886-81F1-F1B366ABF0E6}"/>
              </a:ext>
            </a:extLst>
          </p:cNvPr>
          <p:cNvSpPr/>
          <p:nvPr userDrawn="1"/>
        </p:nvSpPr>
        <p:spPr>
          <a:xfrm rot="2913810">
            <a:off x="8732202" y="-979937"/>
            <a:ext cx="4256654" cy="3746927"/>
          </a:xfrm>
          <a:custGeom>
            <a:avLst/>
            <a:gdLst>
              <a:gd name="connsiteX0" fmla="*/ 0 w 10000"/>
              <a:gd name="connsiteY0" fmla="*/ 5000 h 10000"/>
              <a:gd name="connsiteX1" fmla="*/ 2000 w 10000"/>
              <a:gd name="connsiteY1" fmla="*/ 0 h 10000"/>
              <a:gd name="connsiteX2" fmla="*/ 8000 w 10000"/>
              <a:gd name="connsiteY2" fmla="*/ 0 h 10000"/>
              <a:gd name="connsiteX3" fmla="*/ 10000 w 10000"/>
              <a:gd name="connsiteY3" fmla="*/ 5000 h 10000"/>
              <a:gd name="connsiteX4" fmla="*/ 8000 w 10000"/>
              <a:gd name="connsiteY4" fmla="*/ 10000 h 10000"/>
              <a:gd name="connsiteX5" fmla="*/ 2000 w 10000"/>
              <a:gd name="connsiteY5" fmla="*/ 10000 h 10000"/>
              <a:gd name="connsiteX6" fmla="*/ 0 w 10000"/>
              <a:gd name="connsiteY6" fmla="*/ 5000 h 10000"/>
              <a:gd name="connsiteX0" fmla="*/ 0 w 10000"/>
              <a:gd name="connsiteY0" fmla="*/ 5624 h 10624"/>
              <a:gd name="connsiteX1" fmla="*/ 2000 w 10000"/>
              <a:gd name="connsiteY1" fmla="*/ 624 h 10624"/>
              <a:gd name="connsiteX2" fmla="*/ 8000 w 10000"/>
              <a:gd name="connsiteY2" fmla="*/ 624 h 10624"/>
              <a:gd name="connsiteX3" fmla="*/ 10000 w 10000"/>
              <a:gd name="connsiteY3" fmla="*/ 5624 h 10624"/>
              <a:gd name="connsiteX4" fmla="*/ 8000 w 10000"/>
              <a:gd name="connsiteY4" fmla="*/ 10624 h 10624"/>
              <a:gd name="connsiteX5" fmla="*/ 2000 w 10000"/>
              <a:gd name="connsiteY5" fmla="*/ 10624 h 10624"/>
              <a:gd name="connsiteX6" fmla="*/ 0 w 10000"/>
              <a:gd name="connsiteY6" fmla="*/ 5624 h 10624"/>
              <a:gd name="connsiteX0" fmla="*/ 0 w 10000"/>
              <a:gd name="connsiteY0" fmla="*/ 5624 h 10624"/>
              <a:gd name="connsiteX1" fmla="*/ 2000 w 10000"/>
              <a:gd name="connsiteY1" fmla="*/ 624 h 10624"/>
              <a:gd name="connsiteX2" fmla="*/ 8000 w 10000"/>
              <a:gd name="connsiteY2" fmla="*/ 624 h 10624"/>
              <a:gd name="connsiteX3" fmla="*/ 10000 w 10000"/>
              <a:gd name="connsiteY3" fmla="*/ 5624 h 10624"/>
              <a:gd name="connsiteX4" fmla="*/ 8000 w 10000"/>
              <a:gd name="connsiteY4" fmla="*/ 10624 h 10624"/>
              <a:gd name="connsiteX5" fmla="*/ 2000 w 10000"/>
              <a:gd name="connsiteY5" fmla="*/ 10624 h 10624"/>
              <a:gd name="connsiteX6" fmla="*/ 0 w 10000"/>
              <a:gd name="connsiteY6" fmla="*/ 5624 h 10624"/>
              <a:gd name="connsiteX0" fmla="*/ 0 w 10000"/>
              <a:gd name="connsiteY0" fmla="*/ 5624 h 11248"/>
              <a:gd name="connsiteX1" fmla="*/ 2000 w 10000"/>
              <a:gd name="connsiteY1" fmla="*/ 624 h 11248"/>
              <a:gd name="connsiteX2" fmla="*/ 8000 w 10000"/>
              <a:gd name="connsiteY2" fmla="*/ 624 h 11248"/>
              <a:gd name="connsiteX3" fmla="*/ 10000 w 10000"/>
              <a:gd name="connsiteY3" fmla="*/ 5624 h 11248"/>
              <a:gd name="connsiteX4" fmla="*/ 8000 w 10000"/>
              <a:gd name="connsiteY4" fmla="*/ 10624 h 11248"/>
              <a:gd name="connsiteX5" fmla="*/ 2000 w 10000"/>
              <a:gd name="connsiteY5" fmla="*/ 10624 h 11248"/>
              <a:gd name="connsiteX6" fmla="*/ 0 w 10000"/>
              <a:gd name="connsiteY6" fmla="*/ 5624 h 11248"/>
              <a:gd name="connsiteX0" fmla="*/ 0 w 10000"/>
              <a:gd name="connsiteY0" fmla="*/ 5624 h 11248"/>
              <a:gd name="connsiteX1" fmla="*/ 2000 w 10000"/>
              <a:gd name="connsiteY1" fmla="*/ 624 h 11248"/>
              <a:gd name="connsiteX2" fmla="*/ 8000 w 10000"/>
              <a:gd name="connsiteY2" fmla="*/ 624 h 11248"/>
              <a:gd name="connsiteX3" fmla="*/ 10000 w 10000"/>
              <a:gd name="connsiteY3" fmla="*/ 5624 h 11248"/>
              <a:gd name="connsiteX4" fmla="*/ 8000 w 10000"/>
              <a:gd name="connsiteY4" fmla="*/ 10624 h 11248"/>
              <a:gd name="connsiteX5" fmla="*/ 2000 w 10000"/>
              <a:gd name="connsiteY5" fmla="*/ 10624 h 11248"/>
              <a:gd name="connsiteX6" fmla="*/ 0 w 10000"/>
              <a:gd name="connsiteY6" fmla="*/ 5624 h 11248"/>
              <a:gd name="connsiteX0" fmla="*/ 0 w 10177"/>
              <a:gd name="connsiteY0" fmla="*/ 5624 h 11248"/>
              <a:gd name="connsiteX1" fmla="*/ 2000 w 10177"/>
              <a:gd name="connsiteY1" fmla="*/ 624 h 11248"/>
              <a:gd name="connsiteX2" fmla="*/ 8000 w 10177"/>
              <a:gd name="connsiteY2" fmla="*/ 624 h 11248"/>
              <a:gd name="connsiteX3" fmla="*/ 10000 w 10177"/>
              <a:gd name="connsiteY3" fmla="*/ 5624 h 11248"/>
              <a:gd name="connsiteX4" fmla="*/ 8000 w 10177"/>
              <a:gd name="connsiteY4" fmla="*/ 10624 h 11248"/>
              <a:gd name="connsiteX5" fmla="*/ 2000 w 10177"/>
              <a:gd name="connsiteY5" fmla="*/ 10624 h 11248"/>
              <a:gd name="connsiteX6" fmla="*/ 0 w 10177"/>
              <a:gd name="connsiteY6" fmla="*/ 5624 h 11248"/>
              <a:gd name="connsiteX0" fmla="*/ 0 w 10177"/>
              <a:gd name="connsiteY0" fmla="*/ 5962 h 11586"/>
              <a:gd name="connsiteX1" fmla="*/ 2000 w 10177"/>
              <a:gd name="connsiteY1" fmla="*/ 962 h 11586"/>
              <a:gd name="connsiteX2" fmla="*/ 8000 w 10177"/>
              <a:gd name="connsiteY2" fmla="*/ 962 h 11586"/>
              <a:gd name="connsiteX3" fmla="*/ 10000 w 10177"/>
              <a:gd name="connsiteY3" fmla="*/ 5962 h 11586"/>
              <a:gd name="connsiteX4" fmla="*/ 8000 w 10177"/>
              <a:gd name="connsiteY4" fmla="*/ 10962 h 11586"/>
              <a:gd name="connsiteX5" fmla="*/ 2000 w 10177"/>
              <a:gd name="connsiteY5" fmla="*/ 10962 h 11586"/>
              <a:gd name="connsiteX6" fmla="*/ 0 w 10177"/>
              <a:gd name="connsiteY6" fmla="*/ 5962 h 11586"/>
              <a:gd name="connsiteX0" fmla="*/ 0 w 10177"/>
              <a:gd name="connsiteY0" fmla="*/ 6106 h 11730"/>
              <a:gd name="connsiteX1" fmla="*/ 2000 w 10177"/>
              <a:gd name="connsiteY1" fmla="*/ 1106 h 11730"/>
              <a:gd name="connsiteX2" fmla="*/ 8000 w 10177"/>
              <a:gd name="connsiteY2" fmla="*/ 1106 h 11730"/>
              <a:gd name="connsiteX3" fmla="*/ 10000 w 10177"/>
              <a:gd name="connsiteY3" fmla="*/ 6106 h 11730"/>
              <a:gd name="connsiteX4" fmla="*/ 8000 w 10177"/>
              <a:gd name="connsiteY4" fmla="*/ 11106 h 11730"/>
              <a:gd name="connsiteX5" fmla="*/ 2000 w 10177"/>
              <a:gd name="connsiteY5" fmla="*/ 11106 h 11730"/>
              <a:gd name="connsiteX6" fmla="*/ 0 w 10177"/>
              <a:gd name="connsiteY6" fmla="*/ 6106 h 11730"/>
              <a:gd name="connsiteX0" fmla="*/ 0 w 13283"/>
              <a:gd name="connsiteY0" fmla="*/ 5461 h 11278"/>
              <a:gd name="connsiteX1" fmla="*/ 2000 w 13283"/>
              <a:gd name="connsiteY1" fmla="*/ 461 h 11278"/>
              <a:gd name="connsiteX2" fmla="*/ 8000 w 13283"/>
              <a:gd name="connsiteY2" fmla="*/ 461 h 11278"/>
              <a:gd name="connsiteX3" fmla="*/ 13209 w 13283"/>
              <a:gd name="connsiteY3" fmla="*/ 2549 h 11278"/>
              <a:gd name="connsiteX4" fmla="*/ 8000 w 13283"/>
              <a:gd name="connsiteY4" fmla="*/ 10461 h 11278"/>
              <a:gd name="connsiteX5" fmla="*/ 2000 w 13283"/>
              <a:gd name="connsiteY5" fmla="*/ 10461 h 11278"/>
              <a:gd name="connsiteX6" fmla="*/ 0 w 13283"/>
              <a:gd name="connsiteY6" fmla="*/ 5461 h 11278"/>
              <a:gd name="connsiteX0" fmla="*/ 1 w 13284"/>
              <a:gd name="connsiteY0" fmla="*/ 5030 h 10847"/>
              <a:gd name="connsiteX1" fmla="*/ 1780 w 13284"/>
              <a:gd name="connsiteY1" fmla="*/ 1181 h 10847"/>
              <a:gd name="connsiteX2" fmla="*/ 8001 w 13284"/>
              <a:gd name="connsiteY2" fmla="*/ 30 h 10847"/>
              <a:gd name="connsiteX3" fmla="*/ 13210 w 13284"/>
              <a:gd name="connsiteY3" fmla="*/ 2118 h 10847"/>
              <a:gd name="connsiteX4" fmla="*/ 8001 w 13284"/>
              <a:gd name="connsiteY4" fmla="*/ 10030 h 10847"/>
              <a:gd name="connsiteX5" fmla="*/ 2001 w 13284"/>
              <a:gd name="connsiteY5" fmla="*/ 10030 h 10847"/>
              <a:gd name="connsiteX6" fmla="*/ 1 w 13284"/>
              <a:gd name="connsiteY6" fmla="*/ 5030 h 10847"/>
              <a:gd name="connsiteX0" fmla="*/ 1 w 13216"/>
              <a:gd name="connsiteY0" fmla="*/ 5030 h 10033"/>
              <a:gd name="connsiteX1" fmla="*/ 1780 w 13216"/>
              <a:gd name="connsiteY1" fmla="*/ 1181 h 10033"/>
              <a:gd name="connsiteX2" fmla="*/ 8001 w 13216"/>
              <a:gd name="connsiteY2" fmla="*/ 30 h 10033"/>
              <a:gd name="connsiteX3" fmla="*/ 13210 w 13216"/>
              <a:gd name="connsiteY3" fmla="*/ 2118 h 10033"/>
              <a:gd name="connsiteX4" fmla="*/ 6960 w 13216"/>
              <a:gd name="connsiteY4" fmla="*/ 5720 h 10033"/>
              <a:gd name="connsiteX5" fmla="*/ 2001 w 13216"/>
              <a:gd name="connsiteY5" fmla="*/ 10030 h 10033"/>
              <a:gd name="connsiteX6" fmla="*/ 1 w 13216"/>
              <a:gd name="connsiteY6" fmla="*/ 5030 h 10033"/>
              <a:gd name="connsiteX0" fmla="*/ 1 w 9384"/>
              <a:gd name="connsiteY0" fmla="*/ 5009 h 10012"/>
              <a:gd name="connsiteX1" fmla="*/ 1780 w 9384"/>
              <a:gd name="connsiteY1" fmla="*/ 1160 h 10012"/>
              <a:gd name="connsiteX2" fmla="*/ 8001 w 9384"/>
              <a:gd name="connsiteY2" fmla="*/ 9 h 10012"/>
              <a:gd name="connsiteX3" fmla="*/ 9336 w 9384"/>
              <a:gd name="connsiteY3" fmla="*/ 1591 h 10012"/>
              <a:gd name="connsiteX4" fmla="*/ 6960 w 9384"/>
              <a:gd name="connsiteY4" fmla="*/ 5699 h 10012"/>
              <a:gd name="connsiteX5" fmla="*/ 2001 w 9384"/>
              <a:gd name="connsiteY5" fmla="*/ 10009 h 10012"/>
              <a:gd name="connsiteX6" fmla="*/ 1 w 9384"/>
              <a:gd name="connsiteY6" fmla="*/ 5009 h 10012"/>
              <a:gd name="connsiteX0" fmla="*/ 2 w 10071"/>
              <a:gd name="connsiteY0" fmla="*/ 5003 h 10106"/>
              <a:gd name="connsiteX1" fmla="*/ 1898 w 10071"/>
              <a:gd name="connsiteY1" fmla="*/ 1159 h 10106"/>
              <a:gd name="connsiteX2" fmla="*/ 8527 w 10071"/>
              <a:gd name="connsiteY2" fmla="*/ 9 h 10106"/>
              <a:gd name="connsiteX3" fmla="*/ 9950 w 10071"/>
              <a:gd name="connsiteY3" fmla="*/ 1589 h 10106"/>
              <a:gd name="connsiteX4" fmla="*/ 6352 w 10071"/>
              <a:gd name="connsiteY4" fmla="*/ 7894 h 10106"/>
              <a:gd name="connsiteX5" fmla="*/ 2133 w 10071"/>
              <a:gd name="connsiteY5" fmla="*/ 9997 h 10106"/>
              <a:gd name="connsiteX6" fmla="*/ 2 w 10071"/>
              <a:gd name="connsiteY6" fmla="*/ 5003 h 10106"/>
              <a:gd name="connsiteX0" fmla="*/ 52 w 10086"/>
              <a:gd name="connsiteY0" fmla="*/ 5542 h 10645"/>
              <a:gd name="connsiteX1" fmla="*/ 4241 w 10086"/>
              <a:gd name="connsiteY1" fmla="*/ 395 h 10645"/>
              <a:gd name="connsiteX2" fmla="*/ 8577 w 10086"/>
              <a:gd name="connsiteY2" fmla="*/ 548 h 10645"/>
              <a:gd name="connsiteX3" fmla="*/ 10000 w 10086"/>
              <a:gd name="connsiteY3" fmla="*/ 2128 h 10645"/>
              <a:gd name="connsiteX4" fmla="*/ 6402 w 10086"/>
              <a:gd name="connsiteY4" fmla="*/ 8433 h 10645"/>
              <a:gd name="connsiteX5" fmla="*/ 2183 w 10086"/>
              <a:gd name="connsiteY5" fmla="*/ 10536 h 10645"/>
              <a:gd name="connsiteX6" fmla="*/ 52 w 10086"/>
              <a:gd name="connsiteY6" fmla="*/ 5542 h 106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0086" h="10645">
                <a:moveTo>
                  <a:pt x="52" y="5542"/>
                </a:moveTo>
                <a:cubicBezTo>
                  <a:pt x="395" y="3852"/>
                  <a:pt x="2820" y="1227"/>
                  <a:pt x="4241" y="395"/>
                </a:cubicBezTo>
                <a:cubicBezTo>
                  <a:pt x="5661" y="-437"/>
                  <a:pt x="7617" y="259"/>
                  <a:pt x="8577" y="548"/>
                </a:cubicBezTo>
                <a:cubicBezTo>
                  <a:pt x="9537" y="837"/>
                  <a:pt x="10362" y="814"/>
                  <a:pt x="10000" y="2128"/>
                </a:cubicBezTo>
                <a:cubicBezTo>
                  <a:pt x="9638" y="3442"/>
                  <a:pt x="7704" y="7032"/>
                  <a:pt x="6402" y="8433"/>
                </a:cubicBezTo>
                <a:cubicBezTo>
                  <a:pt x="5100" y="9834"/>
                  <a:pt x="3241" y="11018"/>
                  <a:pt x="2183" y="10536"/>
                </a:cubicBezTo>
                <a:cubicBezTo>
                  <a:pt x="1125" y="10054"/>
                  <a:pt x="-291" y="7232"/>
                  <a:pt x="52" y="5542"/>
                </a:cubicBezTo>
                <a:close/>
              </a:path>
            </a:pathLst>
          </a:custGeom>
          <a:solidFill>
            <a:srgbClr val="C4D8F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0" name="Блок-схема: подготовка 8">
            <a:extLst>
              <a:ext uri="{FF2B5EF4-FFF2-40B4-BE49-F238E27FC236}">
                <a16:creationId xmlns:a16="http://schemas.microsoft.com/office/drawing/2014/main" xmlns="" id="{66D259D0-2C82-4856-BA4F-64F4DDF012A3}"/>
              </a:ext>
            </a:extLst>
          </p:cNvPr>
          <p:cNvSpPr/>
          <p:nvPr userDrawn="1"/>
        </p:nvSpPr>
        <p:spPr>
          <a:xfrm rot="2913810">
            <a:off x="-414448" y="4390823"/>
            <a:ext cx="4195111" cy="4158183"/>
          </a:xfrm>
          <a:custGeom>
            <a:avLst/>
            <a:gdLst>
              <a:gd name="connsiteX0" fmla="*/ 0 w 10000"/>
              <a:gd name="connsiteY0" fmla="*/ 5000 h 10000"/>
              <a:gd name="connsiteX1" fmla="*/ 2000 w 10000"/>
              <a:gd name="connsiteY1" fmla="*/ 0 h 10000"/>
              <a:gd name="connsiteX2" fmla="*/ 8000 w 10000"/>
              <a:gd name="connsiteY2" fmla="*/ 0 h 10000"/>
              <a:gd name="connsiteX3" fmla="*/ 10000 w 10000"/>
              <a:gd name="connsiteY3" fmla="*/ 5000 h 10000"/>
              <a:gd name="connsiteX4" fmla="*/ 8000 w 10000"/>
              <a:gd name="connsiteY4" fmla="*/ 10000 h 10000"/>
              <a:gd name="connsiteX5" fmla="*/ 2000 w 10000"/>
              <a:gd name="connsiteY5" fmla="*/ 10000 h 10000"/>
              <a:gd name="connsiteX6" fmla="*/ 0 w 10000"/>
              <a:gd name="connsiteY6" fmla="*/ 5000 h 10000"/>
              <a:gd name="connsiteX0" fmla="*/ 0 w 10000"/>
              <a:gd name="connsiteY0" fmla="*/ 5624 h 10624"/>
              <a:gd name="connsiteX1" fmla="*/ 2000 w 10000"/>
              <a:gd name="connsiteY1" fmla="*/ 624 h 10624"/>
              <a:gd name="connsiteX2" fmla="*/ 8000 w 10000"/>
              <a:gd name="connsiteY2" fmla="*/ 624 h 10624"/>
              <a:gd name="connsiteX3" fmla="*/ 10000 w 10000"/>
              <a:gd name="connsiteY3" fmla="*/ 5624 h 10624"/>
              <a:gd name="connsiteX4" fmla="*/ 8000 w 10000"/>
              <a:gd name="connsiteY4" fmla="*/ 10624 h 10624"/>
              <a:gd name="connsiteX5" fmla="*/ 2000 w 10000"/>
              <a:gd name="connsiteY5" fmla="*/ 10624 h 10624"/>
              <a:gd name="connsiteX6" fmla="*/ 0 w 10000"/>
              <a:gd name="connsiteY6" fmla="*/ 5624 h 10624"/>
              <a:gd name="connsiteX0" fmla="*/ 0 w 10000"/>
              <a:gd name="connsiteY0" fmla="*/ 5624 h 10624"/>
              <a:gd name="connsiteX1" fmla="*/ 2000 w 10000"/>
              <a:gd name="connsiteY1" fmla="*/ 624 h 10624"/>
              <a:gd name="connsiteX2" fmla="*/ 8000 w 10000"/>
              <a:gd name="connsiteY2" fmla="*/ 624 h 10624"/>
              <a:gd name="connsiteX3" fmla="*/ 10000 w 10000"/>
              <a:gd name="connsiteY3" fmla="*/ 5624 h 10624"/>
              <a:gd name="connsiteX4" fmla="*/ 8000 w 10000"/>
              <a:gd name="connsiteY4" fmla="*/ 10624 h 10624"/>
              <a:gd name="connsiteX5" fmla="*/ 2000 w 10000"/>
              <a:gd name="connsiteY5" fmla="*/ 10624 h 10624"/>
              <a:gd name="connsiteX6" fmla="*/ 0 w 10000"/>
              <a:gd name="connsiteY6" fmla="*/ 5624 h 10624"/>
              <a:gd name="connsiteX0" fmla="*/ 0 w 10000"/>
              <a:gd name="connsiteY0" fmla="*/ 5624 h 11248"/>
              <a:gd name="connsiteX1" fmla="*/ 2000 w 10000"/>
              <a:gd name="connsiteY1" fmla="*/ 624 h 11248"/>
              <a:gd name="connsiteX2" fmla="*/ 8000 w 10000"/>
              <a:gd name="connsiteY2" fmla="*/ 624 h 11248"/>
              <a:gd name="connsiteX3" fmla="*/ 10000 w 10000"/>
              <a:gd name="connsiteY3" fmla="*/ 5624 h 11248"/>
              <a:gd name="connsiteX4" fmla="*/ 8000 w 10000"/>
              <a:gd name="connsiteY4" fmla="*/ 10624 h 11248"/>
              <a:gd name="connsiteX5" fmla="*/ 2000 w 10000"/>
              <a:gd name="connsiteY5" fmla="*/ 10624 h 11248"/>
              <a:gd name="connsiteX6" fmla="*/ 0 w 10000"/>
              <a:gd name="connsiteY6" fmla="*/ 5624 h 11248"/>
              <a:gd name="connsiteX0" fmla="*/ 0 w 10000"/>
              <a:gd name="connsiteY0" fmla="*/ 5624 h 11248"/>
              <a:gd name="connsiteX1" fmla="*/ 2000 w 10000"/>
              <a:gd name="connsiteY1" fmla="*/ 624 h 11248"/>
              <a:gd name="connsiteX2" fmla="*/ 8000 w 10000"/>
              <a:gd name="connsiteY2" fmla="*/ 624 h 11248"/>
              <a:gd name="connsiteX3" fmla="*/ 10000 w 10000"/>
              <a:gd name="connsiteY3" fmla="*/ 5624 h 11248"/>
              <a:gd name="connsiteX4" fmla="*/ 8000 w 10000"/>
              <a:gd name="connsiteY4" fmla="*/ 10624 h 11248"/>
              <a:gd name="connsiteX5" fmla="*/ 2000 w 10000"/>
              <a:gd name="connsiteY5" fmla="*/ 10624 h 11248"/>
              <a:gd name="connsiteX6" fmla="*/ 0 w 10000"/>
              <a:gd name="connsiteY6" fmla="*/ 5624 h 11248"/>
              <a:gd name="connsiteX0" fmla="*/ 0 w 10177"/>
              <a:gd name="connsiteY0" fmla="*/ 5624 h 11248"/>
              <a:gd name="connsiteX1" fmla="*/ 2000 w 10177"/>
              <a:gd name="connsiteY1" fmla="*/ 624 h 11248"/>
              <a:gd name="connsiteX2" fmla="*/ 8000 w 10177"/>
              <a:gd name="connsiteY2" fmla="*/ 624 h 11248"/>
              <a:gd name="connsiteX3" fmla="*/ 10000 w 10177"/>
              <a:gd name="connsiteY3" fmla="*/ 5624 h 11248"/>
              <a:gd name="connsiteX4" fmla="*/ 8000 w 10177"/>
              <a:gd name="connsiteY4" fmla="*/ 10624 h 11248"/>
              <a:gd name="connsiteX5" fmla="*/ 2000 w 10177"/>
              <a:gd name="connsiteY5" fmla="*/ 10624 h 11248"/>
              <a:gd name="connsiteX6" fmla="*/ 0 w 10177"/>
              <a:gd name="connsiteY6" fmla="*/ 5624 h 11248"/>
              <a:gd name="connsiteX0" fmla="*/ 0 w 10177"/>
              <a:gd name="connsiteY0" fmla="*/ 5962 h 11586"/>
              <a:gd name="connsiteX1" fmla="*/ 2000 w 10177"/>
              <a:gd name="connsiteY1" fmla="*/ 962 h 11586"/>
              <a:gd name="connsiteX2" fmla="*/ 8000 w 10177"/>
              <a:gd name="connsiteY2" fmla="*/ 962 h 11586"/>
              <a:gd name="connsiteX3" fmla="*/ 10000 w 10177"/>
              <a:gd name="connsiteY3" fmla="*/ 5962 h 11586"/>
              <a:gd name="connsiteX4" fmla="*/ 8000 w 10177"/>
              <a:gd name="connsiteY4" fmla="*/ 10962 h 11586"/>
              <a:gd name="connsiteX5" fmla="*/ 2000 w 10177"/>
              <a:gd name="connsiteY5" fmla="*/ 10962 h 11586"/>
              <a:gd name="connsiteX6" fmla="*/ 0 w 10177"/>
              <a:gd name="connsiteY6" fmla="*/ 5962 h 11586"/>
              <a:gd name="connsiteX0" fmla="*/ 0 w 10177"/>
              <a:gd name="connsiteY0" fmla="*/ 6106 h 11730"/>
              <a:gd name="connsiteX1" fmla="*/ 2000 w 10177"/>
              <a:gd name="connsiteY1" fmla="*/ 1106 h 11730"/>
              <a:gd name="connsiteX2" fmla="*/ 8000 w 10177"/>
              <a:gd name="connsiteY2" fmla="*/ 1106 h 11730"/>
              <a:gd name="connsiteX3" fmla="*/ 10000 w 10177"/>
              <a:gd name="connsiteY3" fmla="*/ 6106 h 11730"/>
              <a:gd name="connsiteX4" fmla="*/ 8000 w 10177"/>
              <a:gd name="connsiteY4" fmla="*/ 11106 h 11730"/>
              <a:gd name="connsiteX5" fmla="*/ 2000 w 10177"/>
              <a:gd name="connsiteY5" fmla="*/ 11106 h 11730"/>
              <a:gd name="connsiteX6" fmla="*/ 0 w 10177"/>
              <a:gd name="connsiteY6" fmla="*/ 6106 h 11730"/>
              <a:gd name="connsiteX0" fmla="*/ 0 w 13283"/>
              <a:gd name="connsiteY0" fmla="*/ 5461 h 11278"/>
              <a:gd name="connsiteX1" fmla="*/ 2000 w 13283"/>
              <a:gd name="connsiteY1" fmla="*/ 461 h 11278"/>
              <a:gd name="connsiteX2" fmla="*/ 8000 w 13283"/>
              <a:gd name="connsiteY2" fmla="*/ 461 h 11278"/>
              <a:gd name="connsiteX3" fmla="*/ 13209 w 13283"/>
              <a:gd name="connsiteY3" fmla="*/ 2549 h 11278"/>
              <a:gd name="connsiteX4" fmla="*/ 8000 w 13283"/>
              <a:gd name="connsiteY4" fmla="*/ 10461 h 11278"/>
              <a:gd name="connsiteX5" fmla="*/ 2000 w 13283"/>
              <a:gd name="connsiteY5" fmla="*/ 10461 h 11278"/>
              <a:gd name="connsiteX6" fmla="*/ 0 w 13283"/>
              <a:gd name="connsiteY6" fmla="*/ 5461 h 11278"/>
              <a:gd name="connsiteX0" fmla="*/ 1 w 13284"/>
              <a:gd name="connsiteY0" fmla="*/ 5030 h 10847"/>
              <a:gd name="connsiteX1" fmla="*/ 1780 w 13284"/>
              <a:gd name="connsiteY1" fmla="*/ 1181 h 10847"/>
              <a:gd name="connsiteX2" fmla="*/ 8001 w 13284"/>
              <a:gd name="connsiteY2" fmla="*/ 30 h 10847"/>
              <a:gd name="connsiteX3" fmla="*/ 13210 w 13284"/>
              <a:gd name="connsiteY3" fmla="*/ 2118 h 10847"/>
              <a:gd name="connsiteX4" fmla="*/ 8001 w 13284"/>
              <a:gd name="connsiteY4" fmla="*/ 10030 h 10847"/>
              <a:gd name="connsiteX5" fmla="*/ 2001 w 13284"/>
              <a:gd name="connsiteY5" fmla="*/ 10030 h 10847"/>
              <a:gd name="connsiteX6" fmla="*/ 1 w 13284"/>
              <a:gd name="connsiteY6" fmla="*/ 5030 h 10847"/>
              <a:gd name="connsiteX0" fmla="*/ 1 w 13216"/>
              <a:gd name="connsiteY0" fmla="*/ 5030 h 10033"/>
              <a:gd name="connsiteX1" fmla="*/ 1780 w 13216"/>
              <a:gd name="connsiteY1" fmla="*/ 1181 h 10033"/>
              <a:gd name="connsiteX2" fmla="*/ 8001 w 13216"/>
              <a:gd name="connsiteY2" fmla="*/ 30 h 10033"/>
              <a:gd name="connsiteX3" fmla="*/ 13210 w 13216"/>
              <a:gd name="connsiteY3" fmla="*/ 2118 h 10033"/>
              <a:gd name="connsiteX4" fmla="*/ 6960 w 13216"/>
              <a:gd name="connsiteY4" fmla="*/ 5720 h 10033"/>
              <a:gd name="connsiteX5" fmla="*/ 2001 w 13216"/>
              <a:gd name="connsiteY5" fmla="*/ 10030 h 10033"/>
              <a:gd name="connsiteX6" fmla="*/ 1 w 13216"/>
              <a:gd name="connsiteY6" fmla="*/ 5030 h 10033"/>
              <a:gd name="connsiteX0" fmla="*/ 1 w 9384"/>
              <a:gd name="connsiteY0" fmla="*/ 5009 h 10012"/>
              <a:gd name="connsiteX1" fmla="*/ 1780 w 9384"/>
              <a:gd name="connsiteY1" fmla="*/ 1160 h 10012"/>
              <a:gd name="connsiteX2" fmla="*/ 8001 w 9384"/>
              <a:gd name="connsiteY2" fmla="*/ 9 h 10012"/>
              <a:gd name="connsiteX3" fmla="*/ 9336 w 9384"/>
              <a:gd name="connsiteY3" fmla="*/ 1591 h 10012"/>
              <a:gd name="connsiteX4" fmla="*/ 6960 w 9384"/>
              <a:gd name="connsiteY4" fmla="*/ 5699 h 10012"/>
              <a:gd name="connsiteX5" fmla="*/ 2001 w 9384"/>
              <a:gd name="connsiteY5" fmla="*/ 10009 h 10012"/>
              <a:gd name="connsiteX6" fmla="*/ 1 w 9384"/>
              <a:gd name="connsiteY6" fmla="*/ 5009 h 10012"/>
              <a:gd name="connsiteX0" fmla="*/ 2 w 10071"/>
              <a:gd name="connsiteY0" fmla="*/ 5003 h 10106"/>
              <a:gd name="connsiteX1" fmla="*/ 1898 w 10071"/>
              <a:gd name="connsiteY1" fmla="*/ 1159 h 10106"/>
              <a:gd name="connsiteX2" fmla="*/ 8527 w 10071"/>
              <a:gd name="connsiteY2" fmla="*/ 9 h 10106"/>
              <a:gd name="connsiteX3" fmla="*/ 9950 w 10071"/>
              <a:gd name="connsiteY3" fmla="*/ 1589 h 10106"/>
              <a:gd name="connsiteX4" fmla="*/ 6352 w 10071"/>
              <a:gd name="connsiteY4" fmla="*/ 7894 h 10106"/>
              <a:gd name="connsiteX5" fmla="*/ 2133 w 10071"/>
              <a:gd name="connsiteY5" fmla="*/ 9997 h 10106"/>
              <a:gd name="connsiteX6" fmla="*/ 2 w 10071"/>
              <a:gd name="connsiteY6" fmla="*/ 5003 h 10106"/>
              <a:gd name="connsiteX0" fmla="*/ 52 w 10086"/>
              <a:gd name="connsiteY0" fmla="*/ 5542 h 10645"/>
              <a:gd name="connsiteX1" fmla="*/ 4241 w 10086"/>
              <a:gd name="connsiteY1" fmla="*/ 395 h 10645"/>
              <a:gd name="connsiteX2" fmla="*/ 8577 w 10086"/>
              <a:gd name="connsiteY2" fmla="*/ 548 h 10645"/>
              <a:gd name="connsiteX3" fmla="*/ 10000 w 10086"/>
              <a:gd name="connsiteY3" fmla="*/ 2128 h 10645"/>
              <a:gd name="connsiteX4" fmla="*/ 6402 w 10086"/>
              <a:gd name="connsiteY4" fmla="*/ 8433 h 10645"/>
              <a:gd name="connsiteX5" fmla="*/ 2183 w 10086"/>
              <a:gd name="connsiteY5" fmla="*/ 10536 h 10645"/>
              <a:gd name="connsiteX6" fmla="*/ 52 w 10086"/>
              <a:gd name="connsiteY6" fmla="*/ 5542 h 10645"/>
              <a:gd name="connsiteX0" fmla="*/ 209 w 10218"/>
              <a:gd name="connsiteY0" fmla="*/ 6429 h 11532"/>
              <a:gd name="connsiteX1" fmla="*/ 7414 w 10218"/>
              <a:gd name="connsiteY1" fmla="*/ 239 h 11532"/>
              <a:gd name="connsiteX2" fmla="*/ 8734 w 10218"/>
              <a:gd name="connsiteY2" fmla="*/ 1435 h 11532"/>
              <a:gd name="connsiteX3" fmla="*/ 10157 w 10218"/>
              <a:gd name="connsiteY3" fmla="*/ 3015 h 11532"/>
              <a:gd name="connsiteX4" fmla="*/ 6559 w 10218"/>
              <a:gd name="connsiteY4" fmla="*/ 9320 h 11532"/>
              <a:gd name="connsiteX5" fmla="*/ 2340 w 10218"/>
              <a:gd name="connsiteY5" fmla="*/ 11423 h 11532"/>
              <a:gd name="connsiteX6" fmla="*/ 209 w 10218"/>
              <a:gd name="connsiteY6" fmla="*/ 6429 h 11532"/>
              <a:gd name="connsiteX0" fmla="*/ 209 w 10937"/>
              <a:gd name="connsiteY0" fmla="*/ 6698 h 11801"/>
              <a:gd name="connsiteX1" fmla="*/ 7414 w 10937"/>
              <a:gd name="connsiteY1" fmla="*/ 508 h 11801"/>
              <a:gd name="connsiteX2" fmla="*/ 10727 w 10937"/>
              <a:gd name="connsiteY2" fmla="*/ 679 h 11801"/>
              <a:gd name="connsiteX3" fmla="*/ 10157 w 10937"/>
              <a:gd name="connsiteY3" fmla="*/ 3284 h 11801"/>
              <a:gd name="connsiteX4" fmla="*/ 6559 w 10937"/>
              <a:gd name="connsiteY4" fmla="*/ 9589 h 11801"/>
              <a:gd name="connsiteX5" fmla="*/ 2340 w 10937"/>
              <a:gd name="connsiteY5" fmla="*/ 11692 h 11801"/>
              <a:gd name="connsiteX6" fmla="*/ 209 w 10937"/>
              <a:gd name="connsiteY6" fmla="*/ 6698 h 11801"/>
              <a:gd name="connsiteX0" fmla="*/ 334 w 9875"/>
              <a:gd name="connsiteY0" fmla="*/ 4034 h 11771"/>
              <a:gd name="connsiteX1" fmla="*/ 6352 w 9875"/>
              <a:gd name="connsiteY1" fmla="*/ 328 h 11771"/>
              <a:gd name="connsiteX2" fmla="*/ 9665 w 9875"/>
              <a:gd name="connsiteY2" fmla="*/ 499 h 11771"/>
              <a:gd name="connsiteX3" fmla="*/ 9095 w 9875"/>
              <a:gd name="connsiteY3" fmla="*/ 3104 h 11771"/>
              <a:gd name="connsiteX4" fmla="*/ 5497 w 9875"/>
              <a:gd name="connsiteY4" fmla="*/ 9409 h 11771"/>
              <a:gd name="connsiteX5" fmla="*/ 1278 w 9875"/>
              <a:gd name="connsiteY5" fmla="*/ 11512 h 11771"/>
              <a:gd name="connsiteX6" fmla="*/ 334 w 9875"/>
              <a:gd name="connsiteY6" fmla="*/ 4034 h 11771"/>
              <a:gd name="connsiteX0" fmla="*/ 338 w 10066"/>
              <a:gd name="connsiteY0" fmla="*/ 3478 h 10036"/>
              <a:gd name="connsiteX1" fmla="*/ 6432 w 10066"/>
              <a:gd name="connsiteY1" fmla="*/ 330 h 10036"/>
              <a:gd name="connsiteX2" fmla="*/ 9787 w 10066"/>
              <a:gd name="connsiteY2" fmla="*/ 475 h 10036"/>
              <a:gd name="connsiteX3" fmla="*/ 9396 w 10066"/>
              <a:gd name="connsiteY3" fmla="*/ 3694 h 10036"/>
              <a:gd name="connsiteX4" fmla="*/ 5567 w 10066"/>
              <a:gd name="connsiteY4" fmla="*/ 8044 h 10036"/>
              <a:gd name="connsiteX5" fmla="*/ 1294 w 10066"/>
              <a:gd name="connsiteY5" fmla="*/ 9831 h 10036"/>
              <a:gd name="connsiteX6" fmla="*/ 338 w 10066"/>
              <a:gd name="connsiteY6" fmla="*/ 3478 h 100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0066" h="10036">
                <a:moveTo>
                  <a:pt x="338" y="3478"/>
                </a:moveTo>
                <a:cubicBezTo>
                  <a:pt x="1195" y="1895"/>
                  <a:pt x="4858" y="830"/>
                  <a:pt x="6432" y="330"/>
                </a:cubicBezTo>
                <a:cubicBezTo>
                  <a:pt x="8007" y="-171"/>
                  <a:pt x="9293" y="-86"/>
                  <a:pt x="9787" y="475"/>
                </a:cubicBezTo>
                <a:cubicBezTo>
                  <a:pt x="10281" y="1036"/>
                  <a:pt x="10100" y="2432"/>
                  <a:pt x="9396" y="3694"/>
                </a:cubicBezTo>
                <a:cubicBezTo>
                  <a:pt x="8692" y="4956"/>
                  <a:pt x="6917" y="7021"/>
                  <a:pt x="5567" y="8044"/>
                </a:cubicBezTo>
                <a:cubicBezTo>
                  <a:pt x="4217" y="9067"/>
                  <a:pt x="2165" y="10592"/>
                  <a:pt x="1294" y="9831"/>
                </a:cubicBezTo>
                <a:cubicBezTo>
                  <a:pt x="423" y="9070"/>
                  <a:pt x="-518" y="5062"/>
                  <a:pt x="338" y="3478"/>
                </a:cubicBezTo>
                <a:close/>
              </a:path>
            </a:pathLst>
          </a:custGeom>
          <a:solidFill>
            <a:srgbClr val="C4D8F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Tree>
    <p:extLst>
      <p:ext uri="{BB962C8B-B14F-4D97-AF65-F5344CB8AC3E}">
        <p14:creationId xmlns:p14="http://schemas.microsoft.com/office/powerpoint/2010/main" xmlns="" val="971671795"/>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68F46F94-6A76-4546-AB4E-8591D96FEACB}" type="datetimeFigureOut">
              <a:rPr lang="ru-RU" smtClean="0"/>
              <a:pPr/>
              <a:t>11.10.2023</a:t>
            </a:fld>
            <a:endParaRPr lang="ru-RU"/>
          </a:p>
        </p:txBody>
      </p:sp>
      <p:sp>
        <p:nvSpPr>
          <p:cNvPr id="5" name="Footer Placeholder 4"/>
          <p:cNvSpPr>
            <a:spLocks noGrp="1"/>
          </p:cNvSpPr>
          <p:nvPr>
            <p:ph type="ftr" sz="quarter" idx="11"/>
          </p:nvPr>
        </p:nvSpPr>
        <p:spPr/>
        <p:txBody>
          <a:bodyPr/>
          <a:lstStyle/>
          <a:p>
            <a:endParaRPr lang="ru-RU"/>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C1C5A66-5B41-48C7-9F9E-806A7D2587CC}" type="slidenum">
              <a:rPr lang="ru-RU" smtClean="0"/>
              <a:pPr/>
              <a:t>‹#›</a:t>
            </a:fld>
            <a:endParaRPr lang="ru-RU"/>
          </a:p>
        </p:txBody>
      </p:sp>
    </p:spTree>
    <p:extLst>
      <p:ext uri="{BB962C8B-B14F-4D97-AF65-F5344CB8AC3E}">
        <p14:creationId xmlns:p14="http://schemas.microsoft.com/office/powerpoint/2010/main" xmlns="" val="1913304872"/>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68F46F94-6A76-4546-AB4E-8591D96FEACB}" type="datetimeFigureOut">
              <a:rPr lang="ru-RU" smtClean="0"/>
              <a:pPr/>
              <a:t>11.10.2023</a:t>
            </a:fld>
            <a:endParaRPr lang="ru-RU"/>
          </a:p>
        </p:txBody>
      </p:sp>
      <p:sp>
        <p:nvSpPr>
          <p:cNvPr id="6" name="Footer Placeholder 5"/>
          <p:cNvSpPr>
            <a:spLocks noGrp="1"/>
          </p:cNvSpPr>
          <p:nvPr>
            <p:ph type="ftr" sz="quarter" idx="11"/>
          </p:nvPr>
        </p:nvSpPr>
        <p:spPr/>
        <p:txBody>
          <a:bodyPr/>
          <a:lstStyle/>
          <a:p>
            <a:endParaRPr lang="ru-RU"/>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C1C5A66-5B41-48C7-9F9E-806A7D2587CC}" type="slidenum">
              <a:rPr lang="ru-RU" smtClean="0"/>
              <a:pPr/>
              <a:t>‹#›</a:t>
            </a:fld>
            <a:endParaRPr lang="ru-RU"/>
          </a:p>
        </p:txBody>
      </p:sp>
    </p:spTree>
    <p:extLst>
      <p:ext uri="{BB962C8B-B14F-4D97-AF65-F5344CB8AC3E}">
        <p14:creationId xmlns:p14="http://schemas.microsoft.com/office/powerpoint/2010/main" xmlns="" val="3094479438"/>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ru-RU" smtClean="0"/>
              <a:t>Образец заголовка</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68F46F94-6A76-4546-AB4E-8591D96FEACB}" type="datetimeFigureOut">
              <a:rPr lang="ru-RU" smtClean="0"/>
              <a:pPr/>
              <a:t>11.10.2023</a:t>
            </a:fld>
            <a:endParaRPr lang="ru-RU"/>
          </a:p>
        </p:txBody>
      </p:sp>
      <p:sp>
        <p:nvSpPr>
          <p:cNvPr id="8" name="Footer Placeholder 7"/>
          <p:cNvSpPr>
            <a:spLocks noGrp="1"/>
          </p:cNvSpPr>
          <p:nvPr>
            <p:ph type="ftr" sz="quarter" idx="11"/>
          </p:nvPr>
        </p:nvSpPr>
        <p:spPr/>
        <p:txBody>
          <a:bodyPr/>
          <a:lstStyle/>
          <a:p>
            <a:endParaRPr lang="ru-RU"/>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C1C5A66-5B41-48C7-9F9E-806A7D2587CC}" type="slidenum">
              <a:rPr lang="ru-RU" smtClean="0"/>
              <a:pPr/>
              <a:t>‹#›</a:t>
            </a:fld>
            <a:endParaRPr lang="ru-RU"/>
          </a:p>
        </p:txBody>
      </p:sp>
    </p:spTree>
    <p:extLst>
      <p:ext uri="{BB962C8B-B14F-4D97-AF65-F5344CB8AC3E}">
        <p14:creationId xmlns:p14="http://schemas.microsoft.com/office/powerpoint/2010/main" xmlns="" val="2985006047"/>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68F46F94-6A76-4546-AB4E-8591D96FEACB}" type="datetimeFigureOut">
              <a:rPr lang="ru-RU" smtClean="0"/>
              <a:pPr/>
              <a:t>11.10.2023</a:t>
            </a:fld>
            <a:endParaRPr lang="ru-RU"/>
          </a:p>
        </p:txBody>
      </p:sp>
      <p:sp>
        <p:nvSpPr>
          <p:cNvPr id="4" name="Footer Placeholder 3"/>
          <p:cNvSpPr>
            <a:spLocks noGrp="1"/>
          </p:cNvSpPr>
          <p:nvPr>
            <p:ph type="ftr" sz="quarter" idx="11"/>
          </p:nvPr>
        </p:nvSpPr>
        <p:spPr/>
        <p:txBody>
          <a:bodyPr/>
          <a:lstStyle/>
          <a:p>
            <a:endParaRPr lang="ru-RU"/>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C1C5A66-5B41-48C7-9F9E-806A7D2587CC}" type="slidenum">
              <a:rPr lang="ru-RU" smtClean="0"/>
              <a:pPr/>
              <a:t>‹#›</a:t>
            </a:fld>
            <a:endParaRPr lang="ru-RU"/>
          </a:p>
        </p:txBody>
      </p:sp>
    </p:spTree>
    <p:extLst>
      <p:ext uri="{BB962C8B-B14F-4D97-AF65-F5344CB8AC3E}">
        <p14:creationId xmlns:p14="http://schemas.microsoft.com/office/powerpoint/2010/main" xmlns="" val="377727392"/>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6E91E96-98B0-4413-9547-46F3504108EF}" type="datetimeFigureOut">
              <a:rPr lang="en-US" smtClean="0"/>
              <a:pPr/>
              <a:t>10/11/2023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4FAB73BC-B049-4115-A692-8D63A059BFB8}" type="slidenum">
              <a:rPr lang="en-US" smtClean="0"/>
              <a:pPr/>
              <a:t>‹#›</a:t>
            </a:fld>
            <a:endParaRPr lang="en-US" dirty="0"/>
          </a:p>
        </p:txBody>
      </p:sp>
      <p:pic>
        <p:nvPicPr>
          <p:cNvPr id="7" name="Рисунок 6" descr="Изображение выглядит как человек, катается на лыжах&#10;&#10;Автоматически созданное описание">
            <a:extLst>
              <a:ext uri="{FF2B5EF4-FFF2-40B4-BE49-F238E27FC236}">
                <a16:creationId xmlns:a16="http://schemas.microsoft.com/office/drawing/2014/main" xmlns="" id="{A4DD0ED0-EB2E-492A-96B3-D7E000F1E218}"/>
              </a:ext>
            </a:extLst>
          </p:cNvPr>
          <p:cNvPicPr>
            <a:picLocks noChangeAspect="1"/>
          </p:cNvPicPr>
          <p:nvPr userDrawn="1"/>
        </p:nvPicPr>
        <p:blipFill>
          <a:blip r:embed="rId2" cstate="print">
            <a:extLst>
              <a:ext uri="{28A0092B-C50C-407E-A947-70E740481C1C}">
                <a14:useLocalDpi xmlns:a14="http://schemas.microsoft.com/office/drawing/2010/main" xmlns="" val="0"/>
              </a:ext>
            </a:extLst>
          </a:blip>
          <a:stretch>
            <a:fillRect/>
          </a:stretch>
        </p:blipFill>
        <p:spPr>
          <a:xfrm>
            <a:off x="5373917" y="4077196"/>
            <a:ext cx="6818083" cy="2780804"/>
          </a:xfrm>
          <a:prstGeom prst="rect">
            <a:avLst/>
          </a:prstGeom>
        </p:spPr>
      </p:pic>
    </p:spTree>
    <p:extLst>
      <p:ext uri="{BB962C8B-B14F-4D97-AF65-F5344CB8AC3E}">
        <p14:creationId xmlns:p14="http://schemas.microsoft.com/office/powerpoint/2010/main" xmlns="" val="286082723"/>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ru-RU" smtClean="0"/>
              <a:t>Образец заголовка</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68F46F94-6A76-4546-AB4E-8591D96FEACB}" type="datetimeFigureOut">
              <a:rPr lang="ru-RU" smtClean="0"/>
              <a:pPr/>
              <a:t>11.10.2023</a:t>
            </a:fld>
            <a:endParaRPr lang="ru-RU"/>
          </a:p>
        </p:txBody>
      </p:sp>
      <p:sp>
        <p:nvSpPr>
          <p:cNvPr id="6" name="Footer Placeholder 5"/>
          <p:cNvSpPr>
            <a:spLocks noGrp="1"/>
          </p:cNvSpPr>
          <p:nvPr>
            <p:ph type="ftr" sz="quarter" idx="11"/>
          </p:nvPr>
        </p:nvSpPr>
        <p:spPr/>
        <p:txBody>
          <a:bodyPr/>
          <a:lstStyle/>
          <a:p>
            <a:endParaRPr lang="ru-RU"/>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C1C5A66-5B41-48C7-9F9E-806A7D2587CC}" type="slidenum">
              <a:rPr lang="ru-RU" smtClean="0"/>
              <a:pPr/>
              <a:t>‹#›</a:t>
            </a:fld>
            <a:endParaRPr lang="ru-RU"/>
          </a:p>
        </p:txBody>
      </p:sp>
    </p:spTree>
    <p:extLst>
      <p:ext uri="{BB962C8B-B14F-4D97-AF65-F5344CB8AC3E}">
        <p14:creationId xmlns:p14="http://schemas.microsoft.com/office/powerpoint/2010/main" xmlns="" val="566678777"/>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68F46F94-6A76-4546-AB4E-8591D96FEACB}" type="datetimeFigureOut">
              <a:rPr lang="ru-RU" smtClean="0"/>
              <a:pPr/>
              <a:t>11.10.2023</a:t>
            </a:fld>
            <a:endParaRPr lang="ru-RU"/>
          </a:p>
        </p:txBody>
      </p:sp>
      <p:sp>
        <p:nvSpPr>
          <p:cNvPr id="6" name="Footer Placeholder 5"/>
          <p:cNvSpPr>
            <a:spLocks noGrp="1"/>
          </p:cNvSpPr>
          <p:nvPr>
            <p:ph type="ftr" sz="quarter" idx="11"/>
          </p:nvPr>
        </p:nvSpPr>
        <p:spPr/>
        <p:txBody>
          <a:bodyPr/>
          <a:lstStyle/>
          <a:p>
            <a:endParaRPr lang="ru-RU"/>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C1C5A66-5B41-48C7-9F9E-806A7D2587CC}" type="slidenum">
              <a:rPr lang="ru-RU" smtClean="0"/>
              <a:pPr/>
              <a:t>‹#›</a:t>
            </a:fld>
            <a:endParaRPr lang="ru-RU"/>
          </a:p>
        </p:txBody>
      </p:sp>
    </p:spTree>
    <p:extLst>
      <p:ext uri="{BB962C8B-B14F-4D97-AF65-F5344CB8AC3E}">
        <p14:creationId xmlns:p14="http://schemas.microsoft.com/office/powerpoint/2010/main" xmlns="" val="3790997070"/>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hyperlink" Target="https://presentation-creation.ru/" TargetMode="Externa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157"/>
            <a:ext cx="2356674" cy="6853096"/>
            <a:chOff x="6627813" y="195610"/>
            <a:chExt cx="1952625" cy="5678141"/>
          </a:xfrm>
        </p:grpSpPr>
        <p:sp>
          <p:nvSpPr>
            <p:cNvPr id="11" name="Freeform 27"/>
            <p:cNvSpPr/>
            <p:nvPr/>
          </p:nvSpPr>
          <p:spPr bwMode="auto">
            <a:xfrm>
              <a:off x="6627813" y="195610"/>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68F46F94-6A76-4546-AB4E-8591D96FEACB}" type="datetimeFigureOut">
              <a:rPr lang="ru-RU" smtClean="0"/>
              <a:pPr/>
              <a:t>11.10.2023</a:t>
            </a:fld>
            <a:endParaRPr lang="ru-RU"/>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ru-RU"/>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C1C5A66-5B41-48C7-9F9E-806A7D2587CC}" type="slidenum">
              <a:rPr lang="ru-RU" smtClean="0"/>
              <a:pPr/>
              <a:t>‹#›</a:t>
            </a:fld>
            <a:endParaRPr lang="ru-RU"/>
          </a:p>
        </p:txBody>
      </p:sp>
      <p:pic>
        <p:nvPicPr>
          <p:cNvPr id="36" name="Рисунок 35">
            <a:hlinkClick r:id="rId19"/>
            <a:extLst>
              <a:ext uri="{FF2B5EF4-FFF2-40B4-BE49-F238E27FC236}">
                <a16:creationId xmlns:a16="http://schemas.microsoft.com/office/drawing/2014/main" xmlns="" id="{2A6D8B76-6E1C-4995-A072-EAA7935A06C7}"/>
              </a:ext>
            </a:extLst>
          </p:cNvPr>
          <p:cNvPicPr>
            <a:picLocks noChangeAspect="1"/>
          </p:cNvPicPr>
          <p:nvPr userDrawn="1"/>
        </p:nvPicPr>
        <p:blipFill>
          <a:blip r:embed="rId20" cstate="print">
            <a:extLst>
              <a:ext uri="{28A0092B-C50C-407E-A947-70E740481C1C}">
                <a14:useLocalDpi xmlns:a14="http://schemas.microsoft.com/office/drawing/2010/main" xmlns="" val="0"/>
              </a:ext>
            </a:extLst>
          </a:blip>
          <a:stretch>
            <a:fillRect/>
          </a:stretch>
        </p:blipFill>
        <p:spPr>
          <a:xfrm>
            <a:off x="-1620688" y="45855"/>
            <a:ext cx="757762" cy="757762"/>
          </a:xfrm>
          <a:prstGeom prst="rect">
            <a:avLst/>
          </a:prstGeom>
        </p:spPr>
      </p:pic>
    </p:spTree>
    <p:extLst>
      <p:ext uri="{BB962C8B-B14F-4D97-AF65-F5344CB8AC3E}">
        <p14:creationId xmlns:p14="http://schemas.microsoft.com/office/powerpoint/2010/main" xmlns="" val="172111684"/>
      </p:ext>
    </p:extLst>
  </p:cSld>
  <p:clrMap bg1="lt1" tx1="dk1" bg2="lt2" tx2="dk2" accent1="accent1" accent2="accent2" accent3="accent3" accent4="accent4" accent5="accent5" accent6="accent6" hlink="hlink" folHlink="folHlink"/>
  <p:sldLayoutIdLst>
    <p:sldLayoutId id="2147483751" r:id="rId1"/>
    <p:sldLayoutId id="2147483752" r:id="rId2"/>
    <p:sldLayoutId id="2147483753" r:id="rId3"/>
    <p:sldLayoutId id="2147483754" r:id="rId4"/>
    <p:sldLayoutId id="2147483755" r:id="rId5"/>
    <p:sldLayoutId id="2147483756" r:id="rId6"/>
    <p:sldLayoutId id="2147483757" r:id="rId7"/>
    <p:sldLayoutId id="2147483758" r:id="rId8"/>
    <p:sldLayoutId id="2147483759" r:id="rId9"/>
    <p:sldLayoutId id="2147483760" r:id="rId10"/>
    <p:sldLayoutId id="2147483761" r:id="rId11"/>
    <p:sldLayoutId id="2147483762" r:id="rId12"/>
    <p:sldLayoutId id="2147483763" r:id="rId13"/>
    <p:sldLayoutId id="2147483764" r:id="rId14"/>
    <p:sldLayoutId id="2147483765" r:id="rId15"/>
    <p:sldLayoutId id="2147483766" r:id="rId16"/>
    <p:sldLayoutId id="2147483767" r:id="rId17"/>
  </p:sldLayoutIdLst>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par>
    </p:tnLst>
  </p:timing>
  <p:txStyles>
    <p:titleStyle>
      <a:lvl1pPr algn="l" defTabSz="457200" rtl="0" eaLnBrk="1" latinLnBrk="0" hangingPunct="1">
        <a:spcBef>
          <a:spcPct val="0"/>
        </a:spcBef>
        <a:buNone/>
        <a:defRPr sz="3600" kern="1200">
          <a:solidFill>
            <a:schemeClr val="accent2">
              <a:lumMod val="7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3.sv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8" Type="http://schemas.openxmlformats.org/officeDocument/2006/relationships/image" Target="../media/image10.png"/><Relationship Id="rId3" Type="http://schemas.openxmlformats.org/officeDocument/2006/relationships/image" Target="../media/image5.svg"/><Relationship Id="rId7" Type="http://schemas.openxmlformats.org/officeDocument/2006/relationships/image" Target="../media/image9.svg"/><Relationship Id="rId2" Type="http://schemas.openxmlformats.org/officeDocument/2006/relationships/image" Target="../media/image7.png"/><Relationship Id="rId1" Type="http://schemas.openxmlformats.org/officeDocument/2006/relationships/slideLayout" Target="../slideLayouts/slideLayout2.xml"/><Relationship Id="rId6" Type="http://schemas.openxmlformats.org/officeDocument/2006/relationships/image" Target="../media/image9.png"/><Relationship Id="rId5" Type="http://schemas.openxmlformats.org/officeDocument/2006/relationships/image" Target="../media/image7.svg"/><Relationship Id="rId4" Type="http://schemas.openxmlformats.org/officeDocument/2006/relationships/image" Target="../media/image8.png"/><Relationship Id="rId9" Type="http://schemas.openxmlformats.org/officeDocument/2006/relationships/image" Target="../media/image11.svg"/></Relationships>
</file>

<file path=ppt/slides/_rels/slide8.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1.xml"/><Relationship Id="rId7" Type="http://schemas.openxmlformats.org/officeDocument/2006/relationships/image" Target="../media/image4.jpeg"/><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C36C722F-1249-4DE4-9AA4-23E22521E024}"/>
              </a:ext>
            </a:extLst>
          </p:cNvPr>
          <p:cNvSpPr>
            <a:spLocks noGrp="1"/>
          </p:cNvSpPr>
          <p:nvPr>
            <p:ph type="ctrTitle"/>
          </p:nvPr>
        </p:nvSpPr>
        <p:spPr>
          <a:xfrm>
            <a:off x="269910" y="1809539"/>
            <a:ext cx="7805821" cy="2387600"/>
          </a:xfrm>
        </p:spPr>
        <p:txBody>
          <a:bodyPr>
            <a:normAutofit/>
          </a:bodyPr>
          <a:lstStyle/>
          <a:p>
            <a:r>
              <a:rPr lang="kk-KZ" sz="3600" dirty="0">
                <a:latin typeface="Times New Roman" panose="02020603050405020304" pitchFamily="18" charset="0"/>
                <a:cs typeface="Times New Roman" panose="02020603050405020304" pitchFamily="18" charset="0"/>
              </a:rPr>
              <a:t>Педaгогикaлық іс-әрекетті ұйымдaстырудaғы бaсшының және көшбасшының </a:t>
            </a:r>
            <a:r>
              <a:rPr lang="kk-KZ" sz="3600" dirty="0" smtClean="0">
                <a:latin typeface="Times New Roman" panose="02020603050405020304" pitchFamily="18" charset="0"/>
                <a:cs typeface="Times New Roman" panose="02020603050405020304" pitchFamily="18" charset="0"/>
              </a:rPr>
              <a:t>р</a:t>
            </a:r>
            <a:r>
              <a:rPr lang="kk-KZ" sz="3600" dirty="0">
                <a:latin typeface="Times New Roman" panose="02020603050405020304" pitchFamily="18" charset="0"/>
                <a:cs typeface="Times New Roman" panose="02020603050405020304" pitchFamily="18" charset="0"/>
              </a:rPr>
              <a:t>ө</a:t>
            </a:r>
            <a:r>
              <a:rPr lang="kk-KZ" sz="3600" dirty="0" smtClean="0">
                <a:latin typeface="Times New Roman" panose="02020603050405020304" pitchFamily="18" charset="0"/>
                <a:cs typeface="Times New Roman" panose="02020603050405020304" pitchFamily="18" charset="0"/>
              </a:rPr>
              <a:t>лі</a:t>
            </a:r>
            <a:r>
              <a:rPr lang="kk-KZ" sz="3600" dirty="0">
                <a:latin typeface="Times New Roman" panose="02020603050405020304" pitchFamily="18" charset="0"/>
                <a:cs typeface="Times New Roman" panose="02020603050405020304" pitchFamily="18" charset="0"/>
              </a:rPr>
              <a:t>.</a:t>
            </a:r>
            <a:endParaRPr lang="ru-RU" sz="4000" i="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
        <p:nvSpPr>
          <p:cNvPr id="3" name="Прямоугольник 2"/>
          <p:cNvSpPr/>
          <p:nvPr/>
        </p:nvSpPr>
        <p:spPr>
          <a:xfrm>
            <a:off x="3992451" y="797347"/>
            <a:ext cx="3580326" cy="584775"/>
          </a:xfrm>
          <a:prstGeom prst="rect">
            <a:avLst/>
          </a:prstGeom>
        </p:spPr>
        <p:txBody>
          <a:bodyPr wrap="square">
            <a:spAutoFit/>
          </a:bodyPr>
          <a:lstStyle/>
          <a:p>
            <a:pPr algn="ctr"/>
            <a:r>
              <a:rPr lang="kk-KZ" sz="3200" b="1" dirty="0" smtClean="0">
                <a:latin typeface="Times New Roman" panose="02020603050405020304" pitchFamily="18" charset="0"/>
                <a:cs typeface="Times New Roman" panose="02020603050405020304" pitchFamily="18" charset="0"/>
              </a:rPr>
              <a:t>6</a:t>
            </a:r>
            <a:r>
              <a:rPr lang="ru-RU" sz="3200" b="1" dirty="0" smtClean="0">
                <a:latin typeface="Times New Roman" panose="02020603050405020304" pitchFamily="18" charset="0"/>
                <a:cs typeface="Times New Roman" panose="02020603050405020304" pitchFamily="18" charset="0"/>
              </a:rPr>
              <a:t>-</a:t>
            </a:r>
            <a:r>
              <a:rPr lang="kk-KZ" sz="3200" b="1" dirty="0" smtClean="0">
                <a:latin typeface="Times New Roman" panose="02020603050405020304" pitchFamily="18" charset="0"/>
                <a:cs typeface="Times New Roman" panose="02020603050405020304" pitchFamily="18" charset="0"/>
              </a:rPr>
              <a:t>дәріс</a:t>
            </a:r>
            <a:r>
              <a:rPr lang="kk-KZ" sz="3200" b="1" dirty="0" smtClean="0">
                <a:solidFill>
                  <a:schemeClr val="tx1">
                    <a:lumMod val="95000"/>
                    <a:lumOff val="5000"/>
                  </a:schemeClr>
                </a:solidFill>
                <a:latin typeface="Times New Roman" panose="02020603050405020304" pitchFamily="18" charset="0"/>
                <a:cs typeface="Times New Roman" panose="02020603050405020304" pitchFamily="18" charset="0"/>
              </a:rPr>
              <a:t> </a:t>
            </a:r>
            <a:endParaRPr lang="ru-RU" sz="3200" b="1" dirty="0">
              <a:latin typeface="Times New Roman" panose="02020603050405020304" pitchFamily="18" charset="0"/>
              <a:cs typeface="Times New Roman" panose="02020603050405020304" pitchFamily="18" charset="0"/>
            </a:endParaRPr>
          </a:p>
        </p:txBody>
      </p:sp>
      <p:sp>
        <p:nvSpPr>
          <p:cNvPr id="4" name="Прямоугольник 3"/>
          <p:cNvSpPr/>
          <p:nvPr/>
        </p:nvSpPr>
        <p:spPr>
          <a:xfrm>
            <a:off x="1257836" y="5004378"/>
            <a:ext cx="6096000" cy="738664"/>
          </a:xfrm>
          <a:prstGeom prst="rect">
            <a:avLst/>
          </a:prstGeom>
        </p:spPr>
        <p:txBody>
          <a:bodyPr>
            <a:spAutoFit/>
          </a:bodyPr>
          <a:lstStyle/>
          <a:p>
            <a:r>
              <a:rPr lang="kk-KZ" sz="2400" dirty="0">
                <a:solidFill>
                  <a:schemeClr val="tx1">
                    <a:lumMod val="95000"/>
                    <a:lumOff val="5000"/>
                  </a:schemeClr>
                </a:solidFill>
                <a:latin typeface="Arial" pitchFamily="34" charset="0"/>
                <a:cs typeface="Arial" pitchFamily="34" charset="0"/>
              </a:rPr>
              <a:t>п</a:t>
            </a:r>
            <a:r>
              <a:rPr lang="kk-KZ" dirty="0">
                <a:solidFill>
                  <a:schemeClr val="tx1">
                    <a:lumMod val="95000"/>
                    <a:lumOff val="5000"/>
                  </a:schemeClr>
                </a:solidFill>
                <a:latin typeface="Arial" pitchFamily="34" charset="0"/>
                <a:cs typeface="Arial" pitchFamily="34" charset="0"/>
              </a:rPr>
              <a:t>.</a:t>
            </a:r>
            <a:r>
              <a:rPr lang="kk-KZ" b="1" dirty="0">
                <a:solidFill>
                  <a:schemeClr val="tx1">
                    <a:lumMod val="95000"/>
                    <a:lumOff val="5000"/>
                  </a:schemeClr>
                </a:solidFill>
                <a:latin typeface="Arial" pitchFamily="34" charset="0"/>
                <a:cs typeface="Arial" pitchFamily="34" charset="0"/>
              </a:rPr>
              <a:t>ғ.д., профессор  Шалғынбаева Қ.Қ.</a:t>
            </a:r>
            <a:r>
              <a:rPr lang="ru-RU" sz="2400" dirty="0">
                <a:solidFill>
                  <a:schemeClr val="tx1">
                    <a:lumMod val="95000"/>
                    <a:lumOff val="5000"/>
                  </a:schemeClr>
                </a:solidFill>
                <a:latin typeface="Arial" pitchFamily="34" charset="0"/>
                <a:cs typeface="Arial" pitchFamily="34" charset="0"/>
              </a:rPr>
              <a:t/>
            </a:r>
            <a:br>
              <a:rPr lang="ru-RU" sz="2400" dirty="0">
                <a:solidFill>
                  <a:schemeClr val="tx1">
                    <a:lumMod val="95000"/>
                    <a:lumOff val="5000"/>
                  </a:schemeClr>
                </a:solidFill>
                <a:latin typeface="Arial" pitchFamily="34" charset="0"/>
                <a:cs typeface="Arial" pitchFamily="34" charset="0"/>
              </a:rPr>
            </a:br>
            <a:endParaRPr lang="ru-RU" dirty="0"/>
          </a:p>
        </p:txBody>
      </p:sp>
    </p:spTree>
    <p:extLst>
      <p:ext uri="{BB962C8B-B14F-4D97-AF65-F5344CB8AC3E}">
        <p14:creationId xmlns:p14="http://schemas.microsoft.com/office/powerpoint/2010/main" xmlns="" val="1443568702"/>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1548296" y="477077"/>
            <a:ext cx="9117496" cy="78187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k-KZ" dirty="0">
                <a:latin typeface="Times New Roman" panose="02020603050405020304" pitchFamily="18" charset="0"/>
                <a:cs typeface="Times New Roman" panose="02020603050405020304" pitchFamily="18" charset="0"/>
              </a:rPr>
              <a:t>Педагогикалық іс-әрекеттің құрамдас бөліктерінің әрқайсысы педагогикалық міндеттердің белгілі бір түрін шешуге бағытталған, олардың тиімді шешімін аталған көшбасшылық қасиеттер қамтамасыз етеді. </a:t>
            </a:r>
            <a:endParaRPr lang="ru-RU" dirty="0">
              <a:latin typeface="Times New Roman" panose="02020603050405020304" pitchFamily="18" charset="0"/>
              <a:cs typeface="Times New Roman" panose="02020603050405020304" pitchFamily="18" charset="0"/>
            </a:endParaRPr>
          </a:p>
        </p:txBody>
      </p:sp>
      <p:graphicFrame>
        <p:nvGraphicFramePr>
          <p:cNvPr id="6" name="Схема 5"/>
          <p:cNvGraphicFramePr/>
          <p:nvPr>
            <p:extLst>
              <p:ext uri="{D42A27DB-BD31-4B8C-83A1-F6EECF244321}">
                <p14:modId xmlns:p14="http://schemas.microsoft.com/office/powerpoint/2010/main" xmlns="" val="1638248070"/>
              </p:ext>
            </p:extLst>
          </p:nvPr>
        </p:nvGraphicFramePr>
        <p:xfrm>
          <a:off x="1245705" y="1806344"/>
          <a:ext cx="10548730" cy="428965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xmlns="" val="1082965014"/>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1847528" y="260648"/>
            <a:ext cx="8496944" cy="936104"/>
          </a:xfrm>
          <a:prstGeom prst="rect">
            <a:avLst/>
          </a:prstGeom>
        </p:spPr>
        <p:style>
          <a:lnRef idx="1">
            <a:schemeClr val="accent5"/>
          </a:lnRef>
          <a:fillRef idx="3">
            <a:schemeClr val="accent5"/>
          </a:fillRef>
          <a:effectRef idx="2">
            <a:schemeClr val="accent5"/>
          </a:effectRef>
          <a:fontRef idx="minor">
            <a:schemeClr val="lt1"/>
          </a:fontRef>
        </p:style>
        <p:txBody>
          <a:bodyPr rtlCol="0" anchor="ctr"/>
          <a:lstStyle/>
          <a:p>
            <a:pPr algn="ctr"/>
            <a:r>
              <a:rPr lang="kk-KZ" sz="2000" dirty="0">
                <a:solidFill>
                  <a:schemeClr val="tx1"/>
                </a:solidFill>
                <a:latin typeface="Times New Roman" panose="02020603050405020304" pitchFamily="18" charset="0"/>
                <a:cs typeface="Times New Roman" panose="02020603050405020304" pitchFamily="18" charset="0"/>
              </a:rPr>
              <a:t>Көшбасшылықты адамның ішкі сапасы ретінде түсіну құбылыстың мәнін толық ашпайды</a:t>
            </a:r>
            <a:endParaRPr lang="ru-RU" sz="2000" dirty="0">
              <a:solidFill>
                <a:schemeClr val="tx1"/>
              </a:solidFill>
              <a:latin typeface="Times New Roman" panose="02020603050405020304" pitchFamily="18" charset="0"/>
              <a:cs typeface="Times New Roman" panose="02020603050405020304" pitchFamily="18" charset="0"/>
            </a:endParaRPr>
          </a:p>
        </p:txBody>
      </p:sp>
      <p:sp>
        <p:nvSpPr>
          <p:cNvPr id="6" name="Овал 5"/>
          <p:cNvSpPr/>
          <p:nvPr/>
        </p:nvSpPr>
        <p:spPr>
          <a:xfrm>
            <a:off x="357809" y="1529009"/>
            <a:ext cx="3368994" cy="2085967"/>
          </a:xfrm>
          <a:prstGeom prst="ellipse">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k-KZ" dirty="0">
                <a:latin typeface="Times New Roman" panose="02020603050405020304" pitchFamily="18" charset="0"/>
                <a:cs typeface="Times New Roman" panose="02020603050405020304" pitchFamily="18" charset="0"/>
              </a:rPr>
              <a:t>Көшбасшылық ұстаным-бұл, ең алдымен, топтың өтініші бойынша біреу орындауы керек белгілі бір басқару </a:t>
            </a:r>
            <a:r>
              <a:rPr lang="kk-KZ" dirty="0"/>
              <a:t>функциялары.</a:t>
            </a:r>
            <a:endParaRPr lang="ru-RU" dirty="0">
              <a:solidFill>
                <a:schemeClr val="tx1"/>
              </a:solidFill>
            </a:endParaRPr>
          </a:p>
        </p:txBody>
      </p:sp>
      <p:sp>
        <p:nvSpPr>
          <p:cNvPr id="7" name="Овал 6"/>
          <p:cNvSpPr/>
          <p:nvPr/>
        </p:nvSpPr>
        <p:spPr>
          <a:xfrm>
            <a:off x="3625500" y="3371326"/>
            <a:ext cx="2865412" cy="2148926"/>
          </a:xfrm>
          <a:prstGeom prst="ellipse">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k-KZ" dirty="0"/>
              <a:t>Осылайша, көшбасшылық мінез-құлық-бұл топтың мүдделеріне қызмет көрсету.</a:t>
            </a:r>
            <a:endParaRPr lang="ru-RU" dirty="0">
              <a:solidFill>
                <a:schemeClr val="tx1"/>
              </a:solidFill>
            </a:endParaRPr>
          </a:p>
        </p:txBody>
      </p:sp>
      <p:sp>
        <p:nvSpPr>
          <p:cNvPr id="8" name="Прямоугольник 7"/>
          <p:cNvSpPr/>
          <p:nvPr/>
        </p:nvSpPr>
        <p:spPr>
          <a:xfrm>
            <a:off x="5058206" y="1501922"/>
            <a:ext cx="6624736" cy="1512168"/>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endParaRPr lang="ru-RU" dirty="0"/>
          </a:p>
        </p:txBody>
      </p:sp>
      <p:sp>
        <p:nvSpPr>
          <p:cNvPr id="10" name="Rectangle 1"/>
          <p:cNvSpPr>
            <a:spLocks noChangeArrowheads="1"/>
          </p:cNvSpPr>
          <p:nvPr/>
        </p:nvSpPr>
        <p:spPr bwMode="auto">
          <a:xfrm>
            <a:off x="5107698" y="1987217"/>
            <a:ext cx="6768752" cy="58477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indent="36513" fontAlgn="base">
              <a:spcBef>
                <a:spcPct val="0"/>
              </a:spcBef>
              <a:spcAft>
                <a:spcPct val="0"/>
              </a:spcAft>
            </a:pPr>
            <a:r>
              <a:rPr lang="kk-KZ" sz="1600" dirty="0"/>
              <a:t>Бұл жұмысты орындауға дайындық жеке ерекшелік емес, кәсіби өзін-өзі дамыту мәселесі болып табылады</a:t>
            </a:r>
            <a:endParaRPr lang="ru-RU" sz="2000" dirty="0">
              <a:latin typeface="Arial" pitchFamily="34" charset="0"/>
              <a:cs typeface="Arial" pitchFamily="34" charset="0"/>
            </a:endParaRPr>
          </a:p>
        </p:txBody>
      </p:sp>
      <p:sp>
        <p:nvSpPr>
          <p:cNvPr id="12" name="Стрелка вниз 11"/>
          <p:cNvSpPr/>
          <p:nvPr/>
        </p:nvSpPr>
        <p:spPr>
          <a:xfrm>
            <a:off x="6835890" y="5520252"/>
            <a:ext cx="1656184" cy="432048"/>
          </a:xfrm>
          <a:prstGeom prst="downArrow">
            <a:avLst/>
          </a:prstGeom>
        </p:spPr>
        <p:style>
          <a:lnRef idx="1">
            <a:schemeClr val="accent2"/>
          </a:lnRef>
          <a:fillRef idx="2">
            <a:schemeClr val="accent2"/>
          </a:fillRef>
          <a:effectRef idx="1">
            <a:schemeClr val="accent2"/>
          </a:effectRef>
          <a:fontRef idx="minor">
            <a:schemeClr val="dk1"/>
          </a:fontRef>
        </p:style>
        <p:txBody>
          <a:bodyPr rtlCol="0" anchor="ctr"/>
          <a:lstStyle/>
          <a:p>
            <a:pPr algn="ctr"/>
            <a:endParaRPr lang="ru-RU"/>
          </a:p>
        </p:txBody>
      </p:sp>
    </p:spTree>
    <p:extLst>
      <p:ext uri="{BB962C8B-B14F-4D97-AF65-F5344CB8AC3E}">
        <p14:creationId xmlns:p14="http://schemas.microsoft.com/office/powerpoint/2010/main" xmlns="" val="2326997208"/>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630017" y="245855"/>
            <a:ext cx="9750287" cy="1211884"/>
          </a:xfrm>
        </p:spPr>
        <p:style>
          <a:lnRef idx="1">
            <a:schemeClr val="accent2"/>
          </a:lnRef>
          <a:fillRef idx="2">
            <a:schemeClr val="accent2"/>
          </a:fillRef>
          <a:effectRef idx="1">
            <a:schemeClr val="accent2"/>
          </a:effectRef>
          <a:fontRef idx="minor">
            <a:schemeClr val="dk1"/>
          </a:fontRef>
        </p:style>
        <p:txBody>
          <a:bodyPr>
            <a:normAutofit fontScale="90000"/>
          </a:bodyPr>
          <a:lstStyle/>
          <a:p>
            <a:pPr algn="ctr"/>
            <a:r>
              <a:rPr lang="kk-KZ" sz="2400" dirty="0">
                <a:latin typeface="Times New Roman" panose="02020603050405020304" pitchFamily="18" charset="0"/>
                <a:cs typeface="Times New Roman" panose="02020603050405020304" pitchFamily="18" charset="0"/>
              </a:rPr>
              <a:t>Айта кету керек, мұғалімнің көшбасшылық қасиеттері өздігінен пайда болмайды, егер біз харизматикалық адам туралы айтпасақ.</a:t>
            </a:r>
            <a:r>
              <a:rPr lang="ru-RU" sz="2800" dirty="0" smtClean="0">
                <a:latin typeface="Times New Roman" panose="02020603050405020304" pitchFamily="18" charset="0"/>
                <a:cs typeface="Times New Roman" panose="02020603050405020304" pitchFamily="18" charset="0"/>
              </a:rPr>
              <a:t/>
            </a:r>
            <a:br>
              <a:rPr lang="ru-RU" sz="2800" dirty="0" smtClean="0">
                <a:latin typeface="Times New Roman" panose="02020603050405020304" pitchFamily="18" charset="0"/>
                <a:cs typeface="Times New Roman" panose="02020603050405020304" pitchFamily="18" charset="0"/>
              </a:rPr>
            </a:br>
            <a:endParaRPr lang="ru-RU" sz="2800" dirty="0">
              <a:latin typeface="Times New Roman" panose="02020603050405020304" pitchFamily="18" charset="0"/>
              <a:cs typeface="Times New Roman" panose="02020603050405020304" pitchFamily="18" charset="0"/>
            </a:endParaRPr>
          </a:p>
        </p:txBody>
      </p:sp>
      <p:sp>
        <p:nvSpPr>
          <p:cNvPr id="4" name="Овал 3"/>
          <p:cNvSpPr/>
          <p:nvPr/>
        </p:nvSpPr>
        <p:spPr>
          <a:xfrm>
            <a:off x="3917977" y="1457738"/>
            <a:ext cx="4392488" cy="2027583"/>
          </a:xfrm>
          <a:prstGeom prst="ellipse">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kk-KZ" dirty="0"/>
              <a:t>Көшбасшылық ұстаным-бұл, ең алдымен, топтың өтініші бойынша біреу орындауы керек белгілі бір басқару функциялары</a:t>
            </a:r>
            <a:endParaRPr lang="ru-RU" dirty="0"/>
          </a:p>
        </p:txBody>
      </p:sp>
      <p:sp>
        <p:nvSpPr>
          <p:cNvPr id="6" name="Прямоугольник 5"/>
          <p:cNvSpPr/>
          <p:nvPr/>
        </p:nvSpPr>
        <p:spPr>
          <a:xfrm>
            <a:off x="1115616" y="2862670"/>
            <a:ext cx="2808312" cy="3096344"/>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lang="ru-RU" dirty="0"/>
          </a:p>
        </p:txBody>
      </p:sp>
      <p:sp>
        <p:nvSpPr>
          <p:cNvPr id="7" name="Прямоугольник 6"/>
          <p:cNvSpPr/>
          <p:nvPr/>
        </p:nvSpPr>
        <p:spPr>
          <a:xfrm>
            <a:off x="8412526" y="2946181"/>
            <a:ext cx="2808312" cy="3024336"/>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endParaRPr lang="ru-RU" dirty="0"/>
          </a:p>
        </p:txBody>
      </p:sp>
      <p:sp>
        <p:nvSpPr>
          <p:cNvPr id="8" name="Rectangle 2"/>
          <p:cNvSpPr>
            <a:spLocks noChangeArrowheads="1"/>
          </p:cNvSpPr>
          <p:nvPr/>
        </p:nvSpPr>
        <p:spPr bwMode="auto">
          <a:xfrm>
            <a:off x="1223628" y="2927126"/>
            <a:ext cx="2592288" cy="280076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lvl="0" indent="36513" algn="just" fontAlgn="base">
              <a:spcBef>
                <a:spcPct val="0"/>
              </a:spcBef>
              <a:spcAft>
                <a:spcPct val="0"/>
              </a:spcAft>
            </a:pPr>
            <a:r>
              <a:rPr lang="kk-KZ" sz="1600" dirty="0"/>
              <a:t>Олар колледждерде, жоғары оқу орындарында мұғалімдерді даярлау процесінде қалыптасуы мүмкін және болуы керек және мұғалімнің бүкіл педагогикалық қызметі барысында одан әрі жетілдірілуі керек.</a:t>
            </a:r>
            <a:endParaRPr kumimoji="0" lang="ru-RU" sz="2000" b="0" i="0" u="none" strike="noStrike" cap="none" normalizeH="0" baseline="0" dirty="0" smtClean="0">
              <a:ln>
                <a:noFill/>
              </a:ln>
              <a:solidFill>
                <a:schemeClr val="tx1"/>
              </a:solidFill>
              <a:effectLst/>
              <a:latin typeface="Arial" pitchFamily="34" charset="0"/>
              <a:cs typeface="Arial" pitchFamily="34" charset="0"/>
            </a:endParaRPr>
          </a:p>
        </p:txBody>
      </p:sp>
      <p:sp>
        <p:nvSpPr>
          <p:cNvPr id="9" name="Rectangle 3"/>
          <p:cNvSpPr>
            <a:spLocks noChangeArrowheads="1"/>
          </p:cNvSpPr>
          <p:nvPr/>
        </p:nvSpPr>
        <p:spPr bwMode="auto">
          <a:xfrm>
            <a:off x="8084772" y="3227353"/>
            <a:ext cx="2736304" cy="2800767"/>
          </a:xfrm>
          <a:prstGeom prst="rect">
            <a:avLst/>
          </a:prstGeom>
          <a:ln>
            <a:headEnd/>
            <a:tailEnd/>
          </a:ln>
        </p:spPr>
        <p:style>
          <a:lnRef idx="1">
            <a:schemeClr val="accent2"/>
          </a:lnRef>
          <a:fillRef idx="2">
            <a:schemeClr val="accent2"/>
          </a:fillRef>
          <a:effectRef idx="1">
            <a:schemeClr val="accent2"/>
          </a:effectRef>
          <a:fontRef idx="minor">
            <a:schemeClr val="dk1"/>
          </a:fontRef>
        </p:style>
        <p:txBody>
          <a:bodyPr vert="horz" wrap="square" lIns="91440" tIns="45720" rIns="91440" bIns="45720" numCol="1" anchor="ctr" anchorCtr="0" compatLnSpc="1">
            <a:prstTxWarp prst="textNoShape">
              <a:avLst/>
            </a:prstTxWarp>
            <a:spAutoFit/>
          </a:bodyPr>
          <a:lstStyle/>
          <a:p>
            <a:r>
              <a:rPr lang="kk-KZ" sz="1600" dirty="0"/>
              <a:t>Өзінің көшбасшылық әлеуетін сезіну дәрежесі және оны одан әрі арттыру қажеттілігі — педагогтың кәсіби-педагогикалық құзыреттілігін дамытудың маңызды шарты, мысалы: айналасындағыларға тиімді әсер ету қабілеті;</a:t>
            </a:r>
            <a:endParaRPr lang="ru-RU" sz="1600" dirty="0"/>
          </a:p>
        </p:txBody>
      </p:sp>
      <p:pic>
        <p:nvPicPr>
          <p:cNvPr id="10" name="Picture 2" descr="Көшбасшылық теориясы"/>
          <p:cNvPicPr>
            <a:picLocks noChangeAspect="1" noChangeArrowheads="1"/>
          </p:cNvPicPr>
          <p:nvPr/>
        </p:nvPicPr>
        <p:blipFill>
          <a:blip r:embed="rId2" cstate="print"/>
          <a:srcRect/>
          <a:stretch>
            <a:fillRect/>
          </a:stretch>
        </p:blipFill>
        <p:spPr bwMode="auto">
          <a:xfrm>
            <a:off x="4275422" y="3900173"/>
            <a:ext cx="3605386" cy="2376264"/>
          </a:xfrm>
          <a:prstGeom prst="rect">
            <a:avLst/>
          </a:prstGeom>
          <a:ln>
            <a:noFill/>
          </a:ln>
          <a:effectLst>
            <a:softEdge rad="112500"/>
          </a:effectLst>
        </p:spPr>
      </p:pic>
    </p:spTree>
    <p:extLst>
      <p:ext uri="{BB962C8B-B14F-4D97-AF65-F5344CB8AC3E}">
        <p14:creationId xmlns:p14="http://schemas.microsoft.com/office/powerpoint/2010/main" xmlns="" val="2331021197"/>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2199861" y="-1"/>
            <a:ext cx="7220603" cy="1340767"/>
          </a:xfrm>
          <a:prstGeom prst="rect">
            <a:avLst/>
          </a:prstGeom>
          <a:solidFill>
            <a:schemeClr val="tx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k-KZ" dirty="0">
                <a:latin typeface="Times New Roman" panose="02020603050405020304" pitchFamily="18" charset="0"/>
                <a:cs typeface="Times New Roman" panose="02020603050405020304" pitchFamily="18" charset="0"/>
              </a:rPr>
              <a:t>Педагогикалық теорияда мұғалімнің көшбасшы ретіндегі идеясы мұғалімнің және оның студенттерінің өзара әрекеттесу мәселесін қарастыратын мұғалімдердің ең алғашқы белгілі шығармаларында да қалыптасты. </a:t>
            </a:r>
            <a:endParaRPr lang="ru-RU" dirty="0">
              <a:latin typeface="Times New Roman" panose="02020603050405020304" pitchFamily="18" charset="0"/>
              <a:cs typeface="Times New Roman" panose="02020603050405020304" pitchFamily="18" charset="0"/>
            </a:endParaRPr>
          </a:p>
        </p:txBody>
      </p:sp>
      <p:sp>
        <p:nvSpPr>
          <p:cNvPr id="6" name="Скругленный прямоугольник 5"/>
          <p:cNvSpPr/>
          <p:nvPr/>
        </p:nvSpPr>
        <p:spPr>
          <a:xfrm>
            <a:off x="424070" y="1404731"/>
            <a:ext cx="2823990" cy="4962939"/>
          </a:xfrm>
          <a:prstGeom prst="roundRect">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k-KZ" dirty="0">
                <a:solidFill>
                  <a:schemeClr val="tx1"/>
                </a:solidFill>
                <a:latin typeface="Times New Roman" panose="02020603050405020304" pitchFamily="18" charset="0"/>
                <a:cs typeface="Times New Roman" panose="02020603050405020304" pitchFamily="18" charset="0"/>
              </a:rPr>
              <a:t>Көптеген білім беру жүйелерінде мұғалім сыныптағы ресми жетекші болып табылады және оқушылардың сабақта да, сабақтан тыс уақытта да іс-әрекетін ұйымдастырады, бұл оқу және білім беру мақсаттарына қол жеткізуге қызмет етеді. </a:t>
            </a:r>
            <a:endParaRPr lang="ru-RU" dirty="0">
              <a:solidFill>
                <a:schemeClr val="tx1"/>
              </a:solidFill>
              <a:latin typeface="Times New Roman" panose="02020603050405020304" pitchFamily="18" charset="0"/>
              <a:cs typeface="Times New Roman" panose="02020603050405020304" pitchFamily="18" charset="0"/>
            </a:endParaRPr>
          </a:p>
        </p:txBody>
      </p:sp>
      <p:sp>
        <p:nvSpPr>
          <p:cNvPr id="7" name="Скругленный прямоугольник 6"/>
          <p:cNvSpPr/>
          <p:nvPr/>
        </p:nvSpPr>
        <p:spPr>
          <a:xfrm>
            <a:off x="3791744" y="2492896"/>
            <a:ext cx="6624736" cy="576064"/>
          </a:xfrm>
          <a:prstGeom prst="roundRect">
            <a:avLst/>
          </a:prstGeom>
        </p:spPr>
        <p:style>
          <a:lnRef idx="1">
            <a:schemeClr val="accent2"/>
          </a:lnRef>
          <a:fillRef idx="3">
            <a:schemeClr val="accent2"/>
          </a:fillRef>
          <a:effectRef idx="2">
            <a:schemeClr val="accent2"/>
          </a:effectRef>
          <a:fontRef idx="minor">
            <a:schemeClr val="lt1"/>
          </a:fontRef>
        </p:style>
        <p:txBody>
          <a:bodyPr rtlCol="0" anchor="ctr"/>
          <a:lstStyle/>
          <a:p>
            <a:pPr algn="ctr"/>
            <a:endParaRPr lang="ru-RU" dirty="0"/>
          </a:p>
        </p:txBody>
      </p:sp>
      <p:sp>
        <p:nvSpPr>
          <p:cNvPr id="8" name="Скругленный прямоугольник 7"/>
          <p:cNvSpPr/>
          <p:nvPr/>
        </p:nvSpPr>
        <p:spPr>
          <a:xfrm>
            <a:off x="3791744" y="3068960"/>
            <a:ext cx="6624736" cy="576064"/>
          </a:xfrm>
          <a:prstGeom prst="roundRect">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9" name="Скругленный прямоугольник 8"/>
          <p:cNvSpPr/>
          <p:nvPr/>
        </p:nvSpPr>
        <p:spPr>
          <a:xfrm>
            <a:off x="3791744" y="3645024"/>
            <a:ext cx="6624736" cy="576064"/>
          </a:xfrm>
          <a:prstGeom prst="roundRect">
            <a:avLst/>
          </a:prstGeom>
          <a:solidFill>
            <a:srgbClr val="7030A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10" name="Скругленный прямоугольник 9"/>
          <p:cNvSpPr/>
          <p:nvPr/>
        </p:nvSpPr>
        <p:spPr>
          <a:xfrm>
            <a:off x="3791744" y="4221088"/>
            <a:ext cx="6624736" cy="1152128"/>
          </a:xfrm>
          <a:prstGeom prst="roundRect">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11" name="Скругленный прямоугольник 10"/>
          <p:cNvSpPr/>
          <p:nvPr/>
        </p:nvSpPr>
        <p:spPr>
          <a:xfrm>
            <a:off x="3791744" y="5373216"/>
            <a:ext cx="6624736" cy="792088"/>
          </a:xfrm>
          <a:prstGeom prst="roundRect">
            <a:avLst/>
          </a:prstGeom>
          <a:solidFill>
            <a:schemeClr val="tx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12" name="Rectangle 1"/>
          <p:cNvSpPr>
            <a:spLocks noChangeArrowheads="1"/>
          </p:cNvSpPr>
          <p:nvPr/>
        </p:nvSpPr>
        <p:spPr bwMode="auto">
          <a:xfrm>
            <a:off x="3791744" y="2492895"/>
            <a:ext cx="6588224" cy="52322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indent="36513" algn="just" fontAlgn="base">
              <a:spcBef>
                <a:spcPct val="0"/>
              </a:spcBef>
              <a:spcAft>
                <a:spcPct val="0"/>
              </a:spcAft>
            </a:pPr>
            <a:r>
              <a:rPr lang="kk-KZ" sz="1400" dirty="0"/>
              <a:t>Мұғалімнің көшбасшы ретіндегі ұстанымы оған жүйе (мектеп, қала және т.б.) беретін билікке негізделген</a:t>
            </a:r>
            <a:endParaRPr lang="kk-KZ" dirty="0">
              <a:latin typeface="Arial" pitchFamily="34" charset="0"/>
              <a:cs typeface="Arial" pitchFamily="34" charset="0"/>
            </a:endParaRPr>
          </a:p>
        </p:txBody>
      </p:sp>
      <p:sp>
        <p:nvSpPr>
          <p:cNvPr id="13" name="Rectangle 2"/>
          <p:cNvSpPr>
            <a:spLocks noChangeArrowheads="1"/>
          </p:cNvSpPr>
          <p:nvPr/>
        </p:nvSpPr>
        <p:spPr bwMode="auto">
          <a:xfrm>
            <a:off x="3228963" y="3103826"/>
            <a:ext cx="7257243" cy="615553"/>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indent="36513" algn="just" fontAlgn="base">
              <a:spcBef>
                <a:spcPct val="0"/>
              </a:spcBef>
              <a:spcAft>
                <a:spcPct val="0"/>
              </a:spcAft>
            </a:pPr>
            <a:r>
              <a:rPr lang="kk-KZ" dirty="0" smtClean="0">
                <a:latin typeface="Times New Roman" panose="02020603050405020304" pitchFamily="18" charset="0"/>
                <a:cs typeface="Times New Roman" panose="02020603050405020304" pitchFamily="18" charset="0"/>
              </a:rPr>
              <a:t>            </a:t>
            </a:r>
            <a:r>
              <a:rPr lang="kk-KZ" sz="1600" dirty="0" smtClean="0">
                <a:latin typeface="Times New Roman" panose="02020603050405020304" pitchFamily="18" charset="0"/>
                <a:cs typeface="Times New Roman" panose="02020603050405020304" pitchFamily="18" charset="0"/>
              </a:rPr>
              <a:t>Психологиялық </a:t>
            </a:r>
            <a:r>
              <a:rPr lang="kk-KZ" sz="1600" dirty="0">
                <a:latin typeface="Times New Roman" panose="02020603050405020304" pitchFamily="18" charset="0"/>
                <a:cs typeface="Times New Roman" panose="02020603050405020304" pitchFamily="18" charset="0"/>
              </a:rPr>
              <a:t>теорияда мұндай басшылық лауазымдық өкілеттіктерді </a:t>
            </a:r>
            <a:endParaRPr lang="kk-KZ" sz="1600" dirty="0" smtClean="0">
              <a:latin typeface="Times New Roman" panose="02020603050405020304" pitchFamily="18" charset="0"/>
              <a:cs typeface="Times New Roman" panose="02020603050405020304" pitchFamily="18" charset="0"/>
            </a:endParaRPr>
          </a:p>
          <a:p>
            <a:pPr indent="36513" algn="just" fontAlgn="base">
              <a:spcBef>
                <a:spcPct val="0"/>
              </a:spcBef>
              <a:spcAft>
                <a:spcPct val="0"/>
              </a:spcAft>
            </a:pPr>
            <a:r>
              <a:rPr lang="kk-KZ" sz="1600" dirty="0">
                <a:latin typeface="Times New Roman" panose="02020603050405020304" pitchFamily="18" charset="0"/>
                <a:cs typeface="Times New Roman" panose="02020603050405020304" pitchFamily="18" charset="0"/>
              </a:rPr>
              <a:t> </a:t>
            </a:r>
            <a:r>
              <a:rPr lang="kk-KZ" sz="1600" dirty="0" smtClean="0">
                <a:latin typeface="Times New Roman" panose="02020603050405020304" pitchFamily="18" charset="0"/>
                <a:cs typeface="Times New Roman" panose="02020603050405020304" pitchFamily="18" charset="0"/>
              </a:rPr>
              <a:t>         </a:t>
            </a:r>
            <a:endParaRPr lang="kk-KZ" sz="1600" dirty="0">
              <a:latin typeface="Times New Roman" panose="02020603050405020304" pitchFamily="18" charset="0"/>
              <a:cs typeface="Times New Roman" panose="02020603050405020304" pitchFamily="18" charset="0"/>
            </a:endParaRPr>
          </a:p>
        </p:txBody>
      </p:sp>
      <p:sp>
        <p:nvSpPr>
          <p:cNvPr id="14" name="Rectangle 3"/>
          <p:cNvSpPr>
            <a:spLocks noChangeArrowheads="1"/>
          </p:cNvSpPr>
          <p:nvPr/>
        </p:nvSpPr>
        <p:spPr bwMode="auto">
          <a:xfrm>
            <a:off x="3791744" y="3622467"/>
            <a:ext cx="6552728" cy="64633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indent="36513" algn="just" fontAlgn="base">
              <a:spcBef>
                <a:spcPct val="0"/>
              </a:spcBef>
              <a:spcAft>
                <a:spcPct val="0"/>
              </a:spcAft>
            </a:pPr>
            <a:r>
              <a:rPr lang="kk-KZ" dirty="0"/>
              <a:t>ретінде сипатталады, ал мұғалімнің студенттермен оларды басқару үшін жақсы</a:t>
            </a:r>
            <a:endParaRPr lang="kk-KZ" dirty="0">
              <a:latin typeface="Arial" pitchFamily="34" charset="0"/>
              <a:cs typeface="Arial" pitchFamily="34" charset="0"/>
            </a:endParaRPr>
          </a:p>
        </p:txBody>
      </p:sp>
      <p:sp>
        <p:nvSpPr>
          <p:cNvPr id="15" name="Rectangle 5"/>
          <p:cNvSpPr>
            <a:spLocks noChangeArrowheads="1"/>
          </p:cNvSpPr>
          <p:nvPr/>
        </p:nvSpPr>
        <p:spPr bwMode="auto">
          <a:xfrm>
            <a:off x="3863752" y="4008930"/>
            <a:ext cx="6622454" cy="1169551"/>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indent="36513" fontAlgn="base">
              <a:spcBef>
                <a:spcPct val="0"/>
              </a:spcBef>
              <a:spcAft>
                <a:spcPct val="0"/>
              </a:spcAft>
            </a:pPr>
            <a:endParaRPr lang="kk-KZ" sz="1400" dirty="0">
              <a:latin typeface="Arial" pitchFamily="34" charset="0"/>
              <a:ea typeface="Calibri" pitchFamily="34" charset="0"/>
              <a:cs typeface="Arial" pitchFamily="34" charset="0"/>
            </a:endParaRPr>
          </a:p>
          <a:p>
            <a:pPr indent="36513" fontAlgn="base">
              <a:spcBef>
                <a:spcPct val="0"/>
              </a:spcBef>
              <a:spcAft>
                <a:spcPct val="0"/>
              </a:spcAft>
            </a:pPr>
            <a:r>
              <a:rPr lang="kk-KZ" sz="1400" dirty="0">
                <a:latin typeface="Arial" pitchFamily="34" charset="0"/>
                <a:ea typeface="Calibri" pitchFamily="34" charset="0"/>
                <a:cs typeface="Arial" pitchFamily="34" charset="0"/>
              </a:rPr>
              <a:t>• Фидлердің теориясы тиімді басшылықты қамтамасыз етуге байланысты екі</a:t>
            </a:r>
            <a:endParaRPr lang="ru-RU" sz="600" dirty="0">
              <a:latin typeface="Arial" pitchFamily="34" charset="0"/>
              <a:cs typeface="Arial" pitchFamily="34" charset="0"/>
            </a:endParaRPr>
          </a:p>
          <a:p>
            <a:pPr indent="36513" eaLnBrk="0" fontAlgn="base" hangingPunct="0">
              <a:spcBef>
                <a:spcPct val="0"/>
              </a:spcBef>
              <a:spcAft>
                <a:spcPct val="0"/>
              </a:spcAft>
            </a:pPr>
            <a:r>
              <a:rPr lang="ru-RU" sz="1400" dirty="0" err="1">
                <a:latin typeface="Arial" pitchFamily="34" charset="0"/>
                <a:ea typeface="Calibri" pitchFamily="34" charset="0"/>
                <a:cs typeface="Arial" pitchFamily="34" charset="0"/>
              </a:rPr>
              <a:t>маңызды фактіні</a:t>
            </a:r>
            <a:r>
              <a:rPr lang="ru-RU" sz="1400" dirty="0">
                <a:latin typeface="Arial" pitchFamily="34" charset="0"/>
                <a:ea typeface="Calibri" pitchFamily="34" charset="0"/>
                <a:cs typeface="Arial" pitchFamily="34" charset="0"/>
              </a:rPr>
              <a:t> </a:t>
            </a:r>
            <a:r>
              <a:rPr lang="ru-RU" sz="1400" dirty="0" err="1">
                <a:latin typeface="Arial" pitchFamily="34" charset="0"/>
                <a:ea typeface="Calibri" pitchFamily="34" charset="0"/>
                <a:cs typeface="Arial" pitchFamily="34" charset="0"/>
              </a:rPr>
              <a:t>жасады</a:t>
            </a:r>
            <a:r>
              <a:rPr lang="ru-RU" sz="1400" dirty="0">
                <a:latin typeface="Arial" pitchFamily="34" charset="0"/>
                <a:ea typeface="Calibri" pitchFamily="34" charset="0"/>
                <a:cs typeface="Arial" pitchFamily="34" charset="0"/>
              </a:rPr>
              <a:t>:</a:t>
            </a:r>
            <a:endParaRPr lang="ru-RU" sz="600" dirty="0">
              <a:latin typeface="Arial" pitchFamily="34" charset="0"/>
              <a:cs typeface="Arial" pitchFamily="34" charset="0"/>
            </a:endParaRPr>
          </a:p>
          <a:p>
            <a:pPr indent="36513" eaLnBrk="0" fontAlgn="base" hangingPunct="0">
              <a:spcBef>
                <a:spcPct val="0"/>
              </a:spcBef>
              <a:spcAft>
                <a:spcPct val="0"/>
              </a:spcAft>
            </a:pPr>
            <a:r>
              <a:rPr lang="kk-KZ" sz="1400" dirty="0">
                <a:latin typeface="Arial" pitchFamily="34" charset="0"/>
                <a:ea typeface="Calibri" pitchFamily="34" charset="0"/>
                <a:cs typeface="Arial" pitchFamily="34" charset="0"/>
              </a:rPr>
              <a:t>жағымды және жағымсыз жағдайда топтың жоғары өнімділігін қамтамасыз</a:t>
            </a:r>
            <a:endParaRPr lang="kk-KZ" sz="1400" dirty="0">
              <a:latin typeface="Times New Roman" pitchFamily="18" charset="0"/>
              <a:ea typeface="Calibri" pitchFamily="34" charset="0"/>
              <a:cs typeface="Times New Roman" pitchFamily="18" charset="0"/>
            </a:endParaRPr>
          </a:p>
          <a:p>
            <a:pPr indent="36513" eaLnBrk="0" fontAlgn="base" hangingPunct="0">
              <a:spcBef>
                <a:spcPct val="0"/>
              </a:spcBef>
              <a:spcAft>
                <a:spcPct val="0"/>
              </a:spcAft>
            </a:pPr>
            <a:r>
              <a:rPr lang="kk-KZ" sz="1400" dirty="0">
                <a:latin typeface="Times New Roman" pitchFamily="18" charset="0"/>
                <a:ea typeface="Calibri" pitchFamily="34" charset="0"/>
                <a:cs typeface="Times New Roman" pitchFamily="18" charset="0"/>
              </a:rPr>
              <a:t>ететін міндеттерді орындауға бағдарланған басшы.</a:t>
            </a:r>
            <a:r>
              <a:rPr lang="ru-RU" sz="600" dirty="0">
                <a:latin typeface="Arial" pitchFamily="34" charset="0"/>
                <a:cs typeface="Arial" pitchFamily="34" charset="0"/>
              </a:rPr>
              <a:t> </a:t>
            </a:r>
            <a:endParaRPr lang="ru-RU" dirty="0">
              <a:latin typeface="Arial" pitchFamily="34" charset="0"/>
              <a:cs typeface="Arial" pitchFamily="34" charset="0"/>
            </a:endParaRPr>
          </a:p>
        </p:txBody>
      </p:sp>
      <p:sp>
        <p:nvSpPr>
          <p:cNvPr id="16" name="Rectangle 6"/>
          <p:cNvSpPr>
            <a:spLocks noChangeArrowheads="1"/>
          </p:cNvSpPr>
          <p:nvPr/>
        </p:nvSpPr>
        <p:spPr bwMode="auto">
          <a:xfrm>
            <a:off x="3791744" y="5484222"/>
            <a:ext cx="5628720" cy="52322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indent="36513" fontAlgn="base">
              <a:spcBef>
                <a:spcPct val="0"/>
              </a:spcBef>
              <a:spcAft>
                <a:spcPct val="0"/>
              </a:spcAft>
            </a:pPr>
            <a:r>
              <a:rPr lang="kk-KZ" sz="1400" dirty="0">
                <a:latin typeface="Arial" pitchFamily="34" charset="0"/>
                <a:ea typeface="Calibri" pitchFamily="34" charset="0"/>
                <a:cs typeface="Arial" pitchFamily="34" charset="0"/>
              </a:rPr>
              <a:t>• басшының жұмыс тиімділігі жағдайдың жағымдылық деңгейіне,</a:t>
            </a:r>
            <a:endParaRPr lang="kk-KZ" sz="1400" dirty="0">
              <a:latin typeface="Times New Roman" pitchFamily="18" charset="0"/>
              <a:ea typeface="Calibri" pitchFamily="34" charset="0"/>
              <a:cs typeface="Times New Roman" pitchFamily="18" charset="0"/>
            </a:endParaRPr>
          </a:p>
          <a:p>
            <a:pPr indent="36513" eaLnBrk="0" fontAlgn="base" hangingPunct="0">
              <a:spcBef>
                <a:spcPct val="0"/>
              </a:spcBef>
              <a:spcAft>
                <a:spcPct val="0"/>
              </a:spcAft>
            </a:pPr>
            <a:r>
              <a:rPr lang="kk-KZ" sz="1400" dirty="0">
                <a:latin typeface="Times New Roman" pitchFamily="18" charset="0"/>
                <a:ea typeface="Calibri" pitchFamily="34" charset="0"/>
                <a:cs typeface="Times New Roman" pitchFamily="18" charset="0"/>
              </a:rPr>
              <a:t>көшбасшылықтың стиліне байланысты. </a:t>
            </a:r>
            <a:endParaRPr lang="kk-KZ" dirty="0">
              <a:latin typeface="Arial" pitchFamily="34" charset="0"/>
              <a:cs typeface="Arial" pitchFamily="34" charset="0"/>
            </a:endParaRPr>
          </a:p>
        </p:txBody>
      </p:sp>
      <p:cxnSp>
        <p:nvCxnSpPr>
          <p:cNvPr id="17" name="Прямая соединительная линия 16"/>
          <p:cNvCxnSpPr>
            <a:stCxn id="6" idx="3"/>
            <a:endCxn id="12" idx="1"/>
          </p:cNvCxnSpPr>
          <p:nvPr/>
        </p:nvCxnSpPr>
        <p:spPr>
          <a:xfrm flipV="1">
            <a:off x="3248060" y="2754505"/>
            <a:ext cx="543684" cy="1131696"/>
          </a:xfrm>
          <a:prstGeom prst="line">
            <a:avLst/>
          </a:prstGeom>
        </p:spPr>
        <p:style>
          <a:lnRef idx="1">
            <a:schemeClr val="accent1"/>
          </a:lnRef>
          <a:fillRef idx="0">
            <a:schemeClr val="accent1"/>
          </a:fillRef>
          <a:effectRef idx="0">
            <a:schemeClr val="accent1"/>
          </a:effectRef>
          <a:fontRef idx="minor">
            <a:schemeClr val="tx1"/>
          </a:fontRef>
        </p:style>
      </p:cxnSp>
      <p:cxnSp>
        <p:nvCxnSpPr>
          <p:cNvPr id="18" name="Прямая соединительная линия 17"/>
          <p:cNvCxnSpPr>
            <a:stCxn id="6" idx="3"/>
            <a:endCxn id="8" idx="1"/>
          </p:cNvCxnSpPr>
          <p:nvPr/>
        </p:nvCxnSpPr>
        <p:spPr>
          <a:xfrm flipV="1">
            <a:off x="3248060" y="3356992"/>
            <a:ext cx="543684" cy="529209"/>
          </a:xfrm>
          <a:prstGeom prst="line">
            <a:avLst/>
          </a:prstGeom>
        </p:spPr>
        <p:style>
          <a:lnRef idx="1">
            <a:schemeClr val="accent1"/>
          </a:lnRef>
          <a:fillRef idx="0">
            <a:schemeClr val="accent1"/>
          </a:fillRef>
          <a:effectRef idx="0">
            <a:schemeClr val="accent1"/>
          </a:effectRef>
          <a:fontRef idx="minor">
            <a:schemeClr val="tx1"/>
          </a:fontRef>
        </p:style>
      </p:cxnSp>
      <p:cxnSp>
        <p:nvCxnSpPr>
          <p:cNvPr id="19" name="Прямая соединительная линия 18"/>
          <p:cNvCxnSpPr>
            <a:stCxn id="6" idx="3"/>
            <a:endCxn id="14" idx="1"/>
          </p:cNvCxnSpPr>
          <p:nvPr/>
        </p:nvCxnSpPr>
        <p:spPr>
          <a:xfrm>
            <a:off x="3248060" y="3886201"/>
            <a:ext cx="543684" cy="59432"/>
          </a:xfrm>
          <a:prstGeom prst="line">
            <a:avLst/>
          </a:prstGeom>
        </p:spPr>
        <p:style>
          <a:lnRef idx="1">
            <a:schemeClr val="accent1"/>
          </a:lnRef>
          <a:fillRef idx="0">
            <a:schemeClr val="accent1"/>
          </a:fillRef>
          <a:effectRef idx="0">
            <a:schemeClr val="accent1"/>
          </a:effectRef>
          <a:fontRef idx="minor">
            <a:schemeClr val="tx1"/>
          </a:fontRef>
        </p:style>
      </p:cxnSp>
      <p:cxnSp>
        <p:nvCxnSpPr>
          <p:cNvPr id="20" name="Прямая соединительная линия 19"/>
          <p:cNvCxnSpPr>
            <a:stCxn id="6" idx="3"/>
            <a:endCxn id="10" idx="1"/>
          </p:cNvCxnSpPr>
          <p:nvPr/>
        </p:nvCxnSpPr>
        <p:spPr>
          <a:xfrm>
            <a:off x="3248060" y="3886201"/>
            <a:ext cx="543684" cy="910951"/>
          </a:xfrm>
          <a:prstGeom prst="line">
            <a:avLst/>
          </a:prstGeom>
        </p:spPr>
        <p:style>
          <a:lnRef idx="1">
            <a:schemeClr val="accent1"/>
          </a:lnRef>
          <a:fillRef idx="0">
            <a:schemeClr val="accent1"/>
          </a:fillRef>
          <a:effectRef idx="0">
            <a:schemeClr val="accent1"/>
          </a:effectRef>
          <a:fontRef idx="minor">
            <a:schemeClr val="tx1"/>
          </a:fontRef>
        </p:style>
      </p:cxnSp>
      <p:cxnSp>
        <p:nvCxnSpPr>
          <p:cNvPr id="21" name="Прямая соединительная линия 20"/>
          <p:cNvCxnSpPr>
            <a:stCxn id="6" idx="3"/>
            <a:endCxn id="16" idx="1"/>
          </p:cNvCxnSpPr>
          <p:nvPr/>
        </p:nvCxnSpPr>
        <p:spPr>
          <a:xfrm>
            <a:off x="3248060" y="3886201"/>
            <a:ext cx="543684" cy="1859631"/>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xmlns="" val="179242300"/>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351584" y="188640"/>
            <a:ext cx="7272808" cy="720080"/>
          </a:xfrm>
          <a:prstGeom prst="rect">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k-KZ" b="1" dirty="0"/>
              <a:t>П.Герси мен К.Бланшардың өмірлік цикльдің жағдаяттық теориясы </a:t>
            </a:r>
            <a:endParaRPr lang="ru-RU" dirty="0"/>
          </a:p>
        </p:txBody>
      </p:sp>
      <p:sp>
        <p:nvSpPr>
          <p:cNvPr id="3" name="Скругленный прямоугольник 2"/>
          <p:cNvSpPr/>
          <p:nvPr/>
        </p:nvSpPr>
        <p:spPr>
          <a:xfrm>
            <a:off x="1847528" y="1124744"/>
            <a:ext cx="2520280" cy="2376264"/>
          </a:xfrm>
          <a:prstGeom prst="round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k-KZ" dirty="0"/>
              <a:t>П.Герси мен К.Бланшар келесі басшылық стильдерін бөлді:</a:t>
            </a:r>
            <a:endParaRPr lang="ru-RU" dirty="0"/>
          </a:p>
        </p:txBody>
      </p:sp>
      <p:sp>
        <p:nvSpPr>
          <p:cNvPr id="4" name="Скругленный прямоугольник 3"/>
          <p:cNvSpPr/>
          <p:nvPr/>
        </p:nvSpPr>
        <p:spPr>
          <a:xfrm>
            <a:off x="2207568" y="4869160"/>
            <a:ext cx="1800200" cy="1224136"/>
          </a:xfrm>
          <a:prstGeom prst="round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k-KZ" dirty="0">
                <a:solidFill>
                  <a:schemeClr val="tx1"/>
                </a:solidFill>
              </a:rPr>
              <a:t>бұйрықты,</a:t>
            </a:r>
            <a:endParaRPr lang="ru-RU" dirty="0">
              <a:solidFill>
                <a:schemeClr val="tx1"/>
              </a:solidFill>
            </a:endParaRPr>
          </a:p>
        </p:txBody>
      </p:sp>
      <p:sp>
        <p:nvSpPr>
          <p:cNvPr id="5" name="Скругленный прямоугольник 4"/>
          <p:cNvSpPr/>
          <p:nvPr/>
        </p:nvSpPr>
        <p:spPr>
          <a:xfrm>
            <a:off x="5447928" y="4869160"/>
            <a:ext cx="1800200" cy="1224136"/>
          </a:xfrm>
          <a:prstGeom prst="round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k-KZ" dirty="0">
                <a:solidFill>
                  <a:schemeClr val="tx1"/>
                </a:solidFill>
              </a:rPr>
              <a:t>жаттықтыратын, </a:t>
            </a:r>
            <a:endParaRPr lang="ru-RU" dirty="0">
              <a:solidFill>
                <a:schemeClr val="tx1"/>
              </a:solidFill>
            </a:endParaRPr>
          </a:p>
        </p:txBody>
      </p:sp>
      <p:sp>
        <p:nvSpPr>
          <p:cNvPr id="6" name="Скругленный прямоугольник 5"/>
          <p:cNvSpPr/>
          <p:nvPr/>
        </p:nvSpPr>
        <p:spPr>
          <a:xfrm>
            <a:off x="8184232" y="3501008"/>
            <a:ext cx="1800200" cy="1224136"/>
          </a:xfrm>
          <a:prstGeom prst="round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k-KZ" dirty="0">
                <a:solidFill>
                  <a:schemeClr val="tx1"/>
                </a:solidFill>
              </a:rPr>
              <a:t>басқаруға қатысу (қолдайтын), </a:t>
            </a:r>
            <a:endParaRPr lang="ru-RU" dirty="0">
              <a:solidFill>
                <a:schemeClr val="tx1"/>
              </a:solidFill>
            </a:endParaRPr>
          </a:p>
        </p:txBody>
      </p:sp>
      <p:sp>
        <p:nvSpPr>
          <p:cNvPr id="7" name="Скругленный прямоугольник 6"/>
          <p:cNvSpPr/>
          <p:nvPr/>
        </p:nvSpPr>
        <p:spPr>
          <a:xfrm>
            <a:off x="8256240" y="1340768"/>
            <a:ext cx="1800200" cy="1224136"/>
          </a:xfrm>
          <a:prstGeom prst="round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k-KZ" dirty="0">
                <a:solidFill>
                  <a:schemeClr val="tx1"/>
                </a:solidFill>
              </a:rPr>
              <a:t>қызметкерлердің даму деңгейі</a:t>
            </a:r>
            <a:endParaRPr lang="ru-RU" dirty="0">
              <a:solidFill>
                <a:schemeClr val="tx1"/>
              </a:solidFill>
            </a:endParaRPr>
          </a:p>
        </p:txBody>
      </p:sp>
      <p:cxnSp>
        <p:nvCxnSpPr>
          <p:cNvPr id="9" name="Прямая со стрелкой 8"/>
          <p:cNvCxnSpPr>
            <a:stCxn id="3" idx="3"/>
          </p:cNvCxnSpPr>
          <p:nvPr/>
        </p:nvCxnSpPr>
        <p:spPr>
          <a:xfrm flipV="1">
            <a:off x="4367808" y="2276872"/>
            <a:ext cx="3672408" cy="3600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1" name="Прямая со стрелкой 10"/>
          <p:cNvCxnSpPr>
            <a:stCxn id="3" idx="3"/>
          </p:cNvCxnSpPr>
          <p:nvPr/>
        </p:nvCxnSpPr>
        <p:spPr>
          <a:xfrm>
            <a:off x="4367808" y="2312876"/>
            <a:ext cx="3528392" cy="16921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3" name="Прямая со стрелкой 12"/>
          <p:cNvCxnSpPr>
            <a:stCxn id="3" idx="3"/>
          </p:cNvCxnSpPr>
          <p:nvPr/>
        </p:nvCxnSpPr>
        <p:spPr>
          <a:xfrm>
            <a:off x="4367808" y="2312876"/>
            <a:ext cx="1800200" cy="234026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5" name="Прямая со стрелкой 14"/>
          <p:cNvCxnSpPr>
            <a:stCxn id="3" idx="3"/>
          </p:cNvCxnSpPr>
          <p:nvPr/>
        </p:nvCxnSpPr>
        <p:spPr>
          <a:xfrm flipH="1">
            <a:off x="2999656" y="2312876"/>
            <a:ext cx="1368152" cy="241226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xmlns="" val="263663218"/>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ятиугольник 1"/>
          <p:cNvSpPr/>
          <p:nvPr/>
        </p:nvSpPr>
        <p:spPr>
          <a:xfrm>
            <a:off x="1703512" y="188640"/>
            <a:ext cx="6048672" cy="1728192"/>
          </a:xfrm>
          <a:prstGeom prst="homePlate">
            <a:avLst/>
          </a:prstGeom>
        </p:spPr>
        <p:style>
          <a:lnRef idx="0">
            <a:schemeClr val="accent2"/>
          </a:lnRef>
          <a:fillRef idx="3">
            <a:schemeClr val="accent2"/>
          </a:fillRef>
          <a:effectRef idx="3">
            <a:schemeClr val="accent2"/>
          </a:effectRef>
          <a:fontRef idx="minor">
            <a:schemeClr val="lt1"/>
          </a:fontRef>
        </p:style>
        <p:txBody>
          <a:bodyPr rtlCol="0" anchor="ctr"/>
          <a:lstStyle/>
          <a:p>
            <a:pPr algn="ctr"/>
            <a:endParaRPr lang="ru-RU" dirty="0"/>
          </a:p>
        </p:txBody>
      </p:sp>
      <p:sp>
        <p:nvSpPr>
          <p:cNvPr id="3" name="Пятиугольник 2"/>
          <p:cNvSpPr/>
          <p:nvPr/>
        </p:nvSpPr>
        <p:spPr>
          <a:xfrm>
            <a:off x="2135560" y="2636912"/>
            <a:ext cx="5400600" cy="1800200"/>
          </a:xfrm>
          <a:prstGeom prst="homePlate">
            <a:avLst/>
          </a:prstGeom>
        </p:spPr>
        <p:style>
          <a:lnRef idx="0">
            <a:schemeClr val="accent2"/>
          </a:lnRef>
          <a:fillRef idx="3">
            <a:schemeClr val="accent2"/>
          </a:fillRef>
          <a:effectRef idx="3">
            <a:schemeClr val="accent2"/>
          </a:effectRef>
          <a:fontRef idx="minor">
            <a:schemeClr val="lt1"/>
          </a:fontRef>
        </p:style>
        <p:txBody>
          <a:bodyPr rtlCol="0" anchor="ctr"/>
          <a:lstStyle/>
          <a:p>
            <a:pPr algn="ctr"/>
            <a:r>
              <a:rPr lang="kk-KZ" sz="1600" dirty="0"/>
              <a:t>Шын мәнінде, мұғалім балалар командасында бейресми көшбасшы болуы керек. Осылайша, мұғалім бейресми көшбасшы Мен ресми көшбасшының Қос позициясын алады.</a:t>
            </a:r>
            <a:endParaRPr lang="ru-RU" sz="1600" dirty="0"/>
          </a:p>
          <a:p>
            <a:pPr algn="ctr"/>
            <a:r>
              <a:rPr lang="ru-RU" sz="1600" dirty="0" smtClean="0">
                <a:solidFill>
                  <a:schemeClr val="tx1"/>
                </a:solidFill>
                <a:latin typeface="Times New Roman" pitchFamily="18" charset="0"/>
                <a:cs typeface="Times New Roman" pitchFamily="18" charset="0"/>
              </a:rPr>
              <a:t>.</a:t>
            </a:r>
            <a:endParaRPr lang="ru-RU" sz="1600" dirty="0">
              <a:solidFill>
                <a:schemeClr val="tx1"/>
              </a:solidFill>
              <a:latin typeface="Times New Roman" pitchFamily="18" charset="0"/>
              <a:cs typeface="Times New Roman" pitchFamily="18" charset="0"/>
            </a:endParaRPr>
          </a:p>
        </p:txBody>
      </p:sp>
      <p:sp>
        <p:nvSpPr>
          <p:cNvPr id="4" name="Пятиугольник 3"/>
          <p:cNvSpPr/>
          <p:nvPr/>
        </p:nvSpPr>
        <p:spPr>
          <a:xfrm>
            <a:off x="1703512" y="5085184"/>
            <a:ext cx="6336704" cy="1584176"/>
          </a:xfrm>
          <a:prstGeom prst="homePlate">
            <a:avLst/>
          </a:prstGeom>
        </p:spPr>
        <p:style>
          <a:lnRef idx="0">
            <a:schemeClr val="accent2"/>
          </a:lnRef>
          <a:fillRef idx="3">
            <a:schemeClr val="accent2"/>
          </a:fillRef>
          <a:effectRef idx="3">
            <a:schemeClr val="accent2"/>
          </a:effectRef>
          <a:fontRef idx="minor">
            <a:schemeClr val="lt1"/>
          </a:fontRef>
        </p:style>
        <p:txBody>
          <a:bodyPr rtlCol="0" anchor="ctr"/>
          <a:lstStyle/>
          <a:p>
            <a:pPr algn="ctr"/>
            <a:endParaRPr lang="ru-RU" dirty="0"/>
          </a:p>
        </p:txBody>
      </p:sp>
      <p:sp>
        <p:nvSpPr>
          <p:cNvPr id="5" name="Скругленный прямоугольник 4"/>
          <p:cNvSpPr/>
          <p:nvPr/>
        </p:nvSpPr>
        <p:spPr>
          <a:xfrm>
            <a:off x="8256240" y="708338"/>
            <a:ext cx="2510498" cy="4160822"/>
          </a:xfrm>
          <a:prstGeom prst="round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indent="36513" fontAlgn="base">
              <a:spcBef>
                <a:spcPct val="0"/>
              </a:spcBef>
              <a:spcAft>
                <a:spcPct val="0"/>
              </a:spcAft>
            </a:pPr>
            <a:r>
              <a:rPr lang="kk-KZ" dirty="0">
                <a:latin typeface="Times New Roman" panose="02020603050405020304" pitchFamily="18" charset="0"/>
                <a:cs typeface="Times New Roman" panose="02020603050405020304" pitchFamily="18" charset="0"/>
              </a:rPr>
              <a:t>Шағын топты басқару әдістерін және топ ішіндегі өзара әрекеттесу заңдылықтарын қолдану Әлеуметтік психология мен практикалық педагогиканы біріктірудің мүмкін тетіктерінің бірі болып табылады.</a:t>
            </a:r>
            <a:endParaRPr lang="ru-RU" dirty="0">
              <a:latin typeface="Times New Roman" panose="02020603050405020304" pitchFamily="18" charset="0"/>
              <a:cs typeface="Times New Roman" panose="02020603050405020304" pitchFamily="18" charset="0"/>
            </a:endParaRPr>
          </a:p>
        </p:txBody>
      </p:sp>
      <p:sp>
        <p:nvSpPr>
          <p:cNvPr id="32769" name="Rectangle 1"/>
          <p:cNvSpPr>
            <a:spLocks noChangeArrowheads="1"/>
          </p:cNvSpPr>
          <p:nvPr/>
        </p:nvSpPr>
        <p:spPr bwMode="auto">
          <a:xfrm>
            <a:off x="1703512" y="117212"/>
            <a:ext cx="5724128" cy="181588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indent="36513" fontAlgn="base">
              <a:spcBef>
                <a:spcPct val="0"/>
              </a:spcBef>
              <a:spcAft>
                <a:spcPct val="0"/>
              </a:spcAft>
            </a:pPr>
            <a:r>
              <a:rPr lang="kk-KZ" sz="1600" dirty="0"/>
              <a:t>Балалар ұжымының теориясын жасаушылар Н. К. Крупская, и.п. Иванов, А. С. Макаренко, В. А. Караковский, л. и. Новикова 20 ғасырда жүргізген зерттеулерінде мұғалімнің сәтті жұмыс істеуі үшін балалар тобында бейресми қарым-қатынас болуы керек деген идея дамыды: құрмет, бедел, өзара жауапкершілік, тану.</a:t>
            </a:r>
            <a:endParaRPr lang="ru-RU" sz="2000" dirty="0">
              <a:latin typeface="Arial" pitchFamily="34" charset="0"/>
              <a:cs typeface="Arial" pitchFamily="34" charset="0"/>
            </a:endParaRPr>
          </a:p>
        </p:txBody>
      </p:sp>
      <p:sp>
        <p:nvSpPr>
          <p:cNvPr id="32770" name="Rectangle 2"/>
          <p:cNvSpPr>
            <a:spLocks noChangeArrowheads="1"/>
          </p:cNvSpPr>
          <p:nvPr/>
        </p:nvSpPr>
        <p:spPr bwMode="auto">
          <a:xfrm>
            <a:off x="1847528" y="5049471"/>
            <a:ext cx="5724128" cy="138499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indent="36513" algn="just" fontAlgn="base">
              <a:spcBef>
                <a:spcPct val="0"/>
              </a:spcBef>
              <a:spcAft>
                <a:spcPct val="0"/>
              </a:spcAft>
            </a:pPr>
            <a:r>
              <a:rPr lang="kk-KZ" sz="1400" dirty="0"/>
              <a:t>Ежелгі философия аясында, содан кейін әлеуметтік ғылымдар мен психология саласында көшбасшы ұғымы біртіндеп өзгерді, кім және қандай жағдайда көшбасшы бола алатындығы, әлеуметтік процестердегі және тар өзара әрекеттесу топтарындағы көшбасшының рөлі туралы түсінік өзгерді</a:t>
            </a:r>
            <a:endParaRPr lang="ru-RU" dirty="0">
              <a:latin typeface="Arial" pitchFamily="34" charset="0"/>
              <a:cs typeface="Arial" pitchFamily="34" charset="0"/>
            </a:endParaRPr>
          </a:p>
        </p:txBody>
      </p:sp>
    </p:spTree>
    <p:extLst>
      <p:ext uri="{BB962C8B-B14F-4D97-AF65-F5344CB8AC3E}">
        <p14:creationId xmlns:p14="http://schemas.microsoft.com/office/powerpoint/2010/main" xmlns="" val="3157764960"/>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334865" y="101480"/>
            <a:ext cx="7560840" cy="5040560"/>
          </a:xfrm>
          <a:prstGeom prst="rect">
            <a:avLst/>
          </a:prstGeom>
        </p:spPr>
        <p:style>
          <a:lnRef idx="2">
            <a:schemeClr val="accent2"/>
          </a:lnRef>
          <a:fillRef idx="1">
            <a:schemeClr val="lt1"/>
          </a:fillRef>
          <a:effectRef idx="0">
            <a:schemeClr val="accent2"/>
          </a:effectRef>
          <a:fontRef idx="minor">
            <a:schemeClr val="dk1"/>
          </a:fontRef>
        </p:style>
        <p:txBody>
          <a:bodyPr rtlCol="0" anchor="ctr"/>
          <a:lstStyle/>
          <a:p>
            <a:pPr algn="ctr"/>
            <a:endParaRPr lang="ru-RU" dirty="0"/>
          </a:p>
        </p:txBody>
      </p:sp>
      <p:sp>
        <p:nvSpPr>
          <p:cNvPr id="39938" name="Rectangle 2"/>
          <p:cNvSpPr>
            <a:spLocks noChangeArrowheads="1"/>
          </p:cNvSpPr>
          <p:nvPr/>
        </p:nvSpPr>
        <p:spPr bwMode="auto">
          <a:xfrm>
            <a:off x="334865" y="1329098"/>
            <a:ext cx="7488832" cy="258532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indent="36513" algn="ctr" fontAlgn="base">
              <a:spcBef>
                <a:spcPct val="0"/>
              </a:spcBef>
              <a:spcAft>
                <a:spcPct val="0"/>
              </a:spcAft>
            </a:pPr>
            <a:r>
              <a:rPr lang="kk-KZ" dirty="0">
                <a:latin typeface="Times New Roman" panose="02020603050405020304" pitchFamily="18" charset="0"/>
                <a:cs typeface="Times New Roman" panose="02020603050405020304" pitchFamily="18" charset="0"/>
              </a:rPr>
              <a:t>Егер саралап, тарихын түсіну басшылық рөлін мұғалім мен оның рөлі көшбасшы болса, онда бұл, әрине, осы екі рөлі әрқашан </a:t>
            </a:r>
            <a:r>
              <a:rPr lang="kk-KZ" dirty="0" smtClean="0">
                <a:latin typeface="Times New Roman" panose="02020603050405020304" pitchFamily="18" charset="0"/>
                <a:cs typeface="Times New Roman" panose="02020603050405020304" pitchFamily="18" charset="0"/>
              </a:rPr>
              <a:t>қарама-қайшы. </a:t>
            </a:r>
            <a:r>
              <a:rPr lang="kk-KZ" dirty="0">
                <a:latin typeface="Times New Roman" panose="02020603050405020304" pitchFamily="18" charset="0"/>
                <a:cs typeface="Times New Roman" panose="02020603050405020304" pitchFamily="18" charset="0"/>
              </a:rPr>
              <a:t>Бұл оппозицияның басталуы биліктің екі түрлі түрі туралы идея болды: биліктің беделі (мұғалімнің көшбасшылық рөлінің басталуы) және жеке билік (көшбасшылық позицияның басталуы). Бірінші билік мұғалімге қоғамның мәдени құрылымы арқылы беріледі және бастапқыда қоғамдағы мұғалімнің рөліне тән. Мұндай билік оқушыға білім беру жүйесінің бір бөлігі болғаннан кейін тікелей жүктеледі. Биліктің бұл түрі көбінесе институционалды, лауазымды, рөлдік немесе билік билігі деп аталады.</a:t>
            </a:r>
            <a:endParaRPr lang="kk-KZ" sz="2400" dirty="0">
              <a:latin typeface="Times New Roman" pitchFamily="18" charset="0"/>
              <a:cs typeface="Times New Roman" pitchFamily="18" charset="0"/>
            </a:endParaRPr>
          </a:p>
        </p:txBody>
      </p:sp>
    </p:spTree>
    <p:extLst>
      <p:ext uri="{BB962C8B-B14F-4D97-AF65-F5344CB8AC3E}">
        <p14:creationId xmlns:p14="http://schemas.microsoft.com/office/powerpoint/2010/main" xmlns="" val="599382685"/>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919536" y="2636912"/>
            <a:ext cx="8534400" cy="758952"/>
          </a:xfrm>
        </p:spPr>
        <p:txBody>
          <a:bodyPr>
            <a:noAutofit/>
          </a:bodyPr>
          <a:lstStyle/>
          <a:p>
            <a:r>
              <a:rPr lang="kk-KZ" dirty="0">
                <a:solidFill>
                  <a:srgbClr val="FF0000"/>
                </a:solidFill>
                <a:latin typeface="Times New Roman" pitchFamily="18" charset="0"/>
                <a:cs typeface="Times New Roman" pitchFamily="18" charset="0"/>
              </a:rPr>
              <a:t>Назарларыңызға рахмет!!!</a:t>
            </a:r>
            <a:endParaRPr lang="ru-RU" dirty="0">
              <a:solidFill>
                <a:srgbClr val="FF0000"/>
              </a:solidFill>
              <a:latin typeface="Times New Roman" pitchFamily="18" charset="0"/>
              <a:cs typeface="Times New Roman" pitchFamily="18" charset="0"/>
            </a:endParaRPr>
          </a:p>
        </p:txBody>
      </p:sp>
    </p:spTree>
    <p:extLst>
      <p:ext uri="{BB962C8B-B14F-4D97-AF65-F5344CB8AC3E}">
        <p14:creationId xmlns:p14="http://schemas.microsoft.com/office/powerpoint/2010/main" xmlns="" val="3340107056"/>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Заголовок 2"/>
          <p:cNvSpPr>
            <a:spLocks noGrp="1"/>
          </p:cNvSpPr>
          <p:nvPr>
            <p:ph type="title"/>
          </p:nvPr>
        </p:nvSpPr>
        <p:spPr>
          <a:xfrm>
            <a:off x="3886200" y="327172"/>
            <a:ext cx="10515600" cy="1325563"/>
          </a:xfrm>
        </p:spPr>
        <p:txBody>
          <a:bodyPr/>
          <a:lstStyle/>
          <a:p>
            <a:r>
              <a:rPr lang="kk-KZ" dirty="0" smtClean="0">
                <a:solidFill>
                  <a:schemeClr val="tx1">
                    <a:lumMod val="95000"/>
                    <a:lumOff val="5000"/>
                  </a:schemeClr>
                </a:solidFill>
                <a:latin typeface="Arial" pitchFamily="34" charset="0"/>
                <a:cs typeface="Arial" pitchFamily="34" charset="0"/>
              </a:rPr>
              <a:t>Жоспары:</a:t>
            </a:r>
            <a:endParaRPr lang="ru-RU" dirty="0"/>
          </a:p>
        </p:txBody>
      </p:sp>
      <p:sp>
        <p:nvSpPr>
          <p:cNvPr id="19" name="Line 253"/>
          <p:cNvSpPr>
            <a:spLocks noChangeShapeType="1"/>
          </p:cNvSpPr>
          <p:nvPr/>
        </p:nvSpPr>
        <p:spPr bwMode="gray">
          <a:xfrm>
            <a:off x="2528927" y="5061912"/>
            <a:ext cx="8271594" cy="39643"/>
          </a:xfrm>
          <a:prstGeom prst="line">
            <a:avLst/>
          </a:prstGeom>
          <a:noFill/>
          <a:ln w="25400">
            <a:solidFill>
              <a:schemeClr val="accent1">
                <a:lumMod val="50000"/>
              </a:schemeClr>
            </a:solidFill>
            <a:prstDash val="sysDot"/>
            <a:round/>
            <a:headEnd/>
            <a:tailEnd type="oval" w="med" len="med"/>
          </a:ln>
          <a:effectLst/>
        </p:spPr>
        <p:txBody>
          <a:bodyPr wrap="none" anchor="ctr"/>
          <a:lstStyle/>
          <a:p>
            <a:endParaRPr lang="ru-RU">
              <a:ln>
                <a:solidFill>
                  <a:schemeClr val="accent6">
                    <a:lumMod val="60000"/>
                    <a:lumOff val="40000"/>
                  </a:schemeClr>
                </a:solidFill>
              </a:ln>
              <a:solidFill>
                <a:schemeClr val="bg2">
                  <a:lumMod val="25000"/>
                </a:schemeClr>
              </a:solidFill>
            </a:endParaRPr>
          </a:p>
        </p:txBody>
      </p:sp>
      <p:sp>
        <p:nvSpPr>
          <p:cNvPr id="20" name="Rectangle 254"/>
          <p:cNvSpPr>
            <a:spLocks noChangeArrowheads="1"/>
          </p:cNvSpPr>
          <p:nvPr/>
        </p:nvSpPr>
        <p:spPr bwMode="gray">
          <a:xfrm rot="3419336">
            <a:off x="2244765" y="4485651"/>
            <a:ext cx="479425" cy="520700"/>
          </a:xfrm>
          <a:prstGeom prst="rect">
            <a:avLst/>
          </a:prstGeom>
          <a:gradFill rotWithShape="1">
            <a:gsLst>
              <a:gs pos="0">
                <a:schemeClr val="folHlink"/>
              </a:gs>
              <a:gs pos="100000">
                <a:schemeClr val="folHlink">
                  <a:gamma/>
                  <a:shade val="46275"/>
                  <a:invGamma/>
                </a:schemeClr>
              </a:gs>
            </a:gsLst>
            <a:lin ang="5400000" scaled="1"/>
          </a:gradFill>
          <a:ln w="9525">
            <a:miter lim="800000"/>
            <a:headEnd/>
            <a:tailEnd/>
          </a:ln>
          <a:effectLst/>
          <a:scene3d>
            <a:camera prst="legacyPerspectiveFront">
              <a:rot lat="0" lon="1500000" rev="0"/>
            </a:camera>
            <a:lightRig rig="legacyFlat4" dir="b"/>
          </a:scene3d>
          <a:sp3d extrusionH="430200" prstMaterial="legacyMatte">
            <a:bevelT w="13500" h="13500" prst="angle"/>
            <a:bevelB w="13500" h="13500" prst="angle"/>
            <a:extrusionClr>
              <a:schemeClr val="folHlink"/>
            </a:extrusionClr>
          </a:sp3d>
        </p:spPr>
        <p:txBody>
          <a:bodyPr wrap="none" anchor="ctr">
            <a:flatTx/>
          </a:bodyPr>
          <a:lstStyle/>
          <a:p>
            <a:endParaRPr lang="ru-RU"/>
          </a:p>
        </p:txBody>
      </p:sp>
      <p:sp>
        <p:nvSpPr>
          <p:cNvPr id="21" name="Text Box 255"/>
          <p:cNvSpPr txBox="1">
            <a:spLocks noChangeArrowheads="1"/>
          </p:cNvSpPr>
          <p:nvPr/>
        </p:nvSpPr>
        <p:spPr bwMode="gray">
          <a:xfrm>
            <a:off x="2300328" y="4528513"/>
            <a:ext cx="354013" cy="457200"/>
          </a:xfrm>
          <a:prstGeom prst="rect">
            <a:avLst/>
          </a:prstGeom>
          <a:noFill/>
          <a:ln w="9525" algn="ctr">
            <a:noFill/>
            <a:miter lim="800000"/>
            <a:headEnd/>
            <a:tailEnd/>
          </a:ln>
          <a:effectLst/>
        </p:spPr>
        <p:txBody>
          <a:bodyPr wrap="none">
            <a:spAutoFit/>
          </a:bodyPr>
          <a:lstStyle/>
          <a:p>
            <a:pPr algn="ctr" eaLnBrk="0" hangingPunct="0"/>
            <a:r>
              <a:rPr lang="en-US" sz="2400" b="1">
                <a:solidFill>
                  <a:srgbClr val="FFFFFF"/>
                </a:solidFill>
                <a:latin typeface="Arial" charset="0"/>
              </a:rPr>
              <a:t>4</a:t>
            </a:r>
          </a:p>
        </p:txBody>
      </p:sp>
      <p:sp>
        <p:nvSpPr>
          <p:cNvPr id="22" name="Line 256"/>
          <p:cNvSpPr>
            <a:spLocks noChangeShapeType="1"/>
          </p:cNvSpPr>
          <p:nvPr/>
        </p:nvSpPr>
        <p:spPr bwMode="gray">
          <a:xfrm>
            <a:off x="2528927" y="2547313"/>
            <a:ext cx="8128546" cy="26816"/>
          </a:xfrm>
          <a:prstGeom prst="line">
            <a:avLst/>
          </a:prstGeom>
          <a:noFill/>
          <a:ln w="25400">
            <a:solidFill>
              <a:schemeClr val="accent1">
                <a:lumMod val="50000"/>
              </a:schemeClr>
            </a:solidFill>
            <a:prstDash val="sysDot"/>
            <a:round/>
            <a:headEnd/>
            <a:tailEnd type="oval" w="med" len="med"/>
          </a:ln>
          <a:effectLst/>
        </p:spPr>
        <p:txBody>
          <a:bodyPr wrap="none" anchor="ctr"/>
          <a:lstStyle/>
          <a:p>
            <a:endParaRPr lang="ru-RU">
              <a:ln>
                <a:solidFill>
                  <a:schemeClr val="accent6">
                    <a:lumMod val="60000"/>
                    <a:lumOff val="40000"/>
                  </a:schemeClr>
                </a:solidFill>
              </a:ln>
              <a:solidFill>
                <a:schemeClr val="bg2">
                  <a:lumMod val="25000"/>
                </a:schemeClr>
              </a:solidFill>
            </a:endParaRPr>
          </a:p>
        </p:txBody>
      </p:sp>
      <p:sp>
        <p:nvSpPr>
          <p:cNvPr id="23" name="Rectangle 257"/>
          <p:cNvSpPr>
            <a:spLocks noChangeArrowheads="1"/>
          </p:cNvSpPr>
          <p:nvPr/>
        </p:nvSpPr>
        <p:spPr bwMode="gray">
          <a:xfrm rot="3419336">
            <a:off x="2172757" y="1971051"/>
            <a:ext cx="479425" cy="520700"/>
          </a:xfrm>
          <a:prstGeom prst="rect">
            <a:avLst/>
          </a:prstGeom>
          <a:gradFill rotWithShape="1">
            <a:gsLst>
              <a:gs pos="0">
                <a:schemeClr val="accent1"/>
              </a:gs>
              <a:gs pos="100000">
                <a:schemeClr val="accent1">
                  <a:gamma/>
                  <a:shade val="46275"/>
                  <a:invGamma/>
                </a:schemeClr>
              </a:gs>
            </a:gsLst>
            <a:lin ang="5400000" scaled="1"/>
          </a:gradFill>
          <a:ln w="9525">
            <a:miter lim="800000"/>
            <a:headEnd/>
            <a:tailEnd/>
          </a:ln>
          <a:effectLst/>
          <a:scene3d>
            <a:camera prst="legacyPerspectiveFront">
              <a:rot lat="0" lon="1500000" rev="0"/>
            </a:camera>
            <a:lightRig rig="legacyFlat4" dir="b"/>
          </a:scene3d>
          <a:sp3d extrusionH="430200" prstMaterial="legacyMatte">
            <a:bevelT w="13500" h="13500" prst="angle"/>
            <a:bevelB w="13500" h="13500" prst="angle"/>
            <a:extrusionClr>
              <a:schemeClr val="accent1"/>
            </a:extrusionClr>
          </a:sp3d>
        </p:spPr>
        <p:txBody>
          <a:bodyPr wrap="none" anchor="ctr">
            <a:flatTx/>
          </a:bodyPr>
          <a:lstStyle/>
          <a:p>
            <a:endParaRPr lang="ru-RU">
              <a:solidFill>
                <a:srgbClr val="FF0000"/>
              </a:solidFill>
            </a:endParaRPr>
          </a:p>
        </p:txBody>
      </p:sp>
      <p:sp>
        <p:nvSpPr>
          <p:cNvPr id="37" name="Text Box 258"/>
          <p:cNvSpPr txBox="1">
            <a:spLocks noChangeArrowheads="1"/>
          </p:cNvSpPr>
          <p:nvPr/>
        </p:nvSpPr>
        <p:spPr bwMode="gray">
          <a:xfrm>
            <a:off x="2891116" y="1987098"/>
            <a:ext cx="8081828" cy="461665"/>
          </a:xfrm>
          <a:prstGeom prst="rect">
            <a:avLst/>
          </a:prstGeom>
          <a:noFill/>
          <a:ln w="9525" algn="ctr">
            <a:noFill/>
            <a:miter lim="800000"/>
            <a:headEnd/>
            <a:tailEnd/>
          </a:ln>
          <a:effectLst/>
        </p:spPr>
        <p:txBody>
          <a:bodyPr wrap="none">
            <a:spAutoFit/>
          </a:bodyPr>
          <a:lstStyle/>
          <a:p>
            <a:pPr eaLnBrk="0" hangingPunct="0"/>
            <a:r>
              <a:rPr lang="kk-KZ" sz="2400" dirty="0">
                <a:latin typeface="Times New Roman" panose="02020603050405020304" pitchFamily="18" charset="0"/>
                <a:cs typeface="Times New Roman" panose="02020603050405020304" pitchFamily="18" charset="0"/>
              </a:rPr>
              <a:t>Көшбасшы ұғымы, көшбасшының белгілері мен қасиеттері </a:t>
            </a:r>
            <a:endParaRPr lang="en-US" sz="2400" dirty="0">
              <a:solidFill>
                <a:schemeClr val="accent6">
                  <a:lumMod val="75000"/>
                </a:schemeClr>
              </a:solidFill>
              <a:latin typeface="Times New Roman" panose="02020603050405020304" pitchFamily="18" charset="0"/>
              <a:cs typeface="Times New Roman" panose="02020603050405020304" pitchFamily="18" charset="0"/>
            </a:endParaRPr>
          </a:p>
        </p:txBody>
      </p:sp>
      <p:sp>
        <p:nvSpPr>
          <p:cNvPr id="38" name="Text Box 259"/>
          <p:cNvSpPr txBox="1">
            <a:spLocks noChangeArrowheads="1"/>
          </p:cNvSpPr>
          <p:nvPr/>
        </p:nvSpPr>
        <p:spPr bwMode="gray">
          <a:xfrm>
            <a:off x="2300328" y="2013913"/>
            <a:ext cx="354013" cy="457200"/>
          </a:xfrm>
          <a:prstGeom prst="rect">
            <a:avLst/>
          </a:prstGeom>
          <a:noFill/>
          <a:ln w="9525" algn="ctr">
            <a:noFill/>
            <a:miter lim="800000"/>
            <a:headEnd/>
            <a:tailEnd/>
          </a:ln>
          <a:effectLst/>
        </p:spPr>
        <p:txBody>
          <a:bodyPr wrap="none">
            <a:spAutoFit/>
          </a:bodyPr>
          <a:lstStyle/>
          <a:p>
            <a:pPr algn="ctr" eaLnBrk="0" hangingPunct="0"/>
            <a:r>
              <a:rPr lang="en-US" sz="2400" b="1">
                <a:solidFill>
                  <a:srgbClr val="FFFFFF"/>
                </a:solidFill>
                <a:latin typeface="Arial" charset="0"/>
              </a:rPr>
              <a:t>1</a:t>
            </a:r>
          </a:p>
        </p:txBody>
      </p:sp>
      <p:sp>
        <p:nvSpPr>
          <p:cNvPr id="39" name="Line 260"/>
          <p:cNvSpPr>
            <a:spLocks noChangeShapeType="1"/>
          </p:cNvSpPr>
          <p:nvPr/>
        </p:nvSpPr>
        <p:spPr bwMode="gray">
          <a:xfrm>
            <a:off x="2528926" y="3385513"/>
            <a:ext cx="8271595" cy="40076"/>
          </a:xfrm>
          <a:prstGeom prst="line">
            <a:avLst/>
          </a:prstGeom>
          <a:noFill/>
          <a:ln w="25400">
            <a:solidFill>
              <a:schemeClr val="accent1">
                <a:lumMod val="50000"/>
              </a:schemeClr>
            </a:solidFill>
            <a:prstDash val="sysDot"/>
            <a:round/>
            <a:headEnd/>
            <a:tailEnd type="oval" w="med" len="med"/>
          </a:ln>
          <a:effectLst/>
        </p:spPr>
        <p:txBody>
          <a:bodyPr wrap="none" anchor="ctr"/>
          <a:lstStyle/>
          <a:p>
            <a:endParaRPr lang="ru-RU">
              <a:ln>
                <a:solidFill>
                  <a:schemeClr val="accent6">
                    <a:lumMod val="60000"/>
                    <a:lumOff val="40000"/>
                  </a:schemeClr>
                </a:solidFill>
              </a:ln>
              <a:solidFill>
                <a:schemeClr val="bg2">
                  <a:lumMod val="25000"/>
                </a:schemeClr>
              </a:solidFill>
            </a:endParaRPr>
          </a:p>
        </p:txBody>
      </p:sp>
      <p:sp>
        <p:nvSpPr>
          <p:cNvPr id="43" name="Rectangle 261"/>
          <p:cNvSpPr>
            <a:spLocks noChangeArrowheads="1"/>
          </p:cNvSpPr>
          <p:nvPr/>
        </p:nvSpPr>
        <p:spPr bwMode="gray">
          <a:xfrm rot="3419336">
            <a:off x="2244765" y="2809251"/>
            <a:ext cx="479425" cy="520700"/>
          </a:xfrm>
          <a:prstGeom prst="rect">
            <a:avLst/>
          </a:prstGeom>
          <a:gradFill rotWithShape="1">
            <a:gsLst>
              <a:gs pos="0">
                <a:schemeClr val="accent2"/>
              </a:gs>
              <a:gs pos="100000">
                <a:schemeClr val="accent2">
                  <a:gamma/>
                  <a:shade val="46275"/>
                  <a:invGamma/>
                </a:schemeClr>
              </a:gs>
            </a:gsLst>
            <a:lin ang="5400000" scaled="1"/>
          </a:gradFill>
          <a:ln w="9525">
            <a:miter lim="800000"/>
            <a:headEnd/>
            <a:tailEnd/>
          </a:ln>
          <a:effectLst/>
          <a:scene3d>
            <a:camera prst="legacyPerspectiveFront">
              <a:rot lat="0" lon="1500000" rev="0"/>
            </a:camera>
            <a:lightRig rig="legacyFlat4" dir="b"/>
          </a:scene3d>
          <a:sp3d extrusionH="430200" prstMaterial="legacyMatte">
            <a:bevelT w="13500" h="13500" prst="angle"/>
            <a:bevelB w="13500" h="13500" prst="angle"/>
            <a:extrusionClr>
              <a:schemeClr val="accent2"/>
            </a:extrusionClr>
          </a:sp3d>
        </p:spPr>
        <p:txBody>
          <a:bodyPr wrap="none" anchor="ctr">
            <a:flatTx/>
          </a:bodyPr>
          <a:lstStyle/>
          <a:p>
            <a:endParaRPr lang="ru-RU"/>
          </a:p>
        </p:txBody>
      </p:sp>
      <p:sp>
        <p:nvSpPr>
          <p:cNvPr id="44" name="Text Box 262"/>
          <p:cNvSpPr txBox="1">
            <a:spLocks noChangeArrowheads="1"/>
          </p:cNvSpPr>
          <p:nvPr/>
        </p:nvSpPr>
        <p:spPr bwMode="gray">
          <a:xfrm>
            <a:off x="2300328" y="2852113"/>
            <a:ext cx="354013" cy="457200"/>
          </a:xfrm>
          <a:prstGeom prst="rect">
            <a:avLst/>
          </a:prstGeom>
          <a:noFill/>
          <a:ln w="9525" algn="ctr">
            <a:noFill/>
            <a:miter lim="800000"/>
            <a:headEnd/>
            <a:tailEnd/>
          </a:ln>
          <a:effectLst/>
        </p:spPr>
        <p:txBody>
          <a:bodyPr wrap="none">
            <a:spAutoFit/>
          </a:bodyPr>
          <a:lstStyle/>
          <a:p>
            <a:pPr algn="ctr" eaLnBrk="0" hangingPunct="0"/>
            <a:r>
              <a:rPr lang="en-US" sz="2400" b="1">
                <a:solidFill>
                  <a:srgbClr val="FFFFFF"/>
                </a:solidFill>
                <a:latin typeface="Arial" charset="0"/>
              </a:rPr>
              <a:t>2</a:t>
            </a:r>
          </a:p>
        </p:txBody>
      </p:sp>
      <p:sp>
        <p:nvSpPr>
          <p:cNvPr id="45" name="Line 263"/>
          <p:cNvSpPr>
            <a:spLocks noChangeShapeType="1"/>
          </p:cNvSpPr>
          <p:nvPr/>
        </p:nvSpPr>
        <p:spPr bwMode="gray">
          <a:xfrm>
            <a:off x="2530515" y="4222127"/>
            <a:ext cx="8270006" cy="28402"/>
          </a:xfrm>
          <a:prstGeom prst="line">
            <a:avLst/>
          </a:prstGeom>
          <a:noFill/>
          <a:ln w="25400">
            <a:solidFill>
              <a:schemeClr val="accent1">
                <a:lumMod val="50000"/>
              </a:schemeClr>
            </a:solidFill>
            <a:prstDash val="sysDot"/>
            <a:round/>
            <a:headEnd/>
            <a:tailEnd type="oval" w="med" len="med"/>
          </a:ln>
          <a:effectLst/>
        </p:spPr>
        <p:txBody>
          <a:bodyPr wrap="none" anchor="ctr"/>
          <a:lstStyle/>
          <a:p>
            <a:endParaRPr lang="ru-RU">
              <a:ln>
                <a:solidFill>
                  <a:schemeClr val="accent6">
                    <a:lumMod val="60000"/>
                    <a:lumOff val="40000"/>
                  </a:schemeClr>
                </a:solidFill>
              </a:ln>
              <a:solidFill>
                <a:schemeClr val="bg2">
                  <a:lumMod val="25000"/>
                </a:schemeClr>
              </a:solidFill>
            </a:endParaRPr>
          </a:p>
        </p:txBody>
      </p:sp>
      <p:sp>
        <p:nvSpPr>
          <p:cNvPr id="46" name="Rectangle 264"/>
          <p:cNvSpPr>
            <a:spLocks noChangeArrowheads="1"/>
          </p:cNvSpPr>
          <p:nvPr/>
        </p:nvSpPr>
        <p:spPr bwMode="gray">
          <a:xfrm rot="3419336">
            <a:off x="2244765" y="3647451"/>
            <a:ext cx="479425" cy="520700"/>
          </a:xfrm>
          <a:prstGeom prst="rect">
            <a:avLst/>
          </a:prstGeom>
          <a:gradFill rotWithShape="1">
            <a:gsLst>
              <a:gs pos="0">
                <a:schemeClr val="hlink"/>
              </a:gs>
              <a:gs pos="100000">
                <a:schemeClr val="hlink">
                  <a:gamma/>
                  <a:shade val="46275"/>
                  <a:invGamma/>
                </a:schemeClr>
              </a:gs>
            </a:gsLst>
            <a:lin ang="5400000" scaled="1"/>
          </a:gradFill>
          <a:ln w="9525">
            <a:miter lim="800000"/>
            <a:headEnd/>
            <a:tailEnd/>
          </a:ln>
          <a:effectLst/>
          <a:scene3d>
            <a:camera prst="legacyPerspectiveFront">
              <a:rot lat="0" lon="1500000" rev="0"/>
            </a:camera>
            <a:lightRig rig="legacyFlat4" dir="b"/>
          </a:scene3d>
          <a:sp3d extrusionH="430200" prstMaterial="legacyMatte">
            <a:bevelT w="13500" h="13500" prst="angle"/>
            <a:bevelB w="13500" h="13500" prst="angle"/>
            <a:extrusionClr>
              <a:schemeClr val="hlink"/>
            </a:extrusionClr>
          </a:sp3d>
        </p:spPr>
        <p:txBody>
          <a:bodyPr wrap="none" anchor="ctr">
            <a:flatTx/>
          </a:bodyPr>
          <a:lstStyle/>
          <a:p>
            <a:endParaRPr lang="ru-RU"/>
          </a:p>
        </p:txBody>
      </p:sp>
      <p:sp>
        <p:nvSpPr>
          <p:cNvPr id="47" name="Text Box 265"/>
          <p:cNvSpPr txBox="1">
            <a:spLocks noChangeArrowheads="1"/>
          </p:cNvSpPr>
          <p:nvPr/>
        </p:nvSpPr>
        <p:spPr bwMode="gray">
          <a:xfrm>
            <a:off x="2300328" y="3690313"/>
            <a:ext cx="354013" cy="457200"/>
          </a:xfrm>
          <a:prstGeom prst="rect">
            <a:avLst/>
          </a:prstGeom>
          <a:noFill/>
          <a:ln w="9525" algn="ctr">
            <a:noFill/>
            <a:miter lim="800000"/>
            <a:headEnd/>
            <a:tailEnd/>
          </a:ln>
          <a:effectLst/>
        </p:spPr>
        <p:txBody>
          <a:bodyPr wrap="none">
            <a:spAutoFit/>
          </a:bodyPr>
          <a:lstStyle/>
          <a:p>
            <a:pPr algn="ctr" eaLnBrk="0" hangingPunct="0"/>
            <a:r>
              <a:rPr lang="en-US" sz="2400" b="1" dirty="0">
                <a:solidFill>
                  <a:srgbClr val="FFFFFF"/>
                </a:solidFill>
                <a:latin typeface="Arial" charset="0"/>
              </a:rPr>
              <a:t>3</a:t>
            </a:r>
          </a:p>
        </p:txBody>
      </p:sp>
      <p:sp>
        <p:nvSpPr>
          <p:cNvPr id="48" name="Line 266"/>
          <p:cNvSpPr>
            <a:spLocks noChangeShapeType="1"/>
          </p:cNvSpPr>
          <p:nvPr/>
        </p:nvSpPr>
        <p:spPr bwMode="gray">
          <a:xfrm>
            <a:off x="2528927" y="5922338"/>
            <a:ext cx="8271594" cy="49166"/>
          </a:xfrm>
          <a:prstGeom prst="line">
            <a:avLst/>
          </a:prstGeom>
          <a:noFill/>
          <a:ln w="25400">
            <a:solidFill>
              <a:schemeClr val="accent1">
                <a:lumMod val="50000"/>
              </a:schemeClr>
            </a:solidFill>
            <a:prstDash val="sysDot"/>
            <a:round/>
            <a:headEnd/>
            <a:tailEnd type="oval" w="med" len="med"/>
          </a:ln>
          <a:effectLst/>
        </p:spPr>
        <p:txBody>
          <a:bodyPr wrap="none" anchor="ctr"/>
          <a:lstStyle/>
          <a:p>
            <a:endParaRPr lang="ru-RU">
              <a:ln>
                <a:solidFill>
                  <a:schemeClr val="accent6">
                    <a:lumMod val="60000"/>
                    <a:lumOff val="40000"/>
                  </a:schemeClr>
                </a:solidFill>
              </a:ln>
              <a:solidFill>
                <a:schemeClr val="bg2">
                  <a:lumMod val="25000"/>
                </a:schemeClr>
              </a:solidFill>
            </a:endParaRPr>
          </a:p>
        </p:txBody>
      </p:sp>
      <p:sp>
        <p:nvSpPr>
          <p:cNvPr id="49" name="Rectangle 267"/>
          <p:cNvSpPr>
            <a:spLocks noChangeArrowheads="1"/>
          </p:cNvSpPr>
          <p:nvPr/>
        </p:nvSpPr>
        <p:spPr bwMode="ltGray">
          <a:xfrm rot="3419336">
            <a:off x="2244765" y="5346076"/>
            <a:ext cx="479425" cy="520700"/>
          </a:xfrm>
          <a:prstGeom prst="rect">
            <a:avLst/>
          </a:prstGeom>
          <a:gradFill rotWithShape="1">
            <a:gsLst>
              <a:gs pos="0">
                <a:srgbClr val="990099"/>
              </a:gs>
              <a:gs pos="100000">
                <a:srgbClr val="990099">
                  <a:gamma/>
                  <a:shade val="46275"/>
                  <a:invGamma/>
                </a:srgbClr>
              </a:gs>
            </a:gsLst>
            <a:lin ang="5400000" scaled="1"/>
          </a:gradFill>
          <a:ln w="9525">
            <a:miter lim="800000"/>
            <a:headEnd/>
            <a:tailEnd/>
          </a:ln>
          <a:effectLst/>
          <a:scene3d>
            <a:camera prst="legacyPerspectiveFront">
              <a:rot lat="0" lon="1500000" rev="0"/>
            </a:camera>
            <a:lightRig rig="legacyFlat4" dir="b"/>
          </a:scene3d>
          <a:sp3d extrusionH="430200" prstMaterial="legacyMatte">
            <a:bevelT w="13500" h="13500" prst="angle"/>
            <a:bevelB w="13500" h="13500" prst="angle"/>
            <a:extrusionClr>
              <a:srgbClr val="990099"/>
            </a:extrusionClr>
          </a:sp3d>
        </p:spPr>
        <p:txBody>
          <a:bodyPr wrap="none" anchor="ctr">
            <a:flatTx/>
          </a:bodyPr>
          <a:lstStyle/>
          <a:p>
            <a:endParaRPr lang="ru-RU"/>
          </a:p>
        </p:txBody>
      </p:sp>
      <p:sp>
        <p:nvSpPr>
          <p:cNvPr id="50" name="Text Box 268"/>
          <p:cNvSpPr txBox="1">
            <a:spLocks noChangeArrowheads="1"/>
          </p:cNvSpPr>
          <p:nvPr/>
        </p:nvSpPr>
        <p:spPr bwMode="gray">
          <a:xfrm>
            <a:off x="2300328" y="5388938"/>
            <a:ext cx="354013" cy="457200"/>
          </a:xfrm>
          <a:prstGeom prst="rect">
            <a:avLst/>
          </a:prstGeom>
          <a:noFill/>
          <a:ln w="9525" algn="ctr">
            <a:noFill/>
            <a:miter lim="800000"/>
            <a:headEnd/>
            <a:tailEnd/>
          </a:ln>
          <a:effectLst/>
        </p:spPr>
        <p:txBody>
          <a:bodyPr wrap="none">
            <a:spAutoFit/>
          </a:bodyPr>
          <a:lstStyle/>
          <a:p>
            <a:pPr algn="ctr" eaLnBrk="0" hangingPunct="0"/>
            <a:r>
              <a:rPr lang="en-US" sz="2400" b="1">
                <a:solidFill>
                  <a:srgbClr val="FFFFFF"/>
                </a:solidFill>
                <a:latin typeface="Arial" charset="0"/>
              </a:rPr>
              <a:t>5</a:t>
            </a:r>
          </a:p>
        </p:txBody>
      </p:sp>
      <p:sp>
        <p:nvSpPr>
          <p:cNvPr id="51" name="Text Box 269"/>
          <p:cNvSpPr txBox="1">
            <a:spLocks noChangeArrowheads="1"/>
          </p:cNvSpPr>
          <p:nvPr/>
        </p:nvSpPr>
        <p:spPr bwMode="gray">
          <a:xfrm>
            <a:off x="3103149" y="2919084"/>
            <a:ext cx="4083554" cy="461665"/>
          </a:xfrm>
          <a:prstGeom prst="rect">
            <a:avLst/>
          </a:prstGeom>
          <a:noFill/>
          <a:ln w="9525" algn="ctr">
            <a:noFill/>
            <a:miter lim="800000"/>
            <a:headEnd/>
            <a:tailEnd/>
          </a:ln>
          <a:effectLst/>
        </p:spPr>
        <p:txBody>
          <a:bodyPr wrap="none">
            <a:spAutoFit/>
          </a:bodyPr>
          <a:lstStyle/>
          <a:p>
            <a:pPr eaLnBrk="0" hangingPunct="0"/>
            <a:r>
              <a:rPr lang="kk-KZ" sz="2400" dirty="0">
                <a:latin typeface="Times New Roman" panose="02020603050405020304" pitchFamily="18" charset="0"/>
                <a:cs typeface="Times New Roman" panose="02020603050405020304" pitchFamily="18" charset="0"/>
              </a:rPr>
              <a:t>К</a:t>
            </a:r>
            <a:r>
              <a:rPr lang="kk-KZ" sz="2400" dirty="0" smtClean="0">
                <a:latin typeface="Times New Roman" panose="02020603050405020304" pitchFamily="18" charset="0"/>
                <a:cs typeface="Times New Roman" panose="02020603050405020304" pitchFamily="18" charset="0"/>
              </a:rPr>
              <a:t>өшбасшы </a:t>
            </a:r>
            <a:r>
              <a:rPr lang="kk-KZ" sz="2400" dirty="0">
                <a:latin typeface="Times New Roman" panose="02020603050405020304" pitchFamily="18" charset="0"/>
                <a:cs typeface="Times New Roman" panose="02020603050405020304" pitchFamily="18" charset="0"/>
              </a:rPr>
              <a:t>ұғымын нақтылау</a:t>
            </a:r>
            <a:endParaRPr lang="en-US" sz="2400" dirty="0">
              <a:solidFill>
                <a:schemeClr val="accent6">
                  <a:lumMod val="75000"/>
                </a:schemeClr>
              </a:solidFill>
              <a:latin typeface="Times New Roman" panose="02020603050405020304" pitchFamily="18" charset="0"/>
              <a:cs typeface="Times New Roman" panose="02020603050405020304" pitchFamily="18" charset="0"/>
            </a:endParaRPr>
          </a:p>
        </p:txBody>
      </p:sp>
      <p:sp>
        <p:nvSpPr>
          <p:cNvPr id="53" name="Text Box 271"/>
          <p:cNvSpPr txBox="1">
            <a:spLocks noChangeArrowheads="1"/>
          </p:cNvSpPr>
          <p:nvPr/>
        </p:nvSpPr>
        <p:spPr bwMode="gray">
          <a:xfrm>
            <a:off x="3007335" y="4603592"/>
            <a:ext cx="3305200" cy="461665"/>
          </a:xfrm>
          <a:prstGeom prst="rect">
            <a:avLst/>
          </a:prstGeom>
          <a:noFill/>
          <a:ln w="9525" algn="ctr">
            <a:noFill/>
            <a:miter lim="800000"/>
            <a:headEnd/>
            <a:tailEnd/>
          </a:ln>
          <a:effectLst/>
        </p:spPr>
        <p:txBody>
          <a:bodyPr wrap="none">
            <a:spAutoFit/>
          </a:bodyPr>
          <a:lstStyle/>
          <a:p>
            <a:pPr eaLnBrk="0" hangingPunct="0"/>
            <a:r>
              <a:rPr lang="kk-KZ" sz="2400" dirty="0">
                <a:latin typeface="Times New Roman" panose="02020603050405020304" pitchFamily="18" charset="0"/>
                <a:cs typeface="Times New Roman" panose="02020603050405020304" pitchFamily="18" charset="0"/>
              </a:rPr>
              <a:t>Педагог басшы ретінде </a:t>
            </a:r>
            <a:endParaRPr lang="en-US" sz="2400" dirty="0">
              <a:solidFill>
                <a:schemeClr val="accent6">
                  <a:lumMod val="75000"/>
                </a:schemeClr>
              </a:solidFill>
              <a:latin typeface="Times New Roman" panose="02020603050405020304" pitchFamily="18" charset="0"/>
              <a:cs typeface="Times New Roman" panose="02020603050405020304" pitchFamily="18" charset="0"/>
            </a:endParaRPr>
          </a:p>
        </p:txBody>
      </p:sp>
      <p:sp>
        <p:nvSpPr>
          <p:cNvPr id="54" name="Text Box 272"/>
          <p:cNvSpPr txBox="1">
            <a:spLocks noChangeArrowheads="1"/>
          </p:cNvSpPr>
          <p:nvPr/>
        </p:nvSpPr>
        <p:spPr bwMode="gray">
          <a:xfrm>
            <a:off x="3007335" y="5158003"/>
            <a:ext cx="6195735" cy="707886"/>
          </a:xfrm>
          <a:prstGeom prst="rect">
            <a:avLst/>
          </a:prstGeom>
          <a:noFill/>
          <a:ln w="9525" algn="ctr">
            <a:noFill/>
            <a:miter lim="800000"/>
            <a:headEnd/>
            <a:tailEnd/>
          </a:ln>
          <a:effectLst/>
        </p:spPr>
        <p:txBody>
          <a:bodyPr wrap="none">
            <a:spAutoFit/>
          </a:bodyPr>
          <a:lstStyle/>
          <a:p>
            <a:r>
              <a:rPr lang="kk-KZ" sz="2000" dirty="0">
                <a:latin typeface="Times New Roman" panose="02020603050405020304" pitchFamily="18" charset="0"/>
                <a:cs typeface="Times New Roman" panose="02020603050405020304" pitchFamily="18" charset="0"/>
              </a:rPr>
              <a:t>Педагогтің көшбасшылық рөлін және оның </a:t>
            </a:r>
            <a:r>
              <a:rPr lang="kk-KZ" sz="2000" dirty="0" smtClean="0">
                <a:latin typeface="Times New Roman" panose="02020603050405020304" pitchFamily="18" charset="0"/>
                <a:cs typeface="Times New Roman" panose="02020603050405020304" pitchFamily="18" charset="0"/>
              </a:rPr>
              <a:t>көшбасшы</a:t>
            </a:r>
          </a:p>
          <a:p>
            <a:r>
              <a:rPr lang="kk-KZ" sz="2000" dirty="0" smtClean="0">
                <a:latin typeface="Times New Roman" panose="02020603050405020304" pitchFamily="18" charset="0"/>
                <a:cs typeface="Times New Roman" panose="02020603050405020304" pitchFamily="18" charset="0"/>
              </a:rPr>
              <a:t> </a:t>
            </a:r>
            <a:r>
              <a:rPr lang="kk-KZ" sz="2000" dirty="0">
                <a:latin typeface="Times New Roman" panose="02020603050405020304" pitchFamily="18" charset="0"/>
                <a:cs typeface="Times New Roman" panose="02020603050405020304" pitchFamily="18" charset="0"/>
              </a:rPr>
              <a:t>ретіндегі рөлін түсіну тарихы</a:t>
            </a:r>
            <a:endParaRPr lang="ru-RU" sz="2000" dirty="0">
              <a:latin typeface="Times New Roman" panose="02020603050405020304" pitchFamily="18" charset="0"/>
              <a:cs typeface="Times New Roman" panose="02020603050405020304" pitchFamily="18" charset="0"/>
            </a:endParaRPr>
          </a:p>
        </p:txBody>
      </p:sp>
      <p:sp>
        <p:nvSpPr>
          <p:cNvPr id="4" name="Прямоугольник 3"/>
          <p:cNvSpPr/>
          <p:nvPr/>
        </p:nvSpPr>
        <p:spPr>
          <a:xfrm>
            <a:off x="3007335" y="3715622"/>
            <a:ext cx="5183920" cy="461665"/>
          </a:xfrm>
          <a:prstGeom prst="rect">
            <a:avLst/>
          </a:prstGeom>
        </p:spPr>
        <p:txBody>
          <a:bodyPr wrap="none">
            <a:spAutoFit/>
          </a:bodyPr>
          <a:lstStyle/>
          <a:p>
            <a:r>
              <a:rPr lang="kk-KZ" sz="2400" dirty="0">
                <a:latin typeface="Times New Roman" panose="02020603050405020304" pitchFamily="18" charset="0"/>
                <a:cs typeface="Times New Roman" panose="02020603050405020304" pitchFamily="18" charset="0"/>
              </a:rPr>
              <a:t>П</a:t>
            </a:r>
            <a:r>
              <a:rPr lang="kk-KZ" sz="2400" dirty="0" smtClean="0">
                <a:latin typeface="Times New Roman" panose="02020603050405020304" pitchFamily="18" charset="0"/>
                <a:cs typeface="Times New Roman" panose="02020603050405020304" pitchFamily="18" charset="0"/>
              </a:rPr>
              <a:t>едагогтың </a:t>
            </a:r>
            <a:r>
              <a:rPr lang="kk-KZ" sz="2400" dirty="0">
                <a:latin typeface="Times New Roman" panose="02020603050405020304" pitchFamily="18" charset="0"/>
                <a:cs typeface="Times New Roman" panose="02020603050405020304" pitchFamily="18" charset="0"/>
              </a:rPr>
              <a:t>көшбасшылық қасиеттері</a:t>
            </a:r>
            <a:endParaRPr lang="ru-RU"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xmlns="" val="3097588081"/>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2FC34A6B-7B51-4608-A34B-C9C8E7B2E5EA}"/>
              </a:ext>
            </a:extLst>
          </p:cNvPr>
          <p:cNvSpPr>
            <a:spLocks noGrp="1"/>
          </p:cNvSpPr>
          <p:nvPr>
            <p:ph type="title"/>
          </p:nvPr>
        </p:nvSpPr>
        <p:spPr>
          <a:xfrm>
            <a:off x="2448059" y="470020"/>
            <a:ext cx="10515600" cy="1325563"/>
          </a:xfrm>
        </p:spPr>
        <p:txBody>
          <a:bodyPr>
            <a:normAutofit/>
          </a:bodyPr>
          <a:lstStyle/>
          <a:p>
            <a:r>
              <a:rPr lang="kk-KZ" dirty="0">
                <a:latin typeface="Times New Roman" panose="02020603050405020304" pitchFamily="18" charset="0"/>
                <a:cs typeface="Times New Roman" panose="02020603050405020304" pitchFamily="18" charset="0"/>
              </a:rPr>
              <a:t>Көшбасшы ұғымы</a:t>
            </a:r>
            <a:endParaRPr lang="ru-RU" i="1" dirty="0">
              <a:effectLst>
                <a:outerShdw blurRad="38100" dist="38100" dir="2700000" algn="tl">
                  <a:srgbClr val="000000">
                    <a:alpha val="43137"/>
                  </a:srgbClr>
                </a:outerShdw>
              </a:effectLst>
            </a:endParaRPr>
          </a:p>
        </p:txBody>
      </p:sp>
      <p:sp>
        <p:nvSpPr>
          <p:cNvPr id="4" name="Прямоугольник 3">
            <a:extLst>
              <a:ext uri="{FF2B5EF4-FFF2-40B4-BE49-F238E27FC236}">
                <a16:creationId xmlns:a16="http://schemas.microsoft.com/office/drawing/2014/main" xmlns="" id="{09F605A6-5FD6-46EB-9BA2-2C53BCD92321}"/>
              </a:ext>
            </a:extLst>
          </p:cNvPr>
          <p:cNvSpPr/>
          <p:nvPr/>
        </p:nvSpPr>
        <p:spPr>
          <a:xfrm>
            <a:off x="1119868" y="1870983"/>
            <a:ext cx="2886075" cy="3180550"/>
          </a:xfrm>
          <a:prstGeom prst="rect">
            <a:avLst/>
          </a:prstGeom>
          <a:solidFill>
            <a:schemeClr val="accent3"/>
          </a:solidFill>
          <a:ln>
            <a:noFill/>
          </a:ln>
          <a:effectLst>
            <a:outerShdw blurRad="50800" dist="38100" dir="8100000" algn="tr" rotWithShape="0">
              <a:schemeClr val="accent2">
                <a:lumMod val="75000"/>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5" name="Овал 4">
            <a:extLst>
              <a:ext uri="{FF2B5EF4-FFF2-40B4-BE49-F238E27FC236}">
                <a16:creationId xmlns:a16="http://schemas.microsoft.com/office/drawing/2014/main" xmlns="" id="{2531C2C1-51E4-446E-B533-1B43F1B040C0}"/>
              </a:ext>
            </a:extLst>
          </p:cNvPr>
          <p:cNvSpPr/>
          <p:nvPr/>
        </p:nvSpPr>
        <p:spPr>
          <a:xfrm>
            <a:off x="2186668" y="1529681"/>
            <a:ext cx="733425" cy="733425"/>
          </a:xfrm>
          <a:prstGeom prst="ellipse">
            <a:avLst/>
          </a:prstGeom>
          <a:solidFill>
            <a:schemeClr val="accent3">
              <a:lumMod val="20000"/>
              <a:lumOff val="80000"/>
            </a:schemeClr>
          </a:solidFill>
          <a:ln>
            <a:no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6" name="TextBox 5">
            <a:extLst>
              <a:ext uri="{FF2B5EF4-FFF2-40B4-BE49-F238E27FC236}">
                <a16:creationId xmlns:a16="http://schemas.microsoft.com/office/drawing/2014/main" xmlns="" id="{4BB0118A-6970-4A09-A50B-4E17E6F2D972}"/>
              </a:ext>
            </a:extLst>
          </p:cNvPr>
          <p:cNvSpPr txBox="1"/>
          <p:nvPr/>
        </p:nvSpPr>
        <p:spPr>
          <a:xfrm>
            <a:off x="2196193" y="1529044"/>
            <a:ext cx="733424" cy="707886"/>
          </a:xfrm>
          <a:prstGeom prst="rect">
            <a:avLst/>
          </a:prstGeom>
          <a:noFill/>
          <a:effectLst>
            <a:outerShdw blurRad="63500" sx="102000" sy="102000" algn="ctr" rotWithShape="0">
              <a:prstClr val="black">
                <a:alpha val="40000"/>
              </a:prstClr>
            </a:outerShdw>
          </a:effectLst>
        </p:spPr>
        <p:txBody>
          <a:bodyPr wrap="square">
            <a:spAutoFit/>
          </a:bodyPr>
          <a:lstStyle/>
          <a:p>
            <a:pPr algn="ctr"/>
            <a:r>
              <a:rPr lang="ru-RU" sz="4000" b="1" dirty="0">
                <a:solidFill>
                  <a:schemeClr val="accent3"/>
                </a:solidFill>
              </a:rPr>
              <a:t>1</a:t>
            </a:r>
          </a:p>
        </p:txBody>
      </p:sp>
      <p:sp>
        <p:nvSpPr>
          <p:cNvPr id="7" name="Прямоугольник 6">
            <a:extLst>
              <a:ext uri="{FF2B5EF4-FFF2-40B4-BE49-F238E27FC236}">
                <a16:creationId xmlns:a16="http://schemas.microsoft.com/office/drawing/2014/main" xmlns="" id="{AB4D6B27-1F84-4F0A-BC16-FA2220618B28}"/>
              </a:ext>
            </a:extLst>
          </p:cNvPr>
          <p:cNvSpPr/>
          <p:nvPr/>
        </p:nvSpPr>
        <p:spPr>
          <a:xfrm>
            <a:off x="4493305" y="1870983"/>
            <a:ext cx="2886075" cy="3180550"/>
          </a:xfrm>
          <a:prstGeom prst="rect">
            <a:avLst/>
          </a:prstGeom>
          <a:solidFill>
            <a:schemeClr val="accent2"/>
          </a:solidFill>
          <a:ln>
            <a:noFill/>
          </a:ln>
          <a:effectLst>
            <a:outerShdw blurRad="50800" dist="38100" dir="8100000" algn="tr" rotWithShape="0">
              <a:schemeClr val="accent2">
                <a:lumMod val="75000"/>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8" name="Объект 2">
            <a:extLst>
              <a:ext uri="{FF2B5EF4-FFF2-40B4-BE49-F238E27FC236}">
                <a16:creationId xmlns:a16="http://schemas.microsoft.com/office/drawing/2014/main" xmlns="" id="{D6C368CA-F7F1-489A-8907-C82389F81415}"/>
              </a:ext>
            </a:extLst>
          </p:cNvPr>
          <p:cNvSpPr txBox="1">
            <a:spLocks/>
          </p:cNvSpPr>
          <p:nvPr/>
        </p:nvSpPr>
        <p:spPr>
          <a:xfrm>
            <a:off x="4493304" y="2309132"/>
            <a:ext cx="2809876" cy="2667001"/>
          </a:xfrm>
          <a:prstGeom prst="rect">
            <a:avLst/>
          </a:prstGeom>
          <a:noFill/>
        </p:spPr>
        <p:txBody>
          <a:bodyPr vert="horz" lIns="91440" tIns="45720" rIns="91440" bIns="45720" rtlCol="0">
            <a:normAutofit fontScale="700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accent2">
                    <a:lumMod val="75000"/>
                  </a:schemeClr>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accent2">
                    <a:lumMod val="75000"/>
                  </a:schemeClr>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accent2">
                    <a:lumMod val="75000"/>
                  </a:schemeClr>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accent2">
                    <a:lumMod val="75000"/>
                  </a:schemeClr>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accent2">
                    <a:lumMod val="75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ctr"/>
            <a:r>
              <a:rPr lang="kk-KZ" dirty="0">
                <a:solidFill>
                  <a:schemeClr val="tx1"/>
                </a:solidFill>
                <a:latin typeface="Times New Roman" panose="02020603050405020304" pitchFamily="18" charset="0"/>
                <a:cs typeface="Times New Roman" panose="02020603050405020304" pitchFamily="18" charset="0"/>
              </a:rPr>
              <a:t>Қоғамдық өмірде кез-келген тарихи кезеңде және іс-әрекеттің әр түрінде белгілі бір адамдар тобында көшбасшыны орталық және ең беделді тұлға ретінде бөлуге болады</a:t>
            </a:r>
            <a:endParaRPr lang="ru-RU" dirty="0">
              <a:solidFill>
                <a:schemeClr val="tx1"/>
              </a:solidFill>
              <a:latin typeface="Times New Roman" panose="02020603050405020304" pitchFamily="18" charset="0"/>
              <a:cs typeface="Times New Roman" panose="02020603050405020304" pitchFamily="18" charset="0"/>
            </a:endParaRPr>
          </a:p>
        </p:txBody>
      </p:sp>
      <p:sp>
        <p:nvSpPr>
          <p:cNvPr id="9" name="Овал 8">
            <a:extLst>
              <a:ext uri="{FF2B5EF4-FFF2-40B4-BE49-F238E27FC236}">
                <a16:creationId xmlns:a16="http://schemas.microsoft.com/office/drawing/2014/main" xmlns="" id="{5059037A-D396-43CD-AC4B-77FC76AB0679}"/>
              </a:ext>
            </a:extLst>
          </p:cNvPr>
          <p:cNvSpPr/>
          <p:nvPr/>
        </p:nvSpPr>
        <p:spPr>
          <a:xfrm>
            <a:off x="5560105" y="1529681"/>
            <a:ext cx="733425" cy="733425"/>
          </a:xfrm>
          <a:prstGeom prst="ellipse">
            <a:avLst/>
          </a:prstGeom>
          <a:solidFill>
            <a:schemeClr val="accent2">
              <a:lumMod val="20000"/>
              <a:lumOff val="80000"/>
            </a:schemeClr>
          </a:solidFill>
          <a:ln>
            <a:no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10" name="TextBox 9">
            <a:extLst>
              <a:ext uri="{FF2B5EF4-FFF2-40B4-BE49-F238E27FC236}">
                <a16:creationId xmlns:a16="http://schemas.microsoft.com/office/drawing/2014/main" xmlns="" id="{0FC84A8C-B781-463C-80C0-E87574B49336}"/>
              </a:ext>
            </a:extLst>
          </p:cNvPr>
          <p:cNvSpPr txBox="1"/>
          <p:nvPr/>
        </p:nvSpPr>
        <p:spPr>
          <a:xfrm>
            <a:off x="5569630" y="1511099"/>
            <a:ext cx="733424" cy="707886"/>
          </a:xfrm>
          <a:prstGeom prst="rect">
            <a:avLst/>
          </a:prstGeom>
          <a:noFill/>
          <a:effectLst>
            <a:outerShdw blurRad="63500" sx="102000" sy="102000" algn="ctr" rotWithShape="0">
              <a:prstClr val="black">
                <a:alpha val="40000"/>
              </a:prstClr>
            </a:outerShdw>
          </a:effectLst>
        </p:spPr>
        <p:txBody>
          <a:bodyPr wrap="square">
            <a:spAutoFit/>
          </a:bodyPr>
          <a:lstStyle/>
          <a:p>
            <a:pPr algn="ctr"/>
            <a:r>
              <a:rPr lang="en-US" sz="4000" b="1" dirty="0">
                <a:solidFill>
                  <a:schemeClr val="accent2"/>
                </a:solidFill>
              </a:rPr>
              <a:t>2</a:t>
            </a:r>
            <a:endParaRPr lang="ru-RU" sz="4000" b="1" dirty="0">
              <a:solidFill>
                <a:schemeClr val="accent2"/>
              </a:solidFill>
            </a:endParaRPr>
          </a:p>
        </p:txBody>
      </p:sp>
      <p:sp>
        <p:nvSpPr>
          <p:cNvPr id="12" name="Объект 2">
            <a:extLst>
              <a:ext uri="{FF2B5EF4-FFF2-40B4-BE49-F238E27FC236}">
                <a16:creationId xmlns:a16="http://schemas.microsoft.com/office/drawing/2014/main" xmlns="" id="{D4FE817F-D590-4C1A-B45B-8307B1332944}"/>
              </a:ext>
            </a:extLst>
          </p:cNvPr>
          <p:cNvSpPr txBox="1">
            <a:spLocks/>
          </p:cNvSpPr>
          <p:nvPr/>
        </p:nvSpPr>
        <p:spPr>
          <a:xfrm>
            <a:off x="7917543" y="2309132"/>
            <a:ext cx="2809876" cy="2667001"/>
          </a:xfrm>
          <a:prstGeom prst="rect">
            <a:avLst/>
          </a:prstGeom>
          <a:noFill/>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accent2">
                    <a:lumMod val="75000"/>
                  </a:schemeClr>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accent2">
                    <a:lumMod val="75000"/>
                  </a:schemeClr>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accent2">
                    <a:lumMod val="75000"/>
                  </a:schemeClr>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accent2">
                    <a:lumMod val="75000"/>
                  </a:schemeClr>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accent2">
                    <a:lumMod val="75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dirty="0">
                <a:solidFill>
                  <a:schemeClr val="bg1"/>
                </a:solidFill>
              </a:rPr>
              <a:t>Lorem ipsum </a:t>
            </a:r>
            <a:r>
              <a:rPr lang="en-US" dirty="0" smtClean="0">
                <a:solidFill>
                  <a:schemeClr val="bg1"/>
                </a:solidFill>
              </a:rPr>
              <a:t>dolor</a:t>
            </a:r>
            <a:endParaRPr lang="ru-RU" dirty="0">
              <a:solidFill>
                <a:schemeClr val="bg1"/>
              </a:solidFill>
            </a:endParaRPr>
          </a:p>
        </p:txBody>
      </p:sp>
      <p:sp>
        <p:nvSpPr>
          <p:cNvPr id="15" name="Объект 2">
            <a:extLst>
              <a:ext uri="{FF2B5EF4-FFF2-40B4-BE49-F238E27FC236}">
                <a16:creationId xmlns:a16="http://schemas.microsoft.com/office/drawing/2014/main" xmlns="" id="{0217FD6A-396F-4867-9F8E-3F97F04CCAB7}"/>
              </a:ext>
            </a:extLst>
          </p:cNvPr>
          <p:cNvSpPr txBox="1">
            <a:spLocks/>
          </p:cNvSpPr>
          <p:nvPr/>
        </p:nvSpPr>
        <p:spPr>
          <a:xfrm>
            <a:off x="1145264" y="2309132"/>
            <a:ext cx="2809876" cy="2667001"/>
          </a:xfrm>
          <a:prstGeom prst="rect">
            <a:avLst/>
          </a:prstGeom>
          <a:noFill/>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accent2">
                    <a:lumMod val="75000"/>
                  </a:schemeClr>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accent2">
                    <a:lumMod val="75000"/>
                  </a:schemeClr>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accent2">
                    <a:lumMod val="75000"/>
                  </a:schemeClr>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accent2">
                    <a:lumMod val="75000"/>
                  </a:schemeClr>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accent2">
                    <a:lumMod val="75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ctr"/>
            <a:r>
              <a:rPr lang="kk-KZ" sz="1800" dirty="0">
                <a:solidFill>
                  <a:schemeClr val="tx1"/>
                </a:solidFill>
                <a:latin typeface="Times New Roman" panose="02020603050405020304" pitchFamily="18" charset="0"/>
                <a:cs typeface="Times New Roman" panose="02020603050405020304" pitchFamily="18" charset="0"/>
              </a:rPr>
              <a:t>Лидер (ағылш. Leader - жетекші) - осы қоғамдастықтың мүдделерін қанағаттандыруға бағытталған бірлескен қызметті интеграциялау мақсатында басқаларға әсер етуге қабілетті адам</a:t>
            </a:r>
            <a:endParaRPr lang="ru-RU" dirty="0">
              <a:solidFill>
                <a:schemeClr val="tx1"/>
              </a:solidFill>
              <a:latin typeface="Times New Roman" panose="02020603050405020304" pitchFamily="18" charset="0"/>
              <a:cs typeface="Times New Roman" panose="02020603050405020304" pitchFamily="18" charset="0"/>
            </a:endParaRPr>
          </a:p>
        </p:txBody>
      </p:sp>
      <p:pic>
        <p:nvPicPr>
          <p:cNvPr id="16" name="Picture 2" descr="Көшбасшылық теориясы"/>
          <p:cNvPicPr>
            <a:picLocks noChangeAspect="1" noChangeArrowheads="1"/>
          </p:cNvPicPr>
          <p:nvPr/>
        </p:nvPicPr>
        <p:blipFill>
          <a:blip r:embed="rId2" cstate="print"/>
          <a:srcRect/>
          <a:stretch>
            <a:fillRect/>
          </a:stretch>
        </p:blipFill>
        <p:spPr bwMode="auto">
          <a:xfrm>
            <a:off x="7790542" y="2190643"/>
            <a:ext cx="3605386" cy="2376264"/>
          </a:xfrm>
          <a:prstGeom prst="rect">
            <a:avLst/>
          </a:prstGeom>
          <a:ln>
            <a:noFill/>
          </a:ln>
          <a:effectLst>
            <a:softEdge rad="112500"/>
          </a:effectLst>
        </p:spPr>
      </p:pic>
    </p:spTree>
    <p:extLst>
      <p:ext uri="{BB962C8B-B14F-4D97-AF65-F5344CB8AC3E}">
        <p14:creationId xmlns:p14="http://schemas.microsoft.com/office/powerpoint/2010/main" xmlns="" val="3777463904"/>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1">
            <a:extLst>
              <a:ext uri="{FF2B5EF4-FFF2-40B4-BE49-F238E27FC236}">
                <a16:creationId xmlns:a16="http://schemas.microsoft.com/office/drawing/2014/main" xmlns="" id="{2FC34A6B-7B51-4608-A34B-C9C8E7B2E5EA}"/>
              </a:ext>
            </a:extLst>
          </p:cNvPr>
          <p:cNvSpPr txBox="1">
            <a:spLocks/>
          </p:cNvSpPr>
          <p:nvPr/>
        </p:nvSpPr>
        <p:spPr>
          <a:xfrm>
            <a:off x="712584" y="166198"/>
            <a:ext cx="11479416" cy="1325563"/>
          </a:xfrm>
          <a:prstGeom prst="rect">
            <a:avLst/>
          </a:prstGeom>
        </p:spPr>
        <p:txBody>
          <a:bodyPr vert="horz" lIns="91440" tIns="45720" rIns="91440" bIns="45720" rtlCol="0" anchor="t">
            <a:normAutofit/>
          </a:bodyPr>
          <a:lstStyle>
            <a:lvl1pPr algn="l" defTabSz="457200" rtl="0" eaLnBrk="1" latinLnBrk="0" hangingPunct="1">
              <a:spcBef>
                <a:spcPct val="0"/>
              </a:spcBef>
              <a:buNone/>
              <a:defRPr sz="3600" kern="1200">
                <a:solidFill>
                  <a:schemeClr val="accent2">
                    <a:lumMod val="7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kk-KZ" sz="4000" dirty="0">
                <a:latin typeface="Times New Roman" panose="02020603050405020304" pitchFamily="18" charset="0"/>
                <a:cs typeface="Times New Roman" panose="02020603050405020304" pitchFamily="18" charset="0"/>
              </a:rPr>
              <a:t>"Көшбасшы" терминінің екі негізгі мағынасы бар:</a:t>
            </a:r>
            <a:endParaRPr lang="ru-RU" sz="4000" i="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
        <p:nvSpPr>
          <p:cNvPr id="5" name="Прямоугольник 4">
            <a:extLst>
              <a:ext uri="{FF2B5EF4-FFF2-40B4-BE49-F238E27FC236}">
                <a16:creationId xmlns:a16="http://schemas.microsoft.com/office/drawing/2014/main" xmlns="" id="{09F605A6-5FD6-46EB-9BA2-2C53BCD92321}"/>
              </a:ext>
            </a:extLst>
          </p:cNvPr>
          <p:cNvSpPr/>
          <p:nvPr/>
        </p:nvSpPr>
        <p:spPr>
          <a:xfrm>
            <a:off x="874644" y="1870983"/>
            <a:ext cx="3131300" cy="4609330"/>
          </a:xfrm>
          <a:prstGeom prst="rect">
            <a:avLst/>
          </a:prstGeom>
          <a:solidFill>
            <a:schemeClr val="accent3"/>
          </a:solidFill>
          <a:ln>
            <a:noFill/>
          </a:ln>
          <a:effectLst>
            <a:outerShdw blurRad="50800" dist="38100" dir="8100000" algn="tr" rotWithShape="0">
              <a:schemeClr val="accent2">
                <a:lumMod val="75000"/>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6" name="Овал 5">
            <a:extLst>
              <a:ext uri="{FF2B5EF4-FFF2-40B4-BE49-F238E27FC236}">
                <a16:creationId xmlns:a16="http://schemas.microsoft.com/office/drawing/2014/main" xmlns="" id="{2531C2C1-51E4-446E-B533-1B43F1B040C0}"/>
              </a:ext>
            </a:extLst>
          </p:cNvPr>
          <p:cNvSpPr/>
          <p:nvPr/>
        </p:nvSpPr>
        <p:spPr>
          <a:xfrm>
            <a:off x="2186668" y="1529681"/>
            <a:ext cx="733425" cy="733425"/>
          </a:xfrm>
          <a:prstGeom prst="ellipse">
            <a:avLst/>
          </a:prstGeom>
          <a:solidFill>
            <a:schemeClr val="accent3">
              <a:lumMod val="20000"/>
              <a:lumOff val="80000"/>
            </a:schemeClr>
          </a:solidFill>
          <a:ln>
            <a:no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7" name="TextBox 6">
            <a:extLst>
              <a:ext uri="{FF2B5EF4-FFF2-40B4-BE49-F238E27FC236}">
                <a16:creationId xmlns:a16="http://schemas.microsoft.com/office/drawing/2014/main" xmlns="" id="{4BB0118A-6970-4A09-A50B-4E17E6F2D972}"/>
              </a:ext>
            </a:extLst>
          </p:cNvPr>
          <p:cNvSpPr txBox="1"/>
          <p:nvPr/>
        </p:nvSpPr>
        <p:spPr>
          <a:xfrm>
            <a:off x="2196193" y="1529044"/>
            <a:ext cx="733424" cy="707886"/>
          </a:xfrm>
          <a:prstGeom prst="rect">
            <a:avLst/>
          </a:prstGeom>
          <a:noFill/>
          <a:effectLst>
            <a:outerShdw blurRad="63500" sx="102000" sy="102000" algn="ctr" rotWithShape="0">
              <a:prstClr val="black">
                <a:alpha val="40000"/>
              </a:prstClr>
            </a:outerShdw>
          </a:effectLst>
        </p:spPr>
        <p:txBody>
          <a:bodyPr wrap="square">
            <a:spAutoFit/>
          </a:bodyPr>
          <a:lstStyle/>
          <a:p>
            <a:pPr algn="ctr"/>
            <a:r>
              <a:rPr lang="ru-RU" sz="4000" b="1" dirty="0">
                <a:solidFill>
                  <a:schemeClr val="accent3"/>
                </a:solidFill>
              </a:rPr>
              <a:t>1</a:t>
            </a:r>
          </a:p>
        </p:txBody>
      </p:sp>
      <p:sp>
        <p:nvSpPr>
          <p:cNvPr id="8" name="Прямоугольник 7">
            <a:extLst>
              <a:ext uri="{FF2B5EF4-FFF2-40B4-BE49-F238E27FC236}">
                <a16:creationId xmlns:a16="http://schemas.microsoft.com/office/drawing/2014/main" xmlns="" id="{AB4D6B27-1F84-4F0A-BC16-FA2220618B28}"/>
              </a:ext>
            </a:extLst>
          </p:cNvPr>
          <p:cNvSpPr/>
          <p:nvPr/>
        </p:nvSpPr>
        <p:spPr>
          <a:xfrm>
            <a:off x="4439159" y="1870983"/>
            <a:ext cx="3478384" cy="4609330"/>
          </a:xfrm>
          <a:prstGeom prst="rect">
            <a:avLst/>
          </a:prstGeom>
          <a:solidFill>
            <a:schemeClr val="accent2"/>
          </a:solidFill>
          <a:ln>
            <a:noFill/>
          </a:ln>
          <a:effectLst>
            <a:outerShdw blurRad="50800" dist="38100" dir="8100000" algn="tr" rotWithShape="0">
              <a:schemeClr val="accent2">
                <a:lumMod val="75000"/>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9" name="Объект 2">
            <a:extLst>
              <a:ext uri="{FF2B5EF4-FFF2-40B4-BE49-F238E27FC236}">
                <a16:creationId xmlns:a16="http://schemas.microsoft.com/office/drawing/2014/main" xmlns="" id="{D6C368CA-F7F1-489A-8907-C82389F81415}"/>
              </a:ext>
            </a:extLst>
          </p:cNvPr>
          <p:cNvSpPr txBox="1">
            <a:spLocks/>
          </p:cNvSpPr>
          <p:nvPr/>
        </p:nvSpPr>
        <p:spPr>
          <a:xfrm>
            <a:off x="4529732" y="2265305"/>
            <a:ext cx="3260809" cy="4794033"/>
          </a:xfrm>
          <a:prstGeom prst="rect">
            <a:avLst/>
          </a:prstGeom>
          <a:noFill/>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accent2">
                    <a:lumMod val="75000"/>
                  </a:schemeClr>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accent2">
                    <a:lumMod val="75000"/>
                  </a:schemeClr>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accent2">
                    <a:lumMod val="75000"/>
                  </a:schemeClr>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accent2">
                    <a:lumMod val="75000"/>
                  </a:schemeClr>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accent2">
                    <a:lumMod val="75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r>
              <a:rPr lang="kk-KZ" sz="1600" dirty="0">
                <a:solidFill>
                  <a:schemeClr val="tx1"/>
                </a:solidFill>
                <a:latin typeface="Times New Roman" panose="02020603050405020304" pitchFamily="18" charset="0"/>
                <a:cs typeface="Times New Roman" panose="02020603050405020304" pitchFamily="18" charset="0"/>
              </a:rPr>
              <a:t>Мұндай көшбасшының әсері топтың басқа мүшелерінің тамаша көзқарасына негізделген. Бұл көшбасшының беделі топтық мақсатқа жету үшін басқаларды біріктіру, біріктіру қабілетіне негізделген. Мұндай адам көшбасшылық стиліне (авторитарлық немесе демократиялық) қарамастан, топтағы қатынастарды реттейді, топтар арасындағы қарым-қатынаста оның құндылықтарын қорғайды, топ ішіндегі құндылықтардың қалыптасуына әсер етеді және кейбір жағдайларда оларды бейнелейді.</a:t>
            </a:r>
            <a:endParaRPr lang="ru-RU" sz="1600" dirty="0">
              <a:solidFill>
                <a:schemeClr val="tx1"/>
              </a:solidFill>
              <a:latin typeface="Times New Roman" panose="02020603050405020304" pitchFamily="18" charset="0"/>
              <a:cs typeface="Times New Roman" panose="02020603050405020304" pitchFamily="18" charset="0"/>
            </a:endParaRPr>
          </a:p>
        </p:txBody>
      </p:sp>
      <p:sp>
        <p:nvSpPr>
          <p:cNvPr id="10" name="Овал 9">
            <a:extLst>
              <a:ext uri="{FF2B5EF4-FFF2-40B4-BE49-F238E27FC236}">
                <a16:creationId xmlns:a16="http://schemas.microsoft.com/office/drawing/2014/main" xmlns="" id="{5059037A-D396-43CD-AC4B-77FC76AB0679}"/>
              </a:ext>
            </a:extLst>
          </p:cNvPr>
          <p:cNvSpPr/>
          <p:nvPr/>
        </p:nvSpPr>
        <p:spPr>
          <a:xfrm>
            <a:off x="5560105" y="1529681"/>
            <a:ext cx="733425" cy="733425"/>
          </a:xfrm>
          <a:prstGeom prst="ellipse">
            <a:avLst/>
          </a:prstGeom>
          <a:solidFill>
            <a:schemeClr val="accent2">
              <a:lumMod val="20000"/>
              <a:lumOff val="80000"/>
            </a:schemeClr>
          </a:solidFill>
          <a:ln>
            <a:no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11" name="TextBox 10">
            <a:extLst>
              <a:ext uri="{FF2B5EF4-FFF2-40B4-BE49-F238E27FC236}">
                <a16:creationId xmlns:a16="http://schemas.microsoft.com/office/drawing/2014/main" xmlns="" id="{0FC84A8C-B781-463C-80C0-E87574B49336}"/>
              </a:ext>
            </a:extLst>
          </p:cNvPr>
          <p:cNvSpPr txBox="1"/>
          <p:nvPr/>
        </p:nvSpPr>
        <p:spPr>
          <a:xfrm>
            <a:off x="5569630" y="1511099"/>
            <a:ext cx="733424" cy="707886"/>
          </a:xfrm>
          <a:prstGeom prst="rect">
            <a:avLst/>
          </a:prstGeom>
          <a:noFill/>
          <a:effectLst>
            <a:outerShdw blurRad="63500" sx="102000" sy="102000" algn="ctr" rotWithShape="0">
              <a:prstClr val="black">
                <a:alpha val="40000"/>
              </a:prstClr>
            </a:outerShdw>
          </a:effectLst>
        </p:spPr>
        <p:txBody>
          <a:bodyPr wrap="square">
            <a:spAutoFit/>
          </a:bodyPr>
          <a:lstStyle/>
          <a:p>
            <a:pPr algn="ctr"/>
            <a:r>
              <a:rPr lang="en-US" sz="4000" b="1" dirty="0">
                <a:solidFill>
                  <a:schemeClr val="accent2"/>
                </a:solidFill>
              </a:rPr>
              <a:t>2</a:t>
            </a:r>
            <a:endParaRPr lang="ru-RU" sz="4000" b="1" dirty="0">
              <a:solidFill>
                <a:schemeClr val="accent2"/>
              </a:solidFill>
            </a:endParaRPr>
          </a:p>
        </p:txBody>
      </p:sp>
      <p:sp>
        <p:nvSpPr>
          <p:cNvPr id="12" name="Объект 2">
            <a:extLst>
              <a:ext uri="{FF2B5EF4-FFF2-40B4-BE49-F238E27FC236}">
                <a16:creationId xmlns:a16="http://schemas.microsoft.com/office/drawing/2014/main" xmlns="" id="{D4FE817F-D590-4C1A-B45B-8307B1332944}"/>
              </a:ext>
            </a:extLst>
          </p:cNvPr>
          <p:cNvSpPr txBox="1">
            <a:spLocks/>
          </p:cNvSpPr>
          <p:nvPr/>
        </p:nvSpPr>
        <p:spPr>
          <a:xfrm>
            <a:off x="7917543" y="2309132"/>
            <a:ext cx="2809876" cy="2667001"/>
          </a:xfrm>
          <a:prstGeom prst="rect">
            <a:avLst/>
          </a:prstGeom>
          <a:noFill/>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accent2">
                    <a:lumMod val="75000"/>
                  </a:schemeClr>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accent2">
                    <a:lumMod val="75000"/>
                  </a:schemeClr>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accent2">
                    <a:lumMod val="75000"/>
                  </a:schemeClr>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accent2">
                    <a:lumMod val="75000"/>
                  </a:schemeClr>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accent2">
                    <a:lumMod val="75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dirty="0">
                <a:solidFill>
                  <a:schemeClr val="bg1"/>
                </a:solidFill>
              </a:rPr>
              <a:t>Lorem ipsum </a:t>
            </a:r>
            <a:r>
              <a:rPr lang="en-US" dirty="0" smtClean="0">
                <a:solidFill>
                  <a:schemeClr val="bg1"/>
                </a:solidFill>
              </a:rPr>
              <a:t>dolor</a:t>
            </a:r>
            <a:endParaRPr lang="ru-RU" dirty="0">
              <a:solidFill>
                <a:schemeClr val="bg1"/>
              </a:solidFill>
            </a:endParaRPr>
          </a:p>
        </p:txBody>
      </p:sp>
      <p:sp>
        <p:nvSpPr>
          <p:cNvPr id="13" name="Объект 2">
            <a:extLst>
              <a:ext uri="{FF2B5EF4-FFF2-40B4-BE49-F238E27FC236}">
                <a16:creationId xmlns:a16="http://schemas.microsoft.com/office/drawing/2014/main" xmlns="" id="{0217FD6A-396F-4867-9F8E-3F97F04CCAB7}"/>
              </a:ext>
            </a:extLst>
          </p:cNvPr>
          <p:cNvSpPr txBox="1">
            <a:spLocks/>
          </p:cNvSpPr>
          <p:nvPr/>
        </p:nvSpPr>
        <p:spPr>
          <a:xfrm>
            <a:off x="887104" y="2578232"/>
            <a:ext cx="3111689" cy="3836216"/>
          </a:xfrm>
          <a:prstGeom prst="rect">
            <a:avLst/>
          </a:prstGeom>
          <a:noFill/>
        </p:spPr>
        <p:txBody>
          <a:bodyPr vert="horz" lIns="91440" tIns="45720" rIns="91440" bIns="45720" rtlCol="0">
            <a:normAutofit fontScale="92500"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accent2">
                    <a:lumMod val="75000"/>
                  </a:schemeClr>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accent2">
                    <a:lumMod val="75000"/>
                  </a:schemeClr>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accent2">
                    <a:lumMod val="75000"/>
                  </a:schemeClr>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accent2">
                    <a:lumMod val="75000"/>
                  </a:schemeClr>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accent2">
                    <a:lumMod val="75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r>
              <a:rPr lang="kk-KZ" sz="1800" b="1" dirty="0">
                <a:solidFill>
                  <a:schemeClr val="accent2">
                    <a:lumMod val="20000"/>
                    <a:lumOff val="80000"/>
                  </a:schemeClr>
                </a:solidFill>
                <a:latin typeface="Times New Roman" panose="02020603050405020304" pitchFamily="18" charset="0"/>
                <a:cs typeface="Times New Roman" panose="02020603050405020304" pitchFamily="18" charset="0"/>
              </a:rPr>
              <a:t>ең айқын, пайдалы (топ ішіндегі қызығушылық тұрғысынан) қасиеттері бар адам, соның арқасында оның қызметі ең нәтижелі болады. Мұндай көшбасшы өзіндік "стандарт", рөлдік модель ретінде қызмет етеді, оған топтың басқа мүшелері топтық құндылықтар тұрғысынан араласуы керек, мұндай көшбасшы үшін бұл қауымдастық топтық қызығушылық тұрғысынан ең маңызды шешімдер қабылдау құқығын мойындайды</a:t>
            </a:r>
            <a:r>
              <a:rPr lang="kk-KZ" sz="1800" b="1" dirty="0">
                <a:latin typeface="Times New Roman" panose="02020603050405020304" pitchFamily="18" charset="0"/>
                <a:cs typeface="Times New Roman" panose="02020603050405020304" pitchFamily="18" charset="0"/>
              </a:rPr>
              <a:t>. </a:t>
            </a:r>
            <a:endParaRPr lang="ru-RU" b="1" dirty="0">
              <a:solidFill>
                <a:schemeClr val="tx1"/>
              </a:solidFill>
              <a:latin typeface="Times New Roman" panose="02020603050405020304" pitchFamily="18" charset="0"/>
              <a:cs typeface="Times New Roman" panose="02020603050405020304" pitchFamily="18" charset="0"/>
            </a:endParaRPr>
          </a:p>
        </p:txBody>
      </p:sp>
      <p:pic>
        <p:nvPicPr>
          <p:cNvPr id="14" name="Picture 2" descr="Көшбасшылық теориясы"/>
          <p:cNvPicPr>
            <a:picLocks noChangeAspect="1" noChangeArrowheads="1"/>
          </p:cNvPicPr>
          <p:nvPr/>
        </p:nvPicPr>
        <p:blipFill>
          <a:blip r:embed="rId2" cstate="print"/>
          <a:srcRect/>
          <a:stretch>
            <a:fillRect/>
          </a:stretch>
        </p:blipFill>
        <p:spPr bwMode="auto">
          <a:xfrm>
            <a:off x="7790542" y="2190643"/>
            <a:ext cx="3605386" cy="2376264"/>
          </a:xfrm>
          <a:prstGeom prst="rect">
            <a:avLst/>
          </a:prstGeom>
          <a:ln>
            <a:noFill/>
          </a:ln>
          <a:effectLst>
            <a:softEdge rad="112500"/>
          </a:effectLst>
        </p:spPr>
      </p:pic>
    </p:spTree>
    <p:extLst>
      <p:ext uri="{BB962C8B-B14F-4D97-AF65-F5344CB8AC3E}">
        <p14:creationId xmlns:p14="http://schemas.microsoft.com/office/powerpoint/2010/main" xmlns="" val="4006334270"/>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10" descr="ლიდერობა ჩვენს წარმოდგენაში | არანერდინალური"/>
          <p:cNvPicPr>
            <a:picLocks noChangeAspect="1" noChangeArrowheads="1"/>
          </p:cNvPicPr>
          <p:nvPr/>
        </p:nvPicPr>
        <p:blipFill>
          <a:blip r:embed="rId2" cstate="print"/>
          <a:srcRect/>
          <a:stretch>
            <a:fillRect/>
          </a:stretch>
        </p:blipFill>
        <p:spPr bwMode="auto">
          <a:xfrm>
            <a:off x="3584982" y="2096615"/>
            <a:ext cx="5472608" cy="2232248"/>
          </a:xfrm>
          <a:prstGeom prst="rect">
            <a:avLst/>
          </a:prstGeom>
          <a:ln w="88900" cap="sq" cmpd="thickThin">
            <a:solidFill>
              <a:srgbClr val="000000"/>
            </a:solidFill>
            <a:prstDash val="solid"/>
            <a:miter lim="800000"/>
          </a:ln>
          <a:effectLst>
            <a:innerShdw blurRad="76200">
              <a:srgbClr val="000000"/>
            </a:innerShdw>
          </a:effectLst>
        </p:spPr>
      </p:pic>
      <p:sp>
        <p:nvSpPr>
          <p:cNvPr id="6" name="Скругленный прямоугольник 5"/>
          <p:cNvSpPr/>
          <p:nvPr/>
        </p:nvSpPr>
        <p:spPr>
          <a:xfrm>
            <a:off x="1791004" y="4798636"/>
            <a:ext cx="7920880" cy="18002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k-KZ" sz="2000" dirty="0">
                <a:solidFill>
                  <a:schemeClr val="bg2"/>
                </a:solidFill>
                <a:latin typeface="Times New Roman" panose="02020603050405020304" pitchFamily="18" charset="0"/>
                <a:cs typeface="Times New Roman" panose="02020603050405020304" pitchFamily="18" charset="0"/>
              </a:rPr>
              <a:t>Көшбасшы өз тобында ең үлкен беделге ие және басқа адамдарға жетекшілік ете алатын адам болып саналады. Сонымен қатар, көшбасшы тағайындалмайды, ол өзінің жеке қасиеттеріне байланысты өзін ұсынады.</a:t>
            </a:r>
            <a:endParaRPr lang="ru-RU" sz="2000" dirty="0">
              <a:solidFill>
                <a:schemeClr val="bg2"/>
              </a:solidFill>
              <a:latin typeface="Times New Roman" panose="02020603050405020304" pitchFamily="18" charset="0"/>
              <a:cs typeface="Times New Roman" panose="02020603050405020304" pitchFamily="18" charset="0"/>
            </a:endParaRPr>
          </a:p>
        </p:txBody>
      </p:sp>
      <p:sp>
        <p:nvSpPr>
          <p:cNvPr id="7" name="Горизонтальный свиток 6"/>
          <p:cNvSpPr/>
          <p:nvPr/>
        </p:nvSpPr>
        <p:spPr>
          <a:xfrm>
            <a:off x="2597426" y="92765"/>
            <a:ext cx="7114458" cy="1732860"/>
          </a:xfrm>
          <a:prstGeom prst="horizontalScroll">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k-KZ" dirty="0">
                <a:solidFill>
                  <a:schemeClr val="bg2"/>
                </a:solidFill>
                <a:latin typeface="Times New Roman" panose="02020603050405020304" pitchFamily="18" charset="0"/>
                <a:cs typeface="Times New Roman" panose="02020603050405020304" pitchFamily="18" charset="0"/>
              </a:rPr>
              <a:t>Көшбасшылық ұғымы психологияда, саясаттануда, әлеуметтануда және адам мен қоғам туралы басқа да ғылымдарда кең таралған. Бұл құбылыс кең эмпирикалық және теориялық зерттеулерге арналған.</a:t>
            </a:r>
            <a:endParaRPr lang="ru-RU" dirty="0">
              <a:solidFill>
                <a:schemeClr val="bg2"/>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xmlns="" val="99541113"/>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a:extLst>
              <a:ext uri="{FF2B5EF4-FFF2-40B4-BE49-F238E27FC236}">
                <a16:creationId xmlns:a16="http://schemas.microsoft.com/office/drawing/2014/main" xmlns="" id="{5153185E-AA0A-4EA5-980E-FF4320416F17}"/>
              </a:ext>
            </a:extLst>
          </p:cNvPr>
          <p:cNvSpPr>
            <a:spLocks noGrp="1"/>
          </p:cNvSpPr>
          <p:nvPr>
            <p:ph type="title"/>
          </p:nvPr>
        </p:nvSpPr>
        <p:spPr>
          <a:xfrm>
            <a:off x="1108656" y="1331041"/>
            <a:ext cx="1827727" cy="3318233"/>
          </a:xfrm>
        </p:spPr>
        <p:txBody>
          <a:bodyPr>
            <a:noAutofit/>
          </a:bodyPr>
          <a:lstStyle/>
          <a:p>
            <a:pPr algn="ctr"/>
            <a:r>
              <a:rPr lang="kk-KZ" sz="1800" dirty="0" smtClean="0">
                <a:solidFill>
                  <a:schemeClr val="tx1"/>
                </a:solidFill>
                <a:latin typeface="Times New Roman" pitchFamily="18" charset="0"/>
                <a:cs typeface="Times New Roman" pitchFamily="18" charset="0"/>
              </a:rPr>
              <a:t>. </a:t>
            </a:r>
            <a:endParaRPr lang="ru-RU" sz="1800" dirty="0"/>
          </a:p>
        </p:txBody>
      </p:sp>
      <p:sp>
        <p:nvSpPr>
          <p:cNvPr id="2" name="Загнутый угол 1"/>
          <p:cNvSpPr/>
          <p:nvPr/>
        </p:nvSpPr>
        <p:spPr>
          <a:xfrm>
            <a:off x="1108656" y="755375"/>
            <a:ext cx="3542857" cy="4333460"/>
          </a:xfrm>
          <a:prstGeom prst="foldedCorne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kk-KZ" dirty="0"/>
              <a:t>Көшбасшылық тақырыбы адам өмірінің көптеген салалары үшін маңызды: білім беру, бизнес, саясат, спорт. Әр түрлі анықтамаларға сәйкес көшбасшылық-бұл ықпал ету және басқару тәсілі. Көптеген адамдар үшін көшбасшы-алға қарап, адамдарды басқарып, мақсатқа жетелейтін көшбасшы.</a:t>
            </a:r>
            <a:endParaRPr lang="ru-RU" dirty="0"/>
          </a:p>
        </p:txBody>
      </p:sp>
      <p:sp>
        <p:nvSpPr>
          <p:cNvPr id="7" name="Прямоугольная выноска 6"/>
          <p:cNvSpPr/>
          <p:nvPr/>
        </p:nvSpPr>
        <p:spPr>
          <a:xfrm>
            <a:off x="7466891" y="868559"/>
            <a:ext cx="3533291" cy="4101006"/>
          </a:xfrm>
          <a:prstGeom prst="wedgeRect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indent="36513" algn="ctr" fontAlgn="base">
              <a:spcBef>
                <a:spcPct val="0"/>
              </a:spcBef>
              <a:spcAft>
                <a:spcPct val="0"/>
              </a:spcAft>
            </a:pPr>
            <a:r>
              <a:rPr lang="kk-KZ" sz="2000" dirty="0"/>
              <a:t>Көшбасшылық қасиеттер теориясында жеке қасиеттердің белгілі бір жиынтығына ие болу қажеттілігі бекітілген. Зерттеушілер қазіргі мұғалімнің беделге ие болуына мүмкіндік беретін жеке қасиеттердің әртүрлі тізімдерін жасайды.</a:t>
            </a:r>
            <a:endParaRPr lang="kk-KZ" sz="2000" dirty="0">
              <a:solidFill>
                <a:schemeClr val="bg1"/>
              </a:solidFill>
              <a:latin typeface="Times New Roman" pitchFamily="18" charset="0"/>
              <a:cs typeface="Times New Roman" pitchFamily="18" charset="0"/>
            </a:endParaRPr>
          </a:p>
        </p:txBody>
      </p:sp>
      <p:pic>
        <p:nvPicPr>
          <p:cNvPr id="8" name="Рисунок 7">
            <a:extLst>
              <a:ext uri="{FF2B5EF4-FFF2-40B4-BE49-F238E27FC236}">
                <a16:creationId xmlns:a16="http://schemas.microsoft.com/office/drawing/2014/main" xmlns="" id="{1B01D4D7-39C8-424B-9468-16A6AABA1666}"/>
              </a:ext>
            </a:extLst>
          </p:cNvPr>
          <p:cNvPicPr>
            <a:picLocks noChangeAspect="1"/>
          </p:cNvPicPr>
          <p:nvPr/>
        </p:nvPicPr>
        <p:blipFill>
          <a:blip r:embed="rId2" cstate="print">
            <a:extLst>
              <a:ext uri="{28A0092B-C50C-407E-A947-70E740481C1C}">
                <a14:useLocalDpi xmlns:a14="http://schemas.microsoft.com/office/drawing/2010/main" xmlns="" val="0"/>
              </a:ext>
              <a:ext uri="{96DAC541-7B7A-43D3-8B79-37D633B846F1}">
                <asvg:svgBlip xmlns:asvg="http://schemas.microsoft.com/office/drawing/2016/SVG/main" xmlns="" r:embed="rId3"/>
              </a:ext>
            </a:extLst>
          </a:blip>
          <a:srcRect/>
          <a:stretch/>
        </p:blipFill>
        <p:spPr>
          <a:xfrm>
            <a:off x="3709732" y="3970818"/>
            <a:ext cx="3757159" cy="3757159"/>
          </a:xfrm>
          <a:prstGeom prst="rect">
            <a:avLst/>
          </a:prstGeom>
          <a:effectLst>
            <a:outerShdw blurRad="50800" dist="38100" dir="5400000" algn="t" rotWithShape="0">
              <a:schemeClr val="accent1">
                <a:lumMod val="75000"/>
                <a:alpha val="40000"/>
              </a:schemeClr>
            </a:outerShdw>
          </a:effectLst>
        </p:spPr>
      </p:pic>
    </p:spTree>
    <p:extLst>
      <p:ext uri="{BB962C8B-B14F-4D97-AF65-F5344CB8AC3E}">
        <p14:creationId xmlns:p14="http://schemas.microsoft.com/office/powerpoint/2010/main" xmlns="" val="3623310623"/>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скругленные углы 3">
            <a:extLst>
              <a:ext uri="{FF2B5EF4-FFF2-40B4-BE49-F238E27FC236}">
                <a16:creationId xmlns:a16="http://schemas.microsoft.com/office/drawing/2014/main" xmlns="" id="{C1E90BA6-20BC-4B94-B967-FE49C401CAFE}"/>
              </a:ext>
            </a:extLst>
          </p:cNvPr>
          <p:cNvSpPr/>
          <p:nvPr/>
        </p:nvSpPr>
        <p:spPr>
          <a:xfrm>
            <a:off x="585828" y="2412832"/>
            <a:ext cx="2682172" cy="2700000"/>
          </a:xfrm>
          <a:prstGeom prst="roundRect">
            <a:avLst>
              <a:gd name="adj" fmla="val 9023"/>
            </a:avLst>
          </a:prstGeom>
          <a:solidFill>
            <a:schemeClr val="bg1">
              <a:lumMod val="85000"/>
            </a:schemeClr>
          </a:solidFill>
          <a:ln>
            <a:noFill/>
          </a:ln>
          <a:effectLst>
            <a:reflection blurRad="139700" stA="50000" endPos="18000" dir="5400000" sy="-100000" algn="bl" rotWithShape="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5" name="Полилиния: фигура 4">
            <a:extLst>
              <a:ext uri="{FF2B5EF4-FFF2-40B4-BE49-F238E27FC236}">
                <a16:creationId xmlns:a16="http://schemas.microsoft.com/office/drawing/2014/main" xmlns="" id="{307E5FF8-A04D-4D63-8171-0B65DA32C0CA}"/>
              </a:ext>
            </a:extLst>
          </p:cNvPr>
          <p:cNvSpPr/>
          <p:nvPr/>
        </p:nvSpPr>
        <p:spPr>
          <a:xfrm>
            <a:off x="983853" y="1579058"/>
            <a:ext cx="1886122" cy="2408774"/>
          </a:xfrm>
          <a:custGeom>
            <a:avLst/>
            <a:gdLst>
              <a:gd name="connsiteX0" fmla="*/ 126032 w 1670466"/>
              <a:gd name="connsiteY0" fmla="*/ 0 h 2408774"/>
              <a:gd name="connsiteX1" fmla="*/ 1559102 w 1670466"/>
              <a:gd name="connsiteY1" fmla="*/ 95323 h 2408774"/>
              <a:gd name="connsiteX2" fmla="*/ 1559102 w 1670466"/>
              <a:gd name="connsiteY2" fmla="*/ 99557 h 2408774"/>
              <a:gd name="connsiteX3" fmla="*/ 1577206 w 1670466"/>
              <a:gd name="connsiteY3" fmla="*/ 102336 h 2408774"/>
              <a:gd name="connsiteX4" fmla="*/ 1670466 w 1670466"/>
              <a:gd name="connsiteY4" fmla="*/ 209306 h 2408774"/>
              <a:gd name="connsiteX5" fmla="*/ 1670466 w 1670466"/>
              <a:gd name="connsiteY5" fmla="*/ 249912 h 2408774"/>
              <a:gd name="connsiteX6" fmla="*/ 1670466 w 1670466"/>
              <a:gd name="connsiteY6" fmla="*/ 1940076 h 2408774"/>
              <a:gd name="connsiteX7" fmla="*/ 1670466 w 1670466"/>
              <a:gd name="connsiteY7" fmla="*/ 2037381 h 2408774"/>
              <a:gd name="connsiteX8" fmla="*/ 1517769 w 1670466"/>
              <a:gd name="connsiteY8" fmla="*/ 2153474 h 2408774"/>
              <a:gd name="connsiteX9" fmla="*/ 636240 w 1670466"/>
              <a:gd name="connsiteY9" fmla="*/ 2153474 h 2408774"/>
              <a:gd name="connsiteX10" fmla="*/ 432000 w 1670466"/>
              <a:gd name="connsiteY10" fmla="*/ 2408774 h 2408774"/>
              <a:gd name="connsiteX11" fmla="*/ 227760 w 1670466"/>
              <a:gd name="connsiteY11" fmla="*/ 2153474 h 2408774"/>
              <a:gd name="connsiteX12" fmla="*/ 152697 w 1670466"/>
              <a:gd name="connsiteY12" fmla="*/ 2153474 h 2408774"/>
              <a:gd name="connsiteX13" fmla="*/ 0 w 1670466"/>
              <a:gd name="connsiteY13" fmla="*/ 2037381 h 2408774"/>
              <a:gd name="connsiteX14" fmla="*/ 0 w 1670466"/>
              <a:gd name="connsiteY14" fmla="*/ 1940076 h 2408774"/>
              <a:gd name="connsiteX15" fmla="*/ 0 w 1670466"/>
              <a:gd name="connsiteY15" fmla="*/ 209306 h 2408774"/>
              <a:gd name="connsiteX16" fmla="*/ 0 w 1670466"/>
              <a:gd name="connsiteY16" fmla="*/ 112000 h 2408774"/>
              <a:gd name="connsiteX17" fmla="*/ 93261 w 1670466"/>
              <a:gd name="connsiteY17" fmla="*/ 5031 h 240877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670466" h="2408774">
                <a:moveTo>
                  <a:pt x="126032" y="0"/>
                </a:moveTo>
                <a:lnTo>
                  <a:pt x="1559102" y="95323"/>
                </a:lnTo>
                <a:lnTo>
                  <a:pt x="1559102" y="99557"/>
                </a:lnTo>
                <a:lnTo>
                  <a:pt x="1577206" y="102336"/>
                </a:lnTo>
                <a:cubicBezTo>
                  <a:pt x="1632012" y="119960"/>
                  <a:pt x="1670466" y="161218"/>
                  <a:pt x="1670466" y="209306"/>
                </a:cubicBezTo>
                <a:lnTo>
                  <a:pt x="1670466" y="249912"/>
                </a:lnTo>
                <a:lnTo>
                  <a:pt x="1670466" y="1940076"/>
                </a:lnTo>
                <a:lnTo>
                  <a:pt x="1670466" y="2037381"/>
                </a:lnTo>
                <a:cubicBezTo>
                  <a:pt x="1670466" y="2101498"/>
                  <a:pt x="1602102" y="2153474"/>
                  <a:pt x="1517769" y="2153474"/>
                </a:cubicBezTo>
                <a:lnTo>
                  <a:pt x="636240" y="2153474"/>
                </a:lnTo>
                <a:lnTo>
                  <a:pt x="432000" y="2408774"/>
                </a:lnTo>
                <a:lnTo>
                  <a:pt x="227760" y="2153474"/>
                </a:lnTo>
                <a:lnTo>
                  <a:pt x="152697" y="2153474"/>
                </a:lnTo>
                <a:cubicBezTo>
                  <a:pt x="68365" y="2153474"/>
                  <a:pt x="0" y="2101498"/>
                  <a:pt x="0" y="2037381"/>
                </a:cubicBezTo>
                <a:lnTo>
                  <a:pt x="0" y="1940076"/>
                </a:lnTo>
                <a:lnTo>
                  <a:pt x="0" y="209306"/>
                </a:lnTo>
                <a:lnTo>
                  <a:pt x="0" y="112000"/>
                </a:lnTo>
                <a:cubicBezTo>
                  <a:pt x="0" y="63913"/>
                  <a:pt x="38455" y="22654"/>
                  <a:pt x="93261" y="5031"/>
                </a:cubicBezTo>
                <a:close/>
              </a:path>
            </a:pathLst>
          </a:custGeom>
          <a:gradFill flip="none" rotWithShape="1">
            <a:gsLst>
              <a:gs pos="0">
                <a:schemeClr val="accent1">
                  <a:lumMod val="60000"/>
                  <a:lumOff val="40000"/>
                </a:schemeClr>
              </a:gs>
              <a:gs pos="93000">
                <a:schemeClr val="accent1"/>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r>
              <a:rPr lang="kk-KZ" dirty="0"/>
              <a:t>жоғары </a:t>
            </a:r>
            <a:r>
              <a:rPr lang="kk-KZ" dirty="0" smtClean="0"/>
              <a:t>адамгершілік,</a:t>
            </a:r>
          </a:p>
          <a:p>
            <a:pPr algn="ctr"/>
            <a:r>
              <a:rPr lang="kk-KZ" dirty="0"/>
              <a:t>мейірімділік, эмпатия</a:t>
            </a:r>
            <a:endParaRPr lang="ru-RU" dirty="0"/>
          </a:p>
        </p:txBody>
      </p:sp>
      <p:sp>
        <p:nvSpPr>
          <p:cNvPr id="6" name="Прямоугольник: скругленные углы 5">
            <a:extLst>
              <a:ext uri="{FF2B5EF4-FFF2-40B4-BE49-F238E27FC236}">
                <a16:creationId xmlns:a16="http://schemas.microsoft.com/office/drawing/2014/main" xmlns="" id="{AD0F606B-71FC-447F-B430-91DD7B06D6E9}"/>
              </a:ext>
            </a:extLst>
          </p:cNvPr>
          <p:cNvSpPr/>
          <p:nvPr/>
        </p:nvSpPr>
        <p:spPr>
          <a:xfrm>
            <a:off x="3510828" y="2412832"/>
            <a:ext cx="2682172" cy="2700000"/>
          </a:xfrm>
          <a:prstGeom prst="roundRect">
            <a:avLst>
              <a:gd name="adj" fmla="val 9023"/>
            </a:avLst>
          </a:prstGeom>
          <a:ln/>
        </p:spPr>
        <p:style>
          <a:lnRef idx="1">
            <a:schemeClr val="accent3"/>
          </a:lnRef>
          <a:fillRef idx="2">
            <a:schemeClr val="accent3"/>
          </a:fillRef>
          <a:effectRef idx="1">
            <a:schemeClr val="accent3"/>
          </a:effectRef>
          <a:fontRef idx="minor">
            <a:schemeClr val="dk1"/>
          </a:fontRef>
        </p:style>
        <p:txBody>
          <a:bodyPr rtlCol="0" anchor="ctr"/>
          <a:lstStyle/>
          <a:p>
            <a:pPr algn="ctr"/>
            <a:endParaRPr lang="ru-RU" dirty="0"/>
          </a:p>
        </p:txBody>
      </p:sp>
      <p:sp>
        <p:nvSpPr>
          <p:cNvPr id="7" name="Полилиния: фигура 6">
            <a:extLst>
              <a:ext uri="{FF2B5EF4-FFF2-40B4-BE49-F238E27FC236}">
                <a16:creationId xmlns:a16="http://schemas.microsoft.com/office/drawing/2014/main" xmlns="" id="{81E0F697-DBA4-40A8-8448-F1F224397311}"/>
              </a:ext>
            </a:extLst>
          </p:cNvPr>
          <p:cNvSpPr/>
          <p:nvPr/>
        </p:nvSpPr>
        <p:spPr>
          <a:xfrm>
            <a:off x="3908853" y="1579058"/>
            <a:ext cx="1886122" cy="2408774"/>
          </a:xfrm>
          <a:custGeom>
            <a:avLst/>
            <a:gdLst>
              <a:gd name="connsiteX0" fmla="*/ 1544434 w 1670466"/>
              <a:gd name="connsiteY0" fmla="*/ 2408774 h 2408774"/>
              <a:gd name="connsiteX1" fmla="*/ 111364 w 1670466"/>
              <a:gd name="connsiteY1" fmla="*/ 2313451 h 2408774"/>
              <a:gd name="connsiteX2" fmla="*/ 111364 w 1670466"/>
              <a:gd name="connsiteY2" fmla="*/ 2309217 h 2408774"/>
              <a:gd name="connsiteX3" fmla="*/ 93260 w 1670466"/>
              <a:gd name="connsiteY3" fmla="*/ 2306438 h 2408774"/>
              <a:gd name="connsiteX4" fmla="*/ 0 w 1670466"/>
              <a:gd name="connsiteY4" fmla="*/ 2199468 h 2408774"/>
              <a:gd name="connsiteX5" fmla="*/ 0 w 1670466"/>
              <a:gd name="connsiteY5" fmla="*/ 2158862 h 2408774"/>
              <a:gd name="connsiteX6" fmla="*/ 0 w 1670466"/>
              <a:gd name="connsiteY6" fmla="*/ 468699 h 2408774"/>
              <a:gd name="connsiteX7" fmla="*/ 0 w 1670466"/>
              <a:gd name="connsiteY7" fmla="*/ 371393 h 2408774"/>
              <a:gd name="connsiteX8" fmla="*/ 152697 w 1670466"/>
              <a:gd name="connsiteY8" fmla="*/ 255300 h 2408774"/>
              <a:gd name="connsiteX9" fmla="*/ 1034226 w 1670466"/>
              <a:gd name="connsiteY9" fmla="*/ 255300 h 2408774"/>
              <a:gd name="connsiteX10" fmla="*/ 1238466 w 1670466"/>
              <a:gd name="connsiteY10" fmla="*/ 0 h 2408774"/>
              <a:gd name="connsiteX11" fmla="*/ 1442706 w 1670466"/>
              <a:gd name="connsiteY11" fmla="*/ 255300 h 2408774"/>
              <a:gd name="connsiteX12" fmla="*/ 1517769 w 1670466"/>
              <a:gd name="connsiteY12" fmla="*/ 255300 h 2408774"/>
              <a:gd name="connsiteX13" fmla="*/ 1670466 w 1670466"/>
              <a:gd name="connsiteY13" fmla="*/ 371393 h 2408774"/>
              <a:gd name="connsiteX14" fmla="*/ 1670466 w 1670466"/>
              <a:gd name="connsiteY14" fmla="*/ 468699 h 2408774"/>
              <a:gd name="connsiteX15" fmla="*/ 1670466 w 1670466"/>
              <a:gd name="connsiteY15" fmla="*/ 2199468 h 2408774"/>
              <a:gd name="connsiteX16" fmla="*/ 1670466 w 1670466"/>
              <a:gd name="connsiteY16" fmla="*/ 2296774 h 2408774"/>
              <a:gd name="connsiteX17" fmla="*/ 1577205 w 1670466"/>
              <a:gd name="connsiteY17" fmla="*/ 2403744 h 240877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670466" h="2408774">
                <a:moveTo>
                  <a:pt x="1544434" y="2408774"/>
                </a:moveTo>
                <a:lnTo>
                  <a:pt x="111364" y="2313451"/>
                </a:lnTo>
                <a:lnTo>
                  <a:pt x="111364" y="2309217"/>
                </a:lnTo>
                <a:lnTo>
                  <a:pt x="93260" y="2306438"/>
                </a:lnTo>
                <a:cubicBezTo>
                  <a:pt x="38454" y="2288814"/>
                  <a:pt x="0" y="2247556"/>
                  <a:pt x="0" y="2199468"/>
                </a:cubicBezTo>
                <a:lnTo>
                  <a:pt x="0" y="2158862"/>
                </a:lnTo>
                <a:lnTo>
                  <a:pt x="0" y="468699"/>
                </a:lnTo>
                <a:lnTo>
                  <a:pt x="0" y="371393"/>
                </a:lnTo>
                <a:cubicBezTo>
                  <a:pt x="0" y="307276"/>
                  <a:pt x="68364" y="255300"/>
                  <a:pt x="152697" y="255300"/>
                </a:cubicBezTo>
                <a:lnTo>
                  <a:pt x="1034226" y="255300"/>
                </a:lnTo>
                <a:lnTo>
                  <a:pt x="1238466" y="0"/>
                </a:lnTo>
                <a:lnTo>
                  <a:pt x="1442706" y="255300"/>
                </a:lnTo>
                <a:lnTo>
                  <a:pt x="1517769" y="255300"/>
                </a:lnTo>
                <a:cubicBezTo>
                  <a:pt x="1602102" y="255300"/>
                  <a:pt x="1670466" y="307276"/>
                  <a:pt x="1670466" y="371393"/>
                </a:cubicBezTo>
                <a:lnTo>
                  <a:pt x="1670466" y="468699"/>
                </a:lnTo>
                <a:lnTo>
                  <a:pt x="1670466" y="2199468"/>
                </a:lnTo>
                <a:lnTo>
                  <a:pt x="1670466" y="2296774"/>
                </a:lnTo>
                <a:cubicBezTo>
                  <a:pt x="1670466" y="2344861"/>
                  <a:pt x="1632011" y="2386120"/>
                  <a:pt x="1577205" y="2403744"/>
                </a:cubicBezTo>
                <a:close/>
              </a:path>
            </a:pathLst>
          </a:custGeom>
          <a:gradFill flip="none" rotWithShape="1">
            <a:gsLst>
              <a:gs pos="0">
                <a:schemeClr val="accent2">
                  <a:lumMod val="60000"/>
                  <a:lumOff val="40000"/>
                </a:schemeClr>
              </a:gs>
              <a:gs pos="93000">
                <a:schemeClr val="accent2"/>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kk-KZ" dirty="0" smtClean="0"/>
          </a:p>
          <a:p>
            <a:pPr algn="ctr"/>
            <a:endParaRPr lang="kk-KZ" dirty="0"/>
          </a:p>
          <a:p>
            <a:pPr algn="ctr"/>
            <a:r>
              <a:rPr lang="kk-KZ" dirty="0" smtClean="0"/>
              <a:t>тұлғаның </a:t>
            </a:r>
            <a:r>
              <a:rPr lang="kk-KZ" dirty="0"/>
              <a:t>гуманистік бағыты, басқаға жанашырлық, оны түсіну</a:t>
            </a:r>
            <a:endParaRPr lang="ru-RU" dirty="0"/>
          </a:p>
        </p:txBody>
      </p:sp>
      <p:sp>
        <p:nvSpPr>
          <p:cNvPr id="8" name="Прямоугольник: скругленные углы 7">
            <a:extLst>
              <a:ext uri="{FF2B5EF4-FFF2-40B4-BE49-F238E27FC236}">
                <a16:creationId xmlns:a16="http://schemas.microsoft.com/office/drawing/2014/main" xmlns="" id="{E3A7CF46-54C1-47D0-9B18-DE50B668A4E2}"/>
              </a:ext>
            </a:extLst>
          </p:cNvPr>
          <p:cNvSpPr/>
          <p:nvPr/>
        </p:nvSpPr>
        <p:spPr>
          <a:xfrm>
            <a:off x="6407895" y="2412832"/>
            <a:ext cx="2682172" cy="2700000"/>
          </a:xfrm>
          <a:prstGeom prst="roundRect">
            <a:avLst>
              <a:gd name="adj" fmla="val 9023"/>
            </a:avLst>
          </a:prstGeom>
          <a:solidFill>
            <a:schemeClr val="bg1">
              <a:lumMod val="85000"/>
            </a:schemeClr>
          </a:solidFill>
          <a:ln>
            <a:noFill/>
          </a:ln>
          <a:effectLst>
            <a:reflection blurRad="139700" stA="50000" endPos="18000" dir="5400000" sy="-100000" algn="bl" rotWithShape="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9" name="Полилиния: фигура 8">
            <a:extLst>
              <a:ext uri="{FF2B5EF4-FFF2-40B4-BE49-F238E27FC236}">
                <a16:creationId xmlns:a16="http://schemas.microsoft.com/office/drawing/2014/main" xmlns="" id="{6294C1E0-F61C-4D59-AFB5-A140B11E9449}"/>
              </a:ext>
            </a:extLst>
          </p:cNvPr>
          <p:cNvSpPr/>
          <p:nvPr/>
        </p:nvSpPr>
        <p:spPr>
          <a:xfrm>
            <a:off x="6805920" y="1579058"/>
            <a:ext cx="1886122" cy="2408774"/>
          </a:xfrm>
          <a:custGeom>
            <a:avLst/>
            <a:gdLst>
              <a:gd name="connsiteX0" fmla="*/ 126032 w 1670466"/>
              <a:gd name="connsiteY0" fmla="*/ 0 h 2408774"/>
              <a:gd name="connsiteX1" fmla="*/ 1559102 w 1670466"/>
              <a:gd name="connsiteY1" fmla="*/ 95323 h 2408774"/>
              <a:gd name="connsiteX2" fmla="*/ 1559102 w 1670466"/>
              <a:gd name="connsiteY2" fmla="*/ 99557 h 2408774"/>
              <a:gd name="connsiteX3" fmla="*/ 1577206 w 1670466"/>
              <a:gd name="connsiteY3" fmla="*/ 102336 h 2408774"/>
              <a:gd name="connsiteX4" fmla="*/ 1670466 w 1670466"/>
              <a:gd name="connsiteY4" fmla="*/ 209306 h 2408774"/>
              <a:gd name="connsiteX5" fmla="*/ 1670466 w 1670466"/>
              <a:gd name="connsiteY5" fmla="*/ 249912 h 2408774"/>
              <a:gd name="connsiteX6" fmla="*/ 1670466 w 1670466"/>
              <a:gd name="connsiteY6" fmla="*/ 1940076 h 2408774"/>
              <a:gd name="connsiteX7" fmla="*/ 1670466 w 1670466"/>
              <a:gd name="connsiteY7" fmla="*/ 2037381 h 2408774"/>
              <a:gd name="connsiteX8" fmla="*/ 1517769 w 1670466"/>
              <a:gd name="connsiteY8" fmla="*/ 2153474 h 2408774"/>
              <a:gd name="connsiteX9" fmla="*/ 636240 w 1670466"/>
              <a:gd name="connsiteY9" fmla="*/ 2153474 h 2408774"/>
              <a:gd name="connsiteX10" fmla="*/ 432000 w 1670466"/>
              <a:gd name="connsiteY10" fmla="*/ 2408774 h 2408774"/>
              <a:gd name="connsiteX11" fmla="*/ 227760 w 1670466"/>
              <a:gd name="connsiteY11" fmla="*/ 2153474 h 2408774"/>
              <a:gd name="connsiteX12" fmla="*/ 152697 w 1670466"/>
              <a:gd name="connsiteY12" fmla="*/ 2153474 h 2408774"/>
              <a:gd name="connsiteX13" fmla="*/ 0 w 1670466"/>
              <a:gd name="connsiteY13" fmla="*/ 2037381 h 2408774"/>
              <a:gd name="connsiteX14" fmla="*/ 0 w 1670466"/>
              <a:gd name="connsiteY14" fmla="*/ 1940076 h 2408774"/>
              <a:gd name="connsiteX15" fmla="*/ 0 w 1670466"/>
              <a:gd name="connsiteY15" fmla="*/ 209306 h 2408774"/>
              <a:gd name="connsiteX16" fmla="*/ 0 w 1670466"/>
              <a:gd name="connsiteY16" fmla="*/ 112000 h 2408774"/>
              <a:gd name="connsiteX17" fmla="*/ 93261 w 1670466"/>
              <a:gd name="connsiteY17" fmla="*/ 5031 h 240877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670466" h="2408774">
                <a:moveTo>
                  <a:pt x="126032" y="0"/>
                </a:moveTo>
                <a:lnTo>
                  <a:pt x="1559102" y="95323"/>
                </a:lnTo>
                <a:lnTo>
                  <a:pt x="1559102" y="99557"/>
                </a:lnTo>
                <a:lnTo>
                  <a:pt x="1577206" y="102336"/>
                </a:lnTo>
                <a:cubicBezTo>
                  <a:pt x="1632012" y="119960"/>
                  <a:pt x="1670466" y="161218"/>
                  <a:pt x="1670466" y="209306"/>
                </a:cubicBezTo>
                <a:lnTo>
                  <a:pt x="1670466" y="249912"/>
                </a:lnTo>
                <a:lnTo>
                  <a:pt x="1670466" y="1940076"/>
                </a:lnTo>
                <a:lnTo>
                  <a:pt x="1670466" y="2037381"/>
                </a:lnTo>
                <a:cubicBezTo>
                  <a:pt x="1670466" y="2101498"/>
                  <a:pt x="1602102" y="2153474"/>
                  <a:pt x="1517769" y="2153474"/>
                </a:cubicBezTo>
                <a:lnTo>
                  <a:pt x="636240" y="2153474"/>
                </a:lnTo>
                <a:lnTo>
                  <a:pt x="432000" y="2408774"/>
                </a:lnTo>
                <a:lnTo>
                  <a:pt x="227760" y="2153474"/>
                </a:lnTo>
                <a:lnTo>
                  <a:pt x="152697" y="2153474"/>
                </a:lnTo>
                <a:cubicBezTo>
                  <a:pt x="68365" y="2153474"/>
                  <a:pt x="0" y="2101498"/>
                  <a:pt x="0" y="2037381"/>
                </a:cubicBezTo>
                <a:lnTo>
                  <a:pt x="0" y="1940076"/>
                </a:lnTo>
                <a:lnTo>
                  <a:pt x="0" y="209306"/>
                </a:lnTo>
                <a:lnTo>
                  <a:pt x="0" y="112000"/>
                </a:lnTo>
                <a:cubicBezTo>
                  <a:pt x="0" y="63913"/>
                  <a:pt x="38456" y="22654"/>
                  <a:pt x="93261" y="5031"/>
                </a:cubicBezTo>
                <a:close/>
              </a:path>
            </a:pathLst>
          </a:custGeom>
          <a:gradFill flip="none" rotWithShape="1">
            <a:gsLst>
              <a:gs pos="0">
                <a:schemeClr val="accent3">
                  <a:lumMod val="60000"/>
                  <a:lumOff val="40000"/>
                </a:schemeClr>
              </a:gs>
              <a:gs pos="93000">
                <a:schemeClr val="accent3"/>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r>
              <a:rPr lang="kk-KZ" sz="2000" dirty="0"/>
              <a:t>әділеттілік, тиімділік, оптимизм</a:t>
            </a:r>
            <a:endParaRPr lang="ru-RU" sz="2000" dirty="0">
              <a:solidFill>
                <a:schemeClr val="tx1"/>
              </a:solidFill>
            </a:endParaRPr>
          </a:p>
        </p:txBody>
      </p:sp>
      <p:sp>
        <p:nvSpPr>
          <p:cNvPr id="10" name="Прямоугольник: скругленные углы 9">
            <a:extLst>
              <a:ext uri="{FF2B5EF4-FFF2-40B4-BE49-F238E27FC236}">
                <a16:creationId xmlns:a16="http://schemas.microsoft.com/office/drawing/2014/main" xmlns="" id="{673FDCDD-CAF0-4A5D-969A-F56C6118DE69}"/>
              </a:ext>
            </a:extLst>
          </p:cNvPr>
          <p:cNvSpPr/>
          <p:nvPr/>
        </p:nvSpPr>
        <p:spPr>
          <a:xfrm>
            <a:off x="9306914" y="2417482"/>
            <a:ext cx="2682172" cy="2700000"/>
          </a:xfrm>
          <a:prstGeom prst="roundRect">
            <a:avLst>
              <a:gd name="adj" fmla="val 9023"/>
            </a:avLst>
          </a:prstGeom>
          <a:solidFill>
            <a:schemeClr val="bg1">
              <a:lumMod val="85000"/>
            </a:schemeClr>
          </a:solidFill>
          <a:ln>
            <a:noFill/>
          </a:ln>
          <a:effectLst>
            <a:reflection blurRad="139700" stA="50000" endPos="18000" dir="5400000" sy="-100000" algn="bl" rotWithShape="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11" name="Полилиния: фигура 10">
            <a:extLst>
              <a:ext uri="{FF2B5EF4-FFF2-40B4-BE49-F238E27FC236}">
                <a16:creationId xmlns:a16="http://schemas.microsoft.com/office/drawing/2014/main" xmlns="" id="{FD4E786B-022A-4C11-B02A-E1694CE2C3A2}"/>
              </a:ext>
            </a:extLst>
          </p:cNvPr>
          <p:cNvSpPr/>
          <p:nvPr/>
        </p:nvSpPr>
        <p:spPr>
          <a:xfrm>
            <a:off x="9704939" y="1583708"/>
            <a:ext cx="1886122" cy="2408774"/>
          </a:xfrm>
          <a:custGeom>
            <a:avLst/>
            <a:gdLst>
              <a:gd name="connsiteX0" fmla="*/ 126032 w 1670466"/>
              <a:gd name="connsiteY0" fmla="*/ 0 h 2408774"/>
              <a:gd name="connsiteX1" fmla="*/ 1559102 w 1670466"/>
              <a:gd name="connsiteY1" fmla="*/ 95323 h 2408774"/>
              <a:gd name="connsiteX2" fmla="*/ 1559102 w 1670466"/>
              <a:gd name="connsiteY2" fmla="*/ 99557 h 2408774"/>
              <a:gd name="connsiteX3" fmla="*/ 1577206 w 1670466"/>
              <a:gd name="connsiteY3" fmla="*/ 102336 h 2408774"/>
              <a:gd name="connsiteX4" fmla="*/ 1670466 w 1670466"/>
              <a:gd name="connsiteY4" fmla="*/ 209306 h 2408774"/>
              <a:gd name="connsiteX5" fmla="*/ 1670466 w 1670466"/>
              <a:gd name="connsiteY5" fmla="*/ 249912 h 2408774"/>
              <a:gd name="connsiteX6" fmla="*/ 1670466 w 1670466"/>
              <a:gd name="connsiteY6" fmla="*/ 1940076 h 2408774"/>
              <a:gd name="connsiteX7" fmla="*/ 1670466 w 1670466"/>
              <a:gd name="connsiteY7" fmla="*/ 2037381 h 2408774"/>
              <a:gd name="connsiteX8" fmla="*/ 1517769 w 1670466"/>
              <a:gd name="connsiteY8" fmla="*/ 2153474 h 2408774"/>
              <a:gd name="connsiteX9" fmla="*/ 636240 w 1670466"/>
              <a:gd name="connsiteY9" fmla="*/ 2153474 h 2408774"/>
              <a:gd name="connsiteX10" fmla="*/ 432000 w 1670466"/>
              <a:gd name="connsiteY10" fmla="*/ 2408774 h 2408774"/>
              <a:gd name="connsiteX11" fmla="*/ 227760 w 1670466"/>
              <a:gd name="connsiteY11" fmla="*/ 2153474 h 2408774"/>
              <a:gd name="connsiteX12" fmla="*/ 152697 w 1670466"/>
              <a:gd name="connsiteY12" fmla="*/ 2153474 h 2408774"/>
              <a:gd name="connsiteX13" fmla="*/ 0 w 1670466"/>
              <a:gd name="connsiteY13" fmla="*/ 2037381 h 2408774"/>
              <a:gd name="connsiteX14" fmla="*/ 0 w 1670466"/>
              <a:gd name="connsiteY14" fmla="*/ 1940076 h 2408774"/>
              <a:gd name="connsiteX15" fmla="*/ 0 w 1670466"/>
              <a:gd name="connsiteY15" fmla="*/ 209306 h 2408774"/>
              <a:gd name="connsiteX16" fmla="*/ 0 w 1670466"/>
              <a:gd name="connsiteY16" fmla="*/ 112000 h 2408774"/>
              <a:gd name="connsiteX17" fmla="*/ 93261 w 1670466"/>
              <a:gd name="connsiteY17" fmla="*/ 5031 h 240877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670466" h="2408774">
                <a:moveTo>
                  <a:pt x="126032" y="0"/>
                </a:moveTo>
                <a:lnTo>
                  <a:pt x="1559102" y="95323"/>
                </a:lnTo>
                <a:lnTo>
                  <a:pt x="1559102" y="99557"/>
                </a:lnTo>
                <a:lnTo>
                  <a:pt x="1577206" y="102336"/>
                </a:lnTo>
                <a:cubicBezTo>
                  <a:pt x="1632011" y="119960"/>
                  <a:pt x="1670466" y="161218"/>
                  <a:pt x="1670466" y="209306"/>
                </a:cubicBezTo>
                <a:lnTo>
                  <a:pt x="1670466" y="249912"/>
                </a:lnTo>
                <a:lnTo>
                  <a:pt x="1670466" y="1940076"/>
                </a:lnTo>
                <a:lnTo>
                  <a:pt x="1670466" y="2037381"/>
                </a:lnTo>
                <a:cubicBezTo>
                  <a:pt x="1670466" y="2101498"/>
                  <a:pt x="1602101" y="2153474"/>
                  <a:pt x="1517769" y="2153474"/>
                </a:cubicBezTo>
                <a:lnTo>
                  <a:pt x="636240" y="2153474"/>
                </a:lnTo>
                <a:lnTo>
                  <a:pt x="432000" y="2408774"/>
                </a:lnTo>
                <a:lnTo>
                  <a:pt x="227760" y="2153474"/>
                </a:lnTo>
                <a:lnTo>
                  <a:pt x="152697" y="2153474"/>
                </a:lnTo>
                <a:cubicBezTo>
                  <a:pt x="68365" y="2153474"/>
                  <a:pt x="0" y="2101498"/>
                  <a:pt x="0" y="2037381"/>
                </a:cubicBezTo>
                <a:lnTo>
                  <a:pt x="0" y="1940076"/>
                </a:lnTo>
                <a:lnTo>
                  <a:pt x="0" y="209306"/>
                </a:lnTo>
                <a:lnTo>
                  <a:pt x="0" y="112000"/>
                </a:lnTo>
                <a:cubicBezTo>
                  <a:pt x="0" y="63913"/>
                  <a:pt x="38455" y="22654"/>
                  <a:pt x="93261" y="5031"/>
                </a:cubicBezTo>
                <a:close/>
              </a:path>
            </a:pathLst>
          </a:custGeom>
          <a:gradFill flip="none" rotWithShape="1">
            <a:gsLst>
              <a:gs pos="0">
                <a:schemeClr val="accent4">
                  <a:lumMod val="60000"/>
                  <a:lumOff val="40000"/>
                </a:schemeClr>
              </a:gs>
              <a:gs pos="93000">
                <a:schemeClr val="accent4"/>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r>
              <a:rPr lang="kk-KZ" dirty="0"/>
              <a:t>адалдық, еңбекқорлық</a:t>
            </a:r>
            <a:endParaRPr lang="ru-RU" dirty="0"/>
          </a:p>
        </p:txBody>
      </p:sp>
      <p:pic>
        <p:nvPicPr>
          <p:cNvPr id="12" name="Рисунок 11">
            <a:extLst>
              <a:ext uri="{FF2B5EF4-FFF2-40B4-BE49-F238E27FC236}">
                <a16:creationId xmlns:a16="http://schemas.microsoft.com/office/drawing/2014/main" xmlns="" id="{1E684EFF-5B33-4511-8637-1AC2935E66AD}"/>
              </a:ext>
            </a:extLst>
          </p:cNvPr>
          <p:cNvPicPr>
            <a:picLocks noChangeAspect="1"/>
          </p:cNvPicPr>
          <p:nvPr/>
        </p:nvPicPr>
        <p:blipFill>
          <a:blip r:embed="rId2" cstate="print">
            <a:extLst>
              <a:ext uri="{28A0092B-C50C-407E-A947-70E740481C1C}">
                <a14:useLocalDpi xmlns:a14="http://schemas.microsoft.com/office/drawing/2010/main" xmlns="" val="0"/>
              </a:ext>
              <a:ext uri="{96DAC541-7B7A-43D3-8B79-37D633B846F1}">
                <asvg:svgBlip xmlns:asvg="http://schemas.microsoft.com/office/drawing/2016/SVG/main" xmlns="" r:embed="rId3"/>
              </a:ext>
            </a:extLst>
          </a:blip>
          <a:stretch>
            <a:fillRect/>
          </a:stretch>
        </p:blipFill>
        <p:spPr>
          <a:xfrm>
            <a:off x="1746914" y="1815945"/>
            <a:ext cx="360000" cy="360000"/>
          </a:xfrm>
          <a:prstGeom prst="rect">
            <a:avLst/>
          </a:prstGeom>
        </p:spPr>
      </p:pic>
      <p:pic>
        <p:nvPicPr>
          <p:cNvPr id="13" name="Рисунок 12">
            <a:extLst>
              <a:ext uri="{FF2B5EF4-FFF2-40B4-BE49-F238E27FC236}">
                <a16:creationId xmlns:a16="http://schemas.microsoft.com/office/drawing/2014/main" xmlns="" id="{9CD4FACB-4817-4F50-B80B-E8E85896A6B9}"/>
              </a:ext>
            </a:extLst>
          </p:cNvPr>
          <p:cNvPicPr>
            <a:picLocks noChangeAspect="1"/>
          </p:cNvPicPr>
          <p:nvPr/>
        </p:nvPicPr>
        <p:blipFill>
          <a:blip r:embed="rId4" cstate="print">
            <a:extLst>
              <a:ext uri="{28A0092B-C50C-407E-A947-70E740481C1C}">
                <a14:useLocalDpi xmlns:a14="http://schemas.microsoft.com/office/drawing/2010/main" xmlns="" val="0"/>
              </a:ext>
              <a:ext uri="{96DAC541-7B7A-43D3-8B79-37D633B846F1}">
                <asvg:svgBlip xmlns:asvg="http://schemas.microsoft.com/office/drawing/2016/SVG/main" xmlns="" r:embed="rId5"/>
              </a:ext>
            </a:extLst>
          </a:blip>
          <a:stretch>
            <a:fillRect/>
          </a:stretch>
        </p:blipFill>
        <p:spPr>
          <a:xfrm>
            <a:off x="4671914" y="1815945"/>
            <a:ext cx="360000" cy="360000"/>
          </a:xfrm>
          <a:prstGeom prst="rect">
            <a:avLst/>
          </a:prstGeom>
        </p:spPr>
      </p:pic>
      <p:pic>
        <p:nvPicPr>
          <p:cNvPr id="14" name="Рисунок 13">
            <a:extLst>
              <a:ext uri="{FF2B5EF4-FFF2-40B4-BE49-F238E27FC236}">
                <a16:creationId xmlns:a16="http://schemas.microsoft.com/office/drawing/2014/main" xmlns="" id="{25AD7598-9016-417A-8AB0-A5873317FBDC}"/>
              </a:ext>
            </a:extLst>
          </p:cNvPr>
          <p:cNvPicPr>
            <a:picLocks noChangeAspect="1"/>
          </p:cNvPicPr>
          <p:nvPr/>
        </p:nvPicPr>
        <p:blipFill>
          <a:blip r:embed="rId6" cstate="print">
            <a:extLst>
              <a:ext uri="{28A0092B-C50C-407E-A947-70E740481C1C}">
                <a14:useLocalDpi xmlns:a14="http://schemas.microsoft.com/office/drawing/2010/main" xmlns="" val="0"/>
              </a:ext>
              <a:ext uri="{96DAC541-7B7A-43D3-8B79-37D633B846F1}">
                <asvg:svgBlip xmlns:asvg="http://schemas.microsoft.com/office/drawing/2016/SVG/main" xmlns="" r:embed="rId7"/>
              </a:ext>
            </a:extLst>
          </a:blip>
          <a:srcRect/>
          <a:stretch/>
        </p:blipFill>
        <p:spPr>
          <a:xfrm>
            <a:off x="7568981" y="1815945"/>
            <a:ext cx="360000" cy="360000"/>
          </a:xfrm>
          <a:prstGeom prst="rect">
            <a:avLst/>
          </a:prstGeom>
        </p:spPr>
      </p:pic>
      <p:pic>
        <p:nvPicPr>
          <p:cNvPr id="15" name="Рисунок 14">
            <a:extLst>
              <a:ext uri="{FF2B5EF4-FFF2-40B4-BE49-F238E27FC236}">
                <a16:creationId xmlns:a16="http://schemas.microsoft.com/office/drawing/2014/main" xmlns="" id="{814370A4-099C-4D7C-A5A4-C4CA520F1078}"/>
              </a:ext>
            </a:extLst>
          </p:cNvPr>
          <p:cNvPicPr>
            <a:picLocks noChangeAspect="1"/>
          </p:cNvPicPr>
          <p:nvPr/>
        </p:nvPicPr>
        <p:blipFill>
          <a:blip r:embed="rId8" cstate="print">
            <a:extLst>
              <a:ext uri="{28A0092B-C50C-407E-A947-70E740481C1C}">
                <a14:useLocalDpi xmlns:a14="http://schemas.microsoft.com/office/drawing/2010/main" xmlns="" val="0"/>
              </a:ext>
              <a:ext uri="{96DAC541-7B7A-43D3-8B79-37D633B846F1}">
                <asvg:svgBlip xmlns:asvg="http://schemas.microsoft.com/office/drawing/2016/SVG/main" xmlns="" r:embed="rId9"/>
              </a:ext>
            </a:extLst>
          </a:blip>
          <a:srcRect/>
          <a:stretch/>
        </p:blipFill>
        <p:spPr>
          <a:xfrm>
            <a:off x="10468000" y="1815945"/>
            <a:ext cx="360000" cy="360000"/>
          </a:xfrm>
          <a:prstGeom prst="rect">
            <a:avLst/>
          </a:prstGeom>
        </p:spPr>
      </p:pic>
      <p:sp>
        <p:nvSpPr>
          <p:cNvPr id="26" name="TextBox 25">
            <a:extLst>
              <a:ext uri="{FF2B5EF4-FFF2-40B4-BE49-F238E27FC236}">
                <a16:creationId xmlns:a16="http://schemas.microsoft.com/office/drawing/2014/main" xmlns="" id="{C11A3B22-0993-4533-8186-37B414DF0DA8}"/>
              </a:ext>
            </a:extLst>
          </p:cNvPr>
          <p:cNvSpPr txBox="1"/>
          <p:nvPr/>
        </p:nvSpPr>
        <p:spPr>
          <a:xfrm>
            <a:off x="891914" y="3814312"/>
            <a:ext cx="1120820" cy="1200329"/>
          </a:xfrm>
          <a:prstGeom prst="rect">
            <a:avLst/>
          </a:prstGeom>
          <a:noFill/>
        </p:spPr>
        <p:txBody>
          <a:bodyPr wrap="none" rtlCol="0">
            <a:spAutoFit/>
          </a:bodyPr>
          <a:lstStyle/>
          <a:p>
            <a:r>
              <a:rPr lang="ru-RU" sz="7200" b="1" dirty="0">
                <a:solidFill>
                  <a:schemeClr val="accent1"/>
                </a:solidFill>
              </a:rPr>
              <a:t>01</a:t>
            </a:r>
          </a:p>
        </p:txBody>
      </p:sp>
      <p:sp>
        <p:nvSpPr>
          <p:cNvPr id="29" name="TextBox 28">
            <a:extLst>
              <a:ext uri="{FF2B5EF4-FFF2-40B4-BE49-F238E27FC236}">
                <a16:creationId xmlns:a16="http://schemas.microsoft.com/office/drawing/2014/main" xmlns="" id="{4B31E446-E07C-4901-AFA6-C3D1B3977F8D}"/>
              </a:ext>
            </a:extLst>
          </p:cNvPr>
          <p:cNvSpPr txBox="1"/>
          <p:nvPr/>
        </p:nvSpPr>
        <p:spPr>
          <a:xfrm>
            <a:off x="3794472" y="3814312"/>
            <a:ext cx="1120820" cy="1200329"/>
          </a:xfrm>
          <a:prstGeom prst="rect">
            <a:avLst/>
          </a:prstGeom>
          <a:noFill/>
        </p:spPr>
        <p:txBody>
          <a:bodyPr wrap="none" rtlCol="0">
            <a:spAutoFit/>
          </a:bodyPr>
          <a:lstStyle/>
          <a:p>
            <a:r>
              <a:rPr lang="ru-RU" sz="7200" b="1" dirty="0">
                <a:solidFill>
                  <a:schemeClr val="accent2"/>
                </a:solidFill>
              </a:rPr>
              <a:t>02</a:t>
            </a:r>
          </a:p>
        </p:txBody>
      </p:sp>
      <p:sp>
        <p:nvSpPr>
          <p:cNvPr id="32" name="TextBox 31">
            <a:extLst>
              <a:ext uri="{FF2B5EF4-FFF2-40B4-BE49-F238E27FC236}">
                <a16:creationId xmlns:a16="http://schemas.microsoft.com/office/drawing/2014/main" xmlns="" id="{63907ECE-E5C0-4EE1-A742-3CD8948AF420}"/>
              </a:ext>
            </a:extLst>
          </p:cNvPr>
          <p:cNvSpPr txBox="1"/>
          <p:nvPr/>
        </p:nvSpPr>
        <p:spPr>
          <a:xfrm>
            <a:off x="6674472" y="3814312"/>
            <a:ext cx="1120820" cy="1200329"/>
          </a:xfrm>
          <a:prstGeom prst="rect">
            <a:avLst/>
          </a:prstGeom>
          <a:noFill/>
        </p:spPr>
        <p:txBody>
          <a:bodyPr wrap="none" rtlCol="0">
            <a:spAutoFit/>
          </a:bodyPr>
          <a:lstStyle/>
          <a:p>
            <a:r>
              <a:rPr lang="ru-RU" sz="7200" b="1" dirty="0">
                <a:solidFill>
                  <a:schemeClr val="accent3"/>
                </a:solidFill>
              </a:rPr>
              <a:t>03</a:t>
            </a:r>
          </a:p>
        </p:txBody>
      </p:sp>
      <p:sp>
        <p:nvSpPr>
          <p:cNvPr id="35" name="TextBox 34">
            <a:extLst>
              <a:ext uri="{FF2B5EF4-FFF2-40B4-BE49-F238E27FC236}">
                <a16:creationId xmlns:a16="http://schemas.microsoft.com/office/drawing/2014/main" xmlns="" id="{52C1862C-638F-4A67-B91D-4022702D6494}"/>
              </a:ext>
            </a:extLst>
          </p:cNvPr>
          <p:cNvSpPr txBox="1"/>
          <p:nvPr/>
        </p:nvSpPr>
        <p:spPr>
          <a:xfrm>
            <a:off x="9578866" y="3814312"/>
            <a:ext cx="1120820" cy="1200329"/>
          </a:xfrm>
          <a:prstGeom prst="rect">
            <a:avLst/>
          </a:prstGeom>
          <a:noFill/>
        </p:spPr>
        <p:txBody>
          <a:bodyPr wrap="none" rtlCol="0">
            <a:spAutoFit/>
          </a:bodyPr>
          <a:lstStyle/>
          <a:p>
            <a:r>
              <a:rPr lang="ru-RU" sz="7200" b="1" dirty="0">
                <a:solidFill>
                  <a:schemeClr val="accent4"/>
                </a:solidFill>
              </a:rPr>
              <a:t>04</a:t>
            </a:r>
          </a:p>
        </p:txBody>
      </p:sp>
      <p:sp>
        <p:nvSpPr>
          <p:cNvPr id="37" name="Rectangle 4"/>
          <p:cNvSpPr>
            <a:spLocks noChangeArrowheads="1"/>
          </p:cNvSpPr>
          <p:nvPr/>
        </p:nvSpPr>
        <p:spPr bwMode="auto">
          <a:xfrm>
            <a:off x="2557224" y="484834"/>
            <a:ext cx="7720117" cy="523220"/>
          </a:xfrm>
          <a:prstGeom prst="rect">
            <a:avLst/>
          </a:prstGeom>
          <a:ln>
            <a:headEnd/>
            <a:tailEnd/>
          </a:ln>
        </p:spPr>
        <p:style>
          <a:lnRef idx="2">
            <a:schemeClr val="accent1">
              <a:shade val="50000"/>
            </a:schemeClr>
          </a:lnRef>
          <a:fillRef idx="1">
            <a:schemeClr val="accent1"/>
          </a:fillRef>
          <a:effectRef idx="0">
            <a:schemeClr val="accent1"/>
          </a:effectRef>
          <a:fontRef idx="minor">
            <a:schemeClr val="lt1"/>
          </a:fontRef>
        </p:style>
        <p:txBody>
          <a:bodyPr vert="horz" wrap="square" lIns="91440" tIns="45720" rIns="91440" bIns="45720" numCol="1" anchor="ctr" anchorCtr="0" compatLnSpc="1">
            <a:prstTxWarp prst="textNoShape">
              <a:avLst/>
            </a:prstTxWarp>
            <a:spAutoFit/>
          </a:bodyPr>
          <a:lstStyle/>
          <a:p>
            <a:pPr lvl="0" algn="just" fontAlgn="base">
              <a:spcBef>
                <a:spcPct val="0"/>
              </a:spcBef>
              <a:spcAft>
                <a:spcPct val="0"/>
              </a:spcAft>
              <a:buFontTx/>
              <a:buChar char="•"/>
            </a:pPr>
            <a:r>
              <a:rPr lang="kk-KZ" sz="2800" dirty="0">
                <a:latin typeface="Times New Roman" panose="02020603050405020304" pitchFamily="18" charset="0"/>
                <a:cs typeface="Times New Roman" panose="02020603050405020304" pitchFamily="18" charset="0"/>
              </a:rPr>
              <a:t>Біздің ойымызша, негізгі </a:t>
            </a:r>
            <a:r>
              <a:rPr lang="kk-KZ" sz="2800" dirty="0" smtClean="0">
                <a:latin typeface="Times New Roman" panose="02020603050405020304" pitchFamily="18" charset="0"/>
                <a:cs typeface="Times New Roman" panose="02020603050405020304" pitchFamily="18" charset="0"/>
              </a:rPr>
              <a:t>қасиеттер:</a:t>
            </a:r>
            <a:endParaRPr kumimoji="0" lang="kk-KZ" sz="2400" b="0" i="0" u="none" strike="noStrike" cap="none" normalizeH="0" baseline="0" dirty="0" smtClean="0">
              <a:ln>
                <a:noFill/>
              </a:ln>
              <a:solidFill>
                <a:schemeClr val="bg1"/>
              </a:solidFill>
              <a:effectLst/>
              <a:latin typeface="Times New Roman" pitchFamily="18" charset="0"/>
              <a:cs typeface="Times New Roman" pitchFamily="18" charset="0"/>
            </a:endParaRPr>
          </a:p>
        </p:txBody>
      </p:sp>
      <p:sp>
        <p:nvSpPr>
          <p:cNvPr id="3" name="Блок-схема: несколько документов 2"/>
          <p:cNvSpPr/>
          <p:nvPr/>
        </p:nvSpPr>
        <p:spPr>
          <a:xfrm>
            <a:off x="1713195" y="5278129"/>
            <a:ext cx="8934805" cy="2249105"/>
          </a:xfrm>
          <a:prstGeom prst="flowChartMultidocumen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k-KZ" dirty="0" smtClean="0"/>
              <a:t>Алайда</a:t>
            </a:r>
            <a:r>
              <a:rPr lang="kk-KZ" dirty="0"/>
              <a:t>, көшбасшы ғана емес, тиімді көшбасшы болу да маңызды. Психолог Денис Гулман барлық тиімді көшбасшыларды, соның ішінде педагог көшбасшыларын бір маңызды қасиет біріктіретінін анықтады: олар қазір эмоционалды интеллект деп аталатын сапаға ие. </a:t>
            </a:r>
            <a:r>
              <a:rPr lang="kk-KZ" dirty="0" smtClean="0">
                <a:solidFill>
                  <a:schemeClr val="bg1"/>
                </a:solidFill>
                <a:latin typeface="Times New Roman" pitchFamily="18" charset="0"/>
                <a:cs typeface="Times New Roman" pitchFamily="18" charset="0"/>
              </a:rPr>
              <a:t>. </a:t>
            </a:r>
            <a:endParaRPr lang="ru-RU" dirty="0">
              <a:solidFill>
                <a:schemeClr val="bg1"/>
              </a:solidFill>
            </a:endParaRPr>
          </a:p>
        </p:txBody>
      </p:sp>
    </p:spTree>
    <p:extLst>
      <p:ext uri="{BB962C8B-B14F-4D97-AF65-F5344CB8AC3E}">
        <p14:creationId xmlns:p14="http://schemas.microsoft.com/office/powerpoint/2010/main" xmlns="" val="2042148927"/>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Заголовок 9">
            <a:extLst>
              <a:ext uri="{FF2B5EF4-FFF2-40B4-BE49-F238E27FC236}">
                <a16:creationId xmlns:a16="http://schemas.microsoft.com/office/drawing/2014/main" xmlns="" id="{7F0C4726-51CE-435B-86CA-0D698CF91E0F}"/>
              </a:ext>
            </a:extLst>
          </p:cNvPr>
          <p:cNvSpPr txBox="1">
            <a:spLocks/>
          </p:cNvSpPr>
          <p:nvPr/>
        </p:nvSpPr>
        <p:spPr>
          <a:xfrm>
            <a:off x="3879751" y="619233"/>
            <a:ext cx="4432499" cy="1150267"/>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endParaRPr lang="ru-RU" sz="7200" b="1" dirty="0">
              <a:solidFill>
                <a:schemeClr val="accent2">
                  <a:lumMod val="50000"/>
                </a:schemeClr>
              </a:solidFill>
            </a:endParaRPr>
          </a:p>
        </p:txBody>
      </p:sp>
      <p:sp>
        <p:nvSpPr>
          <p:cNvPr id="11" name="Скругленный прямоугольник 10"/>
          <p:cNvSpPr/>
          <p:nvPr/>
        </p:nvSpPr>
        <p:spPr>
          <a:xfrm>
            <a:off x="894491" y="3254456"/>
            <a:ext cx="4450241" cy="3223618"/>
          </a:xfrm>
          <a:prstGeom prst="roundRect">
            <a:avLst/>
          </a:prstGeom>
        </p:spPr>
        <p:style>
          <a:lnRef idx="2">
            <a:schemeClr val="accent3"/>
          </a:lnRef>
          <a:fillRef idx="1">
            <a:schemeClr val="lt1"/>
          </a:fillRef>
          <a:effectRef idx="0">
            <a:schemeClr val="accent3"/>
          </a:effectRef>
          <a:fontRef idx="minor">
            <a:schemeClr val="dk1"/>
          </a:fontRef>
        </p:style>
        <p:txBody>
          <a:bodyPr rtlCol="0" anchor="ctr"/>
          <a:lstStyle/>
          <a:p>
            <a:pPr algn="ctr"/>
            <a:r>
              <a:rPr lang="kk-KZ" sz="1600" dirty="0">
                <a:latin typeface="Times New Roman" panose="02020603050405020304" pitchFamily="18" charset="0"/>
                <a:cs typeface="Times New Roman" panose="02020603050405020304" pitchFamily="18" charset="0"/>
              </a:rPr>
              <a:t>Айта кету керек, көшбасшылық мұғалімнің имиджінде көрінеді. Қарым-қатынас пен қызметтің көшбасшылық стилі бар. Бұл мұғалімнің темпераменті, бағыты, эмоционалдылығы түріне байланысты және қазіргі харизматикалық стильге сәйкес келеді. Темперамент түрі бойынша ол сангинге жақын – "сыртқа"бағытталған сабырлы адам. Мінездің негізгі белгілері: ашықтық, сыпайылық, абайсыздық. Қарым-қатынас пен қызметтің көшбасшылық стилін сендіре және басқара білетіндер қолданады</a:t>
            </a:r>
            <a:r>
              <a:rPr lang="kk-KZ" sz="1600" dirty="0" smtClean="0">
                <a:latin typeface="Times New Roman" panose="02020603050405020304" pitchFamily="18" charset="0"/>
                <a:ea typeface="Calibri" pitchFamily="34" charset="0"/>
                <a:cs typeface="Times New Roman" panose="02020603050405020304" pitchFamily="18" charset="0"/>
              </a:rPr>
              <a:t>.</a:t>
            </a:r>
            <a:endParaRPr lang="ru-RU" sz="1600" dirty="0">
              <a:latin typeface="Times New Roman" panose="02020603050405020304" pitchFamily="18" charset="0"/>
              <a:cs typeface="Times New Roman" panose="02020603050405020304" pitchFamily="18" charset="0"/>
            </a:endParaRPr>
          </a:p>
        </p:txBody>
      </p:sp>
      <p:pic>
        <p:nvPicPr>
          <p:cNvPr id="12" name="Picture 4" descr="Менеджер мен көшбасшы: кім мықты?"/>
          <p:cNvPicPr>
            <a:picLocks noChangeAspect="1" noChangeArrowheads="1"/>
          </p:cNvPicPr>
          <p:nvPr/>
        </p:nvPicPr>
        <p:blipFill>
          <a:blip r:embed="rId2" cstate="print"/>
          <a:srcRect/>
          <a:stretch>
            <a:fillRect/>
          </a:stretch>
        </p:blipFill>
        <p:spPr bwMode="auto">
          <a:xfrm>
            <a:off x="1198469" y="186312"/>
            <a:ext cx="4519751" cy="2791611"/>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
        <p:nvSpPr>
          <p:cNvPr id="13" name="Скругленный прямоугольник 12"/>
          <p:cNvSpPr/>
          <p:nvPr/>
        </p:nvSpPr>
        <p:spPr>
          <a:xfrm>
            <a:off x="6246254" y="475965"/>
            <a:ext cx="5358568" cy="3400576"/>
          </a:xfrm>
          <a:prstGeom prst="roundRect">
            <a:avLst/>
          </a:prstGeom>
        </p:spPr>
        <p:style>
          <a:lnRef idx="1">
            <a:schemeClr val="accent2"/>
          </a:lnRef>
          <a:fillRef idx="2">
            <a:schemeClr val="accent2"/>
          </a:fillRef>
          <a:effectRef idx="1">
            <a:schemeClr val="accent2"/>
          </a:effectRef>
          <a:fontRef idx="minor">
            <a:schemeClr val="dk1"/>
          </a:fontRef>
        </p:style>
        <p:txBody>
          <a:bodyPr rtlCol="0" anchor="ctr"/>
          <a:lstStyle/>
          <a:p>
            <a:r>
              <a:rPr lang="kk-KZ" dirty="0"/>
              <a:t>Эмоционалды ақыл-ойы жоқ адам бірінші дәрежелі дайындыққа ие, өткір ақылға ие және шексіз жаңа идеяларды қалыптастыра алады, бірақ ол әлі де керемет көшбасшы бола алмайды. Эмоционалды интеллекттің компоненттері-өзін-өзі бақылау, өзін-өзі тану, әлеуметтік дағдылар және мотивация.</a:t>
            </a:r>
            <a:endParaRPr lang="ru-RU" dirty="0"/>
          </a:p>
        </p:txBody>
      </p:sp>
    </p:spTree>
    <p:extLst>
      <p:ext uri="{BB962C8B-B14F-4D97-AF65-F5344CB8AC3E}">
        <p14:creationId xmlns:p14="http://schemas.microsoft.com/office/powerpoint/2010/main" xmlns="" val="3918751290"/>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Прямоугольник 5"/>
          <p:cNvSpPr/>
          <p:nvPr/>
        </p:nvSpPr>
        <p:spPr>
          <a:xfrm>
            <a:off x="1950030" y="175388"/>
            <a:ext cx="7992888" cy="936104"/>
          </a:xfrm>
          <a:prstGeom prst="rect">
            <a:avLst/>
          </a:prstGeom>
        </p:spPr>
        <p:style>
          <a:lnRef idx="3">
            <a:schemeClr val="lt1"/>
          </a:lnRef>
          <a:fillRef idx="1">
            <a:schemeClr val="accent4"/>
          </a:fillRef>
          <a:effectRef idx="1">
            <a:schemeClr val="accent4"/>
          </a:effectRef>
          <a:fontRef idx="minor">
            <a:schemeClr val="lt1"/>
          </a:fontRef>
        </p:style>
        <p:txBody>
          <a:bodyPr rtlCol="0" anchor="ctr"/>
          <a:lstStyle/>
          <a:p>
            <a:pPr algn="ctr"/>
            <a:r>
              <a:rPr lang="kk-KZ" sz="2000" dirty="0">
                <a:latin typeface="Times New Roman" panose="02020603050405020304" pitchFamily="18" charset="0"/>
                <a:cs typeface="Times New Roman" panose="02020603050405020304" pitchFamily="18" charset="0"/>
              </a:rPr>
              <a:t>К</a:t>
            </a:r>
            <a:r>
              <a:rPr lang="kk-KZ" sz="2000" dirty="0" smtClean="0">
                <a:latin typeface="Times New Roman" panose="02020603050405020304" pitchFamily="18" charset="0"/>
                <a:cs typeface="Times New Roman" panose="02020603050405020304" pitchFamily="18" charset="0"/>
              </a:rPr>
              <a:t>өшбасшылық </a:t>
            </a:r>
            <a:r>
              <a:rPr lang="kk-KZ" sz="2000" dirty="0">
                <a:latin typeface="Times New Roman" panose="02020603050405020304" pitchFamily="18" charset="0"/>
                <a:cs typeface="Times New Roman" panose="02020603050405020304" pitchFamily="18" charset="0"/>
              </a:rPr>
              <a:t>- кәсіби педагогтың ажырамас бөлігі</a:t>
            </a:r>
            <a:endParaRPr lang="ru-RU" sz="2000" dirty="0">
              <a:latin typeface="Times New Roman" panose="02020603050405020304" pitchFamily="18" charset="0"/>
              <a:cs typeface="Times New Roman" panose="02020603050405020304" pitchFamily="18" charset="0"/>
            </a:endParaRPr>
          </a:p>
        </p:txBody>
      </p:sp>
      <p:sp>
        <p:nvSpPr>
          <p:cNvPr id="2" name="Прямоугольник 1"/>
          <p:cNvSpPr/>
          <p:nvPr/>
        </p:nvSpPr>
        <p:spPr>
          <a:xfrm>
            <a:off x="265044" y="1502688"/>
            <a:ext cx="2968486" cy="424731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square">
            <a:spAutoFit/>
          </a:bodyPr>
          <a:lstStyle/>
          <a:p>
            <a:pPr lvl="0" indent="36513" algn="ctr" fontAlgn="base">
              <a:spcBef>
                <a:spcPct val="0"/>
              </a:spcBef>
              <a:spcAft>
                <a:spcPct val="0"/>
              </a:spcAft>
            </a:pPr>
            <a:r>
              <a:rPr lang="kk-KZ" dirty="0">
                <a:latin typeface="Times New Roman" panose="02020603050405020304" pitchFamily="18" charset="0"/>
                <a:cs typeface="Times New Roman" panose="02020603050405020304" pitchFamily="18" charset="0"/>
              </a:rPr>
              <a:t>Мұғалімнің көшбасшылық қасиеттерін көрсететін "қызметтің нақты жағдайларын" анықтайтын негіз табу маңызды болды. Осындай негіз ретінде біз Н.В. Кузьмина ұсынған педагогикалық іс-әрекеттің мазмұнды және функционалды құрылымын таңдадық, ол конструктивті, ұйымдастырушылық, коммуникативті және гностикалық компоненттерді ажыратады.</a:t>
            </a:r>
            <a:endParaRPr lang="ru-RU" sz="2400" dirty="0">
              <a:latin typeface="Times New Roman" panose="02020603050405020304" pitchFamily="18" charset="0"/>
              <a:cs typeface="Times New Roman" panose="02020603050405020304" pitchFamily="18" charset="0"/>
            </a:endParaRPr>
          </a:p>
        </p:txBody>
      </p:sp>
      <p:graphicFrame>
        <p:nvGraphicFramePr>
          <p:cNvPr id="8" name="Схема 7"/>
          <p:cNvGraphicFramePr/>
          <p:nvPr>
            <p:extLst>
              <p:ext uri="{D42A27DB-BD31-4B8C-83A1-F6EECF244321}">
                <p14:modId xmlns:p14="http://schemas.microsoft.com/office/powerpoint/2010/main" xmlns="" val="4188297216"/>
              </p:ext>
            </p:extLst>
          </p:nvPr>
        </p:nvGraphicFramePr>
        <p:xfrm>
          <a:off x="5963478" y="1502688"/>
          <a:ext cx="6228522" cy="491641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10" name="Picture 2" descr="Көшбасшылық теориясы"/>
          <p:cNvPicPr>
            <a:picLocks noChangeAspect="1" noChangeArrowheads="1"/>
          </p:cNvPicPr>
          <p:nvPr/>
        </p:nvPicPr>
        <p:blipFill>
          <a:blip r:embed="rId7" cstate="print"/>
          <a:srcRect/>
          <a:stretch>
            <a:fillRect/>
          </a:stretch>
        </p:blipFill>
        <p:spPr bwMode="auto">
          <a:xfrm>
            <a:off x="3233530" y="2756451"/>
            <a:ext cx="3290821" cy="2168938"/>
          </a:xfrm>
          <a:prstGeom prst="rect">
            <a:avLst/>
          </a:prstGeom>
          <a:ln>
            <a:noFill/>
          </a:ln>
          <a:effectLst>
            <a:softEdge rad="112500"/>
          </a:effectLst>
        </p:spPr>
      </p:pic>
    </p:spTree>
    <p:extLst>
      <p:ext uri="{BB962C8B-B14F-4D97-AF65-F5344CB8AC3E}">
        <p14:creationId xmlns:p14="http://schemas.microsoft.com/office/powerpoint/2010/main" xmlns="" val="3101325747"/>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sld>
</file>

<file path=ppt/theme/theme1.xml><?xml version="1.0" encoding="utf-8"?>
<a:theme xmlns:a="http://schemas.openxmlformats.org/drawingml/2006/main" name="Легкий дым">
  <a:themeElements>
    <a:clrScheme name="Легкий дым">
      <a:dk1>
        <a:sysClr val="windowText" lastClr="000000"/>
      </a:dk1>
      <a:lt1>
        <a:sysClr val="window" lastClr="FFFFFF"/>
      </a:lt1>
      <a:dk2>
        <a:srgbClr val="2E5369"/>
      </a:dk2>
      <a:lt2>
        <a:srgbClr val="CFE2E7"/>
      </a:lt2>
      <a:accent1>
        <a:srgbClr val="353535"/>
      </a:accent1>
      <a:accent2>
        <a:srgbClr val="31B4E6"/>
      </a:accent2>
      <a:accent3>
        <a:srgbClr val="265991"/>
      </a:accent3>
      <a:accent4>
        <a:srgbClr val="7E40CC"/>
      </a:accent4>
      <a:accent5>
        <a:srgbClr val="B927E9"/>
      </a:accent5>
      <a:accent6>
        <a:srgbClr val="E833BF"/>
      </a:accent6>
      <a:hlink>
        <a:srgbClr val="2DA0F1"/>
      </a:hlink>
      <a:folHlink>
        <a:srgbClr val="7ED1E6"/>
      </a:folHlink>
    </a:clrScheme>
    <a:fontScheme name="Легкий дым">
      <a:maj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Легкий дым">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xmlns="" name="Wisp" id="{7CB32D59-10C0-40DD-B7BD-2E94284A981C}" vid="{4F34B87B-9C7A-41AE-A6CB-48536223DFFD}"/>
    </a:ext>
  </a:ext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Wisp</Template>
  <TotalTime>343</TotalTime>
  <Words>1253</Words>
  <Application>Microsoft Office PowerPoint</Application>
  <PresentationFormat>Произвольный</PresentationFormat>
  <Paragraphs>93</Paragraphs>
  <Slides>17</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17</vt:i4>
      </vt:variant>
    </vt:vector>
  </HeadingPairs>
  <TitlesOfParts>
    <vt:vector size="18" baseType="lpstr">
      <vt:lpstr>Легкий дым</vt:lpstr>
      <vt:lpstr>Педaгогикaлық іс-әрекетті ұйымдaстырудaғы бaсшының және көшбасшының рөлі.</vt:lpstr>
      <vt:lpstr>Жоспары:</vt:lpstr>
      <vt:lpstr>Көшбасшы ұғымы</vt:lpstr>
      <vt:lpstr>Слайд 4</vt:lpstr>
      <vt:lpstr>Слайд 5</vt:lpstr>
      <vt:lpstr>. </vt:lpstr>
      <vt:lpstr>Слайд 7</vt:lpstr>
      <vt:lpstr>Слайд 8</vt:lpstr>
      <vt:lpstr>Слайд 9</vt:lpstr>
      <vt:lpstr>Слайд 10</vt:lpstr>
      <vt:lpstr>Слайд 11</vt:lpstr>
      <vt:lpstr>Айта кету керек, мұғалімнің көшбасшылық қасиеттері өздігінен пайда болмайды, егер біз харизматикалық адам туралы айтпасақ. </vt:lpstr>
      <vt:lpstr>Слайд 13</vt:lpstr>
      <vt:lpstr>Слайд 14</vt:lpstr>
      <vt:lpstr>Слайд 15</vt:lpstr>
      <vt:lpstr>Слайд 16</vt:lpstr>
      <vt:lpstr>Назарларыңызға рахмет!!!</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User Obstinate</dc:creator>
  <cp:lastModifiedBy>Alima Saipova</cp:lastModifiedBy>
  <cp:revision>21</cp:revision>
  <dcterms:created xsi:type="dcterms:W3CDTF">2021-05-07T08:34:05Z</dcterms:created>
  <dcterms:modified xsi:type="dcterms:W3CDTF">2023-10-11T17:05:59Z</dcterms:modified>
</cp:coreProperties>
</file>