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421" r:id="rId3"/>
    <p:sldId id="411" r:id="rId4"/>
    <p:sldId id="412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355" r:id="rId13"/>
    <p:sldId id="308" r:id="rId14"/>
    <p:sldId id="25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87331C-7F41-4486-A730-6D013A6BBFE5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A81BDE-190F-4833-893E-F9B9F7387598}">
      <dgm:prSet phldrT="[Текст]"/>
      <dgm:spPr/>
      <dgm:t>
        <a:bodyPr/>
        <a:lstStyle/>
        <a:p>
          <a:r>
            <a:rPr lang="ru-RU" i="1" dirty="0">
              <a:latin typeface="Times New Roman" panose="02020603050405020304" pitchFamily="18" charset="0"/>
              <a:cs typeface="Times New Roman" panose="02020603050405020304" pitchFamily="18" charset="0"/>
            </a:rPr>
            <a:t>Снимок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96C1CB-E3F8-485A-A8D9-AB90697272DA}" type="parTrans" cxnId="{23B0F06C-93F3-429E-AE45-F3F0A190A00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8BC617-8C4F-4609-AD7B-FEFC11CFC9F6}" type="sibTrans" cxnId="{23B0F06C-93F3-429E-AE45-F3F0A190A00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7C0018-1003-4863-A9A1-2F8C1BF8C507}">
      <dgm:prSet phldrT="[Текст]"/>
      <dgm:spPr/>
      <dgm:t>
        <a:bodyPr/>
        <a:lstStyle/>
        <a:p>
          <a:pPr algn="just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двумерное изображение, полученное в результате дистанционной регистрации техническими средствами собственного или отраженного излучения и предназначаемое для обнаружения, качественного и количественного изучения объектов, явлений и процес­сов путем дешифрирования, измерения и картографи­рования.</a:t>
          </a:r>
        </a:p>
      </dgm:t>
    </dgm:pt>
    <dgm:pt modelId="{DD376EBB-8B60-4743-B4F2-FC0B3E7B9BF7}" type="parTrans" cxnId="{2ED34A13-70F4-466B-8025-643296C334C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5993F4-82DA-4C9C-B739-CDA924C169E3}" type="sibTrans" cxnId="{2ED34A13-70F4-466B-8025-643296C334C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DE51EB-A3C0-4166-BB63-12A9618051C1}" type="pres">
      <dgm:prSet presAssocID="{2287331C-7F41-4486-A730-6D013A6BBFE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69F4CFD-891F-44BA-9FDB-079BC82D51A1}" type="pres">
      <dgm:prSet presAssocID="{DBA81BDE-190F-4833-893E-F9B9F7387598}" presName="posSpace" presStyleCnt="0"/>
      <dgm:spPr/>
    </dgm:pt>
    <dgm:pt modelId="{BB63E0E0-7A20-4F37-8055-E5D686E0C092}" type="pres">
      <dgm:prSet presAssocID="{DBA81BDE-190F-4833-893E-F9B9F7387598}" presName="vertFlow" presStyleCnt="0"/>
      <dgm:spPr/>
    </dgm:pt>
    <dgm:pt modelId="{B3A462B6-6283-4395-880A-0842A16B9856}" type="pres">
      <dgm:prSet presAssocID="{DBA81BDE-190F-4833-893E-F9B9F7387598}" presName="topSpace" presStyleCnt="0"/>
      <dgm:spPr/>
    </dgm:pt>
    <dgm:pt modelId="{BE848BC0-907F-4533-8464-2D19ABBF7483}" type="pres">
      <dgm:prSet presAssocID="{DBA81BDE-190F-4833-893E-F9B9F7387598}" presName="firstComp" presStyleCnt="0"/>
      <dgm:spPr/>
    </dgm:pt>
    <dgm:pt modelId="{1440AC96-50AC-48FC-ABE3-234C48A61875}" type="pres">
      <dgm:prSet presAssocID="{DBA81BDE-190F-4833-893E-F9B9F7387598}" presName="firstChild" presStyleLbl="bgAccFollowNode1" presStyleIdx="0" presStyleCnt="1" custScaleX="122275" custLinFactNeighborX="-5801" custLinFactNeighborY="4002"/>
      <dgm:spPr/>
      <dgm:t>
        <a:bodyPr/>
        <a:lstStyle/>
        <a:p>
          <a:endParaRPr lang="ru-RU"/>
        </a:p>
      </dgm:t>
    </dgm:pt>
    <dgm:pt modelId="{58F3746F-9948-4D52-BE44-045A5EBC3B51}" type="pres">
      <dgm:prSet presAssocID="{DBA81BDE-190F-4833-893E-F9B9F7387598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D54036-8264-4E71-A85C-9EEF280A61AB}" type="pres">
      <dgm:prSet presAssocID="{DBA81BDE-190F-4833-893E-F9B9F7387598}" presName="negSpace" presStyleCnt="0"/>
      <dgm:spPr/>
    </dgm:pt>
    <dgm:pt modelId="{E0F4B225-6D23-4CE8-B6F7-385BB4A0CB72}" type="pres">
      <dgm:prSet presAssocID="{DBA81BDE-190F-4833-893E-F9B9F7387598}" presName="circle" presStyleLbl="node1" presStyleIdx="0" presStyleCnt="1" custLinFactNeighborX="-32576" custLinFactNeighborY="8469"/>
      <dgm:spPr/>
      <dgm:t>
        <a:bodyPr/>
        <a:lstStyle/>
        <a:p>
          <a:endParaRPr lang="ru-RU"/>
        </a:p>
      </dgm:t>
    </dgm:pt>
  </dgm:ptLst>
  <dgm:cxnLst>
    <dgm:cxn modelId="{23B0F06C-93F3-429E-AE45-F3F0A190A00D}" srcId="{2287331C-7F41-4486-A730-6D013A6BBFE5}" destId="{DBA81BDE-190F-4833-893E-F9B9F7387598}" srcOrd="0" destOrd="0" parTransId="{AD96C1CB-E3F8-485A-A8D9-AB90697272DA}" sibTransId="{DD8BC617-8C4F-4609-AD7B-FEFC11CFC9F6}"/>
    <dgm:cxn modelId="{E168AE13-A429-4875-810F-26E3FB3AD737}" type="presOf" srcId="{2287331C-7F41-4486-A730-6D013A6BBFE5}" destId="{9CDE51EB-A3C0-4166-BB63-12A9618051C1}" srcOrd="0" destOrd="0" presId="urn:microsoft.com/office/officeart/2005/8/layout/hList9"/>
    <dgm:cxn modelId="{2ED34A13-70F4-466B-8025-643296C334C9}" srcId="{DBA81BDE-190F-4833-893E-F9B9F7387598}" destId="{387C0018-1003-4863-A9A1-2F8C1BF8C507}" srcOrd="0" destOrd="0" parTransId="{DD376EBB-8B60-4743-B4F2-FC0B3E7B9BF7}" sibTransId="{775993F4-82DA-4C9C-B739-CDA924C169E3}"/>
    <dgm:cxn modelId="{14376F65-46AF-4B92-B7EC-6F4EC7A1826E}" type="presOf" srcId="{387C0018-1003-4863-A9A1-2F8C1BF8C507}" destId="{1440AC96-50AC-48FC-ABE3-234C48A61875}" srcOrd="0" destOrd="0" presId="urn:microsoft.com/office/officeart/2005/8/layout/hList9"/>
    <dgm:cxn modelId="{10192FD2-D89F-4A25-B368-4DB9D1129BE4}" type="presOf" srcId="{387C0018-1003-4863-A9A1-2F8C1BF8C507}" destId="{58F3746F-9948-4D52-BE44-045A5EBC3B51}" srcOrd="1" destOrd="0" presId="urn:microsoft.com/office/officeart/2005/8/layout/hList9"/>
    <dgm:cxn modelId="{59EC99F4-34BB-47C3-BC6D-063CE21B50AE}" type="presOf" srcId="{DBA81BDE-190F-4833-893E-F9B9F7387598}" destId="{E0F4B225-6D23-4CE8-B6F7-385BB4A0CB72}" srcOrd="0" destOrd="0" presId="urn:microsoft.com/office/officeart/2005/8/layout/hList9"/>
    <dgm:cxn modelId="{2D59AB48-D898-4528-9EE5-B544EC132792}" type="presParOf" srcId="{9CDE51EB-A3C0-4166-BB63-12A9618051C1}" destId="{A69F4CFD-891F-44BA-9FDB-079BC82D51A1}" srcOrd="0" destOrd="0" presId="urn:microsoft.com/office/officeart/2005/8/layout/hList9"/>
    <dgm:cxn modelId="{187D4481-5E46-4652-B55A-667EF77BD625}" type="presParOf" srcId="{9CDE51EB-A3C0-4166-BB63-12A9618051C1}" destId="{BB63E0E0-7A20-4F37-8055-E5D686E0C092}" srcOrd="1" destOrd="0" presId="urn:microsoft.com/office/officeart/2005/8/layout/hList9"/>
    <dgm:cxn modelId="{F7000F09-C39C-46B3-BF43-852D546EB2C7}" type="presParOf" srcId="{BB63E0E0-7A20-4F37-8055-E5D686E0C092}" destId="{B3A462B6-6283-4395-880A-0842A16B9856}" srcOrd="0" destOrd="0" presId="urn:microsoft.com/office/officeart/2005/8/layout/hList9"/>
    <dgm:cxn modelId="{285ECB08-A50E-403D-9028-E401670C2A7A}" type="presParOf" srcId="{BB63E0E0-7A20-4F37-8055-E5D686E0C092}" destId="{BE848BC0-907F-4533-8464-2D19ABBF7483}" srcOrd="1" destOrd="0" presId="urn:microsoft.com/office/officeart/2005/8/layout/hList9"/>
    <dgm:cxn modelId="{0105ABF5-EA42-4049-B4B3-27C26F9FB145}" type="presParOf" srcId="{BE848BC0-907F-4533-8464-2D19ABBF7483}" destId="{1440AC96-50AC-48FC-ABE3-234C48A61875}" srcOrd="0" destOrd="0" presId="urn:microsoft.com/office/officeart/2005/8/layout/hList9"/>
    <dgm:cxn modelId="{3D6A93CF-D888-4D5B-B9A4-FD98C9D8D8D2}" type="presParOf" srcId="{BE848BC0-907F-4533-8464-2D19ABBF7483}" destId="{58F3746F-9948-4D52-BE44-045A5EBC3B51}" srcOrd="1" destOrd="0" presId="urn:microsoft.com/office/officeart/2005/8/layout/hList9"/>
    <dgm:cxn modelId="{4B768CB6-A0DD-4112-809B-9E38A5D03D7C}" type="presParOf" srcId="{9CDE51EB-A3C0-4166-BB63-12A9618051C1}" destId="{F9D54036-8264-4E71-A85C-9EEF280A61AB}" srcOrd="2" destOrd="0" presId="urn:microsoft.com/office/officeart/2005/8/layout/hList9"/>
    <dgm:cxn modelId="{51CC5C27-51BC-4ECB-9B66-2995B4F0A23D}" type="presParOf" srcId="{9CDE51EB-A3C0-4166-BB63-12A9618051C1}" destId="{E0F4B225-6D23-4CE8-B6F7-385BB4A0CB72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7AF8F6-98E5-405C-B254-0EF3E7A4DA0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EB775B-7A33-40FA-A380-7068F37C2A60}">
      <dgm:prSet phldrT="[Текст]" custT="1"/>
      <dgm:spPr/>
      <dgm:t>
        <a:bodyPr/>
        <a:lstStyle/>
        <a:p>
          <a:pPr algn="ctr"/>
          <a:r>
            <a:rPr lang="ru-RU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Обзорность снимков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9B24B4-E4D1-4ACF-9CBA-E3A73FC50807}" type="parTrans" cxnId="{387E3873-7741-4FB7-9190-F7243BEAE145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34F7A8-4F30-4D5B-885B-6EB9DABD7397}" type="sibTrans" cxnId="{387E3873-7741-4FB7-9190-F7243BEAE145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B065C2-51FF-4865-BC33-1759EF4F74D7}">
      <dgm:prSet phldrT="[Текст]" custT="1"/>
      <dgm:spPr/>
      <dgm:t>
        <a:bodyPr/>
        <a:lstStyle/>
        <a:p>
          <a:pPr algn="just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обеспечивается охватом боль­ших площадей. При этом обширные регионы покрыва­ются съемкой единовременно при одних и тех же ус­ловиях. </a:t>
          </a:r>
        </a:p>
      </dgm:t>
    </dgm:pt>
    <dgm:pt modelId="{7F912138-E34B-4EA2-B711-4BCAB80BBBC3}" type="parTrans" cxnId="{2157B058-BC38-4C86-9F56-EB3638CF642D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6E732C-D9C3-4B37-AB5B-6FF18119E073}" type="sibTrans" cxnId="{2157B058-BC38-4C86-9F56-EB3638CF642D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66DE8B-DA87-44EE-9CC8-36A985057940}">
      <dgm:prSet phldrT="[Текст]" custT="1"/>
      <dgm:spPr/>
      <dgm:t>
        <a:bodyPr/>
        <a:lstStyle/>
        <a:p>
          <a:pPr algn="just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В результате появляется возможность вести исследования в глобальном и даже планетарном мас­штабе.</a:t>
          </a:r>
        </a:p>
      </dgm:t>
    </dgm:pt>
    <dgm:pt modelId="{65167C9E-D9EF-49A0-9137-B60DBB3739FE}" type="parTrans" cxnId="{525B9E23-DDB6-40C2-86B1-54EC95A0C514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7BF03C-6517-4664-85D1-AF5A62B80961}" type="sibTrans" cxnId="{525B9E23-DDB6-40C2-86B1-54EC95A0C514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7F5E21-A2D0-4A78-9789-AD426EF0B4AE}">
      <dgm:prSet phldrT="[Текст]" custT="1"/>
      <dgm:spPr/>
      <dgm:t>
        <a:bodyPr/>
        <a:lstStyle/>
        <a:p>
          <a:r>
            <a:rPr lang="ru-RU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Комплексное отображение компонентов геосферы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5E3A8E-FF67-4986-BF35-8A5401553F25}" type="parTrans" cxnId="{2D5EF7CF-F20A-43FF-8019-3EC30514AF4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398E6C-41FF-41D0-AC7E-5AF5C734754A}" type="sibTrans" cxnId="{2D5EF7CF-F20A-43FF-8019-3EC30514AF4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00F434-1031-4A40-8B9F-87FFC334BFC6}">
      <dgm:prSet phldrT="[Текст]" custT="1"/>
      <dgm:spPr/>
      <dgm:t>
        <a:bodyPr/>
        <a:lstStyle/>
        <a:p>
          <a:pPr algn="just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На снимках одновременно отображаются различные компоненты геосферы — литосфера, гидросфера, био­сфера, атмосфера, что позволяет изучать их взаимодей­ствие и взаимосвязи.</a:t>
          </a:r>
        </a:p>
      </dgm:t>
    </dgm:pt>
    <dgm:pt modelId="{8E3B7404-F8EA-4FFB-A850-3B707109FB0A}" type="parTrans" cxnId="{62CAD055-B7F3-4829-BE5B-59101D1BBCB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55F6AC-3A82-4A0B-A233-4042AEEF00D4}" type="sibTrans" cxnId="{62CAD055-B7F3-4829-BE5B-59101D1BBCB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14A8B-5863-4AFA-A264-6637B9C2A232}">
      <dgm:prSet phldrT="[Текст]" custT="1"/>
      <dgm:spPr/>
      <dgm:t>
        <a:bodyPr/>
        <a:lstStyle/>
        <a:p>
          <a:r>
            <a:rPr lang="ru-RU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Регулярная повторяемость съемка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A71BD4-6D6B-4BC9-A700-3AF9269A01B1}" type="parTrans" cxnId="{D96A131F-90A7-4A89-9E9D-8AB42CDEEBB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026710-B9F6-42F5-8C9E-655FDDBAB3CE}" type="sibTrans" cxnId="{D96A131F-90A7-4A89-9E9D-8AB42CDEEBB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6E4FBC-A106-4FE4-A5A5-CBF9F7030EAD}">
      <dgm:prSet phldrT="[Текст]" custT="1"/>
      <dgm:spPr/>
      <dgm:t>
        <a:bodyPr/>
        <a:lstStyle/>
        <a:p>
          <a:pPr algn="just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Интервалы между съемками могут составлять годы, месяцы, часы, минуты. При этом обеспечивается получение снимков на одну и ту же территорию при одинаковых условиях, что очень важно при организации мониторинговых исследований.</a:t>
          </a:r>
        </a:p>
      </dgm:t>
    </dgm:pt>
    <dgm:pt modelId="{4310BEDB-933B-4903-8554-6FD9574B1552}" type="parTrans" cxnId="{CD33A95F-D411-4214-B0D0-5757B73207A4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7A413C-4275-4A0B-8C8D-4E499E04FECA}" type="sibTrans" cxnId="{CD33A95F-D411-4214-B0D0-5757B73207A4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48D66E-4317-4D76-A2E1-F87D75E2D039}" type="pres">
      <dgm:prSet presAssocID="{897AF8F6-98E5-405C-B254-0EF3E7A4DA0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3570D2-D345-4180-83E1-1D9E35D633AE}" type="pres">
      <dgm:prSet presAssocID="{B0EB775B-7A33-40FA-A380-7068F37C2A60}" presName="composite" presStyleCnt="0"/>
      <dgm:spPr/>
    </dgm:pt>
    <dgm:pt modelId="{25764F4E-A1FC-44AF-B049-4FEAD2921E49}" type="pres">
      <dgm:prSet presAssocID="{B0EB775B-7A33-40FA-A380-7068F37C2A6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44CCCE-B2C7-427A-9CD1-0C526111B68B}" type="pres">
      <dgm:prSet presAssocID="{B0EB775B-7A33-40FA-A380-7068F37C2A6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2CFF8F-9E01-4C35-A8F6-B3B464CDC58D}" type="pres">
      <dgm:prSet presAssocID="{5334F7A8-4F30-4D5B-885B-6EB9DABD7397}" presName="space" presStyleCnt="0"/>
      <dgm:spPr/>
    </dgm:pt>
    <dgm:pt modelId="{8710FFAC-A0B8-4CFD-BBE8-891AD85BDD7B}" type="pres">
      <dgm:prSet presAssocID="{197F5E21-A2D0-4A78-9789-AD426EF0B4AE}" presName="composite" presStyleCnt="0"/>
      <dgm:spPr/>
    </dgm:pt>
    <dgm:pt modelId="{8915C728-5026-43E7-A42E-FBBABE55B695}" type="pres">
      <dgm:prSet presAssocID="{197F5E21-A2D0-4A78-9789-AD426EF0B4A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2C171E-2AD2-4BBB-95AB-02D4D7F8CA08}" type="pres">
      <dgm:prSet presAssocID="{197F5E21-A2D0-4A78-9789-AD426EF0B4A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07A12C-D1B5-486A-B13E-974A93AE2A1F}" type="pres">
      <dgm:prSet presAssocID="{BF398E6C-41FF-41D0-AC7E-5AF5C734754A}" presName="space" presStyleCnt="0"/>
      <dgm:spPr/>
    </dgm:pt>
    <dgm:pt modelId="{3B0B37CA-BB28-496A-BEC7-E59BDABED626}" type="pres">
      <dgm:prSet presAssocID="{6FE14A8B-5863-4AFA-A264-6637B9C2A232}" presName="composite" presStyleCnt="0"/>
      <dgm:spPr/>
    </dgm:pt>
    <dgm:pt modelId="{0BBF7423-7A29-45A1-9450-09EBBA038D44}" type="pres">
      <dgm:prSet presAssocID="{6FE14A8B-5863-4AFA-A264-6637B9C2A23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ECF734-ED0C-4874-B6B3-7A8768B0D557}" type="pres">
      <dgm:prSet presAssocID="{6FE14A8B-5863-4AFA-A264-6637B9C2A23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EA9210-27A1-481C-8080-10EC84EF0D28}" type="presOf" srcId="{22B065C2-51FF-4865-BC33-1759EF4F74D7}" destId="{5C44CCCE-B2C7-427A-9CD1-0C526111B68B}" srcOrd="0" destOrd="0" presId="urn:microsoft.com/office/officeart/2005/8/layout/hList1"/>
    <dgm:cxn modelId="{E405AB8B-019D-4CA1-854C-951DDB4D80F4}" type="presOf" srcId="{096E4FBC-A106-4FE4-A5A5-CBF9F7030EAD}" destId="{39ECF734-ED0C-4874-B6B3-7A8768B0D557}" srcOrd="0" destOrd="0" presId="urn:microsoft.com/office/officeart/2005/8/layout/hList1"/>
    <dgm:cxn modelId="{D96A131F-90A7-4A89-9E9D-8AB42CDEEBB9}" srcId="{897AF8F6-98E5-405C-B254-0EF3E7A4DA0F}" destId="{6FE14A8B-5863-4AFA-A264-6637B9C2A232}" srcOrd="2" destOrd="0" parTransId="{B2A71BD4-6D6B-4BC9-A700-3AF9269A01B1}" sibTransId="{34026710-B9F6-42F5-8C9E-655FDDBAB3CE}"/>
    <dgm:cxn modelId="{74C34D3B-ABBD-4035-B2C6-7C84CEC57AED}" type="presOf" srcId="{897AF8F6-98E5-405C-B254-0EF3E7A4DA0F}" destId="{5048D66E-4317-4D76-A2E1-F87D75E2D039}" srcOrd="0" destOrd="0" presId="urn:microsoft.com/office/officeart/2005/8/layout/hList1"/>
    <dgm:cxn modelId="{387E3873-7741-4FB7-9190-F7243BEAE145}" srcId="{897AF8F6-98E5-405C-B254-0EF3E7A4DA0F}" destId="{B0EB775B-7A33-40FA-A380-7068F37C2A60}" srcOrd="0" destOrd="0" parTransId="{669B24B4-E4D1-4ACF-9CBA-E3A73FC50807}" sibTransId="{5334F7A8-4F30-4D5B-885B-6EB9DABD7397}"/>
    <dgm:cxn modelId="{AA5AACCE-C31B-42EB-BF1D-D2375F4AE4E4}" type="presOf" srcId="{B0EB775B-7A33-40FA-A380-7068F37C2A60}" destId="{25764F4E-A1FC-44AF-B049-4FEAD2921E49}" srcOrd="0" destOrd="0" presId="urn:microsoft.com/office/officeart/2005/8/layout/hList1"/>
    <dgm:cxn modelId="{CEB90049-B13A-476C-96E8-A9C6649D370E}" type="presOf" srcId="{0866DE8B-DA87-44EE-9CC8-36A985057940}" destId="{5C44CCCE-B2C7-427A-9CD1-0C526111B68B}" srcOrd="0" destOrd="1" presId="urn:microsoft.com/office/officeart/2005/8/layout/hList1"/>
    <dgm:cxn modelId="{525B9E23-DDB6-40C2-86B1-54EC95A0C514}" srcId="{B0EB775B-7A33-40FA-A380-7068F37C2A60}" destId="{0866DE8B-DA87-44EE-9CC8-36A985057940}" srcOrd="1" destOrd="0" parTransId="{65167C9E-D9EF-49A0-9137-B60DBB3739FE}" sibTransId="{6A7BF03C-6517-4664-85D1-AF5A62B80961}"/>
    <dgm:cxn modelId="{2D5EF7CF-F20A-43FF-8019-3EC30514AF41}" srcId="{897AF8F6-98E5-405C-B254-0EF3E7A4DA0F}" destId="{197F5E21-A2D0-4A78-9789-AD426EF0B4AE}" srcOrd="1" destOrd="0" parTransId="{365E3A8E-FF67-4986-BF35-8A5401553F25}" sibTransId="{BF398E6C-41FF-41D0-AC7E-5AF5C734754A}"/>
    <dgm:cxn modelId="{34BB60C0-14C4-47FC-A700-096A31F240DB}" type="presOf" srcId="{6FE14A8B-5863-4AFA-A264-6637B9C2A232}" destId="{0BBF7423-7A29-45A1-9450-09EBBA038D44}" srcOrd="0" destOrd="0" presId="urn:microsoft.com/office/officeart/2005/8/layout/hList1"/>
    <dgm:cxn modelId="{2157B058-BC38-4C86-9F56-EB3638CF642D}" srcId="{B0EB775B-7A33-40FA-A380-7068F37C2A60}" destId="{22B065C2-51FF-4865-BC33-1759EF4F74D7}" srcOrd="0" destOrd="0" parTransId="{7F912138-E34B-4EA2-B711-4BCAB80BBBC3}" sibTransId="{336E732C-D9C3-4B37-AB5B-6FF18119E073}"/>
    <dgm:cxn modelId="{62CAD055-B7F3-4829-BE5B-59101D1BBCB0}" srcId="{197F5E21-A2D0-4A78-9789-AD426EF0B4AE}" destId="{7200F434-1031-4A40-8B9F-87FFC334BFC6}" srcOrd="0" destOrd="0" parTransId="{8E3B7404-F8EA-4FFB-A850-3B707109FB0A}" sibTransId="{3A55F6AC-3A82-4A0B-A233-4042AEEF00D4}"/>
    <dgm:cxn modelId="{6AE3579A-0D34-4F82-9F14-F7B82976FFE6}" type="presOf" srcId="{7200F434-1031-4A40-8B9F-87FFC334BFC6}" destId="{7D2C171E-2AD2-4BBB-95AB-02D4D7F8CA08}" srcOrd="0" destOrd="0" presId="urn:microsoft.com/office/officeart/2005/8/layout/hList1"/>
    <dgm:cxn modelId="{BF287258-1594-4636-AAEE-1125BAE9EAD8}" type="presOf" srcId="{197F5E21-A2D0-4A78-9789-AD426EF0B4AE}" destId="{8915C728-5026-43E7-A42E-FBBABE55B695}" srcOrd="0" destOrd="0" presId="urn:microsoft.com/office/officeart/2005/8/layout/hList1"/>
    <dgm:cxn modelId="{CD33A95F-D411-4214-B0D0-5757B73207A4}" srcId="{6FE14A8B-5863-4AFA-A264-6637B9C2A232}" destId="{096E4FBC-A106-4FE4-A5A5-CBF9F7030EAD}" srcOrd="0" destOrd="0" parTransId="{4310BEDB-933B-4903-8554-6FD9574B1552}" sibTransId="{E87A413C-4275-4A0B-8C8D-4E499E04FECA}"/>
    <dgm:cxn modelId="{534A26BB-8139-4F8E-BC92-B815828AAFD2}" type="presParOf" srcId="{5048D66E-4317-4D76-A2E1-F87D75E2D039}" destId="{303570D2-D345-4180-83E1-1D9E35D633AE}" srcOrd="0" destOrd="0" presId="urn:microsoft.com/office/officeart/2005/8/layout/hList1"/>
    <dgm:cxn modelId="{DCE1AFEB-9718-4A1A-A2A2-E74A8DE43637}" type="presParOf" srcId="{303570D2-D345-4180-83E1-1D9E35D633AE}" destId="{25764F4E-A1FC-44AF-B049-4FEAD2921E49}" srcOrd="0" destOrd="0" presId="urn:microsoft.com/office/officeart/2005/8/layout/hList1"/>
    <dgm:cxn modelId="{648BE110-3A19-4A10-937D-0DFBA7739D89}" type="presParOf" srcId="{303570D2-D345-4180-83E1-1D9E35D633AE}" destId="{5C44CCCE-B2C7-427A-9CD1-0C526111B68B}" srcOrd="1" destOrd="0" presId="urn:microsoft.com/office/officeart/2005/8/layout/hList1"/>
    <dgm:cxn modelId="{8B96E37F-6E32-4F27-8E39-C06A7BE8BF3D}" type="presParOf" srcId="{5048D66E-4317-4D76-A2E1-F87D75E2D039}" destId="{8F2CFF8F-9E01-4C35-A8F6-B3B464CDC58D}" srcOrd="1" destOrd="0" presId="urn:microsoft.com/office/officeart/2005/8/layout/hList1"/>
    <dgm:cxn modelId="{BC1329E0-8371-4E89-9A57-A097BA2CFCE3}" type="presParOf" srcId="{5048D66E-4317-4D76-A2E1-F87D75E2D039}" destId="{8710FFAC-A0B8-4CFD-BBE8-891AD85BDD7B}" srcOrd="2" destOrd="0" presId="urn:microsoft.com/office/officeart/2005/8/layout/hList1"/>
    <dgm:cxn modelId="{7E40498E-86F7-42D9-A236-8B0F62FAA9FE}" type="presParOf" srcId="{8710FFAC-A0B8-4CFD-BBE8-891AD85BDD7B}" destId="{8915C728-5026-43E7-A42E-FBBABE55B695}" srcOrd="0" destOrd="0" presId="urn:microsoft.com/office/officeart/2005/8/layout/hList1"/>
    <dgm:cxn modelId="{E3193CBB-519D-4F9E-8D2B-8CD4CF18DA52}" type="presParOf" srcId="{8710FFAC-A0B8-4CFD-BBE8-891AD85BDD7B}" destId="{7D2C171E-2AD2-4BBB-95AB-02D4D7F8CA08}" srcOrd="1" destOrd="0" presId="urn:microsoft.com/office/officeart/2005/8/layout/hList1"/>
    <dgm:cxn modelId="{9873BFF3-9C38-4144-B863-5FC6A1CDCBD2}" type="presParOf" srcId="{5048D66E-4317-4D76-A2E1-F87D75E2D039}" destId="{EC07A12C-D1B5-486A-B13E-974A93AE2A1F}" srcOrd="3" destOrd="0" presId="urn:microsoft.com/office/officeart/2005/8/layout/hList1"/>
    <dgm:cxn modelId="{6D080964-02A7-4DCC-A58E-7A95AE2C86CA}" type="presParOf" srcId="{5048D66E-4317-4D76-A2E1-F87D75E2D039}" destId="{3B0B37CA-BB28-496A-BEC7-E59BDABED626}" srcOrd="4" destOrd="0" presId="urn:microsoft.com/office/officeart/2005/8/layout/hList1"/>
    <dgm:cxn modelId="{77FBA80C-AB0F-4712-A0BE-1DE2059F61D7}" type="presParOf" srcId="{3B0B37CA-BB28-496A-BEC7-E59BDABED626}" destId="{0BBF7423-7A29-45A1-9450-09EBBA038D44}" srcOrd="0" destOrd="0" presId="urn:microsoft.com/office/officeart/2005/8/layout/hList1"/>
    <dgm:cxn modelId="{D7FD7C1D-81B1-45A4-BF4C-4C6415FF3CA4}" type="presParOf" srcId="{3B0B37CA-BB28-496A-BEC7-E59BDABED626}" destId="{39ECF734-ED0C-4874-B6B3-7A8768B0D55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DEBCAC-83B8-4243-AA92-C716E46A6A79}" type="doc">
      <dgm:prSet loTypeId="urn:microsoft.com/office/officeart/2005/8/layout/matrix1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D36F235-7604-4F03-B2E7-4731C0574512}">
      <dgm:prSet phldrT="[Текст]" custT="1"/>
      <dgm:spPr/>
      <dgm:t>
        <a:bodyPr/>
        <a:lstStyle/>
        <a:p>
          <a:pPr algn="ctr"/>
          <a:r>
            <a:rPr lang="ru-RU" sz="2400" i="1" dirty="0">
              <a:latin typeface="Times New Roman" panose="02020603050405020304" pitchFamily="18" charset="0"/>
              <a:cs typeface="Times New Roman" panose="02020603050405020304" pitchFamily="18" charset="0"/>
            </a:rPr>
            <a:t>Генерализация изображения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BBE37B-554C-432E-84C8-D4992F0951DA}" type="parTrans" cxnId="{4D809FE6-404F-46FC-AACF-AC83E1837204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DDE4AB-CBEE-4453-94F4-CF587D1DBB04}" type="sibTrans" cxnId="{4D809FE6-404F-46FC-AACF-AC83E1837204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C65084-4BE6-4FAA-944D-796471D54B33}">
      <dgm:prSet phldrT="[Текст]" custT="1"/>
      <dgm:spPr/>
      <dgm:t>
        <a:bodyPr/>
        <a:lstStyle/>
        <a:p>
          <a:pPr algn="just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заключается в значи­тельной обобщенности изображения. Характер геомет­рического и тонового обобщения рисунка зависит от ряда факторов, как технических (масштаб, разрешение снимка, метод съемки, спектральный диапазон), так и природных (влияние атмосферы, особенности терри­тории).</a:t>
          </a:r>
        </a:p>
      </dgm:t>
    </dgm:pt>
    <dgm:pt modelId="{E81DB3A5-08B6-4448-A937-2B56FA559390}" type="parTrans" cxnId="{A8C336F1-8965-460D-BDA1-23A45149A04E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DC2C1C-83D9-46F1-AF8F-1FDF828556D8}" type="sibTrans" cxnId="{A8C336F1-8965-460D-BDA1-23A45149A04E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4305E6-BBEA-4E1E-9E4F-499F3B049A9B}">
      <dgm:prSet phldrT="[Текст]"/>
      <dgm:spPr/>
      <dgm:t>
        <a:bodyPr/>
        <a:lstStyle/>
        <a:p>
          <a:pPr algn="just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В результате генерализации спрямляются линии, происходит упрощение форм, обобщение цветов и то­нов, черные и белые тона заменяются менее контраст­ными. Изображение многих объектов земной поверхно­сти освобождается от частностей, в то же время разрозненные детали объединяются в единое целое, поэтому выступают на первый план наиболее важные свойства объектов. Это важно при ландшафтных ис­следованиях для выявления различных уровней ланд­шафтных структур.</a:t>
          </a:r>
        </a:p>
      </dgm:t>
    </dgm:pt>
    <dgm:pt modelId="{F7C9C724-C908-427C-9FAB-0A4F02879CEA}" type="parTrans" cxnId="{434CAEF6-AACF-49BE-AA08-A76FD2E284E6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827607-C3A2-4E54-8F1D-7BFFBB238007}" type="sibTrans" cxnId="{434CAEF6-AACF-49BE-AA08-A76FD2E284E6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0C2245-3C76-4CBE-A110-3F634EA0716A}">
      <dgm:prSet phldrT="[Текст]" custT="1"/>
      <dgm:spPr/>
      <dgm:t>
        <a:bodyPr/>
        <a:lstStyle/>
        <a:p>
          <a:pPr algn="just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Необходимая степень генерализации достигается специальными средствами. Например, подбором соответ­ствующего масштаба снимка. Влияние генерализации на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дешифрируемость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может быть как положительным, так и отрицательным. </a:t>
          </a:r>
        </a:p>
      </dgm:t>
    </dgm:pt>
    <dgm:pt modelId="{7217C2B9-45EC-4E31-A391-E8016228D0AA}" type="parTrans" cxnId="{219050A9-5E0E-4DB9-91FC-057CA0AD682D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8457AD-3A19-40F0-A40B-CB757E4EDE1E}" type="sibTrans" cxnId="{219050A9-5E0E-4DB9-91FC-057CA0AD682D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407C3F-DE6B-470C-8E11-8170EA1B3758}">
      <dgm:prSet phldrT="[Текст]" custT="1"/>
      <dgm:spPr/>
      <dgm:t>
        <a:bodyPr/>
        <a:lstStyle/>
        <a:p>
          <a:pPr algn="just"/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 одной стороны, сильное обобще­ние изображения уменьшает возможность точного кар­тографирования и может привести к ошибкам. С дру­гой стороны, это является важным достоинством снимков, так как в результате генерализации появля­ется новое содержание и космические снимки можно использовать непосредственно для тематического кар­тографирования.</a:t>
          </a:r>
        </a:p>
      </dgm:t>
    </dgm:pt>
    <dgm:pt modelId="{86408394-4958-449D-BCCF-D3BA5C281445}" type="parTrans" cxnId="{76DF2344-023D-4454-AA1E-F30AA56D2775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5C6111-B134-46F3-9D63-6607951255E2}" type="sibTrans" cxnId="{76DF2344-023D-4454-AA1E-F30AA56D2775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07BF19-3003-4875-A9B6-CE81DB76C714}" type="pres">
      <dgm:prSet presAssocID="{42DEBCAC-83B8-4243-AA92-C716E46A6A7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F3B95E-95C0-4128-864E-27CE24FE06CD}" type="pres">
      <dgm:prSet presAssocID="{42DEBCAC-83B8-4243-AA92-C716E46A6A79}" presName="matrix" presStyleCnt="0"/>
      <dgm:spPr/>
    </dgm:pt>
    <dgm:pt modelId="{2EF10609-9484-4C9D-AE6B-EE9CD05F392C}" type="pres">
      <dgm:prSet presAssocID="{42DEBCAC-83B8-4243-AA92-C716E46A6A79}" presName="tile1" presStyleLbl="node1" presStyleIdx="0" presStyleCnt="4"/>
      <dgm:spPr/>
      <dgm:t>
        <a:bodyPr/>
        <a:lstStyle/>
        <a:p>
          <a:endParaRPr lang="ru-RU"/>
        </a:p>
      </dgm:t>
    </dgm:pt>
    <dgm:pt modelId="{390F3B49-FBBD-4266-AA6D-44CF1DBE44CC}" type="pres">
      <dgm:prSet presAssocID="{42DEBCAC-83B8-4243-AA92-C716E46A6A7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492010-D5F4-4C80-BA59-23E15253DE0F}" type="pres">
      <dgm:prSet presAssocID="{42DEBCAC-83B8-4243-AA92-C716E46A6A79}" presName="tile2" presStyleLbl="node1" presStyleIdx="1" presStyleCnt="4"/>
      <dgm:spPr/>
      <dgm:t>
        <a:bodyPr/>
        <a:lstStyle/>
        <a:p>
          <a:endParaRPr lang="ru-RU"/>
        </a:p>
      </dgm:t>
    </dgm:pt>
    <dgm:pt modelId="{AA9C690F-FD1B-45AB-ACBA-28502BFB1ED2}" type="pres">
      <dgm:prSet presAssocID="{42DEBCAC-83B8-4243-AA92-C716E46A6A7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904FB7-9FB3-4A94-B39B-A7CDEAE094B0}" type="pres">
      <dgm:prSet presAssocID="{42DEBCAC-83B8-4243-AA92-C716E46A6A79}" presName="tile3" presStyleLbl="node1" presStyleIdx="2" presStyleCnt="4"/>
      <dgm:spPr/>
      <dgm:t>
        <a:bodyPr/>
        <a:lstStyle/>
        <a:p>
          <a:endParaRPr lang="ru-RU"/>
        </a:p>
      </dgm:t>
    </dgm:pt>
    <dgm:pt modelId="{1C4496AA-FCA7-4284-A0C9-A6953FA3B813}" type="pres">
      <dgm:prSet presAssocID="{42DEBCAC-83B8-4243-AA92-C716E46A6A7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1C9340-B001-4E8F-83B8-395E13539D4A}" type="pres">
      <dgm:prSet presAssocID="{42DEBCAC-83B8-4243-AA92-C716E46A6A79}" presName="tile4" presStyleLbl="node1" presStyleIdx="3" presStyleCnt="4"/>
      <dgm:spPr/>
      <dgm:t>
        <a:bodyPr/>
        <a:lstStyle/>
        <a:p>
          <a:endParaRPr lang="ru-RU"/>
        </a:p>
      </dgm:t>
    </dgm:pt>
    <dgm:pt modelId="{0A4C8B89-C92B-4612-A123-3FB2089145D3}" type="pres">
      <dgm:prSet presAssocID="{42DEBCAC-83B8-4243-AA92-C716E46A6A7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DEED74-B754-4114-AB06-D76FC6CC8757}" type="pres">
      <dgm:prSet presAssocID="{42DEBCAC-83B8-4243-AA92-C716E46A6A79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88BD38E7-7373-4AA4-AB07-72A2AE5BAB3A}" type="presOf" srcId="{11C65084-4BE6-4FAA-944D-796471D54B33}" destId="{2EF10609-9484-4C9D-AE6B-EE9CD05F392C}" srcOrd="0" destOrd="0" presId="urn:microsoft.com/office/officeart/2005/8/layout/matrix1"/>
    <dgm:cxn modelId="{E54CD547-DC5F-451B-95D3-8C302E8F584F}" type="presOf" srcId="{76407C3F-DE6B-470C-8E11-8170EA1B3758}" destId="{0A4C8B89-C92B-4612-A123-3FB2089145D3}" srcOrd="1" destOrd="0" presId="urn:microsoft.com/office/officeart/2005/8/layout/matrix1"/>
    <dgm:cxn modelId="{434CAEF6-AACF-49BE-AA08-A76FD2E284E6}" srcId="{0D36F235-7604-4F03-B2E7-4731C0574512}" destId="{A04305E6-BBEA-4E1E-9E4F-499F3B049A9B}" srcOrd="1" destOrd="0" parTransId="{F7C9C724-C908-427C-9FAB-0A4F02879CEA}" sibTransId="{A4827607-C3A2-4E54-8F1D-7BFFBB238007}"/>
    <dgm:cxn modelId="{2EC7E399-BAE5-476C-B4CF-2D74BBDA09B3}" type="presOf" srcId="{A04305E6-BBEA-4E1E-9E4F-499F3B049A9B}" destId="{AA9C690F-FD1B-45AB-ACBA-28502BFB1ED2}" srcOrd="1" destOrd="0" presId="urn:microsoft.com/office/officeart/2005/8/layout/matrix1"/>
    <dgm:cxn modelId="{28574175-C074-4E2F-896A-85E8111D7A3B}" type="presOf" srcId="{0D36F235-7604-4F03-B2E7-4731C0574512}" destId="{A8DEED74-B754-4114-AB06-D76FC6CC8757}" srcOrd="0" destOrd="0" presId="urn:microsoft.com/office/officeart/2005/8/layout/matrix1"/>
    <dgm:cxn modelId="{AD8BF9B4-082D-4604-B382-2FDB1C3EB40F}" type="presOf" srcId="{670C2245-3C76-4CBE-A110-3F634EA0716A}" destId="{1C4496AA-FCA7-4284-A0C9-A6953FA3B813}" srcOrd="1" destOrd="0" presId="urn:microsoft.com/office/officeart/2005/8/layout/matrix1"/>
    <dgm:cxn modelId="{DF62190F-BCAB-4585-BCE1-4ADCF2DEA39D}" type="presOf" srcId="{76407C3F-DE6B-470C-8E11-8170EA1B3758}" destId="{471C9340-B001-4E8F-83B8-395E13539D4A}" srcOrd="0" destOrd="0" presId="urn:microsoft.com/office/officeart/2005/8/layout/matrix1"/>
    <dgm:cxn modelId="{AF10C729-BB1C-4270-9B48-6DAE04EB54DB}" type="presOf" srcId="{42DEBCAC-83B8-4243-AA92-C716E46A6A79}" destId="{3E07BF19-3003-4875-A9B6-CE81DB76C714}" srcOrd="0" destOrd="0" presId="urn:microsoft.com/office/officeart/2005/8/layout/matrix1"/>
    <dgm:cxn modelId="{32D1DADF-0EF2-40F3-BA5C-102B7CB671E3}" type="presOf" srcId="{670C2245-3C76-4CBE-A110-3F634EA0716A}" destId="{CE904FB7-9FB3-4A94-B39B-A7CDEAE094B0}" srcOrd="0" destOrd="0" presId="urn:microsoft.com/office/officeart/2005/8/layout/matrix1"/>
    <dgm:cxn modelId="{925D9A0E-20D9-4F5C-B763-FCEDDAFCA440}" type="presOf" srcId="{11C65084-4BE6-4FAA-944D-796471D54B33}" destId="{390F3B49-FBBD-4266-AA6D-44CF1DBE44CC}" srcOrd="1" destOrd="0" presId="urn:microsoft.com/office/officeart/2005/8/layout/matrix1"/>
    <dgm:cxn modelId="{D5AE13D3-F972-4A67-A34E-BCC980B7EB07}" type="presOf" srcId="{A04305E6-BBEA-4E1E-9E4F-499F3B049A9B}" destId="{D7492010-D5F4-4C80-BA59-23E15253DE0F}" srcOrd="0" destOrd="0" presId="urn:microsoft.com/office/officeart/2005/8/layout/matrix1"/>
    <dgm:cxn modelId="{76DF2344-023D-4454-AA1E-F30AA56D2775}" srcId="{0D36F235-7604-4F03-B2E7-4731C0574512}" destId="{76407C3F-DE6B-470C-8E11-8170EA1B3758}" srcOrd="3" destOrd="0" parTransId="{86408394-4958-449D-BCCF-D3BA5C281445}" sibTransId="{6B5C6111-B134-46F3-9D63-6607951255E2}"/>
    <dgm:cxn modelId="{219050A9-5E0E-4DB9-91FC-057CA0AD682D}" srcId="{0D36F235-7604-4F03-B2E7-4731C0574512}" destId="{670C2245-3C76-4CBE-A110-3F634EA0716A}" srcOrd="2" destOrd="0" parTransId="{7217C2B9-45EC-4E31-A391-E8016228D0AA}" sibTransId="{008457AD-3A19-40F0-A40B-CB757E4EDE1E}"/>
    <dgm:cxn modelId="{4D809FE6-404F-46FC-AACF-AC83E1837204}" srcId="{42DEBCAC-83B8-4243-AA92-C716E46A6A79}" destId="{0D36F235-7604-4F03-B2E7-4731C0574512}" srcOrd="0" destOrd="0" parTransId="{BFBBE37B-554C-432E-84C8-D4992F0951DA}" sibTransId="{1EDDE4AB-CBEE-4453-94F4-CF587D1DBB04}"/>
    <dgm:cxn modelId="{A8C336F1-8965-460D-BDA1-23A45149A04E}" srcId="{0D36F235-7604-4F03-B2E7-4731C0574512}" destId="{11C65084-4BE6-4FAA-944D-796471D54B33}" srcOrd="0" destOrd="0" parTransId="{E81DB3A5-08B6-4448-A937-2B56FA559390}" sibTransId="{19DC2C1C-83D9-46F1-AF8F-1FDF828556D8}"/>
    <dgm:cxn modelId="{F2BB6DF4-1D62-4C2D-8DA9-4B2551101CBB}" type="presParOf" srcId="{3E07BF19-3003-4875-A9B6-CE81DB76C714}" destId="{8AF3B95E-95C0-4128-864E-27CE24FE06CD}" srcOrd="0" destOrd="0" presId="urn:microsoft.com/office/officeart/2005/8/layout/matrix1"/>
    <dgm:cxn modelId="{01899656-D859-4FB0-A278-1FA3116B50FE}" type="presParOf" srcId="{8AF3B95E-95C0-4128-864E-27CE24FE06CD}" destId="{2EF10609-9484-4C9D-AE6B-EE9CD05F392C}" srcOrd="0" destOrd="0" presId="urn:microsoft.com/office/officeart/2005/8/layout/matrix1"/>
    <dgm:cxn modelId="{29A3A137-D96C-49CB-AF15-4191C631A5F9}" type="presParOf" srcId="{8AF3B95E-95C0-4128-864E-27CE24FE06CD}" destId="{390F3B49-FBBD-4266-AA6D-44CF1DBE44CC}" srcOrd="1" destOrd="0" presId="urn:microsoft.com/office/officeart/2005/8/layout/matrix1"/>
    <dgm:cxn modelId="{3CCC01A0-3C09-491F-826E-DB258477EA84}" type="presParOf" srcId="{8AF3B95E-95C0-4128-864E-27CE24FE06CD}" destId="{D7492010-D5F4-4C80-BA59-23E15253DE0F}" srcOrd="2" destOrd="0" presId="urn:microsoft.com/office/officeart/2005/8/layout/matrix1"/>
    <dgm:cxn modelId="{966A94CA-1C9C-40B9-9D5B-B62A95B164F6}" type="presParOf" srcId="{8AF3B95E-95C0-4128-864E-27CE24FE06CD}" destId="{AA9C690F-FD1B-45AB-ACBA-28502BFB1ED2}" srcOrd="3" destOrd="0" presId="urn:microsoft.com/office/officeart/2005/8/layout/matrix1"/>
    <dgm:cxn modelId="{9207287B-BC8D-4781-9E3C-083011E9E8E6}" type="presParOf" srcId="{8AF3B95E-95C0-4128-864E-27CE24FE06CD}" destId="{CE904FB7-9FB3-4A94-B39B-A7CDEAE094B0}" srcOrd="4" destOrd="0" presId="urn:microsoft.com/office/officeart/2005/8/layout/matrix1"/>
    <dgm:cxn modelId="{DC0234AA-30A7-4D70-822C-3785E8D59226}" type="presParOf" srcId="{8AF3B95E-95C0-4128-864E-27CE24FE06CD}" destId="{1C4496AA-FCA7-4284-A0C9-A6953FA3B813}" srcOrd="5" destOrd="0" presId="urn:microsoft.com/office/officeart/2005/8/layout/matrix1"/>
    <dgm:cxn modelId="{399617DC-4837-40F8-85D4-26F3E03A1AE4}" type="presParOf" srcId="{8AF3B95E-95C0-4128-864E-27CE24FE06CD}" destId="{471C9340-B001-4E8F-83B8-395E13539D4A}" srcOrd="6" destOrd="0" presId="urn:microsoft.com/office/officeart/2005/8/layout/matrix1"/>
    <dgm:cxn modelId="{9ADB1A36-6544-455D-AE7A-15F9CF6F30B5}" type="presParOf" srcId="{8AF3B95E-95C0-4128-864E-27CE24FE06CD}" destId="{0A4C8B89-C92B-4612-A123-3FB2089145D3}" srcOrd="7" destOrd="0" presId="urn:microsoft.com/office/officeart/2005/8/layout/matrix1"/>
    <dgm:cxn modelId="{077A029E-5024-47F2-9BE6-E5D8AC49D737}" type="presParOf" srcId="{3E07BF19-3003-4875-A9B6-CE81DB76C714}" destId="{A8DEED74-B754-4114-AB06-D76FC6CC875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DCA76F-6D50-4AA0-BE56-312B8F9D979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DED7EE1-AB6B-435E-B89B-DA573EA8E618}">
      <dgm:prSet phldrT="[Текст]"/>
      <dgm:spPr/>
      <dgm:t>
        <a:bodyPr/>
        <a:lstStyle/>
        <a:p>
          <a:pPr algn="just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Мелкомасштабные (1:10 000 000 до 1:100 000 000). Их получают с геостационарных и метеоспутни­ков на околоземных орбитах.</a:t>
          </a:r>
        </a:p>
      </dgm:t>
    </dgm:pt>
    <dgm:pt modelId="{12222891-622C-4E20-92D1-FD5077D0897A}" type="parTrans" cxnId="{CC92F684-28C4-4006-B568-5FA5207E9018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0566BE-8A15-4621-9EF8-854DCE70DB44}" type="sibTrans" cxnId="{CC92F684-28C4-4006-B568-5FA5207E9018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C661B1-6E45-4BBD-99A3-B7B54169098D}">
      <dgm:prSet phldrT="[Текст]"/>
      <dgm:spPr/>
      <dgm:t>
        <a:bodyPr/>
        <a:lstStyle/>
        <a:p>
          <a:pPr algn="just"/>
          <a:r>
            <a:rPr lang="ru-RU" i="1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Среднемасштабные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(1:1000 000 до 1:10 000 000). Получают с пилотируемых кораблей и орбиталь­ных станций.</a:t>
          </a:r>
        </a:p>
      </dgm:t>
    </dgm:pt>
    <dgm:pt modelId="{B11432D7-926D-47F3-B991-AE5DE939C40B}" type="parTrans" cxnId="{E5FA18EB-8CB7-42CC-BCFA-42EACA6C2368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F3BD81-EACB-435B-B585-F84308C1037B}" type="sibTrans" cxnId="{E5FA18EB-8CB7-42CC-BCFA-42EACA6C2368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4F81D2-8329-4410-A94E-70681AFAC92A}">
      <dgm:prSet phldrT="[Текст]"/>
      <dgm:spPr/>
      <dgm:t>
        <a:bodyPr/>
        <a:lstStyle/>
        <a:p>
          <a:pPr algn="just"/>
          <a:r>
            <a:rPr lang="ru-RU" i="1" dirty="0">
              <a:latin typeface="Times New Roman" panose="02020603050405020304" pitchFamily="18" charset="0"/>
              <a:cs typeface="Times New Roman" panose="02020603050405020304" pitchFamily="18" charset="0"/>
            </a:rPr>
            <a:t>Крупномасштабные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(крупнее 1:1 000 000). Получают со специальных картографических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спу</a:t>
          </a:r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т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ников.</a:t>
          </a:r>
        </a:p>
      </dgm:t>
    </dgm:pt>
    <dgm:pt modelId="{20C02BAB-D3B1-42B0-B213-6DE61686B178}" type="parTrans" cxnId="{5875A0B3-9F5C-485B-B73A-E1649F392BE5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7CE904-059F-4A20-845F-989DE77EE527}" type="sibTrans" cxnId="{5875A0B3-9F5C-485B-B73A-E1649F392BE5}">
      <dgm:prSet/>
      <dgm:spPr/>
      <dgm:t>
        <a:bodyPr/>
        <a:lstStyle/>
        <a:p>
          <a:pPr algn="just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0EEA6C-C84F-4ACB-BB68-D2B6B1A6F2D1}" type="pres">
      <dgm:prSet presAssocID="{24DCA76F-6D50-4AA0-BE56-312B8F9D9797}" presName="CompostProcess" presStyleCnt="0">
        <dgm:presLayoutVars>
          <dgm:dir/>
          <dgm:resizeHandles val="exact"/>
        </dgm:presLayoutVars>
      </dgm:prSet>
      <dgm:spPr/>
    </dgm:pt>
    <dgm:pt modelId="{D2F582A2-B39A-431E-8662-0609AAF86FEA}" type="pres">
      <dgm:prSet presAssocID="{24DCA76F-6D50-4AA0-BE56-312B8F9D9797}" presName="arrow" presStyleLbl="bgShp" presStyleIdx="0" presStyleCnt="1"/>
      <dgm:spPr/>
    </dgm:pt>
    <dgm:pt modelId="{CF9D5A73-F4CC-4799-887B-ED661EAD88F2}" type="pres">
      <dgm:prSet presAssocID="{24DCA76F-6D50-4AA0-BE56-312B8F9D9797}" presName="linearProcess" presStyleCnt="0"/>
      <dgm:spPr/>
    </dgm:pt>
    <dgm:pt modelId="{DD410EFB-CE65-466D-94DC-AD76C44151A6}" type="pres">
      <dgm:prSet presAssocID="{4DED7EE1-AB6B-435E-B89B-DA573EA8E61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BABA46-4B20-425C-B591-E7484ACA26B0}" type="pres">
      <dgm:prSet presAssocID="{FE0566BE-8A15-4621-9EF8-854DCE70DB44}" presName="sibTrans" presStyleCnt="0"/>
      <dgm:spPr/>
    </dgm:pt>
    <dgm:pt modelId="{0519B8E4-5A28-40F9-A387-E1AF0462BDAC}" type="pres">
      <dgm:prSet presAssocID="{1CC661B1-6E45-4BBD-99A3-B7B54169098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25E59-AC15-4096-9EFE-7817CD4B09E4}" type="pres">
      <dgm:prSet presAssocID="{2AF3BD81-EACB-435B-B585-F84308C1037B}" presName="sibTrans" presStyleCnt="0"/>
      <dgm:spPr/>
    </dgm:pt>
    <dgm:pt modelId="{18D02170-257E-4A44-A8B2-011194709315}" type="pres">
      <dgm:prSet presAssocID="{E84F81D2-8329-4410-A94E-70681AFAC92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01817C-4B91-4F5B-8899-39F589F42C58}" type="presOf" srcId="{24DCA76F-6D50-4AA0-BE56-312B8F9D9797}" destId="{B10EEA6C-C84F-4ACB-BB68-D2B6B1A6F2D1}" srcOrd="0" destOrd="0" presId="urn:microsoft.com/office/officeart/2005/8/layout/hProcess9"/>
    <dgm:cxn modelId="{5875A0B3-9F5C-485B-B73A-E1649F392BE5}" srcId="{24DCA76F-6D50-4AA0-BE56-312B8F9D9797}" destId="{E84F81D2-8329-4410-A94E-70681AFAC92A}" srcOrd="2" destOrd="0" parTransId="{20C02BAB-D3B1-42B0-B213-6DE61686B178}" sibTransId="{C27CE904-059F-4A20-845F-989DE77EE527}"/>
    <dgm:cxn modelId="{33D5570D-050B-42B5-B6DE-71ECD2B80269}" type="presOf" srcId="{E84F81D2-8329-4410-A94E-70681AFAC92A}" destId="{18D02170-257E-4A44-A8B2-011194709315}" srcOrd="0" destOrd="0" presId="urn:microsoft.com/office/officeart/2005/8/layout/hProcess9"/>
    <dgm:cxn modelId="{E5FA18EB-8CB7-42CC-BCFA-42EACA6C2368}" srcId="{24DCA76F-6D50-4AA0-BE56-312B8F9D9797}" destId="{1CC661B1-6E45-4BBD-99A3-B7B54169098D}" srcOrd="1" destOrd="0" parTransId="{B11432D7-926D-47F3-B991-AE5DE939C40B}" sibTransId="{2AF3BD81-EACB-435B-B585-F84308C1037B}"/>
    <dgm:cxn modelId="{CC92F684-28C4-4006-B568-5FA5207E9018}" srcId="{24DCA76F-6D50-4AA0-BE56-312B8F9D9797}" destId="{4DED7EE1-AB6B-435E-B89B-DA573EA8E618}" srcOrd="0" destOrd="0" parTransId="{12222891-622C-4E20-92D1-FD5077D0897A}" sibTransId="{FE0566BE-8A15-4621-9EF8-854DCE70DB44}"/>
    <dgm:cxn modelId="{5A3E8CBD-8A3A-47FE-B272-2EB193FF055D}" type="presOf" srcId="{4DED7EE1-AB6B-435E-B89B-DA573EA8E618}" destId="{DD410EFB-CE65-466D-94DC-AD76C44151A6}" srcOrd="0" destOrd="0" presId="urn:microsoft.com/office/officeart/2005/8/layout/hProcess9"/>
    <dgm:cxn modelId="{0B6C8919-CDE8-4F54-B1AD-3068A0743237}" type="presOf" srcId="{1CC661B1-6E45-4BBD-99A3-B7B54169098D}" destId="{0519B8E4-5A28-40F9-A387-E1AF0462BDAC}" srcOrd="0" destOrd="0" presId="urn:microsoft.com/office/officeart/2005/8/layout/hProcess9"/>
    <dgm:cxn modelId="{61B80B7D-36D5-48D5-BB54-91CBCEE4F933}" type="presParOf" srcId="{B10EEA6C-C84F-4ACB-BB68-D2B6B1A6F2D1}" destId="{D2F582A2-B39A-431E-8662-0609AAF86FEA}" srcOrd="0" destOrd="0" presId="urn:microsoft.com/office/officeart/2005/8/layout/hProcess9"/>
    <dgm:cxn modelId="{AFB94537-5EE2-402E-B3AE-6D3C4FC4FFC1}" type="presParOf" srcId="{B10EEA6C-C84F-4ACB-BB68-D2B6B1A6F2D1}" destId="{CF9D5A73-F4CC-4799-887B-ED661EAD88F2}" srcOrd="1" destOrd="0" presId="urn:microsoft.com/office/officeart/2005/8/layout/hProcess9"/>
    <dgm:cxn modelId="{87B917B0-EF0D-409C-80D0-9586F8A10AE9}" type="presParOf" srcId="{CF9D5A73-F4CC-4799-887B-ED661EAD88F2}" destId="{DD410EFB-CE65-466D-94DC-AD76C44151A6}" srcOrd="0" destOrd="0" presId="urn:microsoft.com/office/officeart/2005/8/layout/hProcess9"/>
    <dgm:cxn modelId="{3C95D765-B726-472D-B0FC-8658EDEC602A}" type="presParOf" srcId="{CF9D5A73-F4CC-4799-887B-ED661EAD88F2}" destId="{88BABA46-4B20-425C-B591-E7484ACA26B0}" srcOrd="1" destOrd="0" presId="urn:microsoft.com/office/officeart/2005/8/layout/hProcess9"/>
    <dgm:cxn modelId="{A19C251A-99F3-453D-958C-5D08E4228AD4}" type="presParOf" srcId="{CF9D5A73-F4CC-4799-887B-ED661EAD88F2}" destId="{0519B8E4-5A28-40F9-A387-E1AF0462BDAC}" srcOrd="2" destOrd="0" presId="urn:microsoft.com/office/officeart/2005/8/layout/hProcess9"/>
    <dgm:cxn modelId="{69955CAD-4AF2-41AB-BDA2-6273B51D931C}" type="presParOf" srcId="{CF9D5A73-F4CC-4799-887B-ED661EAD88F2}" destId="{22225E59-AC15-4096-9EFE-7817CD4B09E4}" srcOrd="3" destOrd="0" presId="urn:microsoft.com/office/officeart/2005/8/layout/hProcess9"/>
    <dgm:cxn modelId="{8C2A7786-6AEA-4D64-9BE5-6D8C426542A7}" type="presParOf" srcId="{CF9D5A73-F4CC-4799-887B-ED661EAD88F2}" destId="{18D02170-257E-4A44-A8B2-01119470931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8647263-0716-4E53-AAFB-D6B658F1DFD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D89C6C-08A6-4883-8043-823CFCFB58AC}">
      <dgm:prSet phldrT="[Текст]"/>
      <dgm:spPr/>
      <dgm:t>
        <a:bodyPr/>
        <a:lstStyle/>
        <a:p>
          <a:r>
            <a:rPr lang="ru-RU" i="1" dirty="0">
              <a:latin typeface="Times New Roman" panose="02020603050405020304" pitchFamily="18" charset="0"/>
              <a:cs typeface="Times New Roman" panose="02020603050405020304" pitchFamily="18" charset="0"/>
            </a:rPr>
            <a:t>глобальные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1FF25A-72C6-4A3B-AAE9-CFE40D72C296}" type="parTrans" cxnId="{ECBFC7D1-46B0-4030-AAD5-D55B221DE15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CF387D-E095-4072-A369-54D961AD7979}" type="sibTrans" cxnId="{ECBFC7D1-46B0-4030-AAD5-D55B221DE15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C2EE29-435C-4299-84ED-7061A244E275}">
      <dgm:prSet phldrT="[Текст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охватывающие освещенную часть од­ного полушария; получают с межпланетных кос­мических кораблей и геостационарных спутников. Территориальный охват их составляет десятки и сотни млн км</a:t>
          </a:r>
          <a:r>
            <a:rPr lang="ru-RU" baseline="300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49325761-6051-4851-92CD-64CDEF860135}" type="parTrans" cxnId="{2EAD68D5-4791-44A5-B161-4221BCFA116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45CBCF-321D-42BD-80D6-6C145F2B6846}" type="sibTrans" cxnId="{2EAD68D5-4791-44A5-B161-4221BCFA116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97DEFF-0E59-4344-9252-4592CFD5C1B1}">
      <dgm:prSet phldrT="[Текст]"/>
      <dgm:spPr/>
      <dgm:t>
        <a:bodyPr/>
        <a:lstStyle/>
        <a:p>
          <a:r>
            <a:rPr lang="ru-RU" i="1" dirty="0">
              <a:latin typeface="Times New Roman" panose="02020603050405020304" pitchFamily="18" charset="0"/>
              <a:cs typeface="Times New Roman" panose="02020603050405020304" pitchFamily="18" charset="0"/>
            </a:rPr>
            <a:t>региональные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8ADB83-1F49-4D1A-9DDD-1CCE7C27B5F6}" type="parTrans" cxnId="{5C2D9742-805E-4DA3-8474-9BF5492C4E0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3CD89F-4D05-4F45-8650-62C4C9E78F4A}" type="sibTrans" cxnId="{5C2D9742-805E-4DA3-8474-9BF5492C4E0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D6143B-141A-413D-B4D3-3B0785FD434B}">
      <dgm:prSet phldrT="[Текст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на которых изображается часть ма­терика или крупный регион; получают с метеоро­логических и ресурсных спутников. Охват исчис­ляется млн. км</a:t>
          </a:r>
          <a:r>
            <a:rPr lang="ru-RU" baseline="300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Ширина зоны охвата варьирует от 500 км до 3 000 км;</a:t>
          </a:r>
        </a:p>
      </dgm:t>
    </dgm:pt>
    <dgm:pt modelId="{C51E195E-B01B-4520-9347-816373D59CA9}" type="parTrans" cxnId="{D7FC85C1-551A-4E72-B843-E269B77EA14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BBD2F1-A177-4F58-AA6E-65D132AEE344}" type="sibTrans" cxnId="{D7FC85C1-551A-4E72-B843-E269B77EA14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BC2476-EF41-4CA8-9C43-A9F9DD44D5DA}">
      <dgm:prSet phldrT="[Текст]"/>
      <dgm:spPr/>
      <dgm:t>
        <a:bodyPr/>
        <a:lstStyle/>
        <a:p>
          <a:r>
            <a:rPr lang="ru-RU" i="1" dirty="0">
              <a:latin typeface="Times New Roman" panose="02020603050405020304" pitchFamily="18" charset="0"/>
              <a:cs typeface="Times New Roman" panose="02020603050405020304" pitchFamily="18" charset="0"/>
            </a:rPr>
            <a:t>локальные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973D5E-2801-43FE-B1ED-30DA6CD23186}" type="parTrans" cxnId="{0D0CB81E-57D7-4A44-BDA2-BD0E8296C6A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B60C46-01AE-416C-8710-A2C355EDF4A4}" type="sibTrans" cxnId="{0D0CB81E-57D7-4A44-BDA2-BD0E8296C6A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E4F764-C828-4249-8A9F-AEA0CC2075CA}">
      <dgm:prSet phldrT="[Текст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на которых изображается часть регио­на; получают с пилотируемых кораблей, орбиталь­ных станций, ресурсных и картографических спут­ников. Снимки охватывают десятки тысяч км.</a:t>
          </a:r>
        </a:p>
      </dgm:t>
    </dgm:pt>
    <dgm:pt modelId="{348FFAA7-BB16-4DBD-83C3-670EA19D8324}" type="parTrans" cxnId="{AF8C5084-7327-4DB2-BF53-11C8B3C99C5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4EA38E-6DBE-41CB-9BF8-0EEBF3C30C0D}" type="sibTrans" cxnId="{AF8C5084-7327-4DB2-BF53-11C8B3C99C5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633C81-EE9D-4B8D-97A9-D7C0967AF224}" type="pres">
      <dgm:prSet presAssocID="{58647263-0716-4E53-AAFB-D6B658F1DFD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5C7B07-3F05-46ED-A2DE-7700444CA59D}" type="pres">
      <dgm:prSet presAssocID="{54D89C6C-08A6-4883-8043-823CFCFB58AC}" presName="composite" presStyleCnt="0"/>
      <dgm:spPr/>
    </dgm:pt>
    <dgm:pt modelId="{E1212DA3-4672-491E-B302-484E43A374FD}" type="pres">
      <dgm:prSet presAssocID="{54D89C6C-08A6-4883-8043-823CFCFB58A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F4E22F-63F1-4885-A2C4-9092095379BE}" type="pres">
      <dgm:prSet presAssocID="{54D89C6C-08A6-4883-8043-823CFCFB58A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9A8B0-DA5C-4C05-9992-492477846E7B}" type="pres">
      <dgm:prSet presAssocID="{ADCF387D-E095-4072-A369-54D961AD7979}" presName="sp" presStyleCnt="0"/>
      <dgm:spPr/>
    </dgm:pt>
    <dgm:pt modelId="{E6CB59DC-9C12-40C8-A5BB-B2CF331C06A0}" type="pres">
      <dgm:prSet presAssocID="{9997DEFF-0E59-4344-9252-4592CFD5C1B1}" presName="composite" presStyleCnt="0"/>
      <dgm:spPr/>
    </dgm:pt>
    <dgm:pt modelId="{64F93693-E34A-49F4-BE46-2672AE705528}" type="pres">
      <dgm:prSet presAssocID="{9997DEFF-0E59-4344-9252-4592CFD5C1B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13F3D-9970-422A-8655-A1568C03BB12}" type="pres">
      <dgm:prSet presAssocID="{9997DEFF-0E59-4344-9252-4592CFD5C1B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0149E4-53FD-43EB-88AF-FCC22174D9F0}" type="pres">
      <dgm:prSet presAssocID="{813CD89F-4D05-4F45-8650-62C4C9E78F4A}" presName="sp" presStyleCnt="0"/>
      <dgm:spPr/>
    </dgm:pt>
    <dgm:pt modelId="{5FF2A4F3-53DE-4B4F-A4E7-D56818E23BD7}" type="pres">
      <dgm:prSet presAssocID="{5DBC2476-EF41-4CA8-9C43-A9F9DD44D5DA}" presName="composite" presStyleCnt="0"/>
      <dgm:spPr/>
    </dgm:pt>
    <dgm:pt modelId="{C5D35924-5345-432E-8495-51FD81684158}" type="pres">
      <dgm:prSet presAssocID="{5DBC2476-EF41-4CA8-9C43-A9F9DD44D5D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0C6CCF-EBD3-4879-BE70-24FDD0AD67BA}" type="pres">
      <dgm:prSet presAssocID="{5DBC2476-EF41-4CA8-9C43-A9F9DD44D5D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A5888A-CE09-469D-9CF4-3C7B161E36AD}" type="presOf" srcId="{91D6143B-141A-413D-B4D3-3B0785FD434B}" destId="{7BB13F3D-9970-422A-8655-A1568C03BB12}" srcOrd="0" destOrd="0" presId="urn:microsoft.com/office/officeart/2005/8/layout/chevron2"/>
    <dgm:cxn modelId="{4FBB03F4-F890-43CC-A1B9-206FA54AD158}" type="presOf" srcId="{54D89C6C-08A6-4883-8043-823CFCFB58AC}" destId="{E1212DA3-4672-491E-B302-484E43A374FD}" srcOrd="0" destOrd="0" presId="urn:microsoft.com/office/officeart/2005/8/layout/chevron2"/>
    <dgm:cxn modelId="{678ABFC0-BBC9-4191-898F-67775DBB9196}" type="presOf" srcId="{5DBC2476-EF41-4CA8-9C43-A9F9DD44D5DA}" destId="{C5D35924-5345-432E-8495-51FD81684158}" srcOrd="0" destOrd="0" presId="urn:microsoft.com/office/officeart/2005/8/layout/chevron2"/>
    <dgm:cxn modelId="{ECBFC7D1-46B0-4030-AAD5-D55B221DE15E}" srcId="{58647263-0716-4E53-AAFB-D6B658F1DFDC}" destId="{54D89C6C-08A6-4883-8043-823CFCFB58AC}" srcOrd="0" destOrd="0" parTransId="{111FF25A-72C6-4A3B-AAE9-CFE40D72C296}" sibTransId="{ADCF387D-E095-4072-A369-54D961AD7979}"/>
    <dgm:cxn modelId="{07007C45-B804-44A4-A28B-8AD278BD24F2}" type="presOf" srcId="{9997DEFF-0E59-4344-9252-4592CFD5C1B1}" destId="{64F93693-E34A-49F4-BE46-2672AE705528}" srcOrd="0" destOrd="0" presId="urn:microsoft.com/office/officeart/2005/8/layout/chevron2"/>
    <dgm:cxn modelId="{5C2D9742-805E-4DA3-8474-9BF5492C4E0F}" srcId="{58647263-0716-4E53-AAFB-D6B658F1DFDC}" destId="{9997DEFF-0E59-4344-9252-4592CFD5C1B1}" srcOrd="1" destOrd="0" parTransId="{7F8ADB83-1F49-4D1A-9DDD-1CCE7C27B5F6}" sibTransId="{813CD89F-4D05-4F45-8650-62C4C9E78F4A}"/>
    <dgm:cxn modelId="{2EAD68D5-4791-44A5-B161-4221BCFA116D}" srcId="{54D89C6C-08A6-4883-8043-823CFCFB58AC}" destId="{AEC2EE29-435C-4299-84ED-7061A244E275}" srcOrd="0" destOrd="0" parTransId="{49325761-6051-4851-92CD-64CDEF860135}" sibTransId="{1445CBCF-321D-42BD-80D6-6C145F2B6846}"/>
    <dgm:cxn modelId="{2E718C0B-228F-4B81-B774-FD3A5E8195BB}" type="presOf" srcId="{58647263-0716-4E53-AAFB-D6B658F1DFDC}" destId="{25633C81-EE9D-4B8D-97A9-D7C0967AF224}" srcOrd="0" destOrd="0" presId="urn:microsoft.com/office/officeart/2005/8/layout/chevron2"/>
    <dgm:cxn modelId="{D7FC85C1-551A-4E72-B843-E269B77EA145}" srcId="{9997DEFF-0E59-4344-9252-4592CFD5C1B1}" destId="{91D6143B-141A-413D-B4D3-3B0785FD434B}" srcOrd="0" destOrd="0" parTransId="{C51E195E-B01B-4520-9347-816373D59CA9}" sibTransId="{F2BBD2F1-A177-4F58-AA6E-65D132AEE344}"/>
    <dgm:cxn modelId="{18BAE193-3CC0-42EF-94F5-397B355F65F5}" type="presOf" srcId="{AAE4F764-C828-4249-8A9F-AEA0CC2075CA}" destId="{660C6CCF-EBD3-4879-BE70-24FDD0AD67BA}" srcOrd="0" destOrd="0" presId="urn:microsoft.com/office/officeart/2005/8/layout/chevron2"/>
    <dgm:cxn modelId="{AF8C5084-7327-4DB2-BF53-11C8B3C99C55}" srcId="{5DBC2476-EF41-4CA8-9C43-A9F9DD44D5DA}" destId="{AAE4F764-C828-4249-8A9F-AEA0CC2075CA}" srcOrd="0" destOrd="0" parTransId="{348FFAA7-BB16-4DBD-83C3-670EA19D8324}" sibTransId="{444EA38E-6DBE-41CB-9BF8-0EEBF3C30C0D}"/>
    <dgm:cxn modelId="{0D0CB81E-57D7-4A44-BDA2-BD0E8296C6A0}" srcId="{58647263-0716-4E53-AAFB-D6B658F1DFDC}" destId="{5DBC2476-EF41-4CA8-9C43-A9F9DD44D5DA}" srcOrd="2" destOrd="0" parTransId="{46973D5E-2801-43FE-B1ED-30DA6CD23186}" sibTransId="{D7B60C46-01AE-416C-8710-A2C355EDF4A4}"/>
    <dgm:cxn modelId="{66A79003-6922-4D26-91CC-5517A6EF6EC6}" type="presOf" srcId="{AEC2EE29-435C-4299-84ED-7061A244E275}" destId="{79F4E22F-63F1-4885-A2C4-9092095379BE}" srcOrd="0" destOrd="0" presId="urn:microsoft.com/office/officeart/2005/8/layout/chevron2"/>
    <dgm:cxn modelId="{EBC4924E-7EC2-4547-9709-9B2CF8E4B138}" type="presParOf" srcId="{25633C81-EE9D-4B8D-97A9-D7C0967AF224}" destId="{C05C7B07-3F05-46ED-A2DE-7700444CA59D}" srcOrd="0" destOrd="0" presId="urn:microsoft.com/office/officeart/2005/8/layout/chevron2"/>
    <dgm:cxn modelId="{E45C572E-EDAD-470A-ADF6-7E6D96B034A5}" type="presParOf" srcId="{C05C7B07-3F05-46ED-A2DE-7700444CA59D}" destId="{E1212DA3-4672-491E-B302-484E43A374FD}" srcOrd="0" destOrd="0" presId="urn:microsoft.com/office/officeart/2005/8/layout/chevron2"/>
    <dgm:cxn modelId="{13E06564-8BA4-4687-97A4-4017C1E038F3}" type="presParOf" srcId="{C05C7B07-3F05-46ED-A2DE-7700444CA59D}" destId="{79F4E22F-63F1-4885-A2C4-9092095379BE}" srcOrd="1" destOrd="0" presId="urn:microsoft.com/office/officeart/2005/8/layout/chevron2"/>
    <dgm:cxn modelId="{F3B2C351-BB73-4A73-BDBE-145724246491}" type="presParOf" srcId="{25633C81-EE9D-4B8D-97A9-D7C0967AF224}" destId="{F949A8B0-DA5C-4C05-9992-492477846E7B}" srcOrd="1" destOrd="0" presId="urn:microsoft.com/office/officeart/2005/8/layout/chevron2"/>
    <dgm:cxn modelId="{1A734B3A-237B-4840-AF26-147E9F1BCA0E}" type="presParOf" srcId="{25633C81-EE9D-4B8D-97A9-D7C0967AF224}" destId="{E6CB59DC-9C12-40C8-A5BB-B2CF331C06A0}" srcOrd="2" destOrd="0" presId="urn:microsoft.com/office/officeart/2005/8/layout/chevron2"/>
    <dgm:cxn modelId="{D7C75811-4444-48A5-980D-22650C3A7B47}" type="presParOf" srcId="{E6CB59DC-9C12-40C8-A5BB-B2CF331C06A0}" destId="{64F93693-E34A-49F4-BE46-2672AE705528}" srcOrd="0" destOrd="0" presId="urn:microsoft.com/office/officeart/2005/8/layout/chevron2"/>
    <dgm:cxn modelId="{CDC26B92-BE7B-4C3C-A3F7-1118450BC32F}" type="presParOf" srcId="{E6CB59DC-9C12-40C8-A5BB-B2CF331C06A0}" destId="{7BB13F3D-9970-422A-8655-A1568C03BB12}" srcOrd="1" destOrd="0" presId="urn:microsoft.com/office/officeart/2005/8/layout/chevron2"/>
    <dgm:cxn modelId="{9CA1437C-56F3-47A7-B5A8-D9DBDE5DC2EC}" type="presParOf" srcId="{25633C81-EE9D-4B8D-97A9-D7C0967AF224}" destId="{350149E4-53FD-43EB-88AF-FCC22174D9F0}" srcOrd="3" destOrd="0" presId="urn:microsoft.com/office/officeart/2005/8/layout/chevron2"/>
    <dgm:cxn modelId="{8591F871-7AD3-4D07-9A5C-9323C53024B4}" type="presParOf" srcId="{25633C81-EE9D-4B8D-97A9-D7C0967AF224}" destId="{5FF2A4F3-53DE-4B4F-A4E7-D56818E23BD7}" srcOrd="4" destOrd="0" presId="urn:microsoft.com/office/officeart/2005/8/layout/chevron2"/>
    <dgm:cxn modelId="{77065A16-0ED5-4884-98FE-BD35FEADB56D}" type="presParOf" srcId="{5FF2A4F3-53DE-4B4F-A4E7-D56818E23BD7}" destId="{C5D35924-5345-432E-8495-51FD81684158}" srcOrd="0" destOrd="0" presId="urn:microsoft.com/office/officeart/2005/8/layout/chevron2"/>
    <dgm:cxn modelId="{E33413CA-3D23-4601-91B7-42E7F96923B0}" type="presParOf" srcId="{5FF2A4F3-53DE-4B4F-A4E7-D56818E23BD7}" destId="{660C6CCF-EBD3-4879-BE70-24FDD0AD67B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DCA76F-6D50-4AA0-BE56-312B8F9D979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DED7EE1-AB6B-435E-B89B-DA573EA8E618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Снимки </a:t>
          </a:r>
          <a:r>
            <a:rPr lang="ru-RU" sz="1400" i="1" dirty="0">
              <a:latin typeface="Times New Roman" panose="02020603050405020304" pitchFamily="18" charset="0"/>
              <a:cs typeface="Times New Roman" panose="02020603050405020304" pitchFamily="18" charset="0"/>
            </a:rPr>
            <a:t>очень низкого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разрешения (десятки кило­метров). В настоящее время снимки с таким разре­шением редки, в основном, это радиометрические снимки</a:t>
          </a:r>
        </a:p>
      </dgm:t>
    </dgm:pt>
    <dgm:pt modelId="{12222891-622C-4E20-92D1-FD5077D0897A}" type="parTrans" cxnId="{CC92F684-28C4-4006-B568-5FA5207E90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0566BE-8A15-4621-9EF8-854DCE70DB44}" type="sibTrans" cxnId="{CC92F684-28C4-4006-B568-5FA5207E90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C661B1-6E45-4BBD-99A3-B7B54169098D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Снимки </a:t>
          </a:r>
          <a:r>
            <a:rPr lang="ru-RU" sz="1400" i="1" dirty="0">
              <a:latin typeface="Times New Roman" panose="02020603050405020304" pitchFamily="18" charset="0"/>
              <a:cs typeface="Times New Roman" panose="02020603050405020304" pitchFamily="18" charset="0"/>
            </a:rPr>
            <a:t>низкого разрешения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(несколько километ­ров). Эти снимки широко распространены, к ним относятся телевизионные и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сканериые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снимки с метеоспутников, а также с ресурсных спутников.</a:t>
          </a:r>
        </a:p>
      </dgm:t>
    </dgm:pt>
    <dgm:pt modelId="{B11432D7-926D-47F3-B991-AE5DE939C40B}" type="parTrans" cxnId="{E5FA18EB-8CB7-42CC-BCFA-42EACA6C236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F3BD81-EACB-435B-B585-F84308C1037B}" type="sibTrans" cxnId="{E5FA18EB-8CB7-42CC-BCFA-42EACA6C236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4F81D2-8329-4410-A94E-70681AFAC92A}">
      <dgm:prSet phldrT="[Текст]"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Снимки </a:t>
          </a:r>
          <a:r>
            <a:rPr lang="ru-RU" sz="1400" i="1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среднего разрешения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(сотни метров). Та­кие снимки получают сканирующей аппаратурой среднего разрешения и тепловой инфракрасной аппаратурой ресурсных спутников.</a:t>
          </a:r>
        </a:p>
      </dgm:t>
    </dgm:pt>
    <dgm:pt modelId="{20C02BAB-D3B1-42B0-B213-6DE61686B178}" type="parTrans" cxnId="{5875A0B3-9F5C-485B-B73A-E1649F392BE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7CE904-059F-4A20-845F-989DE77EE527}" type="sibTrans" cxnId="{5875A0B3-9F5C-485B-B73A-E1649F392BE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AB37F1-A1BD-4BF6-819E-681A073BE6E4}">
      <dgm:prSet phldrT="[Текст]" custT="1"/>
      <dgm:spPr/>
      <dgm:t>
        <a:bodyPr/>
        <a:lstStyle/>
        <a:p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Снимки высокого </a:t>
          </a:r>
          <a:r>
            <a:rPr lang="ru-RU" sz="1200" i="1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разрешения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(десятки метров). Такое разрешение характерно для широко исполь­зуемых фотографических снимков с пилотируемых космических кораблей, автоматических картогра­фических спутников и орбитальных станций, а также для сканерных снимков с ресурсных спут­ников. Эта группа снимков делится еще на снимки относительно </a:t>
          </a:r>
          <a:r>
            <a:rPr lang="ru-RU" sz="1200" i="1" dirty="0">
              <a:latin typeface="Times New Roman" panose="02020603050405020304" pitchFamily="18" charset="0"/>
              <a:cs typeface="Times New Roman" panose="02020603050405020304" pitchFamily="18" charset="0"/>
            </a:rPr>
            <a:t>высокого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разрешения (50—100 м); </a:t>
          </a:r>
          <a:r>
            <a:rPr lang="ru-RU" sz="1200" i="1" dirty="0">
              <a:latin typeface="Times New Roman" panose="02020603050405020304" pitchFamily="18" charset="0"/>
              <a:cs typeface="Times New Roman" panose="02020603050405020304" pitchFamily="18" charset="0"/>
            </a:rPr>
            <a:t>высокого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(20 — 50 м); </a:t>
          </a:r>
          <a:r>
            <a:rPr lang="ru-RU" sz="1200" i="1" dirty="0">
              <a:latin typeface="Times New Roman" panose="02020603050405020304" pitchFamily="18" charset="0"/>
              <a:cs typeface="Times New Roman" panose="02020603050405020304" pitchFamily="18" charset="0"/>
            </a:rPr>
            <a:t>очень высокого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(10 — 20 м); </a:t>
          </a:r>
          <a:r>
            <a:rPr lang="ru-RU" sz="1200" i="1" dirty="0">
              <a:latin typeface="Times New Roman" panose="02020603050405020304" pitchFamily="18" charset="0"/>
              <a:cs typeface="Times New Roman" panose="02020603050405020304" pitchFamily="18" charset="0"/>
            </a:rPr>
            <a:t>сверхвысокого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разрешение меньше 1 м (рис.1).</a:t>
          </a:r>
        </a:p>
      </dgm:t>
    </dgm:pt>
    <dgm:pt modelId="{48EC8F7E-8848-43D8-8B1A-E22D29B99617}" type="parTrans" cxnId="{C9541008-362D-4359-8051-2F2C7BAAE3E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6C5ABE-AD92-4101-BE4F-1387212D7C6A}" type="sibTrans" cxnId="{C9541008-362D-4359-8051-2F2C7BAAE3E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0EEA6C-C84F-4ACB-BB68-D2B6B1A6F2D1}" type="pres">
      <dgm:prSet presAssocID="{24DCA76F-6D50-4AA0-BE56-312B8F9D9797}" presName="CompostProcess" presStyleCnt="0">
        <dgm:presLayoutVars>
          <dgm:dir/>
          <dgm:resizeHandles val="exact"/>
        </dgm:presLayoutVars>
      </dgm:prSet>
      <dgm:spPr/>
    </dgm:pt>
    <dgm:pt modelId="{D2F582A2-B39A-431E-8662-0609AAF86FEA}" type="pres">
      <dgm:prSet presAssocID="{24DCA76F-6D50-4AA0-BE56-312B8F9D9797}" presName="arrow" presStyleLbl="bgShp" presStyleIdx="0" presStyleCnt="1"/>
      <dgm:spPr/>
    </dgm:pt>
    <dgm:pt modelId="{CF9D5A73-F4CC-4799-887B-ED661EAD88F2}" type="pres">
      <dgm:prSet presAssocID="{24DCA76F-6D50-4AA0-BE56-312B8F9D9797}" presName="linearProcess" presStyleCnt="0"/>
      <dgm:spPr/>
    </dgm:pt>
    <dgm:pt modelId="{DD410EFB-CE65-466D-94DC-AD76C44151A6}" type="pres">
      <dgm:prSet presAssocID="{4DED7EE1-AB6B-435E-B89B-DA573EA8E618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BABA46-4B20-425C-B591-E7484ACA26B0}" type="pres">
      <dgm:prSet presAssocID="{FE0566BE-8A15-4621-9EF8-854DCE70DB44}" presName="sibTrans" presStyleCnt="0"/>
      <dgm:spPr/>
    </dgm:pt>
    <dgm:pt modelId="{0519B8E4-5A28-40F9-A387-E1AF0462BDAC}" type="pres">
      <dgm:prSet presAssocID="{1CC661B1-6E45-4BBD-99A3-B7B54169098D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25E59-AC15-4096-9EFE-7817CD4B09E4}" type="pres">
      <dgm:prSet presAssocID="{2AF3BD81-EACB-435B-B585-F84308C1037B}" presName="sibTrans" presStyleCnt="0"/>
      <dgm:spPr/>
    </dgm:pt>
    <dgm:pt modelId="{18D02170-257E-4A44-A8B2-011194709315}" type="pres">
      <dgm:prSet presAssocID="{E84F81D2-8329-4410-A94E-70681AFAC92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46A259-1526-450B-81AD-18C76E005238}" type="pres">
      <dgm:prSet presAssocID="{C27CE904-059F-4A20-845F-989DE77EE527}" presName="sibTrans" presStyleCnt="0"/>
      <dgm:spPr/>
    </dgm:pt>
    <dgm:pt modelId="{9721779C-0394-4DE5-94B8-21CC51A26443}" type="pres">
      <dgm:prSet presAssocID="{85AB37F1-A1BD-4BF6-819E-681A073BE6E4}" presName="textNode" presStyleLbl="node1" presStyleIdx="3" presStyleCnt="4" custScaleY="1758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FA18EB-8CB7-42CC-BCFA-42EACA6C2368}" srcId="{24DCA76F-6D50-4AA0-BE56-312B8F9D9797}" destId="{1CC661B1-6E45-4BBD-99A3-B7B54169098D}" srcOrd="1" destOrd="0" parTransId="{B11432D7-926D-47F3-B991-AE5DE939C40B}" sibTransId="{2AF3BD81-EACB-435B-B585-F84308C1037B}"/>
    <dgm:cxn modelId="{A18B7FD6-F101-4B38-BCB7-8F2029AF5AD6}" type="presOf" srcId="{85AB37F1-A1BD-4BF6-819E-681A073BE6E4}" destId="{9721779C-0394-4DE5-94B8-21CC51A26443}" srcOrd="0" destOrd="0" presId="urn:microsoft.com/office/officeart/2005/8/layout/hProcess9"/>
    <dgm:cxn modelId="{4001817C-4B91-4F5B-8899-39F589F42C58}" type="presOf" srcId="{24DCA76F-6D50-4AA0-BE56-312B8F9D9797}" destId="{B10EEA6C-C84F-4ACB-BB68-D2B6B1A6F2D1}" srcOrd="0" destOrd="0" presId="urn:microsoft.com/office/officeart/2005/8/layout/hProcess9"/>
    <dgm:cxn modelId="{0B6C8919-CDE8-4F54-B1AD-3068A0743237}" type="presOf" srcId="{1CC661B1-6E45-4BBD-99A3-B7B54169098D}" destId="{0519B8E4-5A28-40F9-A387-E1AF0462BDAC}" srcOrd="0" destOrd="0" presId="urn:microsoft.com/office/officeart/2005/8/layout/hProcess9"/>
    <dgm:cxn modelId="{5875A0B3-9F5C-485B-B73A-E1649F392BE5}" srcId="{24DCA76F-6D50-4AA0-BE56-312B8F9D9797}" destId="{E84F81D2-8329-4410-A94E-70681AFAC92A}" srcOrd="2" destOrd="0" parTransId="{20C02BAB-D3B1-42B0-B213-6DE61686B178}" sibTransId="{C27CE904-059F-4A20-845F-989DE77EE527}"/>
    <dgm:cxn modelId="{CC92F684-28C4-4006-B568-5FA5207E9018}" srcId="{24DCA76F-6D50-4AA0-BE56-312B8F9D9797}" destId="{4DED7EE1-AB6B-435E-B89B-DA573EA8E618}" srcOrd="0" destOrd="0" parTransId="{12222891-622C-4E20-92D1-FD5077D0897A}" sibTransId="{FE0566BE-8A15-4621-9EF8-854DCE70DB44}"/>
    <dgm:cxn modelId="{33D5570D-050B-42B5-B6DE-71ECD2B80269}" type="presOf" srcId="{E84F81D2-8329-4410-A94E-70681AFAC92A}" destId="{18D02170-257E-4A44-A8B2-011194709315}" srcOrd="0" destOrd="0" presId="urn:microsoft.com/office/officeart/2005/8/layout/hProcess9"/>
    <dgm:cxn modelId="{C9541008-362D-4359-8051-2F2C7BAAE3E3}" srcId="{24DCA76F-6D50-4AA0-BE56-312B8F9D9797}" destId="{85AB37F1-A1BD-4BF6-819E-681A073BE6E4}" srcOrd="3" destOrd="0" parTransId="{48EC8F7E-8848-43D8-8B1A-E22D29B99617}" sibTransId="{3D6C5ABE-AD92-4101-BE4F-1387212D7C6A}"/>
    <dgm:cxn modelId="{5A3E8CBD-8A3A-47FE-B272-2EB193FF055D}" type="presOf" srcId="{4DED7EE1-AB6B-435E-B89B-DA573EA8E618}" destId="{DD410EFB-CE65-466D-94DC-AD76C44151A6}" srcOrd="0" destOrd="0" presId="urn:microsoft.com/office/officeart/2005/8/layout/hProcess9"/>
    <dgm:cxn modelId="{61B80B7D-36D5-48D5-BB54-91CBCEE4F933}" type="presParOf" srcId="{B10EEA6C-C84F-4ACB-BB68-D2B6B1A6F2D1}" destId="{D2F582A2-B39A-431E-8662-0609AAF86FEA}" srcOrd="0" destOrd="0" presId="urn:microsoft.com/office/officeart/2005/8/layout/hProcess9"/>
    <dgm:cxn modelId="{AFB94537-5EE2-402E-B3AE-6D3C4FC4FFC1}" type="presParOf" srcId="{B10EEA6C-C84F-4ACB-BB68-D2B6B1A6F2D1}" destId="{CF9D5A73-F4CC-4799-887B-ED661EAD88F2}" srcOrd="1" destOrd="0" presId="urn:microsoft.com/office/officeart/2005/8/layout/hProcess9"/>
    <dgm:cxn modelId="{87B917B0-EF0D-409C-80D0-9586F8A10AE9}" type="presParOf" srcId="{CF9D5A73-F4CC-4799-887B-ED661EAD88F2}" destId="{DD410EFB-CE65-466D-94DC-AD76C44151A6}" srcOrd="0" destOrd="0" presId="urn:microsoft.com/office/officeart/2005/8/layout/hProcess9"/>
    <dgm:cxn modelId="{3C95D765-B726-472D-B0FC-8658EDEC602A}" type="presParOf" srcId="{CF9D5A73-F4CC-4799-887B-ED661EAD88F2}" destId="{88BABA46-4B20-425C-B591-E7484ACA26B0}" srcOrd="1" destOrd="0" presId="urn:microsoft.com/office/officeart/2005/8/layout/hProcess9"/>
    <dgm:cxn modelId="{A19C251A-99F3-453D-958C-5D08E4228AD4}" type="presParOf" srcId="{CF9D5A73-F4CC-4799-887B-ED661EAD88F2}" destId="{0519B8E4-5A28-40F9-A387-E1AF0462BDAC}" srcOrd="2" destOrd="0" presId="urn:microsoft.com/office/officeart/2005/8/layout/hProcess9"/>
    <dgm:cxn modelId="{69955CAD-4AF2-41AB-BDA2-6273B51D931C}" type="presParOf" srcId="{CF9D5A73-F4CC-4799-887B-ED661EAD88F2}" destId="{22225E59-AC15-4096-9EFE-7817CD4B09E4}" srcOrd="3" destOrd="0" presId="urn:microsoft.com/office/officeart/2005/8/layout/hProcess9"/>
    <dgm:cxn modelId="{8C2A7786-6AEA-4D64-9BE5-6D8C426542A7}" type="presParOf" srcId="{CF9D5A73-F4CC-4799-887B-ED661EAD88F2}" destId="{18D02170-257E-4A44-A8B2-011194709315}" srcOrd="4" destOrd="0" presId="urn:microsoft.com/office/officeart/2005/8/layout/hProcess9"/>
    <dgm:cxn modelId="{EE84710B-34AC-49F6-9C04-EEF07EBF498E}" type="presParOf" srcId="{CF9D5A73-F4CC-4799-887B-ED661EAD88F2}" destId="{BB46A259-1526-450B-81AD-18C76E005238}" srcOrd="5" destOrd="0" presId="urn:microsoft.com/office/officeart/2005/8/layout/hProcess9"/>
    <dgm:cxn modelId="{E87853F9-5FAD-4EA4-966F-56DA940DB0D1}" type="presParOf" srcId="{CF9D5A73-F4CC-4799-887B-ED661EAD88F2}" destId="{9721779C-0394-4DE5-94B8-21CC51A26443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DCA76F-6D50-4AA0-BE56-312B8F9D979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CC661B1-6E45-4BBD-99A3-B7B54169098D}">
      <dgm:prSet phldrT="[Текст]" custT="1"/>
      <dgm:spPr/>
      <dgm:t>
        <a:bodyPr/>
        <a:lstStyle/>
        <a:p>
          <a:r>
            <a:rPr lang="ru-RU" sz="1800" i="1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средней детальности, 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по­зволяющие работать при двойном увеличении;</a:t>
          </a:r>
        </a:p>
      </dgm:t>
    </dgm:pt>
    <dgm:pt modelId="{B11432D7-926D-47F3-B991-AE5DE939C40B}" type="parTrans" cxnId="{E5FA18EB-8CB7-42CC-BCFA-42EACA6C236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F3BD81-EACB-435B-B585-F84308C1037B}" type="sibTrans" cxnId="{E5FA18EB-8CB7-42CC-BCFA-42EACA6C236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4F81D2-8329-4410-A94E-70681AFAC92A}">
      <dgm:prSet phldrT="[Текст]" custT="1"/>
      <dgm:spPr/>
      <dgm:t>
        <a:bodyPr/>
        <a:lstStyle/>
        <a:p>
          <a:r>
            <a:rPr lang="ru-RU" sz="1800" i="1" dirty="0">
              <a:latin typeface="Times New Roman" panose="02020603050405020304" pitchFamily="18" charset="0"/>
              <a:cs typeface="Times New Roman" panose="02020603050405020304" pitchFamily="18" charset="0"/>
            </a:rPr>
            <a:t>де­тальные снимки, 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требующие для работы увеличения оригинального снимка от двух до десяти раз.</a:t>
          </a:r>
        </a:p>
      </dgm:t>
    </dgm:pt>
    <dgm:pt modelId="{20C02BAB-D3B1-42B0-B213-6DE61686B178}" type="parTrans" cxnId="{5875A0B3-9F5C-485B-B73A-E1649F392BE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7CE904-059F-4A20-845F-989DE77EE527}" type="sibTrans" cxnId="{5875A0B3-9F5C-485B-B73A-E1649F392BE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FF06F8-D541-4FA5-B31C-C645B326D9F8}">
      <dgm:prSet custT="1"/>
      <dgm:spPr/>
      <dgm:t>
        <a:bodyPr/>
        <a:lstStyle/>
        <a:p>
          <a:r>
            <a:rPr lang="ru-RU" sz="1800" i="1" dirty="0">
              <a:latin typeface="Times New Roman" panose="02020603050405020304" pitchFamily="18" charset="0"/>
              <a:cs typeface="Times New Roman" panose="02020603050405020304" pitchFamily="18" charset="0"/>
            </a:rPr>
            <a:t>малой детальности 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— работа с ними возмож­на в масштабе оригинала; </a:t>
          </a:r>
        </a:p>
      </dgm:t>
    </dgm:pt>
    <dgm:pt modelId="{9BC25575-34DE-4AD6-A5D6-BCCDFD4F0698}" type="parTrans" cxnId="{30C2CA97-60A7-463E-B6E2-AFF0914194B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9A46F6-A3E7-49F2-96CF-7FB17E3841C2}" type="sibTrans" cxnId="{30C2CA97-60A7-463E-B6E2-AFF0914194B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0EEA6C-C84F-4ACB-BB68-D2B6B1A6F2D1}" type="pres">
      <dgm:prSet presAssocID="{24DCA76F-6D50-4AA0-BE56-312B8F9D9797}" presName="CompostProcess" presStyleCnt="0">
        <dgm:presLayoutVars>
          <dgm:dir/>
          <dgm:resizeHandles val="exact"/>
        </dgm:presLayoutVars>
      </dgm:prSet>
      <dgm:spPr/>
    </dgm:pt>
    <dgm:pt modelId="{D2F582A2-B39A-431E-8662-0609AAF86FEA}" type="pres">
      <dgm:prSet presAssocID="{24DCA76F-6D50-4AA0-BE56-312B8F9D9797}" presName="arrow" presStyleLbl="bgShp" presStyleIdx="0" presStyleCnt="1"/>
      <dgm:spPr/>
    </dgm:pt>
    <dgm:pt modelId="{CF9D5A73-F4CC-4799-887B-ED661EAD88F2}" type="pres">
      <dgm:prSet presAssocID="{24DCA76F-6D50-4AA0-BE56-312B8F9D9797}" presName="linearProcess" presStyleCnt="0"/>
      <dgm:spPr/>
    </dgm:pt>
    <dgm:pt modelId="{64E6241A-9858-46AD-99B5-2EF6952EC7B4}" type="pres">
      <dgm:prSet presAssocID="{43FF06F8-D541-4FA5-B31C-C645B326D9F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0624E9-1F53-4D62-9F8F-D745588E37C3}" type="pres">
      <dgm:prSet presAssocID="{F89A46F6-A3E7-49F2-96CF-7FB17E3841C2}" presName="sibTrans" presStyleCnt="0"/>
      <dgm:spPr/>
    </dgm:pt>
    <dgm:pt modelId="{0519B8E4-5A28-40F9-A387-E1AF0462BDAC}" type="pres">
      <dgm:prSet presAssocID="{1CC661B1-6E45-4BBD-99A3-B7B54169098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25E59-AC15-4096-9EFE-7817CD4B09E4}" type="pres">
      <dgm:prSet presAssocID="{2AF3BD81-EACB-435B-B585-F84308C1037B}" presName="sibTrans" presStyleCnt="0"/>
      <dgm:spPr/>
    </dgm:pt>
    <dgm:pt modelId="{18D02170-257E-4A44-A8B2-011194709315}" type="pres">
      <dgm:prSet presAssocID="{E84F81D2-8329-4410-A94E-70681AFAC92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01817C-4B91-4F5B-8899-39F589F42C58}" type="presOf" srcId="{24DCA76F-6D50-4AA0-BE56-312B8F9D9797}" destId="{B10EEA6C-C84F-4ACB-BB68-D2B6B1A6F2D1}" srcOrd="0" destOrd="0" presId="urn:microsoft.com/office/officeart/2005/8/layout/hProcess9"/>
    <dgm:cxn modelId="{5875A0B3-9F5C-485B-B73A-E1649F392BE5}" srcId="{24DCA76F-6D50-4AA0-BE56-312B8F9D9797}" destId="{E84F81D2-8329-4410-A94E-70681AFAC92A}" srcOrd="2" destOrd="0" parTransId="{20C02BAB-D3B1-42B0-B213-6DE61686B178}" sibTransId="{C27CE904-059F-4A20-845F-989DE77EE527}"/>
    <dgm:cxn modelId="{33D5570D-050B-42B5-B6DE-71ECD2B80269}" type="presOf" srcId="{E84F81D2-8329-4410-A94E-70681AFAC92A}" destId="{18D02170-257E-4A44-A8B2-011194709315}" srcOrd="0" destOrd="0" presId="urn:microsoft.com/office/officeart/2005/8/layout/hProcess9"/>
    <dgm:cxn modelId="{E5FA18EB-8CB7-42CC-BCFA-42EACA6C2368}" srcId="{24DCA76F-6D50-4AA0-BE56-312B8F9D9797}" destId="{1CC661B1-6E45-4BBD-99A3-B7B54169098D}" srcOrd="1" destOrd="0" parTransId="{B11432D7-926D-47F3-B991-AE5DE939C40B}" sibTransId="{2AF3BD81-EACB-435B-B585-F84308C1037B}"/>
    <dgm:cxn modelId="{30C2CA97-60A7-463E-B6E2-AFF0914194B2}" srcId="{24DCA76F-6D50-4AA0-BE56-312B8F9D9797}" destId="{43FF06F8-D541-4FA5-B31C-C645B326D9F8}" srcOrd="0" destOrd="0" parTransId="{9BC25575-34DE-4AD6-A5D6-BCCDFD4F0698}" sibTransId="{F89A46F6-A3E7-49F2-96CF-7FB17E3841C2}"/>
    <dgm:cxn modelId="{0B6C8919-CDE8-4F54-B1AD-3068A0743237}" type="presOf" srcId="{1CC661B1-6E45-4BBD-99A3-B7B54169098D}" destId="{0519B8E4-5A28-40F9-A387-E1AF0462BDAC}" srcOrd="0" destOrd="0" presId="urn:microsoft.com/office/officeart/2005/8/layout/hProcess9"/>
    <dgm:cxn modelId="{0E8B0649-1C81-45A8-8C4C-261A7D0E07F3}" type="presOf" srcId="{43FF06F8-D541-4FA5-B31C-C645B326D9F8}" destId="{64E6241A-9858-46AD-99B5-2EF6952EC7B4}" srcOrd="0" destOrd="0" presId="urn:microsoft.com/office/officeart/2005/8/layout/hProcess9"/>
    <dgm:cxn modelId="{61B80B7D-36D5-48D5-BB54-91CBCEE4F933}" type="presParOf" srcId="{B10EEA6C-C84F-4ACB-BB68-D2B6B1A6F2D1}" destId="{D2F582A2-B39A-431E-8662-0609AAF86FEA}" srcOrd="0" destOrd="0" presId="urn:microsoft.com/office/officeart/2005/8/layout/hProcess9"/>
    <dgm:cxn modelId="{AFB94537-5EE2-402E-B3AE-6D3C4FC4FFC1}" type="presParOf" srcId="{B10EEA6C-C84F-4ACB-BB68-D2B6B1A6F2D1}" destId="{CF9D5A73-F4CC-4799-887B-ED661EAD88F2}" srcOrd="1" destOrd="0" presId="urn:microsoft.com/office/officeart/2005/8/layout/hProcess9"/>
    <dgm:cxn modelId="{71CBC7C5-BD64-4F76-A717-CA08408F84DB}" type="presParOf" srcId="{CF9D5A73-F4CC-4799-887B-ED661EAD88F2}" destId="{64E6241A-9858-46AD-99B5-2EF6952EC7B4}" srcOrd="0" destOrd="0" presId="urn:microsoft.com/office/officeart/2005/8/layout/hProcess9"/>
    <dgm:cxn modelId="{20C4D5C3-DB76-4811-A9E2-479C4741BFB0}" type="presParOf" srcId="{CF9D5A73-F4CC-4799-887B-ED661EAD88F2}" destId="{230624E9-1F53-4D62-9F8F-D745588E37C3}" srcOrd="1" destOrd="0" presId="urn:microsoft.com/office/officeart/2005/8/layout/hProcess9"/>
    <dgm:cxn modelId="{A19C251A-99F3-453D-958C-5D08E4228AD4}" type="presParOf" srcId="{CF9D5A73-F4CC-4799-887B-ED661EAD88F2}" destId="{0519B8E4-5A28-40F9-A387-E1AF0462BDAC}" srcOrd="2" destOrd="0" presId="urn:microsoft.com/office/officeart/2005/8/layout/hProcess9"/>
    <dgm:cxn modelId="{69955CAD-4AF2-41AB-BDA2-6273B51D931C}" type="presParOf" srcId="{CF9D5A73-F4CC-4799-887B-ED661EAD88F2}" destId="{22225E59-AC15-4096-9EFE-7817CD4B09E4}" srcOrd="3" destOrd="0" presId="urn:microsoft.com/office/officeart/2005/8/layout/hProcess9"/>
    <dgm:cxn modelId="{8C2A7786-6AEA-4D64-9BE5-6D8C426542A7}" type="presParOf" srcId="{CF9D5A73-F4CC-4799-887B-ED661EAD88F2}" destId="{18D02170-257E-4A44-A8B2-01119470931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DCA76F-6D50-4AA0-BE56-312B8F9D979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5F62353-BC80-40D5-9048-7ED90B75DBAA}">
      <dgm:prSet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Съемка с </a:t>
          </a:r>
          <a:r>
            <a:rPr lang="ru-RU" i="1">
              <a:latin typeface="Times New Roman" panose="02020603050405020304" pitchFamily="18" charset="0"/>
              <a:cs typeface="Times New Roman" panose="02020603050405020304" pitchFamily="18" charset="0"/>
            </a:rPr>
            <a:t>периодической повторяемостью </a:t>
          </a:r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выпол­няется со всех метеорологических спутников, которые работают на геостационарных и на околоземных ор­битах, а также с ресурсных спутников.</a:t>
          </a:r>
        </a:p>
      </dgm:t>
    </dgm:pt>
    <dgm:pt modelId="{52A12A6F-386F-445A-8F5C-3F773DAAAD51}" type="parTrans" cxnId="{24FB4449-96AE-423F-BCA4-B9FA07D9AEC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24EF9C-C0CE-4AC8-B25C-3E75D57B230B}" type="sibTrans" cxnId="{24FB4449-96AE-423F-BCA4-B9FA07D9AEC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EDAB7E-5296-4BA3-9B41-C51583F72766}">
      <dgm:prSet/>
      <dgm:spPr/>
      <dgm:t>
        <a:bodyPr/>
        <a:lstStyle/>
        <a:p>
          <a:r>
            <a:rPr lang="ru-RU" i="1">
              <a:latin typeface="Times New Roman" panose="02020603050405020304" pitchFamily="18" charset="0"/>
              <a:cs typeface="Times New Roman" panose="02020603050405020304" pitchFamily="18" charset="0"/>
            </a:rPr>
            <a:t>Периодическая, ограниченно регулируемая съемка </a:t>
          </a:r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выполняется с некоторых ресурсных спутников. Сним­ки выполняются с редкой повторяемостью, однако при необходимости могут быть выполнены с большей час­тотой.</a:t>
          </a:r>
        </a:p>
      </dgm:t>
    </dgm:pt>
    <dgm:pt modelId="{2586E86B-A870-414A-B3BB-653E606B075C}" type="parTrans" cxnId="{4ED7472F-2998-4EC7-BBD8-26C3B6EB1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CF0004-0ED1-4D03-932B-3F38C118D672}" type="sibTrans" cxnId="{4ED7472F-2998-4EC7-BBD8-26C3B6EB1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4D8AE7-512B-41A9-95B5-365D9211482F}">
      <dgm:prSet/>
      <dgm:spPr/>
      <dgm:t>
        <a:bodyPr/>
        <a:lstStyle/>
        <a:p>
          <a:r>
            <a:rPr lang="ru-RU" i="1">
              <a:latin typeface="Times New Roman" panose="02020603050405020304" pitchFamily="18" charset="0"/>
              <a:cs typeface="Times New Roman" panose="02020603050405020304" pitchFamily="18" charset="0"/>
            </a:rPr>
            <a:t>Регулируемая съемка. </a:t>
          </a:r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Выполняется с орбитальных станций, фотографических автоматических спутников, которые запускаются на короткое время, а также с кос­мических аппаратов, предназначенных для съемки других планет. Возможности регулирования и выбора сроков съемки здесь максимальны.</a:t>
          </a:r>
        </a:p>
      </dgm:t>
    </dgm:pt>
    <dgm:pt modelId="{3FD652F7-68F6-497F-9360-5902861EC76B}" type="parTrans" cxnId="{A2948EAD-596B-4C00-8C8B-453F0571EC5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C2C52A-0151-489C-8226-6C03399E87EA}" type="sibTrans" cxnId="{A2948EAD-596B-4C00-8C8B-453F0571EC5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0EEA6C-C84F-4ACB-BB68-D2B6B1A6F2D1}" type="pres">
      <dgm:prSet presAssocID="{24DCA76F-6D50-4AA0-BE56-312B8F9D9797}" presName="CompostProcess" presStyleCnt="0">
        <dgm:presLayoutVars>
          <dgm:dir/>
          <dgm:resizeHandles val="exact"/>
        </dgm:presLayoutVars>
      </dgm:prSet>
      <dgm:spPr/>
    </dgm:pt>
    <dgm:pt modelId="{D2F582A2-B39A-431E-8662-0609AAF86FEA}" type="pres">
      <dgm:prSet presAssocID="{24DCA76F-6D50-4AA0-BE56-312B8F9D9797}" presName="arrow" presStyleLbl="bgShp" presStyleIdx="0" presStyleCnt="1"/>
      <dgm:spPr/>
    </dgm:pt>
    <dgm:pt modelId="{CF9D5A73-F4CC-4799-887B-ED661EAD88F2}" type="pres">
      <dgm:prSet presAssocID="{24DCA76F-6D50-4AA0-BE56-312B8F9D9797}" presName="linearProcess" presStyleCnt="0"/>
      <dgm:spPr/>
    </dgm:pt>
    <dgm:pt modelId="{CC3FFA59-B45E-410F-A86E-82A41C7611CC}" type="pres">
      <dgm:prSet presAssocID="{35F62353-BC80-40D5-9048-7ED90B75DBA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28F661-A3A8-4905-A2B4-A70E15CE613D}" type="pres">
      <dgm:prSet presAssocID="{8E24EF9C-C0CE-4AC8-B25C-3E75D57B230B}" presName="sibTrans" presStyleCnt="0"/>
      <dgm:spPr/>
    </dgm:pt>
    <dgm:pt modelId="{F376F3F8-6A02-4C53-8500-863638B2670F}" type="pres">
      <dgm:prSet presAssocID="{BDEDAB7E-5296-4BA3-9B41-C51583F7276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666DCE-8B51-4376-A217-4819E25CAD6E}" type="pres">
      <dgm:prSet presAssocID="{0FCF0004-0ED1-4D03-932B-3F38C118D672}" presName="sibTrans" presStyleCnt="0"/>
      <dgm:spPr/>
    </dgm:pt>
    <dgm:pt modelId="{5A47747B-B4FD-4D3E-83F7-8A4436A73CC3}" type="pres">
      <dgm:prSet presAssocID="{674D8AE7-512B-41A9-95B5-365D9211482F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948EAD-596B-4C00-8C8B-453F0571EC5F}" srcId="{24DCA76F-6D50-4AA0-BE56-312B8F9D9797}" destId="{674D8AE7-512B-41A9-95B5-365D9211482F}" srcOrd="2" destOrd="0" parTransId="{3FD652F7-68F6-497F-9360-5902861EC76B}" sibTransId="{46C2C52A-0151-489C-8226-6C03399E87EA}"/>
    <dgm:cxn modelId="{4001817C-4B91-4F5B-8899-39F589F42C58}" type="presOf" srcId="{24DCA76F-6D50-4AA0-BE56-312B8F9D9797}" destId="{B10EEA6C-C84F-4ACB-BB68-D2B6B1A6F2D1}" srcOrd="0" destOrd="0" presId="urn:microsoft.com/office/officeart/2005/8/layout/hProcess9"/>
    <dgm:cxn modelId="{0E4D2A16-A087-4DFF-BDFF-93743146EEC5}" type="presOf" srcId="{BDEDAB7E-5296-4BA3-9B41-C51583F72766}" destId="{F376F3F8-6A02-4C53-8500-863638B2670F}" srcOrd="0" destOrd="0" presId="urn:microsoft.com/office/officeart/2005/8/layout/hProcess9"/>
    <dgm:cxn modelId="{24FB4449-96AE-423F-BCA4-B9FA07D9AECC}" srcId="{24DCA76F-6D50-4AA0-BE56-312B8F9D9797}" destId="{35F62353-BC80-40D5-9048-7ED90B75DBAA}" srcOrd="0" destOrd="0" parTransId="{52A12A6F-386F-445A-8F5C-3F773DAAAD51}" sibTransId="{8E24EF9C-C0CE-4AC8-B25C-3E75D57B230B}"/>
    <dgm:cxn modelId="{4ED7472F-2998-4EC7-BBD8-26C3B6EB1511}" srcId="{24DCA76F-6D50-4AA0-BE56-312B8F9D9797}" destId="{BDEDAB7E-5296-4BA3-9B41-C51583F72766}" srcOrd="1" destOrd="0" parTransId="{2586E86B-A870-414A-B3BB-653E606B075C}" sibTransId="{0FCF0004-0ED1-4D03-932B-3F38C118D672}"/>
    <dgm:cxn modelId="{F4F7DC30-3FB0-41A7-8FB7-D48D97B28C51}" type="presOf" srcId="{35F62353-BC80-40D5-9048-7ED90B75DBAA}" destId="{CC3FFA59-B45E-410F-A86E-82A41C7611CC}" srcOrd="0" destOrd="0" presId="urn:microsoft.com/office/officeart/2005/8/layout/hProcess9"/>
    <dgm:cxn modelId="{E6C2D1AB-3763-4498-B3DE-DB59FDFDC8FD}" type="presOf" srcId="{674D8AE7-512B-41A9-95B5-365D9211482F}" destId="{5A47747B-B4FD-4D3E-83F7-8A4436A73CC3}" srcOrd="0" destOrd="0" presId="urn:microsoft.com/office/officeart/2005/8/layout/hProcess9"/>
    <dgm:cxn modelId="{61B80B7D-36D5-48D5-BB54-91CBCEE4F933}" type="presParOf" srcId="{B10EEA6C-C84F-4ACB-BB68-D2B6B1A6F2D1}" destId="{D2F582A2-B39A-431E-8662-0609AAF86FEA}" srcOrd="0" destOrd="0" presId="urn:microsoft.com/office/officeart/2005/8/layout/hProcess9"/>
    <dgm:cxn modelId="{AFB94537-5EE2-402E-B3AE-6D3C4FC4FFC1}" type="presParOf" srcId="{B10EEA6C-C84F-4ACB-BB68-D2B6B1A6F2D1}" destId="{CF9D5A73-F4CC-4799-887B-ED661EAD88F2}" srcOrd="1" destOrd="0" presId="urn:microsoft.com/office/officeart/2005/8/layout/hProcess9"/>
    <dgm:cxn modelId="{5A4A0136-28B8-43E6-9BA4-7A71E21E2119}" type="presParOf" srcId="{CF9D5A73-F4CC-4799-887B-ED661EAD88F2}" destId="{CC3FFA59-B45E-410F-A86E-82A41C7611CC}" srcOrd="0" destOrd="0" presId="urn:microsoft.com/office/officeart/2005/8/layout/hProcess9"/>
    <dgm:cxn modelId="{BAD28CB6-0C8D-445B-82A9-58C1078261E0}" type="presParOf" srcId="{CF9D5A73-F4CC-4799-887B-ED661EAD88F2}" destId="{F728F661-A3A8-4905-A2B4-A70E15CE613D}" srcOrd="1" destOrd="0" presId="urn:microsoft.com/office/officeart/2005/8/layout/hProcess9"/>
    <dgm:cxn modelId="{572D769F-EA7A-4830-8D21-AC1E9FAB3C9C}" type="presParOf" srcId="{CF9D5A73-F4CC-4799-887B-ED661EAD88F2}" destId="{F376F3F8-6A02-4C53-8500-863638B2670F}" srcOrd="2" destOrd="0" presId="urn:microsoft.com/office/officeart/2005/8/layout/hProcess9"/>
    <dgm:cxn modelId="{0FA24AAF-C061-403F-A076-3634FED5C291}" type="presParOf" srcId="{CF9D5A73-F4CC-4799-887B-ED661EAD88F2}" destId="{32666DCE-8B51-4376-A217-4819E25CAD6E}" srcOrd="3" destOrd="0" presId="urn:microsoft.com/office/officeart/2005/8/layout/hProcess9"/>
    <dgm:cxn modelId="{0E328BEE-973C-48A6-8050-57FDA117A0C9}" type="presParOf" srcId="{CF9D5A73-F4CC-4799-887B-ED661EAD88F2}" destId="{5A47747B-B4FD-4D3E-83F7-8A4436A73CC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40AC96-50AC-48FC-ABE3-234C48A61875}">
      <dsp:nvSpPr>
        <dsp:cNvPr id="0" name=""/>
        <dsp:cNvSpPr/>
      </dsp:nvSpPr>
      <dsp:spPr>
        <a:xfrm>
          <a:off x="2686509" y="1243369"/>
          <a:ext cx="6966683" cy="31079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3576" rIns="163576" bIns="163576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двумерное изображение, полученное в результате дистанционной регистрации техническими средствами собственного или отраженного излучения и предназначаемое для обнаружения, качественного и количественного изучения объектов, явлений и процес­сов путем дешифрирования, измерения и картографи­рования.</a:t>
          </a:r>
        </a:p>
      </dsp:txBody>
      <dsp:txXfrm>
        <a:off x="3801178" y="1243369"/>
        <a:ext cx="5852014" cy="3107968"/>
      </dsp:txXfrm>
    </dsp:sp>
    <dsp:sp modelId="{E0F4B225-6D23-4CE8-B6F7-385BB4A0CB72}">
      <dsp:nvSpPr>
        <dsp:cNvPr id="0" name=""/>
        <dsp:cNvSpPr/>
      </dsp:nvSpPr>
      <dsp:spPr>
        <a:xfrm>
          <a:off x="511477" y="263484"/>
          <a:ext cx="3106415" cy="3106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Снимок</a:t>
          </a:r>
          <a:endParaRPr lang="ru-RU" sz="5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6401" y="718408"/>
        <a:ext cx="2196567" cy="21965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64F4E-A1FC-44AF-B049-4FEAD2921E49}">
      <dsp:nvSpPr>
        <dsp:cNvPr id="0" name=""/>
        <dsp:cNvSpPr/>
      </dsp:nvSpPr>
      <dsp:spPr>
        <a:xfrm>
          <a:off x="3286" y="308245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Обзорность снимков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6" y="308245"/>
        <a:ext cx="3203971" cy="1281588"/>
      </dsp:txXfrm>
    </dsp:sp>
    <dsp:sp modelId="{5C44CCCE-B2C7-427A-9CD1-0C526111B68B}">
      <dsp:nvSpPr>
        <dsp:cNvPr id="0" name=""/>
        <dsp:cNvSpPr/>
      </dsp:nvSpPr>
      <dsp:spPr>
        <a:xfrm>
          <a:off x="3286" y="1589834"/>
          <a:ext cx="3203971" cy="36899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обеспечивается охватом боль­ших площадей. При этом обширные регионы покрыва­ются съемкой единовременно при одних и тех же ус­ловиях. 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результате появляется возможность вести исследования в глобальном и даже планетарном мас­штабе.</a:t>
          </a:r>
        </a:p>
      </dsp:txBody>
      <dsp:txXfrm>
        <a:off x="3286" y="1589834"/>
        <a:ext cx="3203971" cy="3689947"/>
      </dsp:txXfrm>
    </dsp:sp>
    <dsp:sp modelId="{8915C728-5026-43E7-A42E-FBBABE55B695}">
      <dsp:nvSpPr>
        <dsp:cNvPr id="0" name=""/>
        <dsp:cNvSpPr/>
      </dsp:nvSpPr>
      <dsp:spPr>
        <a:xfrm>
          <a:off x="3655814" y="308245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Комплексное отображение компонентов геосферы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5814" y="308245"/>
        <a:ext cx="3203971" cy="1281588"/>
      </dsp:txXfrm>
    </dsp:sp>
    <dsp:sp modelId="{7D2C171E-2AD2-4BBB-95AB-02D4D7F8CA08}">
      <dsp:nvSpPr>
        <dsp:cNvPr id="0" name=""/>
        <dsp:cNvSpPr/>
      </dsp:nvSpPr>
      <dsp:spPr>
        <a:xfrm>
          <a:off x="3655814" y="1589834"/>
          <a:ext cx="3203971" cy="36899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 снимках одновременно отображаются различные компоненты геосферы — литосфера, гидросфера, био­сфера, атмосфера, что позволяет изучать их взаимодей­ствие и взаимосвязи.</a:t>
          </a:r>
        </a:p>
      </dsp:txBody>
      <dsp:txXfrm>
        <a:off x="3655814" y="1589834"/>
        <a:ext cx="3203971" cy="3689947"/>
      </dsp:txXfrm>
    </dsp:sp>
    <dsp:sp modelId="{0BBF7423-7A29-45A1-9450-09EBBA038D44}">
      <dsp:nvSpPr>
        <dsp:cNvPr id="0" name=""/>
        <dsp:cNvSpPr/>
      </dsp:nvSpPr>
      <dsp:spPr>
        <a:xfrm>
          <a:off x="7308341" y="308245"/>
          <a:ext cx="3203971" cy="1281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Регулярная повторяемость съемка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08341" y="308245"/>
        <a:ext cx="3203971" cy="1281588"/>
      </dsp:txXfrm>
    </dsp:sp>
    <dsp:sp modelId="{39ECF734-ED0C-4874-B6B3-7A8768B0D557}">
      <dsp:nvSpPr>
        <dsp:cNvPr id="0" name=""/>
        <dsp:cNvSpPr/>
      </dsp:nvSpPr>
      <dsp:spPr>
        <a:xfrm>
          <a:off x="7308341" y="1589834"/>
          <a:ext cx="3203971" cy="36899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Интервалы между съемками могут составлять годы, месяцы, часы, минуты. При этом обеспечивается получение снимков на одну и ту же территорию при одинаковых условиях, что очень важно при организации мониторинговых исследований.</a:t>
          </a:r>
        </a:p>
      </dsp:txBody>
      <dsp:txXfrm>
        <a:off x="7308341" y="1589834"/>
        <a:ext cx="3203971" cy="36899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10609-9484-4C9D-AE6B-EE9CD05F392C}">
      <dsp:nvSpPr>
        <dsp:cNvPr id="0" name=""/>
        <dsp:cNvSpPr/>
      </dsp:nvSpPr>
      <dsp:spPr>
        <a:xfrm rot="16200000">
          <a:off x="1541065" y="-1541065"/>
          <a:ext cx="2175669" cy="525780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заключается в значи­тельной обобщенности изображения. Характер геомет­рического и тонового обобщения рисунка зависит от ряда факторов, как технических (масштаб, разрешение снимка, метод съемки, спектральный диапазон), так и природных (влияние атмосферы, особенности терри­тории).</a:t>
          </a:r>
        </a:p>
      </dsp:txBody>
      <dsp:txXfrm rot="5400000">
        <a:off x="0" y="0"/>
        <a:ext cx="5257800" cy="1631751"/>
      </dsp:txXfrm>
    </dsp:sp>
    <dsp:sp modelId="{D7492010-D5F4-4C80-BA59-23E15253DE0F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результате генерализации спрямляются линии, происходит упрощение форм, обобщение цветов и то­нов, черные и белые тона заменяются менее контраст­ными. Изображение многих объектов земной поверхно­сти освобождается от частностей, в то же время разрозненные детали объединяются в единое целое, поэтому выступают на первый план наиболее важные свойства объектов. Это важно при ландшафтных ис­следованиях для выявления различных уровней ланд­шафтных структур.</a:t>
          </a:r>
        </a:p>
      </dsp:txBody>
      <dsp:txXfrm>
        <a:off x="5257800" y="0"/>
        <a:ext cx="5257800" cy="1631751"/>
      </dsp:txXfrm>
    </dsp:sp>
    <dsp:sp modelId="{CE904FB7-9FB3-4A94-B39B-A7CDEAE094B0}">
      <dsp:nvSpPr>
        <dsp:cNvPr id="0" name=""/>
        <dsp:cNvSpPr/>
      </dsp:nvSpPr>
      <dsp:spPr>
        <a:xfrm rot="10800000">
          <a:off x="0" y="2175669"/>
          <a:ext cx="5257800" cy="2175669"/>
        </a:xfrm>
        <a:prstGeom prst="round1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Необходимая степень генерализации достигается специальными средствами. Например, подбором соответ­ствующего масштаба снимка. Влияние генерализации на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дешифрируемость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может быть как положительным, так и отрицательным. </a:t>
          </a:r>
        </a:p>
      </dsp:txBody>
      <dsp:txXfrm rot="10800000">
        <a:off x="0" y="2719586"/>
        <a:ext cx="5257800" cy="1631751"/>
      </dsp:txXfrm>
    </dsp:sp>
    <dsp:sp modelId="{471C9340-B001-4E8F-83B8-395E13539D4A}">
      <dsp:nvSpPr>
        <dsp:cNvPr id="0" name=""/>
        <dsp:cNvSpPr/>
      </dsp:nvSpPr>
      <dsp:spPr>
        <a:xfrm rot="5400000">
          <a:off x="6798865" y="634603"/>
          <a:ext cx="2175669" cy="5257800"/>
        </a:xfrm>
        <a:prstGeom prst="round1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 одной стороны, сильное обобще­ние изображения уменьшает возможность точного кар­тографирования и может привести к ошибкам. С дру­гой стороны, это является важным достоинством снимков, так как в результате генерализации появля­ется новое содержание и космические снимки можно использовать непосредственно для тематического кар­тографирования.</a:t>
          </a:r>
        </a:p>
      </dsp:txBody>
      <dsp:txXfrm rot="-5400000">
        <a:off x="5257800" y="2719586"/>
        <a:ext cx="5257800" cy="1631751"/>
      </dsp:txXfrm>
    </dsp:sp>
    <dsp:sp modelId="{A8DEED74-B754-4114-AB06-D76FC6CC8757}">
      <dsp:nvSpPr>
        <dsp:cNvPr id="0" name=""/>
        <dsp:cNvSpPr/>
      </dsp:nvSpPr>
      <dsp:spPr>
        <a:xfrm>
          <a:off x="3680460" y="1631751"/>
          <a:ext cx="3154680" cy="1087834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Генерализация изображения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33564" y="1684855"/>
        <a:ext cx="3048472" cy="9816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582A2-B39A-431E-8662-0609AAF86FEA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10EFB-CE65-466D-94DC-AD76C44151A6}">
      <dsp:nvSpPr>
        <dsp:cNvPr id="0" name=""/>
        <dsp:cNvSpPr/>
      </dsp:nvSpPr>
      <dsp:spPr>
        <a:xfrm>
          <a:off x="11296" y="1305401"/>
          <a:ext cx="338470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Мелкомасштабные (1:10 000 000 до 1:100 000 000). Их получают с геостационарных и метеоспутни­ков на околоземных орбитах.</a:t>
          </a:r>
        </a:p>
      </dsp:txBody>
      <dsp:txXfrm>
        <a:off x="96262" y="1390367"/>
        <a:ext cx="3214776" cy="1570603"/>
      </dsp:txXfrm>
    </dsp:sp>
    <dsp:sp modelId="{0519B8E4-5A28-40F9-A387-E1AF0462BDAC}">
      <dsp:nvSpPr>
        <dsp:cNvPr id="0" name=""/>
        <dsp:cNvSpPr/>
      </dsp:nvSpPr>
      <dsp:spPr>
        <a:xfrm>
          <a:off x="3565445" y="1305401"/>
          <a:ext cx="338470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Среднемасштабные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(1:1000 000 до 1:10 000 000). Получают с пилотируемых кораблей и орбиталь­ных станций.</a:t>
          </a:r>
        </a:p>
      </dsp:txBody>
      <dsp:txXfrm>
        <a:off x="3650411" y="1390367"/>
        <a:ext cx="3214776" cy="1570603"/>
      </dsp:txXfrm>
    </dsp:sp>
    <dsp:sp modelId="{18D02170-257E-4A44-A8B2-011194709315}">
      <dsp:nvSpPr>
        <dsp:cNvPr id="0" name=""/>
        <dsp:cNvSpPr/>
      </dsp:nvSpPr>
      <dsp:spPr>
        <a:xfrm>
          <a:off x="7119595" y="1305401"/>
          <a:ext cx="338470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Крупномасштабные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(крупнее 1:1 000 000). Получают со специальных картографических </a:t>
          </a: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спу</a:t>
          </a:r>
          <a:r>
            <a:rPr lang="kk-KZ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ников.</a:t>
          </a:r>
        </a:p>
      </dsp:txBody>
      <dsp:txXfrm>
        <a:off x="7204561" y="1390367"/>
        <a:ext cx="3214776" cy="1570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12DA3-4672-491E-B302-484E43A374FD}">
      <dsp:nvSpPr>
        <dsp:cNvPr id="0" name=""/>
        <dsp:cNvSpPr/>
      </dsp:nvSpPr>
      <dsp:spPr>
        <a:xfrm rot="5400000">
          <a:off x="-236795" y="238852"/>
          <a:ext cx="1578634" cy="11050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глобальные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554579"/>
        <a:ext cx="1105044" cy="473590"/>
      </dsp:txXfrm>
    </dsp:sp>
    <dsp:sp modelId="{79F4E22F-63F1-4885-A2C4-9092095379BE}">
      <dsp:nvSpPr>
        <dsp:cNvPr id="0" name=""/>
        <dsp:cNvSpPr/>
      </dsp:nvSpPr>
      <dsp:spPr>
        <a:xfrm rot="5400000">
          <a:off x="5297265" y="-4190163"/>
          <a:ext cx="1026112" cy="9410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••"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охватывающие освещенную часть од­ного полушария; получают с межпланетных кос­мических кораблей и геостационарных спутников. Территориальный охват их составляет десятки и сотни млн км</a:t>
          </a:r>
          <a:r>
            <a:rPr lang="ru-RU" sz="2200" kern="1200" baseline="300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 rot="-5400000">
        <a:off x="1105044" y="52149"/>
        <a:ext cx="9360464" cy="925930"/>
      </dsp:txXfrm>
    </dsp:sp>
    <dsp:sp modelId="{64F93693-E34A-49F4-BE46-2672AE705528}">
      <dsp:nvSpPr>
        <dsp:cNvPr id="0" name=""/>
        <dsp:cNvSpPr/>
      </dsp:nvSpPr>
      <dsp:spPr>
        <a:xfrm rot="5400000">
          <a:off x="-236795" y="1623146"/>
          <a:ext cx="1578634" cy="11050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региональные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1938873"/>
        <a:ext cx="1105044" cy="473590"/>
      </dsp:txXfrm>
    </dsp:sp>
    <dsp:sp modelId="{7BB13F3D-9970-422A-8655-A1568C03BB12}">
      <dsp:nvSpPr>
        <dsp:cNvPr id="0" name=""/>
        <dsp:cNvSpPr/>
      </dsp:nvSpPr>
      <dsp:spPr>
        <a:xfrm rot="5400000">
          <a:off x="5297265" y="-2805869"/>
          <a:ext cx="1026112" cy="9410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••"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 которых изображается часть ма­терика или крупный регион; получают с метеоро­логических и ресурсных спутников. Охват исчис­ляется млн. км</a:t>
          </a:r>
          <a:r>
            <a:rPr lang="ru-RU" sz="2200" kern="1200" baseline="300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Ширина зоны охвата варьирует от 500 км до 3 000 км;</a:t>
          </a:r>
        </a:p>
      </dsp:txBody>
      <dsp:txXfrm rot="-5400000">
        <a:off x="1105044" y="1436443"/>
        <a:ext cx="9360464" cy="925930"/>
      </dsp:txXfrm>
    </dsp:sp>
    <dsp:sp modelId="{C5D35924-5345-432E-8495-51FD81684158}">
      <dsp:nvSpPr>
        <dsp:cNvPr id="0" name=""/>
        <dsp:cNvSpPr/>
      </dsp:nvSpPr>
      <dsp:spPr>
        <a:xfrm rot="5400000">
          <a:off x="-236795" y="3007440"/>
          <a:ext cx="1578634" cy="11050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локальные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0" y="3323167"/>
        <a:ext cx="1105044" cy="473590"/>
      </dsp:txXfrm>
    </dsp:sp>
    <dsp:sp modelId="{660C6CCF-EBD3-4879-BE70-24FDD0AD67BA}">
      <dsp:nvSpPr>
        <dsp:cNvPr id="0" name=""/>
        <dsp:cNvSpPr/>
      </dsp:nvSpPr>
      <dsp:spPr>
        <a:xfrm rot="5400000">
          <a:off x="5297265" y="-1421576"/>
          <a:ext cx="1026112" cy="9410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••"/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 которых изображается часть регио­на; получают с пилотируемых кораблей, орбиталь­ных станций, ресурсных и картографических спут­ников. Снимки охватывают десятки тысяч км.</a:t>
          </a:r>
        </a:p>
      </dsp:txBody>
      <dsp:txXfrm rot="-5400000">
        <a:off x="1105044" y="2820736"/>
        <a:ext cx="9360464" cy="9259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582A2-B39A-431E-8662-0609AAF86FEA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10EFB-CE65-466D-94DC-AD76C44151A6}">
      <dsp:nvSpPr>
        <dsp:cNvPr id="0" name=""/>
        <dsp:cNvSpPr/>
      </dsp:nvSpPr>
      <dsp:spPr>
        <a:xfrm>
          <a:off x="2567" y="1305401"/>
          <a:ext cx="2353430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Снимки </a:t>
          </a:r>
          <a:r>
            <a:rPr lang="ru-RU" sz="14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очень низкого 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разрешения (десятки кило­метров). В настоящее время снимки с таким разре­шением редки, в основном, это радиометрические снимки</a:t>
          </a:r>
        </a:p>
      </dsp:txBody>
      <dsp:txXfrm>
        <a:off x="87533" y="1390367"/>
        <a:ext cx="2183498" cy="1570603"/>
      </dsp:txXfrm>
    </dsp:sp>
    <dsp:sp modelId="{0519B8E4-5A28-40F9-A387-E1AF0462BDAC}">
      <dsp:nvSpPr>
        <dsp:cNvPr id="0" name=""/>
        <dsp:cNvSpPr/>
      </dsp:nvSpPr>
      <dsp:spPr>
        <a:xfrm>
          <a:off x="2721578" y="1305401"/>
          <a:ext cx="2353430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Снимки </a:t>
          </a:r>
          <a:r>
            <a:rPr lang="ru-RU" sz="14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низкого разрешения 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(несколько километ­ров). Эти снимки широко распространены, к ним относятся телевизионные и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сканериые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снимки с метеоспутников, а также с ресурсных спутников.</a:t>
          </a:r>
        </a:p>
      </dsp:txBody>
      <dsp:txXfrm>
        <a:off x="2806544" y="1390367"/>
        <a:ext cx="2183498" cy="1570603"/>
      </dsp:txXfrm>
    </dsp:sp>
    <dsp:sp modelId="{18D02170-257E-4A44-A8B2-011194709315}">
      <dsp:nvSpPr>
        <dsp:cNvPr id="0" name=""/>
        <dsp:cNvSpPr/>
      </dsp:nvSpPr>
      <dsp:spPr>
        <a:xfrm>
          <a:off x="5440590" y="1305401"/>
          <a:ext cx="2353430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Снимки </a:t>
          </a:r>
          <a:r>
            <a:rPr lang="ru-RU" sz="14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среднего разрешения 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(сотни метров). Та­кие снимки получают сканирующей аппаратурой среднего разрешения и тепловой инфракрасной аппаратурой ресурсных спутников.</a:t>
          </a:r>
        </a:p>
      </dsp:txBody>
      <dsp:txXfrm>
        <a:off x="5525556" y="1390367"/>
        <a:ext cx="2183498" cy="1570603"/>
      </dsp:txXfrm>
    </dsp:sp>
    <dsp:sp modelId="{9721779C-0394-4DE5-94B8-21CC51A26443}">
      <dsp:nvSpPr>
        <dsp:cNvPr id="0" name=""/>
        <dsp:cNvSpPr/>
      </dsp:nvSpPr>
      <dsp:spPr>
        <a:xfrm>
          <a:off x="8159602" y="645433"/>
          <a:ext cx="2353430" cy="3060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Снимки высокого </a:t>
          </a:r>
          <a:r>
            <a:rPr lang="ru-RU" sz="12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разрешения </a:t>
          </a: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(десятки метров). Такое разрешение характерно для широко исполь­зуемых фотографических снимков с пилотируемых космических кораблей, автоматических картогра­фических спутников и орбитальных станций, а также для сканерных снимков с ресурсных спут­ников. Эта группа снимков делится еще на снимки относительно </a:t>
          </a:r>
          <a:r>
            <a:rPr lang="ru-RU" sz="12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высокого </a:t>
          </a: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разрешения (50—100 м); </a:t>
          </a:r>
          <a:r>
            <a:rPr lang="ru-RU" sz="12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высокого </a:t>
          </a: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(20 — 50 м); </a:t>
          </a:r>
          <a:r>
            <a:rPr lang="ru-RU" sz="12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очень высокого </a:t>
          </a: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(10 — 20 м); </a:t>
          </a:r>
          <a:r>
            <a:rPr lang="ru-RU" sz="12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сверхвысокого </a:t>
          </a:r>
          <a:r>
            <a:rPr lang="ru-RU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разрешение меньше 1 м (рис.1).</a:t>
          </a:r>
        </a:p>
      </dsp:txBody>
      <dsp:txXfrm>
        <a:off x="8274487" y="760318"/>
        <a:ext cx="2123660" cy="28307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582A2-B39A-431E-8662-0609AAF86FEA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6241A-9858-46AD-99B5-2EF6952EC7B4}">
      <dsp:nvSpPr>
        <dsp:cNvPr id="0" name=""/>
        <dsp:cNvSpPr/>
      </dsp:nvSpPr>
      <dsp:spPr>
        <a:xfrm>
          <a:off x="0" y="1305401"/>
          <a:ext cx="3154680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малой детальности 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— работа с ними возмож­на в масштабе оригинала; </a:t>
          </a:r>
        </a:p>
      </dsp:txBody>
      <dsp:txXfrm>
        <a:off x="84966" y="1390367"/>
        <a:ext cx="2984748" cy="1570603"/>
      </dsp:txXfrm>
    </dsp:sp>
    <dsp:sp modelId="{0519B8E4-5A28-40F9-A387-E1AF0462BDAC}">
      <dsp:nvSpPr>
        <dsp:cNvPr id="0" name=""/>
        <dsp:cNvSpPr/>
      </dsp:nvSpPr>
      <dsp:spPr>
        <a:xfrm>
          <a:off x="3680459" y="1305401"/>
          <a:ext cx="3154680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средней детальности, 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по­зволяющие работать при двойном увеличении;</a:t>
          </a:r>
        </a:p>
      </dsp:txBody>
      <dsp:txXfrm>
        <a:off x="3765425" y="1390367"/>
        <a:ext cx="2984748" cy="1570603"/>
      </dsp:txXfrm>
    </dsp:sp>
    <dsp:sp modelId="{18D02170-257E-4A44-A8B2-011194709315}">
      <dsp:nvSpPr>
        <dsp:cNvPr id="0" name=""/>
        <dsp:cNvSpPr/>
      </dsp:nvSpPr>
      <dsp:spPr>
        <a:xfrm>
          <a:off x="7360920" y="1305401"/>
          <a:ext cx="3154680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де­тальные снимки, 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требующие для работы увеличения оригинального снимка от двух до десяти раз.</a:t>
          </a:r>
        </a:p>
      </dsp:txBody>
      <dsp:txXfrm>
        <a:off x="7445886" y="1390367"/>
        <a:ext cx="2984748" cy="1570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582A2-B39A-431E-8662-0609AAF86FEA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3FFA59-B45E-410F-A86E-82A41C7611CC}">
      <dsp:nvSpPr>
        <dsp:cNvPr id="0" name=""/>
        <dsp:cNvSpPr/>
      </dsp:nvSpPr>
      <dsp:spPr>
        <a:xfrm>
          <a:off x="11296" y="1305401"/>
          <a:ext cx="338470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>
              <a:latin typeface="Times New Roman" panose="02020603050405020304" pitchFamily="18" charset="0"/>
              <a:cs typeface="Times New Roman" panose="02020603050405020304" pitchFamily="18" charset="0"/>
            </a:rPr>
            <a:t>Съемка с </a:t>
          </a:r>
          <a:r>
            <a:rPr lang="ru-RU" sz="1300" i="1" kern="1200">
              <a:latin typeface="Times New Roman" panose="02020603050405020304" pitchFamily="18" charset="0"/>
              <a:cs typeface="Times New Roman" panose="02020603050405020304" pitchFamily="18" charset="0"/>
            </a:rPr>
            <a:t>периодической повторяемостью </a:t>
          </a:r>
          <a:r>
            <a:rPr lang="ru-RU" sz="1300" kern="1200">
              <a:latin typeface="Times New Roman" panose="02020603050405020304" pitchFamily="18" charset="0"/>
              <a:cs typeface="Times New Roman" panose="02020603050405020304" pitchFamily="18" charset="0"/>
            </a:rPr>
            <a:t>выпол­няется со всех метеорологических спутников, которые работают на геостационарных и на околоземных ор­битах, а также с ресурсных спутников.</a:t>
          </a:r>
        </a:p>
      </dsp:txBody>
      <dsp:txXfrm>
        <a:off x="96262" y="1390367"/>
        <a:ext cx="3214776" cy="1570603"/>
      </dsp:txXfrm>
    </dsp:sp>
    <dsp:sp modelId="{F376F3F8-6A02-4C53-8500-863638B2670F}">
      <dsp:nvSpPr>
        <dsp:cNvPr id="0" name=""/>
        <dsp:cNvSpPr/>
      </dsp:nvSpPr>
      <dsp:spPr>
        <a:xfrm>
          <a:off x="3565445" y="1305401"/>
          <a:ext cx="338470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i="1" kern="1200">
              <a:latin typeface="Times New Roman" panose="02020603050405020304" pitchFamily="18" charset="0"/>
              <a:cs typeface="Times New Roman" panose="02020603050405020304" pitchFamily="18" charset="0"/>
            </a:rPr>
            <a:t>Периодическая, ограниченно регулируемая съемка </a:t>
          </a:r>
          <a:r>
            <a:rPr lang="ru-RU" sz="1300" kern="1200">
              <a:latin typeface="Times New Roman" panose="02020603050405020304" pitchFamily="18" charset="0"/>
              <a:cs typeface="Times New Roman" panose="02020603050405020304" pitchFamily="18" charset="0"/>
            </a:rPr>
            <a:t>выполняется с некоторых ресурсных спутников. Сним­ки выполняются с редкой повторяемостью, однако при необходимости могут быть выполнены с большей час­тотой.</a:t>
          </a:r>
        </a:p>
      </dsp:txBody>
      <dsp:txXfrm>
        <a:off x="3650411" y="1390367"/>
        <a:ext cx="3214776" cy="1570603"/>
      </dsp:txXfrm>
    </dsp:sp>
    <dsp:sp modelId="{5A47747B-B4FD-4D3E-83F7-8A4436A73CC3}">
      <dsp:nvSpPr>
        <dsp:cNvPr id="0" name=""/>
        <dsp:cNvSpPr/>
      </dsp:nvSpPr>
      <dsp:spPr>
        <a:xfrm>
          <a:off x="7119595" y="1305401"/>
          <a:ext cx="338470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i="1" kern="1200">
              <a:latin typeface="Times New Roman" panose="02020603050405020304" pitchFamily="18" charset="0"/>
              <a:cs typeface="Times New Roman" panose="02020603050405020304" pitchFamily="18" charset="0"/>
            </a:rPr>
            <a:t>Регулируемая съемка. </a:t>
          </a:r>
          <a:r>
            <a:rPr lang="ru-RU" sz="1300" kern="1200">
              <a:latin typeface="Times New Roman" panose="02020603050405020304" pitchFamily="18" charset="0"/>
              <a:cs typeface="Times New Roman" panose="02020603050405020304" pitchFamily="18" charset="0"/>
            </a:rPr>
            <a:t>Выполняется с орбитальных станций, фотографических автоматических спутников, которые запускаются на короткое время, а также с кос­мических аппаратов, предназначенных для съемки других планет. Возможности регулирования и выбора сроков съемки здесь максимальны.</a:t>
          </a:r>
        </a:p>
      </dsp:txBody>
      <dsp:txXfrm>
        <a:off x="7204561" y="1390367"/>
        <a:ext cx="3214776" cy="1570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38969-2F95-47B5-BD13-71FD47B0819A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9AE55-C1E7-406D-829F-9A8AA54A2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023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186C5-BDB3-48F5-B9A3-62DBCCAB8277}" type="datetime1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BAC98-F683-4F33-AAA7-C660D1063D0E}" type="datetime1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5AF4F-39DF-41FA-B0B3-77983797FCFB}" type="datetime1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ACF94-A9DC-4A33-BAAA-68B9CBBFFCB7}" type="datetime1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4ED33-E86C-47BA-804D-379D23724C4C}" type="datetime1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38F1-9CE7-4678-AF23-41B84C95A4D4}" type="datetime1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FA11-BB69-4D08-B47D-A2B7DB68D244}" type="datetime1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96127-F093-4730-B399-EDF21B2D48BD}" type="datetime1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0A88-7D44-4A33-B3BE-32317F28B321}" type="datetime1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99DE7-580A-4FCD-A260-076696DF4232}" type="datetime1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547D-18EF-493E-91B8-A966505973AD}" type="datetime1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BB1B6-0F6C-4A9B-9819-7C20D7DDC36F}" type="datetime1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61439" y="2564720"/>
            <a:ext cx="9123263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  <a: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космических снимков и их классификация по отдельным показателям</a:t>
            </a: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360740" y="239990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имени Л.Н. Гумилева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01B847-3573-3977-2D04-76EF725F1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654" y="345295"/>
            <a:ext cx="4839346" cy="7817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Повторяемость съемки</a:t>
            </a:r>
            <a:endParaRPr lang="ru-RU" sz="24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2E24FF2-F9ED-9C1C-D836-D0B0E939C7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059180"/>
              </p:ext>
            </p:extLst>
          </p:nvPr>
        </p:nvGraphicFramePr>
        <p:xfrm>
          <a:off x="838200" y="200501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2600893-2BBD-D926-96EF-E3A97305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10</a:t>
            </a:fld>
            <a:endParaRPr lang="ru-RU"/>
          </a:p>
        </p:txBody>
      </p:sp>
      <p:sp>
        <p:nvSpPr>
          <p:cNvPr id="6" name="Стрелка: шеврон 5">
            <a:extLst>
              <a:ext uri="{FF2B5EF4-FFF2-40B4-BE49-F238E27FC236}">
                <a16:creationId xmlns:a16="http://schemas.microsoft.com/office/drawing/2014/main" id="{6C6B6010-5FE5-C5CC-5F87-8785B3AFF7EA}"/>
              </a:ext>
            </a:extLst>
          </p:cNvPr>
          <p:cNvSpPr/>
          <p:nvPr/>
        </p:nvSpPr>
        <p:spPr>
          <a:xfrm>
            <a:off x="419746" y="216976"/>
            <a:ext cx="836908" cy="103838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0AE24F-F3D2-D46A-A1F7-BC352D1B742B}"/>
              </a:ext>
            </a:extLst>
          </p:cNvPr>
          <p:cNvSpPr txBox="1"/>
          <p:nvPr/>
        </p:nvSpPr>
        <p:spPr>
          <a:xfrm>
            <a:off x="1545958" y="1255364"/>
            <a:ext cx="6098582" cy="16648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Рассмотренные выше классификации касаются пространственных характеристик космического изображения. Однако для исследования географических объектов в их динамике важны также временные па­раметры съемки. Их отражает следующая классифи­кация.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353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1229B23-1572-392E-719C-C617FFF5E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217" y="399781"/>
            <a:ext cx="5562600" cy="23744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 по­вторения снимков 1 типа зависит от особенностей орбиты скитника, обычно остается неизменным все время функциони­рования спутника и составляет от 10 мин до 16—18 суток. Многократные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внутрисуточные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снимки полу­чают с геостационарных спутников, которые ((зави­сают» над определенным районом Земли. Ежесуточ­ная съемка выполняется со всех метеорологических спутников Земли, которые за сутки обеспечивают полный обзор земной поверхности. Отечественные ресурсные спутники с аппаратурой среднего разре­шения, имеют периодичность съемки 5 суток. Ресур­сные спутники, поставляющие снимки высокого разрешении, имеют небольшой охват территории, а повторяемость их съемки составляет 16— 18 суток.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8196E7C-45B3-4C48-2EFA-6B3942FF1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11</a:t>
            </a:fld>
            <a:endParaRPr lang="ru-RU"/>
          </a:p>
        </p:txBody>
      </p:sp>
      <p:pic>
        <p:nvPicPr>
          <p:cNvPr id="5" name="Рисунок 4" descr="Рис. 3 Снимок со спутника SuperView-1. Венеция, Италия">
            <a:extLst>
              <a:ext uri="{FF2B5EF4-FFF2-40B4-BE49-F238E27FC236}">
                <a16:creationId xmlns:a16="http://schemas.microsoft.com/office/drawing/2014/main" id="{533660F1-7755-7E6C-09E8-9B43B63B9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43" y="585761"/>
            <a:ext cx="4968240" cy="390588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4EE68E2-5C46-6924-AD10-DB8D3FF83339}"/>
              </a:ext>
            </a:extLst>
          </p:cNvPr>
          <p:cNvSpPr txBox="1"/>
          <p:nvPr/>
        </p:nvSpPr>
        <p:spPr>
          <a:xfrm>
            <a:off x="6464989" y="4561520"/>
            <a:ext cx="5119348" cy="324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Рис.1. Снимок со спутника SuperView-1. Венеция, Италия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691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7">
            <a:extLst>
              <a:ext uri="{FF2B5EF4-FFF2-40B4-BE49-F238E27FC236}">
                <a16:creationId xmlns:a16="http://schemas.microsoft.com/office/drawing/2014/main" id="{7608836D-C7CD-485D-A3EE-F45976D923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5829972-04AB-4FA5-807B-D16B84C8FE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8825D8A-33EB-4232-B2F4-F9F0A23B8E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37ECC478-556B-4732-A558-70E89B6614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8" name="Rectangle 64">
              <a:extLst>
                <a:ext uri="{FF2B5EF4-FFF2-40B4-BE49-F238E27FC236}">
                  <a16:creationId xmlns:a16="http://schemas.microsoft.com/office/drawing/2014/main" id="{2569EEB1-2A6F-46C7-AAEA-CD1B676E48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66">
              <a:extLst>
                <a:ext uri="{FF2B5EF4-FFF2-40B4-BE49-F238E27FC236}">
                  <a16:creationId xmlns:a16="http://schemas.microsoft.com/office/drawing/2014/main" id="{3439FD61-F1F1-466A-9CE6-0607225490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64">
              <a:extLst>
                <a:ext uri="{FF2B5EF4-FFF2-40B4-BE49-F238E27FC236}">
                  <a16:creationId xmlns:a16="http://schemas.microsoft.com/office/drawing/2014/main" id="{BB5C3D91-969C-49DE-81A1-EED0E9FAD7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66">
              <a:extLst>
                <a:ext uri="{FF2B5EF4-FFF2-40B4-BE49-F238E27FC236}">
                  <a16:creationId xmlns:a16="http://schemas.microsoft.com/office/drawing/2014/main" id="{14FDF799-8DBD-465A-BFCD-B8D2F86443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64">
              <a:extLst>
                <a:ext uri="{FF2B5EF4-FFF2-40B4-BE49-F238E27FC236}">
                  <a16:creationId xmlns:a16="http://schemas.microsoft.com/office/drawing/2014/main" id="{4ED0DC5F-645A-4A94-A3C6-9ABA8BEA81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66">
              <a:extLst>
                <a:ext uri="{FF2B5EF4-FFF2-40B4-BE49-F238E27FC236}">
                  <a16:creationId xmlns:a16="http://schemas.microsoft.com/office/drawing/2014/main" id="{987528AE-1A5D-4EAD-9B8F-F27DC6D71B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64">
              <a:extLst>
                <a:ext uri="{FF2B5EF4-FFF2-40B4-BE49-F238E27FC236}">
                  <a16:creationId xmlns:a16="http://schemas.microsoft.com/office/drawing/2014/main" id="{3EC03E9D-7957-42F3-B30E-B17E1BD9C2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6">
              <a:extLst>
                <a:ext uri="{FF2B5EF4-FFF2-40B4-BE49-F238E27FC236}">
                  <a16:creationId xmlns:a16="http://schemas.microsoft.com/office/drawing/2014/main" id="{8500EA75-AD80-4038-B7BA-18101069CA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4">
              <a:extLst>
                <a:ext uri="{FF2B5EF4-FFF2-40B4-BE49-F238E27FC236}">
                  <a16:creationId xmlns:a16="http://schemas.microsoft.com/office/drawing/2014/main" id="{A8518B9B-2CF4-499C-8869-53DAF713C7B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6">
              <a:extLst>
                <a:ext uri="{FF2B5EF4-FFF2-40B4-BE49-F238E27FC236}">
                  <a16:creationId xmlns:a16="http://schemas.microsoft.com/office/drawing/2014/main" id="{8A0105D1-8B0F-48FB-99CE-F317FC01C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CE0072A9-6AA2-4FFD-B286-2F7C4D0B86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41208B1A-BDF4-454C-8F35-5FCB2A8152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27">
            <a:extLst>
              <a:ext uri="{FF2B5EF4-FFF2-40B4-BE49-F238E27FC236}">
                <a16:creationId xmlns:a16="http://schemas.microsoft.com/office/drawing/2014/main" id="{DD732156-DC6C-48BB-B708-B6FF339209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1" name="Rectangle 2">
              <a:extLst>
                <a:ext uri="{FF2B5EF4-FFF2-40B4-BE49-F238E27FC236}">
                  <a16:creationId xmlns:a16="http://schemas.microsoft.com/office/drawing/2014/main" id="{D12F30BB-247F-4C07-8FD1-B4A17BED78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59">
              <a:extLst>
                <a:ext uri="{FF2B5EF4-FFF2-40B4-BE49-F238E27FC236}">
                  <a16:creationId xmlns:a16="http://schemas.microsoft.com/office/drawing/2014/main" id="{D9B72407-7C8E-411C-A298-DAA3D3AEB3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2">
              <a:extLst>
                <a:ext uri="{FF2B5EF4-FFF2-40B4-BE49-F238E27FC236}">
                  <a16:creationId xmlns:a16="http://schemas.microsoft.com/office/drawing/2014/main" id="{A8908A40-3CE7-49FC-930D-8343D2C68B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4">
              <a:extLst>
                <a:ext uri="{FF2B5EF4-FFF2-40B4-BE49-F238E27FC236}">
                  <a16:creationId xmlns:a16="http://schemas.microsoft.com/office/drawing/2014/main" id="{A163286E-D081-420D-9CFB-F64ABF859A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6">
              <a:extLst>
                <a:ext uri="{FF2B5EF4-FFF2-40B4-BE49-F238E27FC236}">
                  <a16:creationId xmlns:a16="http://schemas.microsoft.com/office/drawing/2014/main" id="{DE8A6DD8-B1A0-4844-9E93-5B435CE9FB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7E544615-AC20-41F2-9486-24FFC303D9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E57712DD-706E-4BA7-996F-289DBF017D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2">
              <a:extLst>
                <a:ext uri="{FF2B5EF4-FFF2-40B4-BE49-F238E27FC236}">
                  <a16:creationId xmlns:a16="http://schemas.microsoft.com/office/drawing/2014/main" id="{21F827BF-3A54-4951-B69B-2B7644AECD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9AA089BA-3050-459A-9FE4-6BAA2CBECF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186178A2-1581-4172-819F-C39E773D6A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2">
              <a:extLst>
                <a:ext uri="{FF2B5EF4-FFF2-40B4-BE49-F238E27FC236}">
                  <a16:creationId xmlns:a16="http://schemas.microsoft.com/office/drawing/2014/main" id="{1487A9E8-2A20-4ED4-A785-7E71AE0B91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59">
              <a:extLst>
                <a:ext uri="{FF2B5EF4-FFF2-40B4-BE49-F238E27FC236}">
                  <a16:creationId xmlns:a16="http://schemas.microsoft.com/office/drawing/2014/main" id="{041FDCC3-881A-4FD0-8124-0B552A4CF9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2">
              <a:extLst>
                <a:ext uri="{FF2B5EF4-FFF2-40B4-BE49-F238E27FC236}">
                  <a16:creationId xmlns:a16="http://schemas.microsoft.com/office/drawing/2014/main" id="{0E834240-9B67-4663-9EBD-47272D03A9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4">
              <a:extLst>
                <a:ext uri="{FF2B5EF4-FFF2-40B4-BE49-F238E27FC236}">
                  <a16:creationId xmlns:a16="http://schemas.microsoft.com/office/drawing/2014/main" id="{0F9458DA-D11F-4E18-9157-33692F3731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91081F6-440A-4AA3-9B72-3F5D9CC2B4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2">
              <a:extLst>
                <a:ext uri="{FF2B5EF4-FFF2-40B4-BE49-F238E27FC236}">
                  <a16:creationId xmlns:a16="http://schemas.microsoft.com/office/drawing/2014/main" id="{9EBE463D-7A93-417C-9D3C-97B0A4623D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59">
              <a:extLst>
                <a:ext uri="{FF2B5EF4-FFF2-40B4-BE49-F238E27FC236}">
                  <a16:creationId xmlns:a16="http://schemas.microsoft.com/office/drawing/2014/main" id="{212DD3DC-0710-4F07-A622-FC8E0555A4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2">
              <a:extLst>
                <a:ext uri="{FF2B5EF4-FFF2-40B4-BE49-F238E27FC236}">
                  <a16:creationId xmlns:a16="http://schemas.microsoft.com/office/drawing/2014/main" id="{8784D3F6-706C-4925-A0C5-923284A912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4">
              <a:extLst>
                <a:ext uri="{FF2B5EF4-FFF2-40B4-BE49-F238E27FC236}">
                  <a16:creationId xmlns:a16="http://schemas.microsoft.com/office/drawing/2014/main" id="{4FDA8F6E-612C-41A5-98E3-7605FA7E74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3D541228-2F26-430A-8962-E1148FB4A3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2">
              <a:extLst>
                <a:ext uri="{FF2B5EF4-FFF2-40B4-BE49-F238E27FC236}">
                  <a16:creationId xmlns:a16="http://schemas.microsoft.com/office/drawing/2014/main" id="{6112C289-AABF-405B-8B79-BDE5E511D7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59">
              <a:extLst>
                <a:ext uri="{FF2B5EF4-FFF2-40B4-BE49-F238E27FC236}">
                  <a16:creationId xmlns:a16="http://schemas.microsoft.com/office/drawing/2014/main" id="{D7447B8D-AE88-4614-93EA-CFF096AA39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2">
              <a:extLst>
                <a:ext uri="{FF2B5EF4-FFF2-40B4-BE49-F238E27FC236}">
                  <a16:creationId xmlns:a16="http://schemas.microsoft.com/office/drawing/2014/main" id="{B7F02231-97A6-46A8-B388-35730D70ECF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4">
              <a:extLst>
                <a:ext uri="{FF2B5EF4-FFF2-40B4-BE49-F238E27FC236}">
                  <a16:creationId xmlns:a16="http://schemas.microsoft.com/office/drawing/2014/main" id="{4F231344-6DAB-48BD-9121-995A1C79A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66">
              <a:extLst>
                <a:ext uri="{FF2B5EF4-FFF2-40B4-BE49-F238E27FC236}">
                  <a16:creationId xmlns:a16="http://schemas.microsoft.com/office/drawing/2014/main" id="{F7FA72A2-3D92-4B88-A004-95272D49BB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Скругленный прямоугольник 4">
            <a:extLst>
              <a:ext uri="{FF2B5EF4-FFF2-40B4-BE49-F238E27FC236}">
                <a16:creationId xmlns:a16="http://schemas.microsoft.com/office/drawing/2014/main" id="{48BE2435-1AF6-498A-B630-39CE5DCECAFB}"/>
              </a:ext>
            </a:extLst>
          </p:cNvPr>
          <p:cNvSpPr/>
          <p:nvPr/>
        </p:nvSpPr>
        <p:spPr>
          <a:xfrm>
            <a:off x="2003488" y="366533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FE353B45-DB49-4261-B4C6-7E9746590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736" y="1976610"/>
            <a:ext cx="3105150" cy="3881438"/>
          </a:xfrm>
          <a:prstGeom prst="rect">
            <a:avLst/>
          </a:prstGeom>
        </p:spPr>
      </p:pic>
      <p:sp>
        <p:nvSpPr>
          <p:cNvPr id="51" name="Заголовок 1">
            <a:extLst>
              <a:ext uri="{FF2B5EF4-FFF2-40B4-BE49-F238E27FC236}">
                <a16:creationId xmlns:a16="http://schemas.microsoft.com/office/drawing/2014/main" id="{26782FEF-BB68-46F0-BA44-14003497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13993"/>
            <a:ext cx="10972800" cy="3486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Обзорные вопросы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771EF76B-1D00-459D-879C-636C3876B6CE}"/>
              </a:ext>
            </a:extLst>
          </p:cNvPr>
          <p:cNvSpPr/>
          <p:nvPr/>
        </p:nvSpPr>
        <p:spPr>
          <a:xfrm>
            <a:off x="908540" y="1287013"/>
            <a:ext cx="7395634" cy="4155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космический снимок и какая информация может быть на нем отражена? 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называется «окнами прозрачности»?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Комплексное отображение компонентов геосферы?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kk-KZ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Масштаб и обзорность съемков?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Регулярная повторяемость съемка?</a:t>
            </a:r>
            <a:endParaRPr lang="ru-RU" sz="2800" dirty="0">
              <a:solidFill>
                <a:srgbClr val="000000"/>
              </a:solidFill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3FEC8E5-272C-989B-52BA-32D8F2C0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898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56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Объект 2">
            <a:extLst>
              <a:ext uri="{FF2B5EF4-FFF2-40B4-BE49-F238E27FC236}">
                <a16:creationId xmlns:a16="http://schemas.microsoft.com/office/drawing/2014/main" id="{E3583ABC-46FC-4852-83A9-ECDF4BEAA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091" y="1225845"/>
            <a:ext cx="10258425" cy="4351338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15000"/>
              </a:lnSpc>
              <a:buSzPts val="1400"/>
              <a:buFont typeface="Times New Roman" panose="02020603050405020304" pitchFamily="18" charset="0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Трифонова Т. А., Мищенко Н. В., Краснощеков А. Н. Геоинформационные системы и дистанционное зондирование в экологических исследованиях. — Академический Проект, 2005. — 352 с.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SzPts val="1400"/>
              <a:buFont typeface="Times New Roman" panose="02020603050405020304" pitchFamily="18" charset="0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Краснощёков А.Н., Трифонова Т.А., Мищенко Н.В. Геоинформационные системы в экологии: Учеб. пособие /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Владим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гос. ун-т. Владимир, 2004. – 152с.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SzPts val="1400"/>
              <a:buFont typeface="Times New Roman" panose="02020603050405020304" pitchFamily="18" charset="0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Токарева О.С. Обработка и интерпретация данных дистанционного зондирования Земли: учебное пособие / О.С. Токарева; Национальный исследовательский Томский политехнический университет. - Томск: Изд-во ТПУ, 2010. - 148 с.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SzPts val="1400"/>
              <a:buFont typeface="Times New Roman" panose="02020603050405020304" pitchFamily="18" charset="0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 Н. Шихов, А. П. Герасимов, А. И. Пономарчук, Е. С. Перминова Тематическое дешифрирование и интерпретация космических снимков среднего и высокого пространственного разрешения. Пермь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2020. – 191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(http://www.psu.ru/files/docs/science/book s/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uchebn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posobiya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hov-gerasimov-ponoma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rchukpe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 m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-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 r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nte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 pr e t ac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a -kosmicheskih-snimkov.pdf.)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400"/>
              <a:buFont typeface="Times New Roman" panose="02020603050405020304" pitchFamily="18" charset="0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Савиных В.П., Малинников, В.А., Сладкопевцев С.А., Цыпина Э.М. География из космоса. – М.:, Изд-во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Моск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гос. ун-та геодезии и картографии´, 2000. – 224 с.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Скругленный прямоугольник 4">
            <a:extLst>
              <a:ext uri="{FF2B5EF4-FFF2-40B4-BE49-F238E27FC236}">
                <a16:creationId xmlns:a16="http://schemas.microsoft.com/office/drawing/2014/main" id="{0D509619-83D1-4D50-8E2B-1F85468B7A12}"/>
              </a:ext>
            </a:extLst>
          </p:cNvPr>
          <p:cNvSpPr/>
          <p:nvPr/>
        </p:nvSpPr>
        <p:spPr>
          <a:xfrm>
            <a:off x="2003488" y="322759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Заголовок 1">
            <a:extLst>
              <a:ext uri="{FF2B5EF4-FFF2-40B4-BE49-F238E27FC236}">
                <a16:creationId xmlns:a16="http://schemas.microsoft.com/office/drawing/2014/main" id="{028D9DAB-6A13-4E4A-B7F3-5A84D35B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654" y="336282"/>
            <a:ext cx="10972800" cy="5646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Список использованных источников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7206A8B-F490-0B77-39EE-4EF8BB134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872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36EFD42-25E9-1739-FCAF-2FC953CA7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1584" y="1352302"/>
            <a:ext cx="5948831" cy="4334629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4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</a:t>
            </a:r>
            <a:r>
              <a:rPr lang="ru-RU" sz="4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космических </a:t>
            </a:r>
            <a:r>
              <a:rPr lang="ru-RU" sz="4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снимков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4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космических снимков</a:t>
            </a:r>
            <a:endParaRPr lang="ru-RU" sz="4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847946" y="1798306"/>
            <a:ext cx="39199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E560EB4-47BF-4799-0CD7-3B064B0BF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915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4C7904A2-D796-018E-45BA-A2BCB2F620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1188314"/>
              </p:ext>
            </p:extLst>
          </p:nvPr>
        </p:nvGraphicFramePr>
        <p:xfrm>
          <a:off x="838200" y="74074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5F2A72-6821-AAA6-F09D-59F6C617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26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7122EFEC-819C-BF44-0340-6D9D66B0F9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350871"/>
              </p:ext>
            </p:extLst>
          </p:nvPr>
        </p:nvGraphicFramePr>
        <p:xfrm>
          <a:off x="838200" y="588936"/>
          <a:ext cx="10515600" cy="5588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E06D115-6140-4644-A1EB-5083642E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164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CACA33D-DA48-37AF-3033-0A851393E4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47305"/>
              </p:ext>
            </p:extLst>
          </p:nvPr>
        </p:nvGraphicFramePr>
        <p:xfrm>
          <a:off x="838200" y="75624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926537-B3E5-901C-0B1C-5B84DC12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029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01B847-3573-3977-2D04-76EF725F1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654" y="345295"/>
            <a:ext cx="4839346" cy="7817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Масштаб и обзорность съемков</a:t>
            </a:r>
            <a:endParaRPr lang="ru-RU" sz="24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2E24FF2-F9ED-9C1C-D836-D0B0E939C7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6275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2600893-2BBD-D926-96EF-E3A97305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6</a:t>
            </a:fld>
            <a:endParaRPr lang="ru-RU"/>
          </a:p>
        </p:txBody>
      </p:sp>
      <p:sp>
        <p:nvSpPr>
          <p:cNvPr id="6" name="Стрелка: шеврон 5">
            <a:extLst>
              <a:ext uri="{FF2B5EF4-FFF2-40B4-BE49-F238E27FC236}">
                <a16:creationId xmlns:a16="http://schemas.microsoft.com/office/drawing/2014/main" id="{6C6B6010-5FE5-C5CC-5F87-8785B3AFF7EA}"/>
              </a:ext>
            </a:extLst>
          </p:cNvPr>
          <p:cNvSpPr/>
          <p:nvPr/>
        </p:nvSpPr>
        <p:spPr>
          <a:xfrm>
            <a:off x="419746" y="216976"/>
            <a:ext cx="836908" cy="103838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0AE24F-F3D2-D46A-A1F7-BC352D1B742B}"/>
              </a:ext>
            </a:extLst>
          </p:cNvPr>
          <p:cNvSpPr txBox="1"/>
          <p:nvPr/>
        </p:nvSpPr>
        <p:spPr>
          <a:xfrm>
            <a:off x="1685442" y="1495828"/>
            <a:ext cx="6098582" cy="1051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масштабу космические снимки делятся на сле­дующие группы.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540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7BAAB2-0C87-95CE-0254-BA8EE527E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Обзорность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это площадной охват территории одним снимком. По данному параметру различают снимки: </a:t>
            </a:r>
            <a:endParaRPr lang="ru-RU" sz="2800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A0E24A3-CA43-44AB-6E3F-A0E812A62F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2397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EF3D423-64BB-CDE0-17C7-8B4AA8E68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558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01B847-3573-3977-2D04-76EF725F1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654" y="345295"/>
            <a:ext cx="4839346" cy="7817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Разрешение </a:t>
            </a:r>
            <a:endParaRPr lang="ru-RU" sz="24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2E24FF2-F9ED-9C1C-D836-D0B0E939C7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65502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2600893-2BBD-D926-96EF-E3A97305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8</a:t>
            </a:fld>
            <a:endParaRPr lang="ru-RU"/>
          </a:p>
        </p:txBody>
      </p:sp>
      <p:sp>
        <p:nvSpPr>
          <p:cNvPr id="6" name="Стрелка: шеврон 5">
            <a:extLst>
              <a:ext uri="{FF2B5EF4-FFF2-40B4-BE49-F238E27FC236}">
                <a16:creationId xmlns:a16="http://schemas.microsoft.com/office/drawing/2014/main" id="{6C6B6010-5FE5-C5CC-5F87-8785B3AFF7EA}"/>
              </a:ext>
            </a:extLst>
          </p:cNvPr>
          <p:cNvSpPr/>
          <p:nvPr/>
        </p:nvSpPr>
        <p:spPr>
          <a:xfrm>
            <a:off x="419746" y="216976"/>
            <a:ext cx="836908" cy="103838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0AE24F-F3D2-D46A-A1F7-BC352D1B742B}"/>
              </a:ext>
            </a:extLst>
          </p:cNvPr>
          <p:cNvSpPr txBox="1"/>
          <p:nvPr/>
        </p:nvSpPr>
        <p:spPr>
          <a:xfrm>
            <a:off x="1561456" y="1255364"/>
            <a:ext cx="6098582" cy="148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Разрешение — это минимальная линейная величина объекта, которая отображается на снимке. По данному параметру снимки классифицируются следую­щим образом.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507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01B847-3573-3977-2D04-76EF725F1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654" y="345295"/>
            <a:ext cx="4839346" cy="7817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Детальность</a:t>
            </a:r>
            <a:endParaRPr lang="ru-RU" sz="24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2E24FF2-F9ED-9C1C-D836-D0B0E939C7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90406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2600893-2BBD-D926-96EF-E3A97305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9</a:t>
            </a:fld>
            <a:endParaRPr lang="ru-RU"/>
          </a:p>
        </p:txBody>
      </p:sp>
      <p:sp>
        <p:nvSpPr>
          <p:cNvPr id="6" name="Стрелка: шеврон 5">
            <a:extLst>
              <a:ext uri="{FF2B5EF4-FFF2-40B4-BE49-F238E27FC236}">
                <a16:creationId xmlns:a16="http://schemas.microsoft.com/office/drawing/2014/main" id="{6C6B6010-5FE5-C5CC-5F87-8785B3AFF7EA}"/>
              </a:ext>
            </a:extLst>
          </p:cNvPr>
          <p:cNvSpPr/>
          <p:nvPr/>
        </p:nvSpPr>
        <p:spPr>
          <a:xfrm>
            <a:off x="419746" y="216976"/>
            <a:ext cx="836908" cy="103838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0AE24F-F3D2-D46A-A1F7-BC352D1B742B}"/>
              </a:ext>
            </a:extLst>
          </p:cNvPr>
          <p:cNvSpPr txBox="1"/>
          <p:nvPr/>
        </p:nvSpPr>
        <p:spPr>
          <a:xfrm>
            <a:off x="1809429" y="1646238"/>
            <a:ext cx="6098582" cy="11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Детальность — это количество информации на еди­ницу площади снимка. По этому показателю выделяют снимки: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0495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5764</TotalTime>
  <Words>1007</Words>
  <Application>Microsoft Office PowerPoint</Application>
  <PresentationFormat>Широкоэкранный</PresentationFormat>
  <Paragraphs>77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Масштаб и обзорность съемков</vt:lpstr>
      <vt:lpstr>Обзорность— это площадной охват территории одним снимком. По данному параметру различают снимки: </vt:lpstr>
      <vt:lpstr>Разрешение </vt:lpstr>
      <vt:lpstr>Детальность</vt:lpstr>
      <vt:lpstr>Повторяемость съемки</vt:lpstr>
      <vt:lpstr>Презентация PowerPoint</vt:lpstr>
      <vt:lpstr>Обзорные вопросы</vt:lpstr>
      <vt:lpstr>Список использованных источников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Anuar</cp:lastModifiedBy>
  <cp:revision>195</cp:revision>
  <dcterms:created xsi:type="dcterms:W3CDTF">2021-11-16T03:16:23Z</dcterms:created>
  <dcterms:modified xsi:type="dcterms:W3CDTF">2023-11-05T08:26:32Z</dcterms:modified>
</cp:coreProperties>
</file>