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9" r:id="rId14"/>
    <p:sldId id="268" r:id="rId15"/>
    <p:sldId id="269" r:id="rId16"/>
    <p:sldId id="270" r:id="rId17"/>
    <p:sldId id="274" r:id="rId18"/>
    <p:sldId id="275" r:id="rId19"/>
    <p:sldId id="276" r:id="rId20"/>
    <p:sldId id="277" r:id="rId21"/>
    <p:sldId id="278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F0296-3815-4965-9926-B6E92E974A1D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6E5469-8C41-43AD-AD05-36FC4462339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Индивидуально-специфическое</a:t>
          </a:r>
          <a:r>
            <a:rPr lang="ru-RU" sz="1600" b="0" dirty="0">
              <a:solidFill>
                <a:schemeClr val="tx1"/>
              </a:solidFill>
            </a:rPr>
            <a:t> </a:t>
          </a:r>
        </a:p>
        <a:p>
          <a:r>
            <a:rPr lang="ru-RU" sz="1600" dirty="0">
              <a:solidFill>
                <a:schemeClr val="tx1"/>
              </a:solidFill>
            </a:rPr>
            <a:t>передача (или навязывании) людям еще не освоенных ими образцов личностной и другой активности, в кото­рых выражаются его индивидуально-психологические характеристики (доброта, общительность или наоборот, недоброжелательность, эгоизм и т.п.)</a:t>
          </a:r>
        </a:p>
        <a:p>
          <a:endParaRPr lang="ru-RU" sz="1100" dirty="0"/>
        </a:p>
      </dgm:t>
    </dgm:pt>
    <dgm:pt modelId="{CE2B442F-4F34-4522-95B0-78BD91705BCE}" type="parTrans" cxnId="{675ED0E6-D3A8-47A0-8317-57B3218207A6}">
      <dgm:prSet/>
      <dgm:spPr/>
      <dgm:t>
        <a:bodyPr/>
        <a:lstStyle/>
        <a:p>
          <a:endParaRPr lang="ru-RU"/>
        </a:p>
      </dgm:t>
    </dgm:pt>
    <dgm:pt modelId="{04A6BD09-5E69-4C82-81DE-C075DED4A92F}" type="sibTrans" cxnId="{675ED0E6-D3A8-47A0-8317-57B3218207A6}">
      <dgm:prSet/>
      <dgm:spPr/>
      <dgm:t>
        <a:bodyPr/>
        <a:lstStyle/>
        <a:p>
          <a:endParaRPr lang="ru-RU"/>
        </a:p>
      </dgm:t>
    </dgm:pt>
    <dgm:pt modelId="{0E218B20-A9F7-4990-A7DC-99F800643D81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Функционально-ролевое </a:t>
          </a:r>
        </a:p>
        <a:p>
          <a:r>
            <a:rPr lang="ru-RU" sz="1600" b="0" dirty="0">
              <a:solidFill>
                <a:schemeClr val="tx1"/>
              </a:solidFill>
            </a:rPr>
            <a:t>навязывание другим людям социальных цен­ностей и поступков, способов возможного поведения, задаваемых теми целями, которые он преследует</a:t>
          </a:r>
        </a:p>
        <a:p>
          <a:endParaRPr lang="ru-RU" sz="1100" dirty="0"/>
        </a:p>
      </dgm:t>
    </dgm:pt>
    <dgm:pt modelId="{E9822E35-7E77-4429-82DA-D7F760B573E2}" type="parTrans" cxnId="{317B3BCA-417E-4E2E-91A1-AA8914DEF9A6}">
      <dgm:prSet/>
      <dgm:spPr/>
      <dgm:t>
        <a:bodyPr/>
        <a:lstStyle/>
        <a:p>
          <a:endParaRPr lang="ru-RU"/>
        </a:p>
      </dgm:t>
    </dgm:pt>
    <dgm:pt modelId="{DE73D75B-0D47-4355-9502-84BD74E0BEB0}" type="sibTrans" cxnId="{317B3BCA-417E-4E2E-91A1-AA8914DEF9A6}">
      <dgm:prSet/>
      <dgm:spPr/>
      <dgm:t>
        <a:bodyPr/>
        <a:lstStyle/>
        <a:p>
          <a:endParaRPr lang="ru-RU"/>
        </a:p>
      </dgm:t>
    </dgm:pt>
    <dgm:pt modelId="{3A67C90F-72C7-4894-B8ED-AD666C825D08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Направленное влияние Ненаправленное влияние </a:t>
          </a:r>
        </a:p>
      </dgm:t>
    </dgm:pt>
    <dgm:pt modelId="{EB4B4993-FD05-418C-96BB-A7C118A1288F}" type="parTrans" cxnId="{D890F736-1A30-42BA-8ABF-B7BDADB6E817}">
      <dgm:prSet/>
      <dgm:spPr/>
      <dgm:t>
        <a:bodyPr/>
        <a:lstStyle/>
        <a:p>
          <a:endParaRPr lang="ru-RU"/>
        </a:p>
      </dgm:t>
    </dgm:pt>
    <dgm:pt modelId="{AC3A9D4F-9E8F-47EC-B9A4-225AE5923E38}" type="sibTrans" cxnId="{D890F736-1A30-42BA-8ABF-B7BDADB6E817}">
      <dgm:prSet/>
      <dgm:spPr/>
      <dgm:t>
        <a:bodyPr/>
        <a:lstStyle/>
        <a:p>
          <a:endParaRPr lang="ru-RU"/>
        </a:p>
      </dgm:t>
    </dgm:pt>
    <dgm:pt modelId="{4EB1DD34-C693-45DF-85E4-C3206B4F4612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Прямое влияние Косвенное влияние</a:t>
          </a:r>
        </a:p>
      </dgm:t>
    </dgm:pt>
    <dgm:pt modelId="{489CDF05-5A57-4E77-AC8C-4D4869A1B10F}" type="parTrans" cxnId="{8240CC7E-6C6A-4485-8F5A-4ADAA82AC7CB}">
      <dgm:prSet/>
      <dgm:spPr/>
      <dgm:t>
        <a:bodyPr/>
        <a:lstStyle/>
        <a:p>
          <a:endParaRPr lang="ru-RU"/>
        </a:p>
      </dgm:t>
    </dgm:pt>
    <dgm:pt modelId="{4B4A7094-9054-44BB-8B6E-8E00472D2467}" type="sibTrans" cxnId="{8240CC7E-6C6A-4485-8F5A-4ADAA82AC7CB}">
      <dgm:prSet/>
      <dgm:spPr/>
      <dgm:t>
        <a:bodyPr/>
        <a:lstStyle/>
        <a:p>
          <a:endParaRPr lang="ru-RU"/>
        </a:p>
      </dgm:t>
    </dgm:pt>
    <dgm:pt modelId="{98445EAF-F5CE-4538-81C2-42764D3163B6}" type="pres">
      <dgm:prSet presAssocID="{178F0296-3815-4965-9926-B6E92E974A1D}" presName="Name0" presStyleCnt="0">
        <dgm:presLayoutVars>
          <dgm:dir/>
          <dgm:resizeHandles val="exact"/>
        </dgm:presLayoutVars>
      </dgm:prSet>
      <dgm:spPr/>
    </dgm:pt>
    <dgm:pt modelId="{611E0713-190D-4ADC-ADBB-1B86D504A6D2}" type="pres">
      <dgm:prSet presAssocID="{736E5469-8C41-43AD-AD05-36FC4462339C}" presName="node" presStyleLbl="node1" presStyleIdx="0" presStyleCnt="4" custScaleX="109949" custLinFactNeighborX="-1385" custLinFactNeighborY="332">
        <dgm:presLayoutVars>
          <dgm:bulletEnabled val="1"/>
        </dgm:presLayoutVars>
      </dgm:prSet>
      <dgm:spPr/>
    </dgm:pt>
    <dgm:pt modelId="{103C516E-5010-4893-A290-BFCE56A6BA84}" type="pres">
      <dgm:prSet presAssocID="{04A6BD09-5E69-4C82-81DE-C075DED4A92F}" presName="sibTrans" presStyleCnt="0"/>
      <dgm:spPr/>
    </dgm:pt>
    <dgm:pt modelId="{D704759C-C7BA-4724-B8FA-CCE0F5C3331A}" type="pres">
      <dgm:prSet presAssocID="{0E218B20-A9F7-4990-A7DC-99F800643D81}" presName="node" presStyleLbl="node1" presStyleIdx="1" presStyleCnt="4" custLinFactNeighborX="0">
        <dgm:presLayoutVars>
          <dgm:bulletEnabled val="1"/>
        </dgm:presLayoutVars>
      </dgm:prSet>
      <dgm:spPr/>
    </dgm:pt>
    <dgm:pt modelId="{AEF744C2-8F03-4075-9505-775777603969}" type="pres">
      <dgm:prSet presAssocID="{DE73D75B-0D47-4355-9502-84BD74E0BEB0}" presName="sibTrans" presStyleCnt="0"/>
      <dgm:spPr/>
    </dgm:pt>
    <dgm:pt modelId="{7AD17FD5-A72A-4EBD-A8DE-1277E063DD28}" type="pres">
      <dgm:prSet presAssocID="{3A67C90F-72C7-4894-B8ED-AD666C825D08}" presName="node" presStyleLbl="node1" presStyleIdx="2" presStyleCnt="4">
        <dgm:presLayoutVars>
          <dgm:bulletEnabled val="1"/>
        </dgm:presLayoutVars>
      </dgm:prSet>
      <dgm:spPr/>
    </dgm:pt>
    <dgm:pt modelId="{5C6C8BF5-5A7C-4F93-A389-BA389D90F9A3}" type="pres">
      <dgm:prSet presAssocID="{AC3A9D4F-9E8F-47EC-B9A4-225AE5923E38}" presName="sibTrans" presStyleCnt="0"/>
      <dgm:spPr/>
    </dgm:pt>
    <dgm:pt modelId="{A47CC8DE-E857-4701-82A5-DB0C81F1DF6F}" type="pres">
      <dgm:prSet presAssocID="{4EB1DD34-C693-45DF-85E4-C3206B4F4612}" presName="node" presStyleLbl="node1" presStyleIdx="3" presStyleCnt="4">
        <dgm:presLayoutVars>
          <dgm:bulletEnabled val="1"/>
        </dgm:presLayoutVars>
      </dgm:prSet>
      <dgm:spPr/>
    </dgm:pt>
  </dgm:ptLst>
  <dgm:cxnLst>
    <dgm:cxn modelId="{E6548A0A-D4EB-464E-A5F2-8D48A31D19DB}" type="presOf" srcId="{4EB1DD34-C693-45DF-85E4-C3206B4F4612}" destId="{A47CC8DE-E857-4701-82A5-DB0C81F1DF6F}" srcOrd="0" destOrd="0" presId="urn:microsoft.com/office/officeart/2005/8/layout/hList6"/>
    <dgm:cxn modelId="{D890F736-1A30-42BA-8ABF-B7BDADB6E817}" srcId="{178F0296-3815-4965-9926-B6E92E974A1D}" destId="{3A67C90F-72C7-4894-B8ED-AD666C825D08}" srcOrd="2" destOrd="0" parTransId="{EB4B4993-FD05-418C-96BB-A7C118A1288F}" sibTransId="{AC3A9D4F-9E8F-47EC-B9A4-225AE5923E38}"/>
    <dgm:cxn modelId="{9372374D-E3E2-45CA-8616-C0739EEE1A49}" type="presOf" srcId="{736E5469-8C41-43AD-AD05-36FC4462339C}" destId="{611E0713-190D-4ADC-ADBB-1B86D504A6D2}" srcOrd="0" destOrd="0" presId="urn:microsoft.com/office/officeart/2005/8/layout/hList6"/>
    <dgm:cxn modelId="{C2D7996F-0D0B-4BFA-B9A5-A6443A14BA7F}" type="presOf" srcId="{3A67C90F-72C7-4894-B8ED-AD666C825D08}" destId="{7AD17FD5-A72A-4EBD-A8DE-1277E063DD28}" srcOrd="0" destOrd="0" presId="urn:microsoft.com/office/officeart/2005/8/layout/hList6"/>
    <dgm:cxn modelId="{8240CC7E-6C6A-4485-8F5A-4ADAA82AC7CB}" srcId="{178F0296-3815-4965-9926-B6E92E974A1D}" destId="{4EB1DD34-C693-45DF-85E4-C3206B4F4612}" srcOrd="3" destOrd="0" parTransId="{489CDF05-5A57-4E77-AC8C-4D4869A1B10F}" sibTransId="{4B4A7094-9054-44BB-8B6E-8E00472D2467}"/>
    <dgm:cxn modelId="{CC683482-F9C3-4F25-A784-C3AB12C4BFB2}" type="presOf" srcId="{0E218B20-A9F7-4990-A7DC-99F800643D81}" destId="{D704759C-C7BA-4724-B8FA-CCE0F5C3331A}" srcOrd="0" destOrd="0" presId="urn:microsoft.com/office/officeart/2005/8/layout/hList6"/>
    <dgm:cxn modelId="{317B3BCA-417E-4E2E-91A1-AA8914DEF9A6}" srcId="{178F0296-3815-4965-9926-B6E92E974A1D}" destId="{0E218B20-A9F7-4990-A7DC-99F800643D81}" srcOrd="1" destOrd="0" parTransId="{E9822E35-7E77-4429-82DA-D7F760B573E2}" sibTransId="{DE73D75B-0D47-4355-9502-84BD74E0BEB0}"/>
    <dgm:cxn modelId="{675ED0E6-D3A8-47A0-8317-57B3218207A6}" srcId="{178F0296-3815-4965-9926-B6E92E974A1D}" destId="{736E5469-8C41-43AD-AD05-36FC4462339C}" srcOrd="0" destOrd="0" parTransId="{CE2B442F-4F34-4522-95B0-78BD91705BCE}" sibTransId="{04A6BD09-5E69-4C82-81DE-C075DED4A92F}"/>
    <dgm:cxn modelId="{0235F7E6-10AA-47DB-B457-BC3940C3B74F}" type="presOf" srcId="{178F0296-3815-4965-9926-B6E92E974A1D}" destId="{98445EAF-F5CE-4538-81C2-42764D3163B6}" srcOrd="0" destOrd="0" presId="urn:microsoft.com/office/officeart/2005/8/layout/hList6"/>
    <dgm:cxn modelId="{8EDBE53F-428B-4094-98CE-F434C92CEC61}" type="presParOf" srcId="{98445EAF-F5CE-4538-81C2-42764D3163B6}" destId="{611E0713-190D-4ADC-ADBB-1B86D504A6D2}" srcOrd="0" destOrd="0" presId="urn:microsoft.com/office/officeart/2005/8/layout/hList6"/>
    <dgm:cxn modelId="{01889649-048C-4A0A-B843-A4E129BFA3C3}" type="presParOf" srcId="{98445EAF-F5CE-4538-81C2-42764D3163B6}" destId="{103C516E-5010-4893-A290-BFCE56A6BA84}" srcOrd="1" destOrd="0" presId="urn:microsoft.com/office/officeart/2005/8/layout/hList6"/>
    <dgm:cxn modelId="{59654140-C1A6-468A-B129-4F42BFB23C3E}" type="presParOf" srcId="{98445EAF-F5CE-4538-81C2-42764D3163B6}" destId="{D704759C-C7BA-4724-B8FA-CCE0F5C3331A}" srcOrd="2" destOrd="0" presId="urn:microsoft.com/office/officeart/2005/8/layout/hList6"/>
    <dgm:cxn modelId="{DDECCDF7-D2E8-45B4-8083-9AAB45ABE9E7}" type="presParOf" srcId="{98445EAF-F5CE-4538-81C2-42764D3163B6}" destId="{AEF744C2-8F03-4075-9505-775777603969}" srcOrd="3" destOrd="0" presId="urn:microsoft.com/office/officeart/2005/8/layout/hList6"/>
    <dgm:cxn modelId="{02C028E5-9FA0-4D1A-A0FC-4E882224D5BF}" type="presParOf" srcId="{98445EAF-F5CE-4538-81C2-42764D3163B6}" destId="{7AD17FD5-A72A-4EBD-A8DE-1277E063DD28}" srcOrd="4" destOrd="0" presId="urn:microsoft.com/office/officeart/2005/8/layout/hList6"/>
    <dgm:cxn modelId="{5DCBDADD-5D4C-4708-B217-DF1C413FE3CE}" type="presParOf" srcId="{98445EAF-F5CE-4538-81C2-42764D3163B6}" destId="{5C6C8BF5-5A7C-4F93-A389-BA389D90F9A3}" srcOrd="5" destOrd="0" presId="urn:microsoft.com/office/officeart/2005/8/layout/hList6"/>
    <dgm:cxn modelId="{CFF70403-8407-4D8B-ABB9-A74CE210CCC8}" type="presParOf" srcId="{98445EAF-F5CE-4538-81C2-42764D3163B6}" destId="{A47CC8DE-E857-4701-82A5-DB0C81F1D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E8E9C-2892-4A70-AC2A-ECF8961DAA3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DAE7E0C-F8ED-4813-B7FD-3CD3BD603C8D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возраст (более всего внушению помаются дети и люди преклонного возраста)</a:t>
          </a:r>
        </a:p>
      </dgm:t>
    </dgm:pt>
    <dgm:pt modelId="{954D317B-3509-4886-9C83-3C7294FB6E2C}" type="parTrans" cxnId="{E4DF9BD1-654A-4D92-908F-1B59DF391A94}">
      <dgm:prSet/>
      <dgm:spPr/>
      <dgm:t>
        <a:bodyPr/>
        <a:lstStyle/>
        <a:p>
          <a:endParaRPr lang="ru-RU"/>
        </a:p>
      </dgm:t>
    </dgm:pt>
    <dgm:pt modelId="{3827AFF3-8677-4903-A229-3688D8ED898D}" type="sibTrans" cxnId="{E4DF9BD1-654A-4D92-908F-1B59DF391A94}">
      <dgm:prSet/>
      <dgm:spPr/>
      <dgm:t>
        <a:bodyPr/>
        <a:lstStyle/>
        <a:p>
          <a:endParaRPr lang="ru-RU"/>
        </a:p>
      </dgm:t>
    </dgm:pt>
    <dgm:pt modelId="{017D6FA2-F5B2-4638-909C-841A82224691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степень утомленности, физической слабости объекта внушения</a:t>
          </a:r>
        </a:p>
      </dgm:t>
    </dgm:pt>
    <dgm:pt modelId="{5789A964-89F3-46DD-A77E-BC1BA213A508}" type="parTrans" cxnId="{0E929B69-E1CC-4153-A9A2-8FF88658063D}">
      <dgm:prSet/>
      <dgm:spPr/>
      <dgm:t>
        <a:bodyPr/>
        <a:lstStyle/>
        <a:p>
          <a:endParaRPr lang="ru-RU"/>
        </a:p>
      </dgm:t>
    </dgm:pt>
    <dgm:pt modelId="{EFEB1C87-5C77-414E-866D-311AF7F0FFBD}" type="sibTrans" cxnId="{0E929B69-E1CC-4153-A9A2-8FF88658063D}">
      <dgm:prSet/>
      <dgm:spPr/>
      <dgm:t>
        <a:bodyPr/>
        <a:lstStyle/>
        <a:p>
          <a:endParaRPr lang="ru-RU"/>
        </a:p>
      </dgm:t>
    </dgm:pt>
    <dgm:pt modelId="{277CC16E-D702-4D2E-B787-8F60DFC21CB8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авторитет человека, осуществляющего внушение, он создает доверие к источнику информации. Это доверие может быть связано. как с самим человеком, его личностными качествами, так и с той социальной группой; которую данная личность представляет</a:t>
          </a:r>
        </a:p>
      </dgm:t>
    </dgm:pt>
    <dgm:pt modelId="{946DD86B-B0F5-4098-A117-E23CB8E309B3}" type="parTrans" cxnId="{02DFFAC5-C237-426A-AAFA-81800CE5F3F2}">
      <dgm:prSet/>
      <dgm:spPr/>
      <dgm:t>
        <a:bodyPr/>
        <a:lstStyle/>
        <a:p>
          <a:endParaRPr lang="ru-RU"/>
        </a:p>
      </dgm:t>
    </dgm:pt>
    <dgm:pt modelId="{DB79C30E-5533-495A-B9E4-A5D3AA63EF85}" type="sibTrans" cxnId="{02DFFAC5-C237-426A-AAFA-81800CE5F3F2}">
      <dgm:prSet/>
      <dgm:spPr/>
      <dgm:t>
        <a:bodyPr/>
        <a:lstStyle/>
        <a:p>
          <a:endParaRPr lang="ru-RU"/>
        </a:p>
      </dgm:t>
    </dgm:pt>
    <dgm:pt modelId="{59B9608A-F2BC-4932-973E-9C5D155C6B39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характеристики личности объекта внушения (ее самостоятельность, жизненная позиция, интересы, потребности)</a:t>
          </a:r>
        </a:p>
      </dgm:t>
    </dgm:pt>
    <dgm:pt modelId="{00712913-F3D0-4D00-9C2F-3946F8F7E100}" type="parTrans" cxnId="{588E98CD-2978-494B-8957-359F7983A6FF}">
      <dgm:prSet/>
      <dgm:spPr/>
      <dgm:t>
        <a:bodyPr/>
        <a:lstStyle/>
        <a:p>
          <a:endParaRPr lang="ru-RU"/>
        </a:p>
      </dgm:t>
    </dgm:pt>
    <dgm:pt modelId="{D1B86700-846E-4B82-B0E1-09F814932152}" type="sibTrans" cxnId="{588E98CD-2978-494B-8957-359F7983A6FF}">
      <dgm:prSet/>
      <dgm:spPr/>
      <dgm:t>
        <a:bodyPr/>
        <a:lstStyle/>
        <a:p>
          <a:endParaRPr lang="ru-RU"/>
        </a:p>
      </dgm:t>
    </dgm:pt>
    <dgm:pt modelId="{4620ABD8-5C37-4D7F-9825-0E7AF69E267E}" type="pres">
      <dgm:prSet presAssocID="{09AE8E9C-2892-4A70-AC2A-ECF8961DAA3D}" presName="Name0" presStyleCnt="0">
        <dgm:presLayoutVars>
          <dgm:chMax val="7"/>
          <dgm:chPref val="7"/>
          <dgm:dir/>
        </dgm:presLayoutVars>
      </dgm:prSet>
      <dgm:spPr/>
    </dgm:pt>
    <dgm:pt modelId="{49CD5055-BC9B-44B6-A863-6FFE12CAB5E9}" type="pres">
      <dgm:prSet presAssocID="{09AE8E9C-2892-4A70-AC2A-ECF8961DAA3D}" presName="Name1" presStyleCnt="0"/>
      <dgm:spPr/>
    </dgm:pt>
    <dgm:pt modelId="{AA338447-45CB-4A3B-9497-863A1809160F}" type="pres">
      <dgm:prSet presAssocID="{09AE8E9C-2892-4A70-AC2A-ECF8961DAA3D}" presName="cycle" presStyleCnt="0"/>
      <dgm:spPr/>
    </dgm:pt>
    <dgm:pt modelId="{2D86E146-E4CD-49AA-85FC-F6E82A0C5D90}" type="pres">
      <dgm:prSet presAssocID="{09AE8E9C-2892-4A70-AC2A-ECF8961DAA3D}" presName="srcNode" presStyleLbl="node1" presStyleIdx="0" presStyleCnt="4"/>
      <dgm:spPr/>
    </dgm:pt>
    <dgm:pt modelId="{202155D8-D86C-4741-8C9F-D506017D31F6}" type="pres">
      <dgm:prSet presAssocID="{09AE8E9C-2892-4A70-AC2A-ECF8961DAA3D}" presName="conn" presStyleLbl="parChTrans1D2" presStyleIdx="0" presStyleCnt="1"/>
      <dgm:spPr/>
    </dgm:pt>
    <dgm:pt modelId="{9358749F-9C29-424F-97FE-39207C7D1C35}" type="pres">
      <dgm:prSet presAssocID="{09AE8E9C-2892-4A70-AC2A-ECF8961DAA3D}" presName="extraNode" presStyleLbl="node1" presStyleIdx="0" presStyleCnt="4"/>
      <dgm:spPr/>
    </dgm:pt>
    <dgm:pt modelId="{22066A3C-BDB0-47D6-A2D3-B51178C49497}" type="pres">
      <dgm:prSet presAssocID="{09AE8E9C-2892-4A70-AC2A-ECF8961DAA3D}" presName="dstNode" presStyleLbl="node1" presStyleIdx="0" presStyleCnt="4"/>
      <dgm:spPr/>
    </dgm:pt>
    <dgm:pt modelId="{69ACD6C7-F1FE-4441-9341-7A694EC9578C}" type="pres">
      <dgm:prSet presAssocID="{6DAE7E0C-F8ED-4813-B7FD-3CD3BD603C8D}" presName="text_1" presStyleLbl="node1" presStyleIdx="0" presStyleCnt="4" custLinFactNeighborX="729" custLinFactNeighborY="4546">
        <dgm:presLayoutVars>
          <dgm:bulletEnabled val="1"/>
        </dgm:presLayoutVars>
      </dgm:prSet>
      <dgm:spPr/>
    </dgm:pt>
    <dgm:pt modelId="{4CD0653B-AB46-4007-8DB0-28C6B1CBB462}" type="pres">
      <dgm:prSet presAssocID="{6DAE7E0C-F8ED-4813-B7FD-3CD3BD603C8D}" presName="accent_1" presStyleCnt="0"/>
      <dgm:spPr/>
    </dgm:pt>
    <dgm:pt modelId="{F08BDD4A-6DA8-4A17-A8C3-7139FE2A9F59}" type="pres">
      <dgm:prSet presAssocID="{6DAE7E0C-F8ED-4813-B7FD-3CD3BD603C8D}" presName="accentRepeatNode" presStyleLbl="solidFgAcc1" presStyleIdx="0" presStyleCnt="4"/>
      <dgm:spPr/>
    </dgm:pt>
    <dgm:pt modelId="{5F085C9D-EC0C-460E-B09C-4471895D0F97}" type="pres">
      <dgm:prSet presAssocID="{017D6FA2-F5B2-4638-909C-841A82224691}" presName="text_2" presStyleLbl="node1" presStyleIdx="1" presStyleCnt="4" custLinFactNeighborX="765">
        <dgm:presLayoutVars>
          <dgm:bulletEnabled val="1"/>
        </dgm:presLayoutVars>
      </dgm:prSet>
      <dgm:spPr/>
    </dgm:pt>
    <dgm:pt modelId="{8CBF00FC-2E86-4BD8-A482-3E797295EC58}" type="pres">
      <dgm:prSet presAssocID="{017D6FA2-F5B2-4638-909C-841A82224691}" presName="accent_2" presStyleCnt="0"/>
      <dgm:spPr/>
    </dgm:pt>
    <dgm:pt modelId="{B1123F79-06E6-437E-AB78-FFDB53CF1B2C}" type="pres">
      <dgm:prSet presAssocID="{017D6FA2-F5B2-4638-909C-841A82224691}" presName="accentRepeatNode" presStyleLbl="solidFgAcc1" presStyleIdx="1" presStyleCnt="4"/>
      <dgm:spPr/>
    </dgm:pt>
    <dgm:pt modelId="{C40C3CC5-EDDC-476B-89E1-7219773A07F8}" type="pres">
      <dgm:prSet presAssocID="{277CC16E-D702-4D2E-B787-8F60DFC21CB8}" presName="text_3" presStyleLbl="node1" presStyleIdx="2" presStyleCnt="4" custScaleX="100734" custScaleY="160593">
        <dgm:presLayoutVars>
          <dgm:bulletEnabled val="1"/>
        </dgm:presLayoutVars>
      </dgm:prSet>
      <dgm:spPr/>
    </dgm:pt>
    <dgm:pt modelId="{8788971F-AE9F-47C3-8AEF-5E5C260E0BDB}" type="pres">
      <dgm:prSet presAssocID="{277CC16E-D702-4D2E-B787-8F60DFC21CB8}" presName="accent_3" presStyleCnt="0"/>
      <dgm:spPr/>
    </dgm:pt>
    <dgm:pt modelId="{7C5D5865-AE33-4EC1-8089-0260EE000C98}" type="pres">
      <dgm:prSet presAssocID="{277CC16E-D702-4D2E-B787-8F60DFC21CB8}" presName="accentRepeatNode" presStyleLbl="solidFgAcc1" presStyleIdx="2" presStyleCnt="4"/>
      <dgm:spPr/>
    </dgm:pt>
    <dgm:pt modelId="{6E89368D-3DC9-4F46-BBAB-8FED0FE15801}" type="pres">
      <dgm:prSet presAssocID="{59B9608A-F2BC-4932-973E-9C5D155C6B39}" presName="text_4" presStyleLbl="node1" presStyleIdx="3" presStyleCnt="4">
        <dgm:presLayoutVars>
          <dgm:bulletEnabled val="1"/>
        </dgm:presLayoutVars>
      </dgm:prSet>
      <dgm:spPr/>
    </dgm:pt>
    <dgm:pt modelId="{941C4545-E83B-479E-BA42-560E3D287D3C}" type="pres">
      <dgm:prSet presAssocID="{59B9608A-F2BC-4932-973E-9C5D155C6B39}" presName="accent_4" presStyleCnt="0"/>
      <dgm:spPr/>
    </dgm:pt>
    <dgm:pt modelId="{B6775CF4-1E3A-4433-B93F-E9980C6D6E89}" type="pres">
      <dgm:prSet presAssocID="{59B9608A-F2BC-4932-973E-9C5D155C6B39}" presName="accentRepeatNode" presStyleLbl="solidFgAcc1" presStyleIdx="3" presStyleCnt="4"/>
      <dgm:spPr/>
    </dgm:pt>
  </dgm:ptLst>
  <dgm:cxnLst>
    <dgm:cxn modelId="{5CF64D08-ED82-451E-ACD3-3CCBF6EF4284}" type="presOf" srcId="{017D6FA2-F5B2-4638-909C-841A82224691}" destId="{5F085C9D-EC0C-460E-B09C-4471895D0F97}" srcOrd="0" destOrd="0" presId="urn:microsoft.com/office/officeart/2008/layout/VerticalCurvedList"/>
    <dgm:cxn modelId="{98BA6333-72BA-4EA6-A764-399195746750}" type="presOf" srcId="{09AE8E9C-2892-4A70-AC2A-ECF8961DAA3D}" destId="{4620ABD8-5C37-4D7F-9825-0E7AF69E267E}" srcOrd="0" destOrd="0" presId="urn:microsoft.com/office/officeart/2008/layout/VerticalCurvedList"/>
    <dgm:cxn modelId="{11871234-ABCD-43B1-9F47-BC0E59D82BC3}" type="presOf" srcId="{3827AFF3-8677-4903-A229-3688D8ED898D}" destId="{202155D8-D86C-4741-8C9F-D506017D31F6}" srcOrd="0" destOrd="0" presId="urn:microsoft.com/office/officeart/2008/layout/VerticalCurvedList"/>
    <dgm:cxn modelId="{F0E70B61-69DD-45AE-9E7E-685F4748BAAA}" type="presOf" srcId="{277CC16E-D702-4D2E-B787-8F60DFC21CB8}" destId="{C40C3CC5-EDDC-476B-89E1-7219773A07F8}" srcOrd="0" destOrd="0" presId="urn:microsoft.com/office/officeart/2008/layout/VerticalCurvedList"/>
    <dgm:cxn modelId="{0E929B69-E1CC-4153-A9A2-8FF88658063D}" srcId="{09AE8E9C-2892-4A70-AC2A-ECF8961DAA3D}" destId="{017D6FA2-F5B2-4638-909C-841A82224691}" srcOrd="1" destOrd="0" parTransId="{5789A964-89F3-46DD-A77E-BC1BA213A508}" sibTransId="{EFEB1C87-5C77-414E-866D-311AF7F0FFBD}"/>
    <dgm:cxn modelId="{F15F2885-24DF-4473-8A83-C3CB33F53D7F}" type="presOf" srcId="{6DAE7E0C-F8ED-4813-B7FD-3CD3BD603C8D}" destId="{69ACD6C7-F1FE-4441-9341-7A694EC9578C}" srcOrd="0" destOrd="0" presId="urn:microsoft.com/office/officeart/2008/layout/VerticalCurvedList"/>
    <dgm:cxn modelId="{02DFFAC5-C237-426A-AAFA-81800CE5F3F2}" srcId="{09AE8E9C-2892-4A70-AC2A-ECF8961DAA3D}" destId="{277CC16E-D702-4D2E-B787-8F60DFC21CB8}" srcOrd="2" destOrd="0" parTransId="{946DD86B-B0F5-4098-A117-E23CB8E309B3}" sibTransId="{DB79C30E-5533-495A-B9E4-A5D3AA63EF85}"/>
    <dgm:cxn modelId="{588E98CD-2978-494B-8957-359F7983A6FF}" srcId="{09AE8E9C-2892-4A70-AC2A-ECF8961DAA3D}" destId="{59B9608A-F2BC-4932-973E-9C5D155C6B39}" srcOrd="3" destOrd="0" parTransId="{00712913-F3D0-4D00-9C2F-3946F8F7E100}" sibTransId="{D1B86700-846E-4B82-B0E1-09F814932152}"/>
    <dgm:cxn modelId="{E4DF9BD1-654A-4D92-908F-1B59DF391A94}" srcId="{09AE8E9C-2892-4A70-AC2A-ECF8961DAA3D}" destId="{6DAE7E0C-F8ED-4813-B7FD-3CD3BD603C8D}" srcOrd="0" destOrd="0" parTransId="{954D317B-3509-4886-9C83-3C7294FB6E2C}" sibTransId="{3827AFF3-8677-4903-A229-3688D8ED898D}"/>
    <dgm:cxn modelId="{DCFAA2EE-F973-465C-9FD1-6FD33FD1069A}" type="presOf" srcId="{59B9608A-F2BC-4932-973E-9C5D155C6B39}" destId="{6E89368D-3DC9-4F46-BBAB-8FED0FE15801}" srcOrd="0" destOrd="0" presId="urn:microsoft.com/office/officeart/2008/layout/VerticalCurvedList"/>
    <dgm:cxn modelId="{21D9788C-1E4B-4735-A9EC-F2EF20598035}" type="presParOf" srcId="{4620ABD8-5C37-4D7F-9825-0E7AF69E267E}" destId="{49CD5055-BC9B-44B6-A863-6FFE12CAB5E9}" srcOrd="0" destOrd="0" presId="urn:microsoft.com/office/officeart/2008/layout/VerticalCurvedList"/>
    <dgm:cxn modelId="{B39D6A72-3FE5-4325-A1B1-2F89F4FA8EBB}" type="presParOf" srcId="{49CD5055-BC9B-44B6-A863-6FFE12CAB5E9}" destId="{AA338447-45CB-4A3B-9497-863A1809160F}" srcOrd="0" destOrd="0" presId="urn:microsoft.com/office/officeart/2008/layout/VerticalCurvedList"/>
    <dgm:cxn modelId="{4E023529-6C85-4533-B6AF-08530CA4ADD9}" type="presParOf" srcId="{AA338447-45CB-4A3B-9497-863A1809160F}" destId="{2D86E146-E4CD-49AA-85FC-F6E82A0C5D90}" srcOrd="0" destOrd="0" presId="urn:microsoft.com/office/officeart/2008/layout/VerticalCurvedList"/>
    <dgm:cxn modelId="{1B754189-4E2E-4F5C-A387-98F74063A90B}" type="presParOf" srcId="{AA338447-45CB-4A3B-9497-863A1809160F}" destId="{202155D8-D86C-4741-8C9F-D506017D31F6}" srcOrd="1" destOrd="0" presId="urn:microsoft.com/office/officeart/2008/layout/VerticalCurvedList"/>
    <dgm:cxn modelId="{6CA8D20C-68BE-4A53-9E2F-CAB5CAB38A1F}" type="presParOf" srcId="{AA338447-45CB-4A3B-9497-863A1809160F}" destId="{9358749F-9C29-424F-97FE-39207C7D1C35}" srcOrd="2" destOrd="0" presId="urn:microsoft.com/office/officeart/2008/layout/VerticalCurvedList"/>
    <dgm:cxn modelId="{7DFBB2D0-6835-492C-991B-627648DE4C60}" type="presParOf" srcId="{AA338447-45CB-4A3B-9497-863A1809160F}" destId="{22066A3C-BDB0-47D6-A2D3-B51178C49497}" srcOrd="3" destOrd="0" presId="urn:microsoft.com/office/officeart/2008/layout/VerticalCurvedList"/>
    <dgm:cxn modelId="{9FCADB87-ADDD-4853-9757-CE57D811B124}" type="presParOf" srcId="{49CD5055-BC9B-44B6-A863-6FFE12CAB5E9}" destId="{69ACD6C7-F1FE-4441-9341-7A694EC9578C}" srcOrd="1" destOrd="0" presId="urn:microsoft.com/office/officeart/2008/layout/VerticalCurvedList"/>
    <dgm:cxn modelId="{89FB0AFC-1194-4694-89F9-376856D7C18F}" type="presParOf" srcId="{49CD5055-BC9B-44B6-A863-6FFE12CAB5E9}" destId="{4CD0653B-AB46-4007-8DB0-28C6B1CBB462}" srcOrd="2" destOrd="0" presId="urn:microsoft.com/office/officeart/2008/layout/VerticalCurvedList"/>
    <dgm:cxn modelId="{18C6F2CE-46FC-4144-8A7D-7486B9CDE79A}" type="presParOf" srcId="{4CD0653B-AB46-4007-8DB0-28C6B1CBB462}" destId="{F08BDD4A-6DA8-4A17-A8C3-7139FE2A9F59}" srcOrd="0" destOrd="0" presId="urn:microsoft.com/office/officeart/2008/layout/VerticalCurvedList"/>
    <dgm:cxn modelId="{4741689C-8083-4535-938B-08C14CAC8259}" type="presParOf" srcId="{49CD5055-BC9B-44B6-A863-6FFE12CAB5E9}" destId="{5F085C9D-EC0C-460E-B09C-4471895D0F97}" srcOrd="3" destOrd="0" presId="urn:microsoft.com/office/officeart/2008/layout/VerticalCurvedList"/>
    <dgm:cxn modelId="{0B02459E-6966-442C-90ED-946E78681760}" type="presParOf" srcId="{49CD5055-BC9B-44B6-A863-6FFE12CAB5E9}" destId="{8CBF00FC-2E86-4BD8-A482-3E797295EC58}" srcOrd="4" destOrd="0" presId="urn:microsoft.com/office/officeart/2008/layout/VerticalCurvedList"/>
    <dgm:cxn modelId="{FF4A8BCE-1724-4078-9F4E-092C0B1331A6}" type="presParOf" srcId="{8CBF00FC-2E86-4BD8-A482-3E797295EC58}" destId="{B1123F79-06E6-437E-AB78-FFDB53CF1B2C}" srcOrd="0" destOrd="0" presId="urn:microsoft.com/office/officeart/2008/layout/VerticalCurvedList"/>
    <dgm:cxn modelId="{841A1CBC-8B75-490A-A73A-670BECB4915A}" type="presParOf" srcId="{49CD5055-BC9B-44B6-A863-6FFE12CAB5E9}" destId="{C40C3CC5-EDDC-476B-89E1-7219773A07F8}" srcOrd="5" destOrd="0" presId="urn:microsoft.com/office/officeart/2008/layout/VerticalCurvedList"/>
    <dgm:cxn modelId="{DE9524F8-1D5A-49B0-B615-0860FE534CDD}" type="presParOf" srcId="{49CD5055-BC9B-44B6-A863-6FFE12CAB5E9}" destId="{8788971F-AE9F-47C3-8AEF-5E5C260E0BDB}" srcOrd="6" destOrd="0" presId="urn:microsoft.com/office/officeart/2008/layout/VerticalCurvedList"/>
    <dgm:cxn modelId="{09CD7CA9-D852-421A-A3A9-9DFA74799359}" type="presParOf" srcId="{8788971F-AE9F-47C3-8AEF-5E5C260E0BDB}" destId="{7C5D5865-AE33-4EC1-8089-0260EE000C98}" srcOrd="0" destOrd="0" presId="urn:microsoft.com/office/officeart/2008/layout/VerticalCurvedList"/>
    <dgm:cxn modelId="{10017F06-7A5A-40B4-8A77-0153092B2420}" type="presParOf" srcId="{49CD5055-BC9B-44B6-A863-6FFE12CAB5E9}" destId="{6E89368D-3DC9-4F46-BBAB-8FED0FE15801}" srcOrd="7" destOrd="0" presId="urn:microsoft.com/office/officeart/2008/layout/VerticalCurvedList"/>
    <dgm:cxn modelId="{34E022B9-8326-4D63-BA99-D823086ECCA9}" type="presParOf" srcId="{49CD5055-BC9B-44B6-A863-6FFE12CAB5E9}" destId="{941C4545-E83B-479E-BA42-560E3D287D3C}" srcOrd="8" destOrd="0" presId="urn:microsoft.com/office/officeart/2008/layout/VerticalCurvedList"/>
    <dgm:cxn modelId="{D2AFDDCC-05F2-41D4-B359-868854E1FB42}" type="presParOf" srcId="{941C4545-E83B-479E-BA42-560E3D287D3C}" destId="{B6775CF4-1E3A-4433-B93F-E9980C6D6E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A43580-0D55-4A32-BEB4-265DBF1A23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3C1B77-E278-4AC5-96BC-C996799F227B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наличие положительного эмоционального отношения, восхищения или уважения к объекту подражания</a:t>
          </a:r>
        </a:p>
      </dgm:t>
    </dgm:pt>
    <dgm:pt modelId="{9D160D20-7721-46CD-8C3B-AD300E1464C2}" type="parTrans" cxnId="{22067266-05BA-4EC8-943D-8CAA33FFE931}">
      <dgm:prSet/>
      <dgm:spPr/>
      <dgm:t>
        <a:bodyPr/>
        <a:lstStyle/>
        <a:p>
          <a:endParaRPr lang="ru-RU"/>
        </a:p>
      </dgm:t>
    </dgm:pt>
    <dgm:pt modelId="{055A89E2-EAF4-47B4-8ACC-B7BCCF09621E}" type="sibTrans" cxnId="{22067266-05BA-4EC8-943D-8CAA33FFE931}">
      <dgm:prSet/>
      <dgm:spPr/>
      <dgm:t>
        <a:bodyPr/>
        <a:lstStyle/>
        <a:p>
          <a:endParaRPr lang="ru-RU"/>
        </a:p>
      </dgm:t>
    </dgm:pt>
    <dgm:pt modelId="{C3C331B8-DA6F-4890-82CF-8A6D72BC9DA1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меньшая опытность человека по сравнению с объектом подражания в каком-то отношении</a:t>
          </a:r>
        </a:p>
      </dgm:t>
    </dgm:pt>
    <dgm:pt modelId="{FA4211CA-47C0-4C58-9810-A48EF8952F94}" type="parTrans" cxnId="{9FBDDB71-5E72-4C73-8EC4-D601874E4421}">
      <dgm:prSet/>
      <dgm:spPr/>
      <dgm:t>
        <a:bodyPr/>
        <a:lstStyle/>
        <a:p>
          <a:endParaRPr lang="ru-RU"/>
        </a:p>
      </dgm:t>
    </dgm:pt>
    <dgm:pt modelId="{1999A9B2-EC62-41F7-AD2D-3A25D92D31F7}" type="sibTrans" cxnId="{9FBDDB71-5E72-4C73-8EC4-D601874E4421}">
      <dgm:prSet/>
      <dgm:spPr/>
      <dgm:t>
        <a:bodyPr/>
        <a:lstStyle/>
        <a:p>
          <a:endParaRPr lang="ru-RU"/>
        </a:p>
      </dgm:t>
    </dgm:pt>
    <dgm:pt modelId="{5F2E282B-682F-49EA-AD40-2909357B2766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ясность, выразительность, привлекательность образца</a:t>
          </a:r>
        </a:p>
      </dgm:t>
    </dgm:pt>
    <dgm:pt modelId="{D2DF014D-2A17-48DB-9E89-40F8ABCC5DF2}" type="parTrans" cxnId="{9136987A-8501-4493-B56E-A348D74953B2}">
      <dgm:prSet/>
      <dgm:spPr/>
      <dgm:t>
        <a:bodyPr/>
        <a:lstStyle/>
        <a:p>
          <a:endParaRPr lang="ru-RU"/>
        </a:p>
      </dgm:t>
    </dgm:pt>
    <dgm:pt modelId="{C44740BD-2FA3-4242-BB1D-726C795D1437}" type="sibTrans" cxnId="{9136987A-8501-4493-B56E-A348D74953B2}">
      <dgm:prSet/>
      <dgm:spPr/>
      <dgm:t>
        <a:bodyPr/>
        <a:lstStyle/>
        <a:p>
          <a:endParaRPr lang="ru-RU"/>
        </a:p>
      </dgm:t>
    </dgm:pt>
    <dgm:pt modelId="{874A217B-8A2C-41F2-BFCF-73855B9CB928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доступность образца, хотя бы в некоторых качествах</a:t>
          </a:r>
        </a:p>
      </dgm:t>
    </dgm:pt>
    <dgm:pt modelId="{3CE36174-81CB-4A2C-B34D-76F6CFDA6847}" type="parTrans" cxnId="{2567CCF7-5BC0-495E-A8D1-255B4DC3ABA3}">
      <dgm:prSet/>
      <dgm:spPr/>
      <dgm:t>
        <a:bodyPr/>
        <a:lstStyle/>
        <a:p>
          <a:endParaRPr lang="ru-RU"/>
        </a:p>
      </dgm:t>
    </dgm:pt>
    <dgm:pt modelId="{11EA180E-B5A4-4F7E-ACDD-CA05BD682DB5}" type="sibTrans" cxnId="{2567CCF7-5BC0-495E-A8D1-255B4DC3ABA3}">
      <dgm:prSet/>
      <dgm:spPr/>
      <dgm:t>
        <a:bodyPr/>
        <a:lstStyle/>
        <a:p>
          <a:endParaRPr lang="ru-RU"/>
        </a:p>
      </dgm:t>
    </dgm:pt>
    <dgm:pt modelId="{F404DEAB-FA32-433D-845D-E9656ED2419E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сознательная направленность желаний и воли человека на объект подражания (хочется быть таким же</a:t>
          </a:r>
        </a:p>
      </dgm:t>
    </dgm:pt>
    <dgm:pt modelId="{1A8C5657-A8AE-44AA-8316-4975C7C04004}" type="parTrans" cxnId="{B5BA6AAC-0D44-4337-A8E0-2AECD98FC071}">
      <dgm:prSet/>
      <dgm:spPr/>
      <dgm:t>
        <a:bodyPr/>
        <a:lstStyle/>
        <a:p>
          <a:endParaRPr lang="ru-RU"/>
        </a:p>
      </dgm:t>
    </dgm:pt>
    <dgm:pt modelId="{3828417B-590E-42B5-9994-0A9B620FC141}" type="sibTrans" cxnId="{B5BA6AAC-0D44-4337-A8E0-2AECD98FC071}">
      <dgm:prSet/>
      <dgm:spPr/>
      <dgm:t>
        <a:bodyPr/>
        <a:lstStyle/>
        <a:p>
          <a:endParaRPr lang="ru-RU"/>
        </a:p>
      </dgm:t>
    </dgm:pt>
    <dgm:pt modelId="{7C700166-CE7C-4A4A-A1FA-83AEDD784444}" type="pres">
      <dgm:prSet presAssocID="{A3A43580-0D55-4A32-BEB4-265DBF1A232E}" presName="Name0" presStyleCnt="0">
        <dgm:presLayoutVars>
          <dgm:chMax val="7"/>
          <dgm:chPref val="7"/>
          <dgm:dir/>
        </dgm:presLayoutVars>
      </dgm:prSet>
      <dgm:spPr/>
    </dgm:pt>
    <dgm:pt modelId="{BE92CC73-889E-4574-80B5-0333F923A439}" type="pres">
      <dgm:prSet presAssocID="{A3A43580-0D55-4A32-BEB4-265DBF1A232E}" presName="Name1" presStyleCnt="0"/>
      <dgm:spPr/>
    </dgm:pt>
    <dgm:pt modelId="{44EEF593-70D3-4F8D-BA29-19281EFCB06E}" type="pres">
      <dgm:prSet presAssocID="{A3A43580-0D55-4A32-BEB4-265DBF1A232E}" presName="cycle" presStyleCnt="0"/>
      <dgm:spPr/>
    </dgm:pt>
    <dgm:pt modelId="{E91EA91B-E7EF-4D06-8A62-9AD051D3A76E}" type="pres">
      <dgm:prSet presAssocID="{A3A43580-0D55-4A32-BEB4-265DBF1A232E}" presName="srcNode" presStyleLbl="node1" presStyleIdx="0" presStyleCnt="5"/>
      <dgm:spPr/>
    </dgm:pt>
    <dgm:pt modelId="{60C31030-4DFC-4D23-9487-5F3B6B0458BC}" type="pres">
      <dgm:prSet presAssocID="{A3A43580-0D55-4A32-BEB4-265DBF1A232E}" presName="conn" presStyleLbl="parChTrans1D2" presStyleIdx="0" presStyleCnt="1"/>
      <dgm:spPr/>
    </dgm:pt>
    <dgm:pt modelId="{E0687E41-826F-406D-ACFC-86EFBA243817}" type="pres">
      <dgm:prSet presAssocID="{A3A43580-0D55-4A32-BEB4-265DBF1A232E}" presName="extraNode" presStyleLbl="node1" presStyleIdx="0" presStyleCnt="5"/>
      <dgm:spPr/>
    </dgm:pt>
    <dgm:pt modelId="{0078D0A4-5200-4E91-AFEF-B7D8DFD9032F}" type="pres">
      <dgm:prSet presAssocID="{A3A43580-0D55-4A32-BEB4-265DBF1A232E}" presName="dstNode" presStyleLbl="node1" presStyleIdx="0" presStyleCnt="5"/>
      <dgm:spPr/>
    </dgm:pt>
    <dgm:pt modelId="{25D55921-7CB6-4664-8772-255CBBAE929A}" type="pres">
      <dgm:prSet presAssocID="{9F3C1B77-E278-4AC5-96BC-C996799F227B}" presName="text_1" presStyleLbl="node1" presStyleIdx="0" presStyleCnt="5" custLinFactNeighborX="773" custLinFactNeighborY="-2120">
        <dgm:presLayoutVars>
          <dgm:bulletEnabled val="1"/>
        </dgm:presLayoutVars>
      </dgm:prSet>
      <dgm:spPr/>
    </dgm:pt>
    <dgm:pt modelId="{E96FC1AB-C625-4E31-9496-8820332EBFB1}" type="pres">
      <dgm:prSet presAssocID="{9F3C1B77-E278-4AC5-96BC-C996799F227B}" presName="accent_1" presStyleCnt="0"/>
      <dgm:spPr/>
    </dgm:pt>
    <dgm:pt modelId="{057465F2-D245-47AA-82C4-1A8457D24102}" type="pres">
      <dgm:prSet presAssocID="{9F3C1B77-E278-4AC5-96BC-C996799F227B}" presName="accentRepeatNode" presStyleLbl="solidFgAcc1" presStyleIdx="0" presStyleCnt="5"/>
      <dgm:spPr/>
    </dgm:pt>
    <dgm:pt modelId="{06B03736-58E6-438C-B600-4CEC895759F1}" type="pres">
      <dgm:prSet presAssocID="{C3C331B8-DA6F-4890-82CF-8A6D72BC9DA1}" presName="text_2" presStyleLbl="node1" presStyleIdx="1" presStyleCnt="5">
        <dgm:presLayoutVars>
          <dgm:bulletEnabled val="1"/>
        </dgm:presLayoutVars>
      </dgm:prSet>
      <dgm:spPr/>
    </dgm:pt>
    <dgm:pt modelId="{7F0BE50E-E88F-4EA2-94AF-DB7947E8CC8F}" type="pres">
      <dgm:prSet presAssocID="{C3C331B8-DA6F-4890-82CF-8A6D72BC9DA1}" presName="accent_2" presStyleCnt="0"/>
      <dgm:spPr/>
    </dgm:pt>
    <dgm:pt modelId="{94CB9B6C-6AFA-47D9-9D67-04586D21A2B3}" type="pres">
      <dgm:prSet presAssocID="{C3C331B8-DA6F-4890-82CF-8A6D72BC9DA1}" presName="accentRepeatNode" presStyleLbl="solidFgAcc1" presStyleIdx="1" presStyleCnt="5"/>
      <dgm:spPr/>
    </dgm:pt>
    <dgm:pt modelId="{61836BAC-ECD6-4374-9ED0-A8CCDD4F2835}" type="pres">
      <dgm:prSet presAssocID="{5F2E282B-682F-49EA-AD40-2909357B2766}" presName="text_3" presStyleLbl="node1" presStyleIdx="2" presStyleCnt="5">
        <dgm:presLayoutVars>
          <dgm:bulletEnabled val="1"/>
        </dgm:presLayoutVars>
      </dgm:prSet>
      <dgm:spPr/>
    </dgm:pt>
    <dgm:pt modelId="{742CECDC-1E6F-458B-A57F-2A62F6538D27}" type="pres">
      <dgm:prSet presAssocID="{5F2E282B-682F-49EA-AD40-2909357B2766}" presName="accent_3" presStyleCnt="0"/>
      <dgm:spPr/>
    </dgm:pt>
    <dgm:pt modelId="{42D99313-D75F-46D6-94F7-1445AF8B69CF}" type="pres">
      <dgm:prSet presAssocID="{5F2E282B-682F-49EA-AD40-2909357B2766}" presName="accentRepeatNode" presStyleLbl="solidFgAcc1" presStyleIdx="2" presStyleCnt="5"/>
      <dgm:spPr/>
    </dgm:pt>
    <dgm:pt modelId="{877EC86D-BBCF-44B6-9D86-F6289B7C844E}" type="pres">
      <dgm:prSet presAssocID="{874A217B-8A2C-41F2-BFCF-73855B9CB928}" presName="text_4" presStyleLbl="node1" presStyleIdx="3" presStyleCnt="5">
        <dgm:presLayoutVars>
          <dgm:bulletEnabled val="1"/>
        </dgm:presLayoutVars>
      </dgm:prSet>
      <dgm:spPr/>
    </dgm:pt>
    <dgm:pt modelId="{6FE65E1A-1232-455C-B654-DFBC890F95AE}" type="pres">
      <dgm:prSet presAssocID="{874A217B-8A2C-41F2-BFCF-73855B9CB928}" presName="accent_4" presStyleCnt="0"/>
      <dgm:spPr/>
    </dgm:pt>
    <dgm:pt modelId="{1293BF26-EF36-4C03-9F71-C83FC2A976FA}" type="pres">
      <dgm:prSet presAssocID="{874A217B-8A2C-41F2-BFCF-73855B9CB928}" presName="accentRepeatNode" presStyleLbl="solidFgAcc1" presStyleIdx="3" presStyleCnt="5"/>
      <dgm:spPr/>
    </dgm:pt>
    <dgm:pt modelId="{3EE23172-2252-4177-99CA-DD417B5C3E13}" type="pres">
      <dgm:prSet presAssocID="{F404DEAB-FA32-433D-845D-E9656ED2419E}" presName="text_5" presStyleLbl="node1" presStyleIdx="4" presStyleCnt="5">
        <dgm:presLayoutVars>
          <dgm:bulletEnabled val="1"/>
        </dgm:presLayoutVars>
      </dgm:prSet>
      <dgm:spPr/>
    </dgm:pt>
    <dgm:pt modelId="{3267EF97-533E-4B03-87AD-B6D20F6E25F1}" type="pres">
      <dgm:prSet presAssocID="{F404DEAB-FA32-433D-845D-E9656ED2419E}" presName="accent_5" presStyleCnt="0"/>
      <dgm:spPr/>
    </dgm:pt>
    <dgm:pt modelId="{FB1F1578-E6AE-4B9A-B082-8F968CE9843B}" type="pres">
      <dgm:prSet presAssocID="{F404DEAB-FA32-433D-845D-E9656ED2419E}" presName="accentRepeatNode" presStyleLbl="solidFgAcc1" presStyleIdx="4" presStyleCnt="5"/>
      <dgm:spPr/>
    </dgm:pt>
  </dgm:ptLst>
  <dgm:cxnLst>
    <dgm:cxn modelId="{9EA82429-58FB-4177-8E73-ABD8D7B5B1D8}" type="presOf" srcId="{C3C331B8-DA6F-4890-82CF-8A6D72BC9DA1}" destId="{06B03736-58E6-438C-B600-4CEC895759F1}" srcOrd="0" destOrd="0" presId="urn:microsoft.com/office/officeart/2008/layout/VerticalCurvedList"/>
    <dgm:cxn modelId="{08ABDF2E-BAF0-4BD3-B774-2FDC5C797C16}" type="presOf" srcId="{A3A43580-0D55-4A32-BEB4-265DBF1A232E}" destId="{7C700166-CE7C-4A4A-A1FA-83AEDD784444}" srcOrd="0" destOrd="0" presId="urn:microsoft.com/office/officeart/2008/layout/VerticalCurvedList"/>
    <dgm:cxn modelId="{22067266-05BA-4EC8-943D-8CAA33FFE931}" srcId="{A3A43580-0D55-4A32-BEB4-265DBF1A232E}" destId="{9F3C1B77-E278-4AC5-96BC-C996799F227B}" srcOrd="0" destOrd="0" parTransId="{9D160D20-7721-46CD-8C3B-AD300E1464C2}" sibTransId="{055A89E2-EAF4-47B4-8ACC-B7BCCF09621E}"/>
    <dgm:cxn modelId="{E911C950-E36E-4303-AF16-0D0DDF374147}" type="presOf" srcId="{055A89E2-EAF4-47B4-8ACC-B7BCCF09621E}" destId="{60C31030-4DFC-4D23-9487-5F3B6B0458BC}" srcOrd="0" destOrd="0" presId="urn:microsoft.com/office/officeart/2008/layout/VerticalCurvedList"/>
    <dgm:cxn modelId="{9FBDDB71-5E72-4C73-8EC4-D601874E4421}" srcId="{A3A43580-0D55-4A32-BEB4-265DBF1A232E}" destId="{C3C331B8-DA6F-4890-82CF-8A6D72BC9DA1}" srcOrd="1" destOrd="0" parTransId="{FA4211CA-47C0-4C58-9810-A48EF8952F94}" sibTransId="{1999A9B2-EC62-41F7-AD2D-3A25D92D31F7}"/>
    <dgm:cxn modelId="{23321754-52B4-460D-9D1F-62CDDB66F460}" type="presOf" srcId="{9F3C1B77-E278-4AC5-96BC-C996799F227B}" destId="{25D55921-7CB6-4664-8772-255CBBAE929A}" srcOrd="0" destOrd="0" presId="urn:microsoft.com/office/officeart/2008/layout/VerticalCurvedList"/>
    <dgm:cxn modelId="{9136987A-8501-4493-B56E-A348D74953B2}" srcId="{A3A43580-0D55-4A32-BEB4-265DBF1A232E}" destId="{5F2E282B-682F-49EA-AD40-2909357B2766}" srcOrd="2" destOrd="0" parTransId="{D2DF014D-2A17-48DB-9E89-40F8ABCC5DF2}" sibTransId="{C44740BD-2FA3-4242-BB1D-726C795D1437}"/>
    <dgm:cxn modelId="{55BD1F8E-59B6-4D12-AE55-4AD1ABCF2F40}" type="presOf" srcId="{5F2E282B-682F-49EA-AD40-2909357B2766}" destId="{61836BAC-ECD6-4374-9ED0-A8CCDD4F2835}" srcOrd="0" destOrd="0" presId="urn:microsoft.com/office/officeart/2008/layout/VerticalCurvedList"/>
    <dgm:cxn modelId="{C166EFA4-1EC7-4F11-A493-8835F8E6ADA8}" type="presOf" srcId="{874A217B-8A2C-41F2-BFCF-73855B9CB928}" destId="{877EC86D-BBCF-44B6-9D86-F6289B7C844E}" srcOrd="0" destOrd="0" presId="urn:microsoft.com/office/officeart/2008/layout/VerticalCurvedList"/>
    <dgm:cxn modelId="{B5BA6AAC-0D44-4337-A8E0-2AECD98FC071}" srcId="{A3A43580-0D55-4A32-BEB4-265DBF1A232E}" destId="{F404DEAB-FA32-433D-845D-E9656ED2419E}" srcOrd="4" destOrd="0" parTransId="{1A8C5657-A8AE-44AA-8316-4975C7C04004}" sibTransId="{3828417B-590E-42B5-9994-0A9B620FC141}"/>
    <dgm:cxn modelId="{12AA4FB0-6E24-4C02-B961-9F8AB59037E7}" type="presOf" srcId="{F404DEAB-FA32-433D-845D-E9656ED2419E}" destId="{3EE23172-2252-4177-99CA-DD417B5C3E13}" srcOrd="0" destOrd="0" presId="urn:microsoft.com/office/officeart/2008/layout/VerticalCurvedList"/>
    <dgm:cxn modelId="{2567CCF7-5BC0-495E-A8D1-255B4DC3ABA3}" srcId="{A3A43580-0D55-4A32-BEB4-265DBF1A232E}" destId="{874A217B-8A2C-41F2-BFCF-73855B9CB928}" srcOrd="3" destOrd="0" parTransId="{3CE36174-81CB-4A2C-B34D-76F6CFDA6847}" sibTransId="{11EA180E-B5A4-4F7E-ACDD-CA05BD682DB5}"/>
    <dgm:cxn modelId="{823B99ED-0C2A-498A-B185-131835163E56}" type="presParOf" srcId="{7C700166-CE7C-4A4A-A1FA-83AEDD784444}" destId="{BE92CC73-889E-4574-80B5-0333F923A439}" srcOrd="0" destOrd="0" presId="urn:microsoft.com/office/officeart/2008/layout/VerticalCurvedList"/>
    <dgm:cxn modelId="{927B2CAF-5F38-49EC-A3D8-076A5833DCEC}" type="presParOf" srcId="{BE92CC73-889E-4574-80B5-0333F923A439}" destId="{44EEF593-70D3-4F8D-BA29-19281EFCB06E}" srcOrd="0" destOrd="0" presId="urn:microsoft.com/office/officeart/2008/layout/VerticalCurvedList"/>
    <dgm:cxn modelId="{9F548D47-79CC-4354-81CD-BAA7526117F4}" type="presParOf" srcId="{44EEF593-70D3-4F8D-BA29-19281EFCB06E}" destId="{E91EA91B-E7EF-4D06-8A62-9AD051D3A76E}" srcOrd="0" destOrd="0" presId="urn:microsoft.com/office/officeart/2008/layout/VerticalCurvedList"/>
    <dgm:cxn modelId="{7AA18980-B754-40D3-AB76-03853912096E}" type="presParOf" srcId="{44EEF593-70D3-4F8D-BA29-19281EFCB06E}" destId="{60C31030-4DFC-4D23-9487-5F3B6B0458BC}" srcOrd="1" destOrd="0" presId="urn:microsoft.com/office/officeart/2008/layout/VerticalCurvedList"/>
    <dgm:cxn modelId="{9DA80C37-CA39-40B3-AA3C-CD4560D17821}" type="presParOf" srcId="{44EEF593-70D3-4F8D-BA29-19281EFCB06E}" destId="{E0687E41-826F-406D-ACFC-86EFBA243817}" srcOrd="2" destOrd="0" presId="urn:microsoft.com/office/officeart/2008/layout/VerticalCurvedList"/>
    <dgm:cxn modelId="{660B0EE6-5014-4D6B-8A5D-F69A149F3DA4}" type="presParOf" srcId="{44EEF593-70D3-4F8D-BA29-19281EFCB06E}" destId="{0078D0A4-5200-4E91-AFEF-B7D8DFD9032F}" srcOrd="3" destOrd="0" presId="urn:microsoft.com/office/officeart/2008/layout/VerticalCurvedList"/>
    <dgm:cxn modelId="{C0E5ACB0-3738-47FB-BACA-6597EE6E741A}" type="presParOf" srcId="{BE92CC73-889E-4574-80B5-0333F923A439}" destId="{25D55921-7CB6-4664-8772-255CBBAE929A}" srcOrd="1" destOrd="0" presId="urn:microsoft.com/office/officeart/2008/layout/VerticalCurvedList"/>
    <dgm:cxn modelId="{D709C2C7-0E7A-431F-B62E-0CD16E68B65A}" type="presParOf" srcId="{BE92CC73-889E-4574-80B5-0333F923A439}" destId="{E96FC1AB-C625-4E31-9496-8820332EBFB1}" srcOrd="2" destOrd="0" presId="urn:microsoft.com/office/officeart/2008/layout/VerticalCurvedList"/>
    <dgm:cxn modelId="{4A3BF29F-2708-48F6-B92E-2A3007EE7BFC}" type="presParOf" srcId="{E96FC1AB-C625-4E31-9496-8820332EBFB1}" destId="{057465F2-D245-47AA-82C4-1A8457D24102}" srcOrd="0" destOrd="0" presId="urn:microsoft.com/office/officeart/2008/layout/VerticalCurvedList"/>
    <dgm:cxn modelId="{BAF6F68D-BB7B-4603-B4F0-A41585AFD354}" type="presParOf" srcId="{BE92CC73-889E-4574-80B5-0333F923A439}" destId="{06B03736-58E6-438C-B600-4CEC895759F1}" srcOrd="3" destOrd="0" presId="urn:microsoft.com/office/officeart/2008/layout/VerticalCurvedList"/>
    <dgm:cxn modelId="{316EEF8D-D6D6-4493-B4D0-95C9D32E0404}" type="presParOf" srcId="{BE92CC73-889E-4574-80B5-0333F923A439}" destId="{7F0BE50E-E88F-4EA2-94AF-DB7947E8CC8F}" srcOrd="4" destOrd="0" presId="urn:microsoft.com/office/officeart/2008/layout/VerticalCurvedList"/>
    <dgm:cxn modelId="{CE41A302-5E41-4A0E-AF15-0128F45D46B5}" type="presParOf" srcId="{7F0BE50E-E88F-4EA2-94AF-DB7947E8CC8F}" destId="{94CB9B6C-6AFA-47D9-9D67-04586D21A2B3}" srcOrd="0" destOrd="0" presId="urn:microsoft.com/office/officeart/2008/layout/VerticalCurvedList"/>
    <dgm:cxn modelId="{E4E04A8A-CA81-404E-88EF-3FE7BE929D80}" type="presParOf" srcId="{BE92CC73-889E-4574-80B5-0333F923A439}" destId="{61836BAC-ECD6-4374-9ED0-A8CCDD4F2835}" srcOrd="5" destOrd="0" presId="urn:microsoft.com/office/officeart/2008/layout/VerticalCurvedList"/>
    <dgm:cxn modelId="{026507A9-24E4-430F-BB16-3A66E5021049}" type="presParOf" srcId="{BE92CC73-889E-4574-80B5-0333F923A439}" destId="{742CECDC-1E6F-458B-A57F-2A62F6538D27}" srcOrd="6" destOrd="0" presId="urn:microsoft.com/office/officeart/2008/layout/VerticalCurvedList"/>
    <dgm:cxn modelId="{30A3CB9C-5CC5-4DEE-BA94-B9BB11989BA8}" type="presParOf" srcId="{742CECDC-1E6F-458B-A57F-2A62F6538D27}" destId="{42D99313-D75F-46D6-94F7-1445AF8B69CF}" srcOrd="0" destOrd="0" presId="urn:microsoft.com/office/officeart/2008/layout/VerticalCurvedList"/>
    <dgm:cxn modelId="{D93A0378-9599-4611-A218-B5729FFAD595}" type="presParOf" srcId="{BE92CC73-889E-4574-80B5-0333F923A439}" destId="{877EC86D-BBCF-44B6-9D86-F6289B7C844E}" srcOrd="7" destOrd="0" presId="urn:microsoft.com/office/officeart/2008/layout/VerticalCurvedList"/>
    <dgm:cxn modelId="{7A9F7BE5-830B-4664-AC15-D5F54D66A719}" type="presParOf" srcId="{BE92CC73-889E-4574-80B5-0333F923A439}" destId="{6FE65E1A-1232-455C-B654-DFBC890F95AE}" srcOrd="8" destOrd="0" presId="urn:microsoft.com/office/officeart/2008/layout/VerticalCurvedList"/>
    <dgm:cxn modelId="{A0A7D7F5-0E64-4BFA-B004-A343CE347D23}" type="presParOf" srcId="{6FE65E1A-1232-455C-B654-DFBC890F95AE}" destId="{1293BF26-EF36-4C03-9F71-C83FC2A976FA}" srcOrd="0" destOrd="0" presId="urn:microsoft.com/office/officeart/2008/layout/VerticalCurvedList"/>
    <dgm:cxn modelId="{348167F2-D50D-4545-8FF3-D3F54358B09F}" type="presParOf" srcId="{BE92CC73-889E-4574-80B5-0333F923A439}" destId="{3EE23172-2252-4177-99CA-DD417B5C3E13}" srcOrd="9" destOrd="0" presId="urn:microsoft.com/office/officeart/2008/layout/VerticalCurvedList"/>
    <dgm:cxn modelId="{2137C837-9FF1-4806-870C-8E4920B41DE6}" type="presParOf" srcId="{BE92CC73-889E-4574-80B5-0333F923A439}" destId="{3267EF97-533E-4B03-87AD-B6D20F6E25F1}" srcOrd="10" destOrd="0" presId="urn:microsoft.com/office/officeart/2008/layout/VerticalCurvedList"/>
    <dgm:cxn modelId="{5B10C840-C5A7-4C38-BE75-304BD5F92092}" type="presParOf" srcId="{3267EF97-533E-4B03-87AD-B6D20F6E25F1}" destId="{FB1F1578-E6AE-4B9A-B082-8F968CE984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06F9B6-E293-46E3-A262-AB5D3D62CB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921D22-D0B5-4AE4-8BC5-E0D4DFF9EAAC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правильный выбор его формы</a:t>
          </a:r>
        </a:p>
      </dgm:t>
    </dgm:pt>
    <dgm:pt modelId="{56484C77-1943-47FC-8591-B0A2A3A31661}" type="parTrans" cxnId="{C416876F-3018-4212-A91F-33B011800ECF}">
      <dgm:prSet/>
      <dgm:spPr/>
      <dgm:t>
        <a:bodyPr/>
        <a:lstStyle/>
        <a:p>
          <a:endParaRPr lang="ru-RU"/>
        </a:p>
      </dgm:t>
    </dgm:pt>
    <dgm:pt modelId="{B50AEE60-639D-4FE2-9827-0779B25A4423}" type="sibTrans" cxnId="{C416876F-3018-4212-A91F-33B011800ECF}">
      <dgm:prSet/>
      <dgm:spPr/>
      <dgm:t>
        <a:bodyPr/>
        <a:lstStyle/>
        <a:p>
          <a:endParaRPr lang="ru-RU"/>
        </a:p>
      </dgm:t>
    </dgm:pt>
    <dgm:pt modelId="{BDF61216-73D1-4B86-915A-6FD51FC13FA3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ситуация информирования</a:t>
          </a:r>
        </a:p>
      </dgm:t>
    </dgm:pt>
    <dgm:pt modelId="{40E18D87-B4C8-4072-B566-A029B97D3326}" type="parTrans" cxnId="{D0C09FF8-88DB-4E8D-9634-F281A24FEB5C}">
      <dgm:prSet/>
      <dgm:spPr/>
      <dgm:t>
        <a:bodyPr/>
        <a:lstStyle/>
        <a:p>
          <a:endParaRPr lang="ru-RU"/>
        </a:p>
      </dgm:t>
    </dgm:pt>
    <dgm:pt modelId="{E5C91847-C85E-477D-9F82-553202ABE6A4}" type="sibTrans" cxnId="{D0C09FF8-88DB-4E8D-9634-F281A24FEB5C}">
      <dgm:prSet/>
      <dgm:spPr/>
      <dgm:t>
        <a:bodyPr/>
        <a:lstStyle/>
        <a:p>
          <a:endParaRPr lang="ru-RU"/>
        </a:p>
      </dgm:t>
    </dgm:pt>
    <dgm:pt modelId="{A06FF2FC-DB22-4BE3-8864-49F7DF48BEB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>
              <a:solidFill>
                <a:schemeClr val="tx1"/>
              </a:solidFill>
            </a:rPr>
            <a:t>доказательность и убедительность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3A6E6640-656C-48DD-94B8-E637B4D02AC9}" type="parTrans" cxnId="{C673F8CF-64EC-4FB7-9902-A345B1AC278E}">
      <dgm:prSet/>
      <dgm:spPr/>
      <dgm:t>
        <a:bodyPr/>
        <a:lstStyle/>
        <a:p>
          <a:endParaRPr lang="ru-RU"/>
        </a:p>
      </dgm:t>
    </dgm:pt>
    <dgm:pt modelId="{DDBEF945-B058-4A14-A7FA-8D6FC170EFEA}" type="sibTrans" cxnId="{C673F8CF-64EC-4FB7-9902-A345B1AC278E}">
      <dgm:prSet/>
      <dgm:spPr/>
      <dgm:t>
        <a:bodyPr/>
        <a:lstStyle/>
        <a:p>
          <a:endParaRPr lang="ru-RU"/>
        </a:p>
      </dgm:t>
    </dgm:pt>
    <dgm:pt modelId="{78D918C5-4AD2-4731-9AD4-DDB968B86EC1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подбор, построение и подача его аргументации</a:t>
          </a:r>
        </a:p>
      </dgm:t>
    </dgm:pt>
    <dgm:pt modelId="{04D26042-0A88-48A7-B0A8-DF517065B522}" type="parTrans" cxnId="{25FBD632-F212-42B4-AA3E-9069F3A1299F}">
      <dgm:prSet/>
      <dgm:spPr/>
      <dgm:t>
        <a:bodyPr/>
        <a:lstStyle/>
        <a:p>
          <a:endParaRPr lang="ru-RU"/>
        </a:p>
      </dgm:t>
    </dgm:pt>
    <dgm:pt modelId="{2E872167-5BE8-4F36-988D-95F22E1AF38C}" type="sibTrans" cxnId="{25FBD632-F212-42B4-AA3E-9069F3A1299F}">
      <dgm:prSet/>
      <dgm:spPr/>
      <dgm:t>
        <a:bodyPr/>
        <a:lstStyle/>
        <a:p>
          <a:endParaRPr lang="ru-RU"/>
        </a:p>
      </dgm:t>
    </dgm:pt>
    <dgm:pt modelId="{A876A9D5-B2A1-49D9-AAA2-2FD15C18C727}" type="pres">
      <dgm:prSet presAssocID="{5406F9B6-E293-46E3-A262-AB5D3D62CB30}" presName="diagram" presStyleCnt="0">
        <dgm:presLayoutVars>
          <dgm:dir/>
          <dgm:resizeHandles val="exact"/>
        </dgm:presLayoutVars>
      </dgm:prSet>
      <dgm:spPr/>
    </dgm:pt>
    <dgm:pt modelId="{3F25CC8A-96FE-45BE-A582-AB69373C10A0}" type="pres">
      <dgm:prSet presAssocID="{F2921D22-D0B5-4AE4-8BC5-E0D4DFF9EAAC}" presName="node" presStyleLbl="node1" presStyleIdx="0" presStyleCnt="4">
        <dgm:presLayoutVars>
          <dgm:bulletEnabled val="1"/>
        </dgm:presLayoutVars>
      </dgm:prSet>
      <dgm:spPr/>
    </dgm:pt>
    <dgm:pt modelId="{BDFDDC03-4435-4391-B78A-BDF58B4A0F45}" type="pres">
      <dgm:prSet presAssocID="{B50AEE60-639D-4FE2-9827-0779B25A4423}" presName="sibTrans" presStyleCnt="0"/>
      <dgm:spPr/>
    </dgm:pt>
    <dgm:pt modelId="{5DD50441-9DA2-4504-A056-23813B149187}" type="pres">
      <dgm:prSet presAssocID="{78D918C5-4AD2-4731-9AD4-DDB968B86EC1}" presName="node" presStyleLbl="node1" presStyleIdx="1" presStyleCnt="4">
        <dgm:presLayoutVars>
          <dgm:bulletEnabled val="1"/>
        </dgm:presLayoutVars>
      </dgm:prSet>
      <dgm:spPr/>
    </dgm:pt>
    <dgm:pt modelId="{F3419484-8A2D-42F5-97C1-30A4CEE79F31}" type="pres">
      <dgm:prSet presAssocID="{2E872167-5BE8-4F36-988D-95F22E1AF38C}" presName="sibTrans" presStyleCnt="0"/>
      <dgm:spPr/>
    </dgm:pt>
    <dgm:pt modelId="{DE4F33BD-5391-4657-8B74-6502C3447FC6}" type="pres">
      <dgm:prSet presAssocID="{A06FF2FC-DB22-4BE3-8864-49F7DF48BEBF}" presName="node" presStyleLbl="node1" presStyleIdx="2" presStyleCnt="4" custScaleX="122018">
        <dgm:presLayoutVars>
          <dgm:bulletEnabled val="1"/>
        </dgm:presLayoutVars>
      </dgm:prSet>
      <dgm:spPr/>
    </dgm:pt>
    <dgm:pt modelId="{A2FB2733-137B-4022-8C14-D36B48CAFC08}" type="pres">
      <dgm:prSet presAssocID="{DDBEF945-B058-4A14-A7FA-8D6FC170EFEA}" presName="sibTrans" presStyleCnt="0"/>
      <dgm:spPr/>
    </dgm:pt>
    <dgm:pt modelId="{6CFB3639-BD7F-4578-BBF0-6772FE7E41DA}" type="pres">
      <dgm:prSet presAssocID="{BDF61216-73D1-4B86-915A-6FD51FC13FA3}" presName="node" presStyleLbl="node1" presStyleIdx="3" presStyleCnt="4">
        <dgm:presLayoutVars>
          <dgm:bulletEnabled val="1"/>
        </dgm:presLayoutVars>
      </dgm:prSet>
      <dgm:spPr/>
    </dgm:pt>
  </dgm:ptLst>
  <dgm:cxnLst>
    <dgm:cxn modelId="{1D0F5F1D-5B71-4E79-B71B-A7834B55D184}" type="presOf" srcId="{A06FF2FC-DB22-4BE3-8864-49F7DF48BEBF}" destId="{DE4F33BD-5391-4657-8B74-6502C3447FC6}" srcOrd="0" destOrd="0" presId="urn:microsoft.com/office/officeart/2005/8/layout/default"/>
    <dgm:cxn modelId="{82448324-2A6D-4F46-9DD2-2E878D8165CD}" type="presOf" srcId="{F2921D22-D0B5-4AE4-8BC5-E0D4DFF9EAAC}" destId="{3F25CC8A-96FE-45BE-A582-AB69373C10A0}" srcOrd="0" destOrd="0" presId="urn:microsoft.com/office/officeart/2005/8/layout/default"/>
    <dgm:cxn modelId="{25FBD632-F212-42B4-AA3E-9069F3A1299F}" srcId="{5406F9B6-E293-46E3-A262-AB5D3D62CB30}" destId="{78D918C5-4AD2-4731-9AD4-DDB968B86EC1}" srcOrd="1" destOrd="0" parTransId="{04D26042-0A88-48A7-B0A8-DF517065B522}" sibTransId="{2E872167-5BE8-4F36-988D-95F22E1AF38C}"/>
    <dgm:cxn modelId="{C416876F-3018-4212-A91F-33B011800ECF}" srcId="{5406F9B6-E293-46E3-A262-AB5D3D62CB30}" destId="{F2921D22-D0B5-4AE4-8BC5-E0D4DFF9EAAC}" srcOrd="0" destOrd="0" parTransId="{56484C77-1943-47FC-8591-B0A2A3A31661}" sibTransId="{B50AEE60-639D-4FE2-9827-0779B25A4423}"/>
    <dgm:cxn modelId="{82D2F454-B3D7-4615-B263-675FAA68F9A2}" type="presOf" srcId="{5406F9B6-E293-46E3-A262-AB5D3D62CB30}" destId="{A876A9D5-B2A1-49D9-AAA2-2FD15C18C727}" srcOrd="0" destOrd="0" presId="urn:microsoft.com/office/officeart/2005/8/layout/default"/>
    <dgm:cxn modelId="{65299A8E-3A3A-4FDF-8273-CA98CB48CF5D}" type="presOf" srcId="{BDF61216-73D1-4B86-915A-6FD51FC13FA3}" destId="{6CFB3639-BD7F-4578-BBF0-6772FE7E41DA}" srcOrd="0" destOrd="0" presId="urn:microsoft.com/office/officeart/2005/8/layout/default"/>
    <dgm:cxn modelId="{7E82D1B7-100F-457A-8FC0-5D8FB0F62364}" type="presOf" srcId="{78D918C5-4AD2-4731-9AD4-DDB968B86EC1}" destId="{5DD50441-9DA2-4504-A056-23813B149187}" srcOrd="0" destOrd="0" presId="urn:microsoft.com/office/officeart/2005/8/layout/default"/>
    <dgm:cxn modelId="{C673F8CF-64EC-4FB7-9902-A345B1AC278E}" srcId="{5406F9B6-E293-46E3-A262-AB5D3D62CB30}" destId="{A06FF2FC-DB22-4BE3-8864-49F7DF48BEBF}" srcOrd="2" destOrd="0" parTransId="{3A6E6640-656C-48DD-94B8-E637B4D02AC9}" sibTransId="{DDBEF945-B058-4A14-A7FA-8D6FC170EFEA}"/>
    <dgm:cxn modelId="{D0C09FF8-88DB-4E8D-9634-F281A24FEB5C}" srcId="{5406F9B6-E293-46E3-A262-AB5D3D62CB30}" destId="{BDF61216-73D1-4B86-915A-6FD51FC13FA3}" srcOrd="3" destOrd="0" parTransId="{40E18D87-B4C8-4072-B566-A029B97D3326}" sibTransId="{E5C91847-C85E-477D-9F82-553202ABE6A4}"/>
    <dgm:cxn modelId="{27FD889C-5EFD-4A40-BCDA-D5B7E8F7F2B6}" type="presParOf" srcId="{A876A9D5-B2A1-49D9-AAA2-2FD15C18C727}" destId="{3F25CC8A-96FE-45BE-A582-AB69373C10A0}" srcOrd="0" destOrd="0" presId="urn:microsoft.com/office/officeart/2005/8/layout/default"/>
    <dgm:cxn modelId="{C1B0378D-81A7-42D5-B314-4C4F4602154A}" type="presParOf" srcId="{A876A9D5-B2A1-49D9-AAA2-2FD15C18C727}" destId="{BDFDDC03-4435-4391-B78A-BDF58B4A0F45}" srcOrd="1" destOrd="0" presId="urn:microsoft.com/office/officeart/2005/8/layout/default"/>
    <dgm:cxn modelId="{DE44DF37-BE47-4345-8515-8E64E9807B09}" type="presParOf" srcId="{A876A9D5-B2A1-49D9-AAA2-2FD15C18C727}" destId="{5DD50441-9DA2-4504-A056-23813B149187}" srcOrd="2" destOrd="0" presId="urn:microsoft.com/office/officeart/2005/8/layout/default"/>
    <dgm:cxn modelId="{0C1263A6-E038-4B02-96A5-DDF9305A2617}" type="presParOf" srcId="{A876A9D5-B2A1-49D9-AAA2-2FD15C18C727}" destId="{F3419484-8A2D-42F5-97C1-30A4CEE79F31}" srcOrd="3" destOrd="0" presId="urn:microsoft.com/office/officeart/2005/8/layout/default"/>
    <dgm:cxn modelId="{12F98BC7-04CB-410C-804B-B5B3DFBB81B5}" type="presParOf" srcId="{A876A9D5-B2A1-49D9-AAA2-2FD15C18C727}" destId="{DE4F33BD-5391-4657-8B74-6502C3447FC6}" srcOrd="4" destOrd="0" presId="urn:microsoft.com/office/officeart/2005/8/layout/default"/>
    <dgm:cxn modelId="{141B125F-1F13-4D36-B483-32EC2820B886}" type="presParOf" srcId="{A876A9D5-B2A1-49D9-AAA2-2FD15C18C727}" destId="{A2FB2733-137B-4022-8C14-D36B48CAFC08}" srcOrd="5" destOrd="0" presId="urn:microsoft.com/office/officeart/2005/8/layout/default"/>
    <dgm:cxn modelId="{0973DD4B-C5F7-4BBD-B35D-B9223F00C2F3}" type="presParOf" srcId="{A876A9D5-B2A1-49D9-AAA2-2FD15C18C727}" destId="{6CFB3639-BD7F-4578-BBF0-6772FE7E41D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8DBEDE-2508-43B2-B9F9-C27BC9FB6DA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A65A86-67EF-42FF-A3D7-C41DBD6D5933}">
      <dgm:prSet phldrT="[Текст]"/>
      <dgm:spPr/>
      <dgm:t>
        <a:bodyPr/>
        <a:lstStyle/>
        <a:p>
          <a:endParaRPr lang="ru-RU" dirty="0"/>
        </a:p>
      </dgm:t>
    </dgm:pt>
    <dgm:pt modelId="{9CDE4C23-20F4-46D5-B237-AAE8CD419976}" type="parTrans" cxnId="{6CC4FF63-9F57-4ACF-8CEB-6D4E360ECEE4}">
      <dgm:prSet/>
      <dgm:spPr/>
      <dgm:t>
        <a:bodyPr/>
        <a:lstStyle/>
        <a:p>
          <a:endParaRPr lang="ru-RU"/>
        </a:p>
      </dgm:t>
    </dgm:pt>
    <dgm:pt modelId="{F16E8C7E-F0A4-444A-9916-7C6BBF13E284}" type="sibTrans" cxnId="{6CC4FF63-9F57-4ACF-8CEB-6D4E360ECEE4}">
      <dgm:prSet/>
      <dgm:spPr/>
      <dgm:t>
        <a:bodyPr/>
        <a:lstStyle/>
        <a:p>
          <a:endParaRPr lang="ru-RU"/>
        </a:p>
      </dgm:t>
    </dgm:pt>
    <dgm:pt modelId="{C2C2724F-D989-4B8C-8ACC-A5ECA0E47862}">
      <dgm:prSet phldrT="[Текст]" custT="1"/>
      <dgm:spPr/>
      <dgm:t>
        <a:bodyPr/>
        <a:lstStyle/>
        <a:p>
          <a:r>
            <a:rPr lang="ru-RU" sz="3200" b="1" dirty="0"/>
            <a:t>Прямые</a:t>
          </a:r>
        </a:p>
      </dgm:t>
    </dgm:pt>
    <dgm:pt modelId="{40028349-52AC-42BE-94DB-6B800243F48F}" type="parTrans" cxnId="{B2A3EBA2-0093-4652-A1BF-482E51D4FE81}">
      <dgm:prSet/>
      <dgm:spPr/>
      <dgm:t>
        <a:bodyPr/>
        <a:lstStyle/>
        <a:p>
          <a:endParaRPr lang="ru-RU"/>
        </a:p>
      </dgm:t>
    </dgm:pt>
    <dgm:pt modelId="{E2E20B2D-016B-43FE-909F-249EBA9EC475}" type="sibTrans" cxnId="{B2A3EBA2-0093-4652-A1BF-482E51D4FE81}">
      <dgm:prSet/>
      <dgm:spPr/>
      <dgm:t>
        <a:bodyPr/>
        <a:lstStyle/>
        <a:p>
          <a:endParaRPr lang="ru-RU"/>
        </a:p>
      </dgm:t>
    </dgm:pt>
    <dgm:pt modelId="{C64AE81D-6018-4C7C-8FC2-0E917BBB9F70}">
      <dgm:prSet phldrT="[Текст]" custT="1"/>
      <dgm:spPr/>
      <dgm:t>
        <a:bodyPr/>
        <a:lstStyle/>
        <a:p>
          <a:r>
            <a:rPr lang="ru-RU" sz="3200" b="1" dirty="0"/>
            <a:t>Косвенные</a:t>
          </a:r>
        </a:p>
      </dgm:t>
    </dgm:pt>
    <dgm:pt modelId="{C117EDCF-11B0-444F-8AED-34317CD8B9DE}" type="parTrans" cxnId="{474F9BB8-74B2-4B1C-896C-2F3D733D14FF}">
      <dgm:prSet/>
      <dgm:spPr/>
      <dgm:t>
        <a:bodyPr/>
        <a:lstStyle/>
        <a:p>
          <a:endParaRPr lang="ru-RU"/>
        </a:p>
      </dgm:t>
    </dgm:pt>
    <dgm:pt modelId="{C4F2F146-680A-45EC-8719-A5ED7F6A91DB}" type="sibTrans" cxnId="{474F9BB8-74B2-4B1C-896C-2F3D733D14FF}">
      <dgm:prSet/>
      <dgm:spPr/>
      <dgm:t>
        <a:bodyPr/>
        <a:lstStyle/>
        <a:p>
          <a:endParaRPr lang="ru-RU"/>
        </a:p>
      </dgm:t>
    </dgm:pt>
    <dgm:pt modelId="{6D1320BA-DDA9-47DF-B29E-39410B64938B}">
      <dgm:prSet phldrT="[Текст]" custT="1"/>
      <dgm:spPr/>
      <dgm:t>
        <a:bodyPr/>
        <a:lstStyle/>
        <a:p>
          <a:r>
            <a:rPr lang="ru-RU" sz="3200" b="1" dirty="0"/>
            <a:t>Индуктивные</a:t>
          </a:r>
        </a:p>
      </dgm:t>
    </dgm:pt>
    <dgm:pt modelId="{A071CE16-A75A-4D05-8F2F-9A2AD71A970A}" type="parTrans" cxnId="{19F9B85B-9AD3-4B04-A5AA-5D61E85D917D}">
      <dgm:prSet/>
      <dgm:spPr/>
      <dgm:t>
        <a:bodyPr/>
        <a:lstStyle/>
        <a:p>
          <a:endParaRPr lang="ru-RU"/>
        </a:p>
      </dgm:t>
    </dgm:pt>
    <dgm:pt modelId="{007277F4-E0BA-4927-BD7A-1D06C0E9842F}" type="sibTrans" cxnId="{19F9B85B-9AD3-4B04-A5AA-5D61E85D917D}">
      <dgm:prSet/>
      <dgm:spPr/>
      <dgm:t>
        <a:bodyPr/>
        <a:lstStyle/>
        <a:p>
          <a:endParaRPr lang="ru-RU"/>
        </a:p>
      </dgm:t>
    </dgm:pt>
    <dgm:pt modelId="{6A6D32DB-7AD6-4F22-8A84-BBDE4BCD2A40}">
      <dgm:prSet phldrT="[Текст]" custT="1"/>
      <dgm:spPr/>
      <dgm:t>
        <a:bodyPr/>
        <a:lstStyle/>
        <a:p>
          <a:r>
            <a:rPr lang="ru-RU" sz="3200" b="1" dirty="0"/>
            <a:t>Дедуктивные</a:t>
          </a:r>
        </a:p>
      </dgm:t>
    </dgm:pt>
    <dgm:pt modelId="{49A3E772-6B41-4C04-A509-93C25B9C669C}" type="parTrans" cxnId="{6D7CDF09-AF2B-438E-8D13-5CB73274436B}">
      <dgm:prSet/>
      <dgm:spPr/>
      <dgm:t>
        <a:bodyPr/>
        <a:lstStyle/>
        <a:p>
          <a:endParaRPr lang="ru-RU"/>
        </a:p>
      </dgm:t>
    </dgm:pt>
    <dgm:pt modelId="{40B67C00-E396-4028-A5A9-E59D9A892C01}" type="sibTrans" cxnId="{6D7CDF09-AF2B-438E-8D13-5CB73274436B}">
      <dgm:prSet/>
      <dgm:spPr/>
      <dgm:t>
        <a:bodyPr/>
        <a:lstStyle/>
        <a:p>
          <a:endParaRPr lang="ru-RU"/>
        </a:p>
      </dgm:t>
    </dgm:pt>
    <dgm:pt modelId="{E998E2FF-C6FA-4740-B2B7-B1C38691E86D}" type="pres">
      <dgm:prSet presAssocID="{338DBEDE-2508-43B2-B9F9-C27BC9FB6DA8}" presName="Name0" presStyleCnt="0">
        <dgm:presLayoutVars>
          <dgm:chMax/>
          <dgm:chPref/>
          <dgm:dir/>
        </dgm:presLayoutVars>
      </dgm:prSet>
      <dgm:spPr/>
    </dgm:pt>
    <dgm:pt modelId="{5A4CAAF3-3F43-43F8-BC9A-899814B3CCCD}" type="pres">
      <dgm:prSet presAssocID="{82A65A86-67EF-42FF-A3D7-C41DBD6D5933}" presName="parenttextcomposite" presStyleCnt="0"/>
      <dgm:spPr/>
    </dgm:pt>
    <dgm:pt modelId="{6BB31F98-29D0-4308-9BFD-6ECDF289282C}" type="pres">
      <dgm:prSet presAssocID="{82A65A86-67EF-42FF-A3D7-C41DBD6D5933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700CD63B-18AA-4E3A-AEA0-E50207B17406}" type="pres">
      <dgm:prSet presAssocID="{82A65A86-67EF-42FF-A3D7-C41DBD6D5933}" presName="composite" presStyleCnt="0"/>
      <dgm:spPr/>
    </dgm:pt>
    <dgm:pt modelId="{4451BB49-E017-44CA-83DD-4AAD8F6CF2FB}" type="pres">
      <dgm:prSet presAssocID="{82A65A86-67EF-42FF-A3D7-C41DBD6D5933}" presName="chevron1" presStyleLbl="alignNode1" presStyleIdx="0" presStyleCnt="21"/>
      <dgm:spPr/>
    </dgm:pt>
    <dgm:pt modelId="{39556EEB-04CB-4FCA-AF54-663DC9B85DBA}" type="pres">
      <dgm:prSet presAssocID="{82A65A86-67EF-42FF-A3D7-C41DBD6D5933}" presName="chevron2" presStyleLbl="alignNode1" presStyleIdx="1" presStyleCnt="21"/>
      <dgm:spPr/>
    </dgm:pt>
    <dgm:pt modelId="{85FD652D-27B0-4E05-9318-795C0C5BEDD8}" type="pres">
      <dgm:prSet presAssocID="{82A65A86-67EF-42FF-A3D7-C41DBD6D5933}" presName="chevron3" presStyleLbl="alignNode1" presStyleIdx="2" presStyleCnt="21"/>
      <dgm:spPr/>
    </dgm:pt>
    <dgm:pt modelId="{CB422F11-16B7-42CC-BB63-8AFD8CA4CFA6}" type="pres">
      <dgm:prSet presAssocID="{82A65A86-67EF-42FF-A3D7-C41DBD6D5933}" presName="chevron4" presStyleLbl="alignNode1" presStyleIdx="3" presStyleCnt="21"/>
      <dgm:spPr/>
    </dgm:pt>
    <dgm:pt modelId="{017DB1AF-8920-4032-9EC2-F5EA21266C41}" type="pres">
      <dgm:prSet presAssocID="{82A65A86-67EF-42FF-A3D7-C41DBD6D5933}" presName="chevron5" presStyleLbl="alignNode1" presStyleIdx="4" presStyleCnt="21"/>
      <dgm:spPr/>
    </dgm:pt>
    <dgm:pt modelId="{CB9BBAE1-F52C-4A6F-A81A-C887633780A9}" type="pres">
      <dgm:prSet presAssocID="{82A65A86-67EF-42FF-A3D7-C41DBD6D5933}" presName="chevron6" presStyleLbl="alignNode1" presStyleIdx="5" presStyleCnt="21"/>
      <dgm:spPr/>
    </dgm:pt>
    <dgm:pt modelId="{1716DF4F-4C9C-4144-9018-9598223BD88F}" type="pres">
      <dgm:prSet presAssocID="{82A65A86-67EF-42FF-A3D7-C41DBD6D5933}" presName="chevron7" presStyleLbl="alignNode1" presStyleIdx="6" presStyleCnt="21"/>
      <dgm:spPr/>
    </dgm:pt>
    <dgm:pt modelId="{6F2BB002-94A4-4175-B3DD-9336479D965A}" type="pres">
      <dgm:prSet presAssocID="{82A65A86-67EF-42FF-A3D7-C41DBD6D5933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168845FD-A901-4C31-8F67-AFB582900F1E}" type="pres">
      <dgm:prSet presAssocID="{F16E8C7E-F0A4-444A-9916-7C6BBF13E284}" presName="sibTrans" presStyleCnt="0"/>
      <dgm:spPr/>
    </dgm:pt>
    <dgm:pt modelId="{A8643328-5C5F-4BAB-B360-007637CCB2B3}" type="pres">
      <dgm:prSet presAssocID="{C64AE81D-6018-4C7C-8FC2-0E917BBB9F70}" presName="parenttextcomposite" presStyleCnt="0"/>
      <dgm:spPr/>
    </dgm:pt>
    <dgm:pt modelId="{9126295D-4969-42B1-B5EE-AA4C419FDF5B}" type="pres">
      <dgm:prSet presAssocID="{C64AE81D-6018-4C7C-8FC2-0E917BBB9F70}" presName="parenttext" presStyleLbl="revTx" presStyleIdx="1" presStyleCnt="3" custScaleX="99292" custScaleY="122823">
        <dgm:presLayoutVars>
          <dgm:chMax/>
          <dgm:chPref val="2"/>
          <dgm:bulletEnabled val="1"/>
        </dgm:presLayoutVars>
      </dgm:prSet>
      <dgm:spPr/>
    </dgm:pt>
    <dgm:pt modelId="{86AFAA29-6DE6-4F25-B099-4F4CEBFF7A78}" type="pres">
      <dgm:prSet presAssocID="{C64AE81D-6018-4C7C-8FC2-0E917BBB9F70}" presName="composite" presStyleCnt="0"/>
      <dgm:spPr/>
    </dgm:pt>
    <dgm:pt modelId="{C3C7E60B-EA78-4CDE-BD7A-F42372185833}" type="pres">
      <dgm:prSet presAssocID="{C64AE81D-6018-4C7C-8FC2-0E917BBB9F70}" presName="chevron1" presStyleLbl="alignNode1" presStyleIdx="7" presStyleCnt="21"/>
      <dgm:spPr/>
    </dgm:pt>
    <dgm:pt modelId="{D1DDE42F-5515-4FC0-A80E-ADCECF9681E7}" type="pres">
      <dgm:prSet presAssocID="{C64AE81D-6018-4C7C-8FC2-0E917BBB9F70}" presName="chevron2" presStyleLbl="alignNode1" presStyleIdx="8" presStyleCnt="21"/>
      <dgm:spPr/>
    </dgm:pt>
    <dgm:pt modelId="{3460FBB3-670E-41B5-9867-CD2B127DB090}" type="pres">
      <dgm:prSet presAssocID="{C64AE81D-6018-4C7C-8FC2-0E917BBB9F70}" presName="chevron3" presStyleLbl="alignNode1" presStyleIdx="9" presStyleCnt="21"/>
      <dgm:spPr/>
    </dgm:pt>
    <dgm:pt modelId="{6270BFF5-4528-43E2-B793-B46A37121518}" type="pres">
      <dgm:prSet presAssocID="{C64AE81D-6018-4C7C-8FC2-0E917BBB9F70}" presName="chevron4" presStyleLbl="alignNode1" presStyleIdx="10" presStyleCnt="21"/>
      <dgm:spPr/>
    </dgm:pt>
    <dgm:pt modelId="{5EBF1311-D854-4875-B00E-F317ACE7C8B5}" type="pres">
      <dgm:prSet presAssocID="{C64AE81D-6018-4C7C-8FC2-0E917BBB9F70}" presName="chevron5" presStyleLbl="alignNode1" presStyleIdx="11" presStyleCnt="21"/>
      <dgm:spPr/>
    </dgm:pt>
    <dgm:pt modelId="{71B2A2E7-9BD5-4EF6-8D67-DBA266571065}" type="pres">
      <dgm:prSet presAssocID="{C64AE81D-6018-4C7C-8FC2-0E917BBB9F70}" presName="chevron6" presStyleLbl="alignNode1" presStyleIdx="12" presStyleCnt="21"/>
      <dgm:spPr/>
    </dgm:pt>
    <dgm:pt modelId="{4343634F-6909-4426-8106-04607FFBFF95}" type="pres">
      <dgm:prSet presAssocID="{C64AE81D-6018-4C7C-8FC2-0E917BBB9F70}" presName="chevron7" presStyleLbl="alignNode1" presStyleIdx="13" presStyleCnt="21"/>
      <dgm:spPr/>
    </dgm:pt>
    <dgm:pt modelId="{DBA812A9-4721-4AD9-A34D-DDD5889AE475}" type="pres">
      <dgm:prSet presAssocID="{C64AE81D-6018-4C7C-8FC2-0E917BBB9F70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  <dgm:pt modelId="{1EA6774D-594D-455C-A9CE-3D25A380641F}" type="pres">
      <dgm:prSet presAssocID="{C4F2F146-680A-45EC-8719-A5ED7F6A91DB}" presName="sibTrans" presStyleCnt="0"/>
      <dgm:spPr/>
    </dgm:pt>
    <dgm:pt modelId="{AC84D4D3-B69A-4582-97AC-E0E5DC9C09CF}" type="pres">
      <dgm:prSet presAssocID="{6A6D32DB-7AD6-4F22-8A84-BBDE4BCD2A40}" presName="parenttextcomposite" presStyleCnt="0"/>
      <dgm:spPr/>
    </dgm:pt>
    <dgm:pt modelId="{B5628F5B-4258-40AC-8267-60B6B5F44E7E}" type="pres">
      <dgm:prSet presAssocID="{6A6D32DB-7AD6-4F22-8A84-BBDE4BCD2A40}" presName="parenttext" presStyleLbl="revTx" presStyleIdx="2" presStyleCnt="3" custScaleX="98516" custScaleY="159679">
        <dgm:presLayoutVars>
          <dgm:chMax/>
          <dgm:chPref val="2"/>
          <dgm:bulletEnabled val="1"/>
        </dgm:presLayoutVars>
      </dgm:prSet>
      <dgm:spPr/>
    </dgm:pt>
    <dgm:pt modelId="{6C26FECE-4293-43FF-952B-D27F756FE95A}" type="pres">
      <dgm:prSet presAssocID="{6A6D32DB-7AD6-4F22-8A84-BBDE4BCD2A40}" presName="parallelogramComposite" presStyleCnt="0"/>
      <dgm:spPr/>
    </dgm:pt>
    <dgm:pt modelId="{2734BE8F-90FA-43B5-8FE5-DD35C7BDA9FB}" type="pres">
      <dgm:prSet presAssocID="{6A6D32DB-7AD6-4F22-8A84-BBDE4BCD2A40}" presName="parallelogram1" presStyleLbl="alignNode1" presStyleIdx="14" presStyleCnt="21"/>
      <dgm:spPr/>
    </dgm:pt>
    <dgm:pt modelId="{643B905E-102B-4310-A9A1-28F14A8ADD76}" type="pres">
      <dgm:prSet presAssocID="{6A6D32DB-7AD6-4F22-8A84-BBDE4BCD2A40}" presName="parallelogram2" presStyleLbl="alignNode1" presStyleIdx="15" presStyleCnt="21"/>
      <dgm:spPr/>
    </dgm:pt>
    <dgm:pt modelId="{BDDD3274-4BE4-486B-9D0B-BCADABF3F7FF}" type="pres">
      <dgm:prSet presAssocID="{6A6D32DB-7AD6-4F22-8A84-BBDE4BCD2A40}" presName="parallelogram3" presStyleLbl="alignNode1" presStyleIdx="16" presStyleCnt="21"/>
      <dgm:spPr/>
    </dgm:pt>
    <dgm:pt modelId="{375720DF-340C-429E-93D2-A00E31478770}" type="pres">
      <dgm:prSet presAssocID="{6A6D32DB-7AD6-4F22-8A84-BBDE4BCD2A40}" presName="parallelogram4" presStyleLbl="alignNode1" presStyleIdx="17" presStyleCnt="21"/>
      <dgm:spPr/>
    </dgm:pt>
    <dgm:pt modelId="{630E409B-4896-4475-BA5A-DF4DED872083}" type="pres">
      <dgm:prSet presAssocID="{6A6D32DB-7AD6-4F22-8A84-BBDE4BCD2A40}" presName="parallelogram5" presStyleLbl="alignNode1" presStyleIdx="18" presStyleCnt="21"/>
      <dgm:spPr/>
    </dgm:pt>
    <dgm:pt modelId="{051C5D9F-8D2C-4B36-9541-7590B8CDA8DB}" type="pres">
      <dgm:prSet presAssocID="{6A6D32DB-7AD6-4F22-8A84-BBDE4BCD2A40}" presName="parallelogram6" presStyleLbl="alignNode1" presStyleIdx="19" presStyleCnt="21"/>
      <dgm:spPr/>
    </dgm:pt>
    <dgm:pt modelId="{4A92E58E-F64D-48DF-9BDB-2974D84438E1}" type="pres">
      <dgm:prSet presAssocID="{6A6D32DB-7AD6-4F22-8A84-BBDE4BCD2A40}" presName="parallelogram7" presStyleLbl="alignNode1" presStyleIdx="20" presStyleCnt="21"/>
      <dgm:spPr/>
    </dgm:pt>
  </dgm:ptLst>
  <dgm:cxnLst>
    <dgm:cxn modelId="{6D7CDF09-AF2B-438E-8D13-5CB73274436B}" srcId="{338DBEDE-2508-43B2-B9F9-C27BC9FB6DA8}" destId="{6A6D32DB-7AD6-4F22-8A84-BBDE4BCD2A40}" srcOrd="2" destOrd="0" parTransId="{49A3E772-6B41-4C04-A509-93C25B9C669C}" sibTransId="{40B67C00-E396-4028-A5A9-E59D9A892C01}"/>
    <dgm:cxn modelId="{8CB43918-3E22-480D-B264-63E5473D4CBF}" type="presOf" srcId="{6D1320BA-DDA9-47DF-B29E-39410B64938B}" destId="{DBA812A9-4721-4AD9-A34D-DDD5889AE475}" srcOrd="0" destOrd="0" presId="urn:microsoft.com/office/officeart/2008/layout/VerticalAccentList"/>
    <dgm:cxn modelId="{9CC55933-5027-45C7-A33A-E28D721275D9}" type="presOf" srcId="{6A6D32DB-7AD6-4F22-8A84-BBDE4BCD2A40}" destId="{B5628F5B-4258-40AC-8267-60B6B5F44E7E}" srcOrd="0" destOrd="0" presId="urn:microsoft.com/office/officeart/2008/layout/VerticalAccentList"/>
    <dgm:cxn modelId="{BFF5DB39-6C12-4176-AB5A-B98CA914408C}" type="presOf" srcId="{82A65A86-67EF-42FF-A3D7-C41DBD6D5933}" destId="{6BB31F98-29D0-4308-9BFD-6ECDF289282C}" srcOrd="0" destOrd="0" presId="urn:microsoft.com/office/officeart/2008/layout/VerticalAccentList"/>
    <dgm:cxn modelId="{19F9B85B-9AD3-4B04-A5AA-5D61E85D917D}" srcId="{C64AE81D-6018-4C7C-8FC2-0E917BBB9F70}" destId="{6D1320BA-DDA9-47DF-B29E-39410B64938B}" srcOrd="0" destOrd="0" parTransId="{A071CE16-A75A-4D05-8F2F-9A2AD71A970A}" sibTransId="{007277F4-E0BA-4927-BD7A-1D06C0E9842F}"/>
    <dgm:cxn modelId="{6CC4FF63-9F57-4ACF-8CEB-6D4E360ECEE4}" srcId="{338DBEDE-2508-43B2-B9F9-C27BC9FB6DA8}" destId="{82A65A86-67EF-42FF-A3D7-C41DBD6D5933}" srcOrd="0" destOrd="0" parTransId="{9CDE4C23-20F4-46D5-B237-AAE8CD419976}" sibTransId="{F16E8C7E-F0A4-444A-9916-7C6BBF13E284}"/>
    <dgm:cxn modelId="{B2A3EBA2-0093-4652-A1BF-482E51D4FE81}" srcId="{82A65A86-67EF-42FF-A3D7-C41DBD6D5933}" destId="{C2C2724F-D989-4B8C-8ACC-A5ECA0E47862}" srcOrd="0" destOrd="0" parTransId="{40028349-52AC-42BE-94DB-6B800243F48F}" sibTransId="{E2E20B2D-016B-43FE-909F-249EBA9EC475}"/>
    <dgm:cxn modelId="{474F9BB8-74B2-4B1C-896C-2F3D733D14FF}" srcId="{338DBEDE-2508-43B2-B9F9-C27BC9FB6DA8}" destId="{C64AE81D-6018-4C7C-8FC2-0E917BBB9F70}" srcOrd="1" destOrd="0" parTransId="{C117EDCF-11B0-444F-8AED-34317CD8B9DE}" sibTransId="{C4F2F146-680A-45EC-8719-A5ED7F6A91DB}"/>
    <dgm:cxn modelId="{AE3F56C4-4D23-4100-B529-37C6FC8241DE}" type="presOf" srcId="{338DBEDE-2508-43B2-B9F9-C27BC9FB6DA8}" destId="{E998E2FF-C6FA-4740-B2B7-B1C38691E86D}" srcOrd="0" destOrd="0" presId="urn:microsoft.com/office/officeart/2008/layout/VerticalAccentList"/>
    <dgm:cxn modelId="{E535B1D8-2BFA-4751-98D0-AFE2106F7683}" type="presOf" srcId="{C64AE81D-6018-4C7C-8FC2-0E917BBB9F70}" destId="{9126295D-4969-42B1-B5EE-AA4C419FDF5B}" srcOrd="0" destOrd="0" presId="urn:microsoft.com/office/officeart/2008/layout/VerticalAccentList"/>
    <dgm:cxn modelId="{600FB3FD-26E8-40DC-9EB3-8E5C93054A11}" type="presOf" srcId="{C2C2724F-D989-4B8C-8ACC-A5ECA0E47862}" destId="{6F2BB002-94A4-4175-B3DD-9336479D965A}" srcOrd="0" destOrd="0" presId="urn:microsoft.com/office/officeart/2008/layout/VerticalAccentList"/>
    <dgm:cxn modelId="{9E7D7F06-65C3-47BC-896C-1176DB3EC483}" type="presParOf" srcId="{E998E2FF-C6FA-4740-B2B7-B1C38691E86D}" destId="{5A4CAAF3-3F43-43F8-BC9A-899814B3CCCD}" srcOrd="0" destOrd="0" presId="urn:microsoft.com/office/officeart/2008/layout/VerticalAccentList"/>
    <dgm:cxn modelId="{A9B73EF7-F96C-4810-AABA-E84B0DC6B301}" type="presParOf" srcId="{5A4CAAF3-3F43-43F8-BC9A-899814B3CCCD}" destId="{6BB31F98-29D0-4308-9BFD-6ECDF289282C}" srcOrd="0" destOrd="0" presId="urn:microsoft.com/office/officeart/2008/layout/VerticalAccentList"/>
    <dgm:cxn modelId="{6C410E49-93B0-442A-AFD1-9DA98E99E7BE}" type="presParOf" srcId="{E998E2FF-C6FA-4740-B2B7-B1C38691E86D}" destId="{700CD63B-18AA-4E3A-AEA0-E50207B17406}" srcOrd="1" destOrd="0" presId="urn:microsoft.com/office/officeart/2008/layout/VerticalAccentList"/>
    <dgm:cxn modelId="{D78EEC06-E294-448D-858F-AEBC431A1D70}" type="presParOf" srcId="{700CD63B-18AA-4E3A-AEA0-E50207B17406}" destId="{4451BB49-E017-44CA-83DD-4AAD8F6CF2FB}" srcOrd="0" destOrd="0" presId="urn:microsoft.com/office/officeart/2008/layout/VerticalAccentList"/>
    <dgm:cxn modelId="{053EA602-0C7E-4A6E-B043-47A1C2666F86}" type="presParOf" srcId="{700CD63B-18AA-4E3A-AEA0-E50207B17406}" destId="{39556EEB-04CB-4FCA-AF54-663DC9B85DBA}" srcOrd="1" destOrd="0" presId="urn:microsoft.com/office/officeart/2008/layout/VerticalAccentList"/>
    <dgm:cxn modelId="{4E327427-7A66-44A4-8861-64316D6438CB}" type="presParOf" srcId="{700CD63B-18AA-4E3A-AEA0-E50207B17406}" destId="{85FD652D-27B0-4E05-9318-795C0C5BEDD8}" srcOrd="2" destOrd="0" presId="urn:microsoft.com/office/officeart/2008/layout/VerticalAccentList"/>
    <dgm:cxn modelId="{106BC8DB-970B-4F77-BF31-3CAE1B894278}" type="presParOf" srcId="{700CD63B-18AA-4E3A-AEA0-E50207B17406}" destId="{CB422F11-16B7-42CC-BB63-8AFD8CA4CFA6}" srcOrd="3" destOrd="0" presId="urn:microsoft.com/office/officeart/2008/layout/VerticalAccentList"/>
    <dgm:cxn modelId="{038485C9-5B81-477D-B142-23FD476258C9}" type="presParOf" srcId="{700CD63B-18AA-4E3A-AEA0-E50207B17406}" destId="{017DB1AF-8920-4032-9EC2-F5EA21266C41}" srcOrd="4" destOrd="0" presId="urn:microsoft.com/office/officeart/2008/layout/VerticalAccentList"/>
    <dgm:cxn modelId="{5A0D8CC8-73AC-44F7-8707-B6EC7B9B2A68}" type="presParOf" srcId="{700CD63B-18AA-4E3A-AEA0-E50207B17406}" destId="{CB9BBAE1-F52C-4A6F-A81A-C887633780A9}" srcOrd="5" destOrd="0" presId="urn:microsoft.com/office/officeart/2008/layout/VerticalAccentList"/>
    <dgm:cxn modelId="{6D37F88A-8A90-48A3-A637-BC07E267CED6}" type="presParOf" srcId="{700CD63B-18AA-4E3A-AEA0-E50207B17406}" destId="{1716DF4F-4C9C-4144-9018-9598223BD88F}" srcOrd="6" destOrd="0" presId="urn:microsoft.com/office/officeart/2008/layout/VerticalAccentList"/>
    <dgm:cxn modelId="{AB75CDC9-13B0-4679-A895-61345BA1F18B}" type="presParOf" srcId="{700CD63B-18AA-4E3A-AEA0-E50207B17406}" destId="{6F2BB002-94A4-4175-B3DD-9336479D965A}" srcOrd="7" destOrd="0" presId="urn:microsoft.com/office/officeart/2008/layout/VerticalAccentList"/>
    <dgm:cxn modelId="{C45169E9-929E-4A4E-B73D-E4BB3E7DE218}" type="presParOf" srcId="{E998E2FF-C6FA-4740-B2B7-B1C38691E86D}" destId="{168845FD-A901-4C31-8F67-AFB582900F1E}" srcOrd="2" destOrd="0" presId="urn:microsoft.com/office/officeart/2008/layout/VerticalAccentList"/>
    <dgm:cxn modelId="{2DF38124-E94F-425D-AAD8-0FFB8797937D}" type="presParOf" srcId="{E998E2FF-C6FA-4740-B2B7-B1C38691E86D}" destId="{A8643328-5C5F-4BAB-B360-007637CCB2B3}" srcOrd="3" destOrd="0" presId="urn:microsoft.com/office/officeart/2008/layout/VerticalAccentList"/>
    <dgm:cxn modelId="{3E75C9E0-7FAE-4BA9-91DD-38734370C37D}" type="presParOf" srcId="{A8643328-5C5F-4BAB-B360-007637CCB2B3}" destId="{9126295D-4969-42B1-B5EE-AA4C419FDF5B}" srcOrd="0" destOrd="0" presId="urn:microsoft.com/office/officeart/2008/layout/VerticalAccentList"/>
    <dgm:cxn modelId="{51B1E23D-420A-47C3-B100-6EC528F70DED}" type="presParOf" srcId="{E998E2FF-C6FA-4740-B2B7-B1C38691E86D}" destId="{86AFAA29-6DE6-4F25-B099-4F4CEBFF7A78}" srcOrd="4" destOrd="0" presId="urn:microsoft.com/office/officeart/2008/layout/VerticalAccentList"/>
    <dgm:cxn modelId="{8BDE2100-09A8-4568-8DC5-3EBF18EE84EC}" type="presParOf" srcId="{86AFAA29-6DE6-4F25-B099-4F4CEBFF7A78}" destId="{C3C7E60B-EA78-4CDE-BD7A-F42372185833}" srcOrd="0" destOrd="0" presId="urn:microsoft.com/office/officeart/2008/layout/VerticalAccentList"/>
    <dgm:cxn modelId="{75A7DCDD-A645-4D36-85BA-025FFC160D4E}" type="presParOf" srcId="{86AFAA29-6DE6-4F25-B099-4F4CEBFF7A78}" destId="{D1DDE42F-5515-4FC0-A80E-ADCECF9681E7}" srcOrd="1" destOrd="0" presId="urn:microsoft.com/office/officeart/2008/layout/VerticalAccentList"/>
    <dgm:cxn modelId="{2601F0B5-BFD2-4161-B97F-8728AEAB4975}" type="presParOf" srcId="{86AFAA29-6DE6-4F25-B099-4F4CEBFF7A78}" destId="{3460FBB3-670E-41B5-9867-CD2B127DB090}" srcOrd="2" destOrd="0" presId="urn:microsoft.com/office/officeart/2008/layout/VerticalAccentList"/>
    <dgm:cxn modelId="{9111B137-F8DD-4CA2-864A-B263F062343D}" type="presParOf" srcId="{86AFAA29-6DE6-4F25-B099-4F4CEBFF7A78}" destId="{6270BFF5-4528-43E2-B793-B46A37121518}" srcOrd="3" destOrd="0" presId="urn:microsoft.com/office/officeart/2008/layout/VerticalAccentList"/>
    <dgm:cxn modelId="{9F5CB014-F460-4815-84A7-B04398B4FACE}" type="presParOf" srcId="{86AFAA29-6DE6-4F25-B099-4F4CEBFF7A78}" destId="{5EBF1311-D854-4875-B00E-F317ACE7C8B5}" srcOrd="4" destOrd="0" presId="urn:microsoft.com/office/officeart/2008/layout/VerticalAccentList"/>
    <dgm:cxn modelId="{F09EB6EB-3BE8-495F-9D3F-0634DFB64018}" type="presParOf" srcId="{86AFAA29-6DE6-4F25-B099-4F4CEBFF7A78}" destId="{71B2A2E7-9BD5-4EF6-8D67-DBA266571065}" srcOrd="5" destOrd="0" presId="urn:microsoft.com/office/officeart/2008/layout/VerticalAccentList"/>
    <dgm:cxn modelId="{C9A3D616-F9CC-42A5-93BC-453B8558B711}" type="presParOf" srcId="{86AFAA29-6DE6-4F25-B099-4F4CEBFF7A78}" destId="{4343634F-6909-4426-8106-04607FFBFF95}" srcOrd="6" destOrd="0" presId="urn:microsoft.com/office/officeart/2008/layout/VerticalAccentList"/>
    <dgm:cxn modelId="{4612F7BE-86F1-465E-8ED1-87DE66914D98}" type="presParOf" srcId="{86AFAA29-6DE6-4F25-B099-4F4CEBFF7A78}" destId="{DBA812A9-4721-4AD9-A34D-DDD5889AE475}" srcOrd="7" destOrd="0" presId="urn:microsoft.com/office/officeart/2008/layout/VerticalAccentList"/>
    <dgm:cxn modelId="{D86D59E0-0753-4311-A482-8C7B481F6E45}" type="presParOf" srcId="{E998E2FF-C6FA-4740-B2B7-B1C38691E86D}" destId="{1EA6774D-594D-455C-A9CE-3D25A380641F}" srcOrd="5" destOrd="0" presId="urn:microsoft.com/office/officeart/2008/layout/VerticalAccentList"/>
    <dgm:cxn modelId="{8174229F-77DD-48A9-82BC-494A3A2C93EB}" type="presParOf" srcId="{E998E2FF-C6FA-4740-B2B7-B1C38691E86D}" destId="{AC84D4D3-B69A-4582-97AC-E0E5DC9C09CF}" srcOrd="6" destOrd="0" presId="urn:microsoft.com/office/officeart/2008/layout/VerticalAccentList"/>
    <dgm:cxn modelId="{A0A1F9BC-35AD-4F29-82F0-36662160E4CE}" type="presParOf" srcId="{AC84D4D3-B69A-4582-97AC-E0E5DC9C09CF}" destId="{B5628F5B-4258-40AC-8267-60B6B5F44E7E}" srcOrd="0" destOrd="0" presId="urn:microsoft.com/office/officeart/2008/layout/VerticalAccentList"/>
    <dgm:cxn modelId="{07AC35BF-B2A7-4707-920F-C5CA3D106B27}" type="presParOf" srcId="{E998E2FF-C6FA-4740-B2B7-B1C38691E86D}" destId="{6C26FECE-4293-43FF-952B-D27F756FE95A}" srcOrd="7" destOrd="0" presId="urn:microsoft.com/office/officeart/2008/layout/VerticalAccentList"/>
    <dgm:cxn modelId="{FA6E7A4A-7D2F-4AA1-8823-F4433D226399}" type="presParOf" srcId="{6C26FECE-4293-43FF-952B-D27F756FE95A}" destId="{2734BE8F-90FA-43B5-8FE5-DD35C7BDA9FB}" srcOrd="0" destOrd="0" presId="urn:microsoft.com/office/officeart/2008/layout/VerticalAccentList"/>
    <dgm:cxn modelId="{1674C9C7-80B8-41B4-BF10-FECF269179C3}" type="presParOf" srcId="{6C26FECE-4293-43FF-952B-D27F756FE95A}" destId="{643B905E-102B-4310-A9A1-28F14A8ADD76}" srcOrd="1" destOrd="0" presId="urn:microsoft.com/office/officeart/2008/layout/VerticalAccentList"/>
    <dgm:cxn modelId="{29E457C1-D96B-43FA-A620-5088BE1FEB2B}" type="presParOf" srcId="{6C26FECE-4293-43FF-952B-D27F756FE95A}" destId="{BDDD3274-4BE4-486B-9D0B-BCADABF3F7FF}" srcOrd="2" destOrd="0" presId="urn:microsoft.com/office/officeart/2008/layout/VerticalAccentList"/>
    <dgm:cxn modelId="{22445A1A-8233-4BC9-8281-DC6756F963EB}" type="presParOf" srcId="{6C26FECE-4293-43FF-952B-D27F756FE95A}" destId="{375720DF-340C-429E-93D2-A00E31478770}" srcOrd="3" destOrd="0" presId="urn:microsoft.com/office/officeart/2008/layout/VerticalAccentList"/>
    <dgm:cxn modelId="{E8A3C679-7462-4B3B-8528-CAB3E971B2CA}" type="presParOf" srcId="{6C26FECE-4293-43FF-952B-D27F756FE95A}" destId="{630E409B-4896-4475-BA5A-DF4DED872083}" srcOrd="4" destOrd="0" presId="urn:microsoft.com/office/officeart/2008/layout/VerticalAccentList"/>
    <dgm:cxn modelId="{E414E5AD-CCCE-4930-AE1E-81C6C48675A1}" type="presParOf" srcId="{6C26FECE-4293-43FF-952B-D27F756FE95A}" destId="{051C5D9F-8D2C-4B36-9541-7590B8CDA8DB}" srcOrd="5" destOrd="0" presId="urn:microsoft.com/office/officeart/2008/layout/VerticalAccentList"/>
    <dgm:cxn modelId="{95F2496C-D536-41B0-8398-25E0FE32A63A}" type="presParOf" srcId="{6C26FECE-4293-43FF-952B-D27F756FE95A}" destId="{4A92E58E-F64D-48DF-9BDB-2974D84438E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E0713-190D-4ADC-ADBB-1B86D504A6D2}">
      <dsp:nvSpPr>
        <dsp:cNvPr id="0" name=""/>
        <dsp:cNvSpPr/>
      </dsp:nvSpPr>
      <dsp:spPr>
        <a:xfrm rot="16200000">
          <a:off x="-1389154" y="1389154"/>
          <a:ext cx="5289459" cy="251114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Индивидуально-специфическое</a:t>
          </a:r>
          <a:r>
            <a:rPr lang="ru-RU" sz="1600" b="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передача (или навязывании) людям еще не освоенных ими образцов личностной и другой активности, в кото­рых выражаются его индивидуально-психологические характеристики (доброта, общительность или наоборот, недоброжелательность, эгоизм и т.п.)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 rot="5400000">
        <a:off x="1" y="1057891"/>
        <a:ext cx="2511149" cy="3173675"/>
      </dsp:txXfrm>
    </dsp:sp>
    <dsp:sp modelId="{D704759C-C7BA-4724-B8FA-CCE0F5C3331A}">
      <dsp:nvSpPr>
        <dsp:cNvPr id="0" name=""/>
        <dsp:cNvSpPr/>
      </dsp:nvSpPr>
      <dsp:spPr>
        <a:xfrm rot="16200000">
          <a:off x="1180528" y="1502768"/>
          <a:ext cx="5289459" cy="2283921"/>
        </a:xfrm>
        <a:prstGeom prst="flowChartManualOperation">
          <a:avLst/>
        </a:prstGeom>
        <a:solidFill>
          <a:schemeClr val="accent4">
            <a:hueOff val="-329805"/>
            <a:satOff val="-1897"/>
            <a:lumOff val="-15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Функционально-ролевое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навязывание другим людям социальных цен­ностей и поступков, способов возможного поведения, задаваемых теми целями, которые он преследует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 rot="5400000">
        <a:off x="2683297" y="1057891"/>
        <a:ext cx="2283921" cy="3173675"/>
      </dsp:txXfrm>
    </dsp:sp>
    <dsp:sp modelId="{7AD17FD5-A72A-4EBD-A8DE-1277E063DD28}">
      <dsp:nvSpPr>
        <dsp:cNvPr id="0" name=""/>
        <dsp:cNvSpPr/>
      </dsp:nvSpPr>
      <dsp:spPr>
        <a:xfrm rot="16200000">
          <a:off x="3635744" y="1502768"/>
          <a:ext cx="5289459" cy="2283921"/>
        </a:xfrm>
        <a:prstGeom prst="flowChartManualOperation">
          <a:avLst/>
        </a:prstGeom>
        <a:solidFill>
          <a:schemeClr val="accent4">
            <a:hueOff val="-659609"/>
            <a:satOff val="-3793"/>
            <a:lumOff val="-30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Направленное влияние Ненаправленное влияние </a:t>
          </a:r>
        </a:p>
      </dsp:txBody>
      <dsp:txXfrm rot="5400000">
        <a:off x="5138513" y="1057891"/>
        <a:ext cx="2283921" cy="3173675"/>
      </dsp:txXfrm>
    </dsp:sp>
    <dsp:sp modelId="{A47CC8DE-E857-4701-82A5-DB0C81F1DF6F}">
      <dsp:nvSpPr>
        <dsp:cNvPr id="0" name=""/>
        <dsp:cNvSpPr/>
      </dsp:nvSpPr>
      <dsp:spPr>
        <a:xfrm rot="16200000">
          <a:off x="6090960" y="1502768"/>
          <a:ext cx="5289459" cy="2283921"/>
        </a:xfrm>
        <a:prstGeom prst="flowChartManualOperation">
          <a:avLst/>
        </a:prstGeom>
        <a:solidFill>
          <a:schemeClr val="accent4">
            <a:hueOff val="-989414"/>
            <a:satOff val="-5690"/>
            <a:lumOff val="-45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Прямое влияние Косвенное влияние</a:t>
          </a:r>
        </a:p>
      </dsp:txBody>
      <dsp:txXfrm rot="5400000">
        <a:off x="7593729" y="1057891"/>
        <a:ext cx="2283921" cy="3173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155D8-D86C-4741-8C9F-D506017D31F6}">
      <dsp:nvSpPr>
        <dsp:cNvPr id="0" name=""/>
        <dsp:cNvSpPr/>
      </dsp:nvSpPr>
      <dsp:spPr>
        <a:xfrm>
          <a:off x="-5359331" y="-818312"/>
          <a:ext cx="6362861" cy="6362861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CD6C7-F1FE-4441-9341-7A694EC9578C}">
      <dsp:nvSpPr>
        <dsp:cNvPr id="0" name=""/>
        <dsp:cNvSpPr/>
      </dsp:nvSpPr>
      <dsp:spPr>
        <a:xfrm>
          <a:off x="583511" y="396406"/>
          <a:ext cx="9001913" cy="7270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12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возраст (более всего внушению помаются дети и люди преклонного возраста)</a:t>
          </a:r>
        </a:p>
      </dsp:txBody>
      <dsp:txXfrm>
        <a:off x="583511" y="396406"/>
        <a:ext cx="9001913" cy="727084"/>
      </dsp:txXfrm>
    </dsp:sp>
    <dsp:sp modelId="{F08BDD4A-6DA8-4A17-A8C3-7139FE2A9F59}">
      <dsp:nvSpPr>
        <dsp:cNvPr id="0" name=""/>
        <dsp:cNvSpPr/>
      </dsp:nvSpPr>
      <dsp:spPr>
        <a:xfrm>
          <a:off x="63459" y="272467"/>
          <a:ext cx="908855" cy="9088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85C9D-EC0C-460E-B09C-4471895D0F97}">
      <dsp:nvSpPr>
        <dsp:cNvPr id="0" name=""/>
        <dsp:cNvSpPr/>
      </dsp:nvSpPr>
      <dsp:spPr>
        <a:xfrm>
          <a:off x="1000416" y="1454168"/>
          <a:ext cx="8585059" cy="727084"/>
        </a:xfrm>
        <a:prstGeom prst="rect">
          <a:avLst/>
        </a:prstGeom>
        <a:solidFill>
          <a:schemeClr val="accent3">
            <a:hueOff val="-1143260"/>
            <a:satOff val="6956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12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степень утомленности, физической слабости объекта внушения</a:t>
          </a:r>
        </a:p>
      </dsp:txBody>
      <dsp:txXfrm>
        <a:off x="1000416" y="1454168"/>
        <a:ext cx="8585059" cy="727084"/>
      </dsp:txXfrm>
    </dsp:sp>
    <dsp:sp modelId="{B1123F79-06E6-437E-AB78-FFDB53CF1B2C}">
      <dsp:nvSpPr>
        <dsp:cNvPr id="0" name=""/>
        <dsp:cNvSpPr/>
      </dsp:nvSpPr>
      <dsp:spPr>
        <a:xfrm>
          <a:off x="480313" y="1363282"/>
          <a:ext cx="908855" cy="9088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143260"/>
              <a:satOff val="695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C3CC5-EDDC-476B-89E1-7219773A07F8}">
      <dsp:nvSpPr>
        <dsp:cNvPr id="0" name=""/>
        <dsp:cNvSpPr/>
      </dsp:nvSpPr>
      <dsp:spPr>
        <a:xfrm>
          <a:off x="903234" y="2324702"/>
          <a:ext cx="8648073" cy="1167646"/>
        </a:xfrm>
        <a:prstGeom prst="rect">
          <a:avLst/>
        </a:prstGeom>
        <a:solidFill>
          <a:schemeClr val="accent3">
            <a:hueOff val="-2286521"/>
            <a:satOff val="13913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12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авторитет человека, осуществляющего внушение, он создает доверие к источнику информации. Это доверие может быть связано. как с самим человеком, его личностными качествами, так и с той социальной группой; которую данная личность представляет</a:t>
          </a:r>
        </a:p>
      </dsp:txBody>
      <dsp:txXfrm>
        <a:off x="903234" y="2324702"/>
        <a:ext cx="8648073" cy="1167646"/>
      </dsp:txXfrm>
    </dsp:sp>
    <dsp:sp modelId="{7C5D5865-AE33-4EC1-8089-0260EE000C98}">
      <dsp:nvSpPr>
        <dsp:cNvPr id="0" name=""/>
        <dsp:cNvSpPr/>
      </dsp:nvSpPr>
      <dsp:spPr>
        <a:xfrm>
          <a:off x="480313" y="2454098"/>
          <a:ext cx="908855" cy="9088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286521"/>
              <a:satOff val="1391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9368D-3DC9-4F46-BBAB-8FED0FE15801}">
      <dsp:nvSpPr>
        <dsp:cNvPr id="0" name=""/>
        <dsp:cNvSpPr/>
      </dsp:nvSpPr>
      <dsp:spPr>
        <a:xfrm>
          <a:off x="517887" y="3635798"/>
          <a:ext cx="9001913" cy="727084"/>
        </a:xfrm>
        <a:prstGeom prst="rect">
          <a:avLst/>
        </a:prstGeom>
        <a:solidFill>
          <a:schemeClr val="accent3">
            <a:hueOff val="-3429781"/>
            <a:satOff val="20869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12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характеристики личности объекта внушения (ее самостоятельность, жизненная позиция, интересы, потребности)</a:t>
          </a:r>
        </a:p>
      </dsp:txBody>
      <dsp:txXfrm>
        <a:off x="517887" y="3635798"/>
        <a:ext cx="9001913" cy="727084"/>
      </dsp:txXfrm>
    </dsp:sp>
    <dsp:sp modelId="{B6775CF4-1E3A-4433-B93F-E9980C6D6E89}">
      <dsp:nvSpPr>
        <dsp:cNvPr id="0" name=""/>
        <dsp:cNvSpPr/>
      </dsp:nvSpPr>
      <dsp:spPr>
        <a:xfrm>
          <a:off x="63459" y="3544913"/>
          <a:ext cx="908855" cy="9088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429781"/>
              <a:satOff val="20869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31030-4DFC-4D23-9487-5F3B6B0458BC}">
      <dsp:nvSpPr>
        <dsp:cNvPr id="0" name=""/>
        <dsp:cNvSpPr/>
      </dsp:nvSpPr>
      <dsp:spPr>
        <a:xfrm>
          <a:off x="-4697627" y="-720111"/>
          <a:ext cx="5595519" cy="5595519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55921-7CB6-4664-8772-255CBBAE929A}">
      <dsp:nvSpPr>
        <dsp:cNvPr id="0" name=""/>
        <dsp:cNvSpPr/>
      </dsp:nvSpPr>
      <dsp:spPr>
        <a:xfrm>
          <a:off x="449603" y="248607"/>
          <a:ext cx="8553625" cy="519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1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наличие положительного эмоционального отношения, восхищения или уважения к объекту подражания</a:t>
          </a:r>
        </a:p>
      </dsp:txBody>
      <dsp:txXfrm>
        <a:off x="449603" y="248607"/>
        <a:ext cx="8553625" cy="519578"/>
      </dsp:txXfrm>
    </dsp:sp>
    <dsp:sp modelId="{057465F2-D245-47AA-82C4-1A8457D24102}">
      <dsp:nvSpPr>
        <dsp:cNvPr id="0" name=""/>
        <dsp:cNvSpPr/>
      </dsp:nvSpPr>
      <dsp:spPr>
        <a:xfrm>
          <a:off x="68238" y="194675"/>
          <a:ext cx="649472" cy="649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03736-58E6-438C-B600-4CEC895759F1}">
      <dsp:nvSpPr>
        <dsp:cNvPr id="0" name=""/>
        <dsp:cNvSpPr/>
      </dsp:nvSpPr>
      <dsp:spPr>
        <a:xfrm>
          <a:off x="765289" y="1038741"/>
          <a:ext cx="8181311" cy="519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меньшая опытность человека по сравнению с объектом подражания в каком-то отношении</a:t>
          </a:r>
        </a:p>
      </dsp:txBody>
      <dsp:txXfrm>
        <a:off x="765289" y="1038741"/>
        <a:ext cx="8181311" cy="519578"/>
      </dsp:txXfrm>
    </dsp:sp>
    <dsp:sp modelId="{94CB9B6C-6AFA-47D9-9D67-04586D21A2B3}">
      <dsp:nvSpPr>
        <dsp:cNvPr id="0" name=""/>
        <dsp:cNvSpPr/>
      </dsp:nvSpPr>
      <dsp:spPr>
        <a:xfrm>
          <a:off x="440552" y="973793"/>
          <a:ext cx="649472" cy="649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36BAC-ECD6-4374-9ED0-A8CCDD4F2835}">
      <dsp:nvSpPr>
        <dsp:cNvPr id="0" name=""/>
        <dsp:cNvSpPr/>
      </dsp:nvSpPr>
      <dsp:spPr>
        <a:xfrm>
          <a:off x="879559" y="1817859"/>
          <a:ext cx="8067040" cy="519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ясность, выразительность, привлекательность образца</a:t>
          </a:r>
        </a:p>
      </dsp:txBody>
      <dsp:txXfrm>
        <a:off x="879559" y="1817859"/>
        <a:ext cx="8067040" cy="519578"/>
      </dsp:txXfrm>
    </dsp:sp>
    <dsp:sp modelId="{42D99313-D75F-46D6-94F7-1445AF8B69CF}">
      <dsp:nvSpPr>
        <dsp:cNvPr id="0" name=""/>
        <dsp:cNvSpPr/>
      </dsp:nvSpPr>
      <dsp:spPr>
        <a:xfrm>
          <a:off x="554823" y="1752912"/>
          <a:ext cx="649472" cy="649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EC86D-BBCF-44B6-9D86-F6289B7C844E}">
      <dsp:nvSpPr>
        <dsp:cNvPr id="0" name=""/>
        <dsp:cNvSpPr/>
      </dsp:nvSpPr>
      <dsp:spPr>
        <a:xfrm>
          <a:off x="765289" y="2596977"/>
          <a:ext cx="8181311" cy="519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доступность образца, хотя бы в некоторых качествах</a:t>
          </a:r>
        </a:p>
      </dsp:txBody>
      <dsp:txXfrm>
        <a:off x="765289" y="2596977"/>
        <a:ext cx="8181311" cy="519578"/>
      </dsp:txXfrm>
    </dsp:sp>
    <dsp:sp modelId="{1293BF26-EF36-4C03-9F71-C83FC2A976FA}">
      <dsp:nvSpPr>
        <dsp:cNvPr id="0" name=""/>
        <dsp:cNvSpPr/>
      </dsp:nvSpPr>
      <dsp:spPr>
        <a:xfrm>
          <a:off x="440552" y="2532030"/>
          <a:ext cx="649472" cy="649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23172-2252-4177-99CA-DD417B5C3E13}">
      <dsp:nvSpPr>
        <dsp:cNvPr id="0" name=""/>
        <dsp:cNvSpPr/>
      </dsp:nvSpPr>
      <dsp:spPr>
        <a:xfrm>
          <a:off x="392974" y="3376095"/>
          <a:ext cx="8553625" cy="519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сознательная направленность желаний и воли человека на объект подражания (хочется быть таким же</a:t>
          </a:r>
        </a:p>
      </dsp:txBody>
      <dsp:txXfrm>
        <a:off x="392974" y="3376095"/>
        <a:ext cx="8553625" cy="519578"/>
      </dsp:txXfrm>
    </dsp:sp>
    <dsp:sp modelId="{FB1F1578-E6AE-4B9A-B082-8F968CE9843B}">
      <dsp:nvSpPr>
        <dsp:cNvPr id="0" name=""/>
        <dsp:cNvSpPr/>
      </dsp:nvSpPr>
      <dsp:spPr>
        <a:xfrm>
          <a:off x="68238" y="3311148"/>
          <a:ext cx="649472" cy="649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5CC8A-96FE-45BE-A582-AB69373C10A0}">
      <dsp:nvSpPr>
        <dsp:cNvPr id="0" name=""/>
        <dsp:cNvSpPr/>
      </dsp:nvSpPr>
      <dsp:spPr>
        <a:xfrm>
          <a:off x="681872" y="1785"/>
          <a:ext cx="2631281" cy="1578768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правильный выбор его формы</a:t>
          </a:r>
        </a:p>
      </dsp:txBody>
      <dsp:txXfrm>
        <a:off x="681872" y="1785"/>
        <a:ext cx="2631281" cy="1578768"/>
      </dsp:txXfrm>
    </dsp:sp>
    <dsp:sp modelId="{5DD50441-9DA2-4504-A056-23813B149187}">
      <dsp:nvSpPr>
        <dsp:cNvPr id="0" name=""/>
        <dsp:cNvSpPr/>
      </dsp:nvSpPr>
      <dsp:spPr>
        <a:xfrm>
          <a:off x="3576281" y="1785"/>
          <a:ext cx="2631281" cy="1578768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подбор, построение и подача его аргументации</a:t>
          </a:r>
        </a:p>
      </dsp:txBody>
      <dsp:txXfrm>
        <a:off x="3576281" y="1785"/>
        <a:ext cx="2631281" cy="1578768"/>
      </dsp:txXfrm>
    </dsp:sp>
    <dsp:sp modelId="{DE4F33BD-5391-4657-8B74-6502C3447FC6}">
      <dsp:nvSpPr>
        <dsp:cNvPr id="0" name=""/>
        <dsp:cNvSpPr/>
      </dsp:nvSpPr>
      <dsp:spPr>
        <a:xfrm>
          <a:off x="6470690" y="1785"/>
          <a:ext cx="3210636" cy="1578768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>
              <a:solidFill>
                <a:schemeClr val="tx1"/>
              </a:solidFill>
            </a:rPr>
            <a:t>доказательность и убедительность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6470690" y="1785"/>
        <a:ext cx="3210636" cy="1578768"/>
      </dsp:txXfrm>
    </dsp:sp>
    <dsp:sp modelId="{6CFB3639-BD7F-4578-BBF0-6772FE7E41DA}">
      <dsp:nvSpPr>
        <dsp:cNvPr id="0" name=""/>
        <dsp:cNvSpPr/>
      </dsp:nvSpPr>
      <dsp:spPr>
        <a:xfrm>
          <a:off x="3865959" y="1843682"/>
          <a:ext cx="2631281" cy="1578768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ситуация информирования</a:t>
          </a:r>
        </a:p>
      </dsp:txBody>
      <dsp:txXfrm>
        <a:off x="3865959" y="1843682"/>
        <a:ext cx="2631281" cy="1578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31F98-29D0-4308-9BFD-6ECDF289282C}">
      <dsp:nvSpPr>
        <dsp:cNvPr id="0" name=""/>
        <dsp:cNvSpPr/>
      </dsp:nvSpPr>
      <dsp:spPr>
        <a:xfrm>
          <a:off x="1988898" y="1017"/>
          <a:ext cx="4090769" cy="37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1988898" y="1017"/>
        <a:ext cx="4090769" cy="371888"/>
      </dsp:txXfrm>
    </dsp:sp>
    <dsp:sp modelId="{4451BB49-E017-44CA-83DD-4AAD8F6CF2FB}">
      <dsp:nvSpPr>
        <dsp:cNvPr id="0" name=""/>
        <dsp:cNvSpPr/>
      </dsp:nvSpPr>
      <dsp:spPr>
        <a:xfrm>
          <a:off x="1988898" y="372906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56EEB-04CB-4FCA-AF54-663DC9B85DBA}">
      <dsp:nvSpPr>
        <dsp:cNvPr id="0" name=""/>
        <dsp:cNvSpPr/>
      </dsp:nvSpPr>
      <dsp:spPr>
        <a:xfrm>
          <a:off x="2563878" y="372906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D652D-27B0-4E05-9318-795C0C5BEDD8}">
      <dsp:nvSpPr>
        <dsp:cNvPr id="0" name=""/>
        <dsp:cNvSpPr/>
      </dsp:nvSpPr>
      <dsp:spPr>
        <a:xfrm>
          <a:off x="3139313" y="372906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22F11-16B7-42CC-BB63-8AFD8CA4CFA6}">
      <dsp:nvSpPr>
        <dsp:cNvPr id="0" name=""/>
        <dsp:cNvSpPr/>
      </dsp:nvSpPr>
      <dsp:spPr>
        <a:xfrm>
          <a:off x="3714294" y="372906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DB1AF-8920-4032-9EC2-F5EA21266C41}">
      <dsp:nvSpPr>
        <dsp:cNvPr id="0" name=""/>
        <dsp:cNvSpPr/>
      </dsp:nvSpPr>
      <dsp:spPr>
        <a:xfrm>
          <a:off x="4289729" y="372906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BBAE1-F52C-4A6F-A81A-C887633780A9}">
      <dsp:nvSpPr>
        <dsp:cNvPr id="0" name=""/>
        <dsp:cNvSpPr/>
      </dsp:nvSpPr>
      <dsp:spPr>
        <a:xfrm>
          <a:off x="4864709" y="372906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6DF4F-4C9C-4144-9018-9598223BD88F}">
      <dsp:nvSpPr>
        <dsp:cNvPr id="0" name=""/>
        <dsp:cNvSpPr/>
      </dsp:nvSpPr>
      <dsp:spPr>
        <a:xfrm>
          <a:off x="5440144" y="372906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BB002-94A4-4175-B3DD-9336479D965A}">
      <dsp:nvSpPr>
        <dsp:cNvPr id="0" name=""/>
        <dsp:cNvSpPr/>
      </dsp:nvSpPr>
      <dsp:spPr>
        <a:xfrm>
          <a:off x="1988898" y="448661"/>
          <a:ext cx="4143949" cy="606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Прямые</a:t>
          </a:r>
        </a:p>
      </dsp:txBody>
      <dsp:txXfrm>
        <a:off x="1988898" y="448661"/>
        <a:ext cx="4143949" cy="606039"/>
      </dsp:txXfrm>
    </dsp:sp>
    <dsp:sp modelId="{9126295D-4969-42B1-B5EE-AA4C419FDF5B}">
      <dsp:nvSpPr>
        <dsp:cNvPr id="0" name=""/>
        <dsp:cNvSpPr/>
      </dsp:nvSpPr>
      <dsp:spPr>
        <a:xfrm>
          <a:off x="1988898" y="1164034"/>
          <a:ext cx="4061807" cy="456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Косвенные</a:t>
          </a:r>
        </a:p>
      </dsp:txBody>
      <dsp:txXfrm>
        <a:off x="1988898" y="1164034"/>
        <a:ext cx="4061807" cy="456764"/>
      </dsp:txXfrm>
    </dsp:sp>
    <dsp:sp modelId="{C3C7E60B-EA78-4CDE-BD7A-F42372185833}">
      <dsp:nvSpPr>
        <dsp:cNvPr id="0" name=""/>
        <dsp:cNvSpPr/>
      </dsp:nvSpPr>
      <dsp:spPr>
        <a:xfrm>
          <a:off x="1988898" y="1620798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DE42F-5515-4FC0-A80E-ADCECF9681E7}">
      <dsp:nvSpPr>
        <dsp:cNvPr id="0" name=""/>
        <dsp:cNvSpPr/>
      </dsp:nvSpPr>
      <dsp:spPr>
        <a:xfrm>
          <a:off x="2563878" y="1620798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0FBB3-670E-41B5-9867-CD2B127DB090}">
      <dsp:nvSpPr>
        <dsp:cNvPr id="0" name=""/>
        <dsp:cNvSpPr/>
      </dsp:nvSpPr>
      <dsp:spPr>
        <a:xfrm>
          <a:off x="3139313" y="1620798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0BFF5-4528-43E2-B793-B46A37121518}">
      <dsp:nvSpPr>
        <dsp:cNvPr id="0" name=""/>
        <dsp:cNvSpPr/>
      </dsp:nvSpPr>
      <dsp:spPr>
        <a:xfrm>
          <a:off x="3714294" y="1620798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F1311-D854-4875-B00E-F317ACE7C8B5}">
      <dsp:nvSpPr>
        <dsp:cNvPr id="0" name=""/>
        <dsp:cNvSpPr/>
      </dsp:nvSpPr>
      <dsp:spPr>
        <a:xfrm>
          <a:off x="4289729" y="1620798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2A2E7-9BD5-4EF6-8D67-DBA266571065}">
      <dsp:nvSpPr>
        <dsp:cNvPr id="0" name=""/>
        <dsp:cNvSpPr/>
      </dsp:nvSpPr>
      <dsp:spPr>
        <a:xfrm>
          <a:off x="4864709" y="1620798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3634F-6909-4426-8106-04607FFBFF95}">
      <dsp:nvSpPr>
        <dsp:cNvPr id="0" name=""/>
        <dsp:cNvSpPr/>
      </dsp:nvSpPr>
      <dsp:spPr>
        <a:xfrm>
          <a:off x="5440144" y="1620798"/>
          <a:ext cx="957240" cy="7575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812A9-4721-4AD9-A34D-DDD5889AE475}">
      <dsp:nvSpPr>
        <dsp:cNvPr id="0" name=""/>
        <dsp:cNvSpPr/>
      </dsp:nvSpPr>
      <dsp:spPr>
        <a:xfrm>
          <a:off x="1988898" y="1696553"/>
          <a:ext cx="4143949" cy="606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Индуктивные</a:t>
          </a:r>
        </a:p>
      </dsp:txBody>
      <dsp:txXfrm>
        <a:off x="1988898" y="1696553"/>
        <a:ext cx="4143949" cy="606039"/>
      </dsp:txXfrm>
    </dsp:sp>
    <dsp:sp modelId="{B5628F5B-4258-40AC-8267-60B6B5F44E7E}">
      <dsp:nvSpPr>
        <dsp:cNvPr id="0" name=""/>
        <dsp:cNvSpPr/>
      </dsp:nvSpPr>
      <dsp:spPr>
        <a:xfrm>
          <a:off x="1988898" y="2411926"/>
          <a:ext cx="4030062" cy="593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Дедуктивные</a:t>
          </a:r>
        </a:p>
      </dsp:txBody>
      <dsp:txXfrm>
        <a:off x="1988898" y="2411926"/>
        <a:ext cx="4030062" cy="593827"/>
      </dsp:txXfrm>
    </dsp:sp>
    <dsp:sp modelId="{2734BE8F-90FA-43B5-8FE5-DD35C7BDA9FB}">
      <dsp:nvSpPr>
        <dsp:cNvPr id="0" name=""/>
        <dsp:cNvSpPr/>
      </dsp:nvSpPr>
      <dsp:spPr>
        <a:xfrm>
          <a:off x="1988898" y="3005754"/>
          <a:ext cx="545435" cy="909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B905E-102B-4310-A9A1-28F14A8ADD76}">
      <dsp:nvSpPr>
        <dsp:cNvPr id="0" name=""/>
        <dsp:cNvSpPr/>
      </dsp:nvSpPr>
      <dsp:spPr>
        <a:xfrm>
          <a:off x="2566151" y="3005754"/>
          <a:ext cx="545435" cy="909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D3274-4BE4-486B-9D0B-BCADABF3F7FF}">
      <dsp:nvSpPr>
        <dsp:cNvPr id="0" name=""/>
        <dsp:cNvSpPr/>
      </dsp:nvSpPr>
      <dsp:spPr>
        <a:xfrm>
          <a:off x="3143404" y="3005754"/>
          <a:ext cx="545435" cy="909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720DF-340C-429E-93D2-A00E31478770}">
      <dsp:nvSpPr>
        <dsp:cNvPr id="0" name=""/>
        <dsp:cNvSpPr/>
      </dsp:nvSpPr>
      <dsp:spPr>
        <a:xfrm>
          <a:off x="3720657" y="3005754"/>
          <a:ext cx="545435" cy="909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E409B-4896-4475-BA5A-DF4DED872083}">
      <dsp:nvSpPr>
        <dsp:cNvPr id="0" name=""/>
        <dsp:cNvSpPr/>
      </dsp:nvSpPr>
      <dsp:spPr>
        <a:xfrm>
          <a:off x="4297910" y="3005754"/>
          <a:ext cx="545435" cy="909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C5D9F-8D2C-4B36-9541-7590B8CDA8DB}">
      <dsp:nvSpPr>
        <dsp:cNvPr id="0" name=""/>
        <dsp:cNvSpPr/>
      </dsp:nvSpPr>
      <dsp:spPr>
        <a:xfrm>
          <a:off x="4875163" y="3005754"/>
          <a:ext cx="545435" cy="909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2E58E-F64D-48DF-9BDB-2974D84438E1}">
      <dsp:nvSpPr>
        <dsp:cNvPr id="0" name=""/>
        <dsp:cNvSpPr/>
      </dsp:nvSpPr>
      <dsp:spPr>
        <a:xfrm>
          <a:off x="5452416" y="3005754"/>
          <a:ext cx="545435" cy="909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7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6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3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40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696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18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94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7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3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4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8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4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9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7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5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C4EA44-8987-4CC5-B527-4A1CE636688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F1DF65-6D87-42CB-B88C-76B37D32B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4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_qFJdZoQa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mbetalina@mail.ru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8-P_hl79Q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yVQPapowo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671015"/>
          </a:xfrm>
        </p:spPr>
        <p:txBody>
          <a:bodyPr/>
          <a:lstStyle/>
          <a:p>
            <a:r>
              <a:rPr lang="ru-RU" dirty="0"/>
              <a:t>Интерактивная сторона общения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1"/>
            <a:ext cx="8689976" cy="1371599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Лекция 11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Мамбеталина А.С.-</a:t>
            </a:r>
            <a:r>
              <a:rPr lang="ru-RU" dirty="0" err="1">
                <a:solidFill>
                  <a:schemeClr val="tx1"/>
                </a:solidFill>
              </a:rPr>
              <a:t>к.пс.н</a:t>
            </a:r>
            <a:r>
              <a:rPr lang="ru-RU" dirty="0">
                <a:solidFill>
                  <a:schemeClr val="tx1"/>
                </a:solidFill>
              </a:rPr>
              <a:t>, доцент ЕНУ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4D0D2F-DE2F-44D5-B870-2EE73B1F4D18}"/>
              </a:ext>
            </a:extLst>
          </p:cNvPr>
          <p:cNvSpPr/>
          <p:nvPr/>
        </p:nvSpPr>
        <p:spPr>
          <a:xfrm>
            <a:off x="1282045" y="216817"/>
            <a:ext cx="1045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Евразийский национальный университет имени Л.Н. Гумилева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68C5A7-84E2-47C0-8F55-006211DBB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98" y="3178884"/>
            <a:ext cx="2091109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9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Убеждение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462" y="1781667"/>
            <a:ext cx="10693765" cy="4009534"/>
          </a:xfrm>
        </p:spPr>
        <p:txBody>
          <a:bodyPr>
            <a:normAutofit/>
          </a:bodyPr>
          <a:lstStyle/>
          <a:p>
            <a:r>
              <a:rPr lang="ru-RU" b="1" dirty="0"/>
              <a:t>Убеждение </a:t>
            </a:r>
            <a:r>
              <a:rPr lang="ru-RU" dirty="0"/>
              <a:t>— это метод воздействия на сознание людей, обращенный к их собственному критическому восприятию. Его суть заключается в том, чтобы с помощью логических аргументов сначала добиться от человека внутреннего согласия с определенными умозаключениями, а затем на этой основе сформировать и закрепить новые установки (или трансформировать старые), соответствующие поставленной цели.</a:t>
            </a:r>
          </a:p>
          <a:p>
            <a:r>
              <a:rPr lang="ru-RU" dirty="0"/>
              <a:t>Критерием результативности убеждающего воздействия является</a:t>
            </a:r>
          </a:p>
          <a:p>
            <a:pPr marL="0" indent="0">
              <a:buNone/>
            </a:pPr>
            <a:r>
              <a:rPr lang="ru-RU" b="1" dirty="0"/>
              <a:t>убежденность.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202321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эффективного убеждения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455961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29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Три состояния личности – родитель, взрослый, ребенок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FEAA20-A9E6-4F7A-BCDE-C3B9B3C75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78" y="1940742"/>
            <a:ext cx="7115667" cy="429874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ABF913-14D6-4644-AFD1-0F3AFE028185}"/>
              </a:ext>
            </a:extLst>
          </p:cNvPr>
          <p:cNvSpPr/>
          <p:nvPr/>
        </p:nvSpPr>
        <p:spPr>
          <a:xfrm>
            <a:off x="2680355" y="6239482"/>
            <a:ext cx="4874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https://www.youtube.com/watch?v=L_qFJdZoQaQ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45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90E7A-9C0B-41BF-9A31-0BCE234B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9" y="618517"/>
            <a:ext cx="10656057" cy="955759"/>
          </a:xfrm>
        </p:spPr>
        <p:txBody>
          <a:bodyPr/>
          <a:lstStyle/>
          <a:p>
            <a:r>
              <a:rPr lang="ru-RU" b="1" dirty="0"/>
              <a:t>Родитель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F63AB-EB1F-415B-8D54-8B6D4967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1753387"/>
            <a:ext cx="10948289" cy="4037814"/>
          </a:xfrm>
        </p:spPr>
        <p:txBody>
          <a:bodyPr/>
          <a:lstStyle/>
          <a:p>
            <a:r>
              <a:rPr lang="ru-RU" dirty="0"/>
              <a:t>выражает внушенные стереотипы и представления о жизни.</a:t>
            </a:r>
          </a:p>
          <a:p>
            <a:r>
              <a:rPr lang="ru-RU" dirty="0"/>
              <a:t>Типичные фразы родителя приводит в своей книге «Игры, в которые играют люди» Э. Берн: «Я знаю лучше», «Я тебе объясню», «Я тебе помогу», «Кто же так делает?», «Это запрещено», «Ты должен»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5F7E47-0829-446B-ACAB-48F5CBB5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902" y="3384675"/>
            <a:ext cx="4336330" cy="28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11" y="618517"/>
            <a:ext cx="10571216" cy="861491"/>
          </a:xfrm>
        </p:spPr>
        <p:txBody>
          <a:bodyPr/>
          <a:lstStyle/>
          <a:p>
            <a:r>
              <a:rPr lang="ru-RU" b="1" dirty="0"/>
              <a:t>Взрослый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462" y="1480009"/>
            <a:ext cx="10693765" cy="4311192"/>
          </a:xfrm>
        </p:spPr>
        <p:txBody>
          <a:bodyPr/>
          <a:lstStyle/>
          <a:p>
            <a:r>
              <a:rPr lang="ru-RU" dirty="0"/>
              <a:t>объективный и разумный подход к реальности.</a:t>
            </a:r>
          </a:p>
          <a:p>
            <a:r>
              <a:rPr lang="ru-RU" dirty="0"/>
              <a:t>Здесь человек рассматривает ситуации и события с точки зрения удобства и выгоды, пользы для себя и других, и, что немаловажно, с позиции равенства собеседников</a:t>
            </a:r>
          </a:p>
          <a:p>
            <a:r>
              <a:rPr lang="ru-RU" dirty="0"/>
              <a:t>Типичные фразы или мысли: «Давай обсудим это», «Я уверен, мы найдем правильное решение», «Если мы будем действовать по плану, у нас, скорее всего, все получится», «Я полагаю…»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66B678-A743-4342-8401-0F18B469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928" y="3952093"/>
            <a:ext cx="2916025" cy="28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5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79" y="618518"/>
            <a:ext cx="10863447" cy="5692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Ребенок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243" y="1187779"/>
            <a:ext cx="11051984" cy="4603422"/>
          </a:xfrm>
        </p:spPr>
        <p:txBody>
          <a:bodyPr/>
          <a:lstStyle/>
          <a:p>
            <a:r>
              <a:rPr lang="ru-RU" dirty="0"/>
              <a:t>спонтанность, творчество и самовыражение.</a:t>
            </a:r>
          </a:p>
          <a:p>
            <a:r>
              <a:rPr lang="ru-RU" dirty="0"/>
              <a:t>Здесь все определяется желаниями и эмоциями. Этому состоянию свойственны: игровое взаимодействие, детские реакции, радость жизни, непосредственность, но также страхи, обиды и зависимость.</a:t>
            </a:r>
          </a:p>
          <a:p>
            <a:r>
              <a:rPr lang="ru-RU" dirty="0"/>
              <a:t>Типичные фразы ребенка: «Не хочу», «Не буду», «Мне так тяжело», «Помоги, мне не справиться», «Вечно ты меня шпыняешь», «Как замечательно!», «Хочу», «Мне нравится»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A289C3-761F-4423-9D2D-2812620E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455" y="4010171"/>
            <a:ext cx="4929727" cy="25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4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способы и приёмы психологического воздействия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Демонстрация</a:t>
            </a:r>
          </a:p>
          <a:p>
            <a:r>
              <a:rPr lang="ru-RU" dirty="0" err="1"/>
              <a:t>Дезинформирование</a:t>
            </a:r>
            <a:endParaRPr lang="ru-RU" dirty="0"/>
          </a:p>
          <a:p>
            <a:r>
              <a:rPr lang="ru-RU" dirty="0"/>
              <a:t>Распространение слухов</a:t>
            </a:r>
          </a:p>
          <a:p>
            <a:r>
              <a:rPr lang="ru-RU" dirty="0"/>
              <a:t>Устрашение</a:t>
            </a:r>
          </a:p>
          <a:p>
            <a:r>
              <a:rPr lang="ru-RU" dirty="0"/>
              <a:t> Манипуляция в СМИ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AC5313-1FCF-46C5-9A63-256841A63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28" y="2367093"/>
            <a:ext cx="5150304" cy="26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14466"/>
          </a:xfrm>
        </p:spPr>
        <p:txBody>
          <a:bodyPr>
            <a:normAutofit/>
          </a:bodyPr>
          <a:lstStyle/>
          <a:p>
            <a:r>
              <a:rPr lang="ru-RU" dirty="0"/>
              <a:t>Демонстрация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96599"/>
            <a:ext cx="9601196" cy="4179269"/>
          </a:xfrm>
        </p:spPr>
        <p:txBody>
          <a:bodyPr/>
          <a:lstStyle/>
          <a:p>
            <a:r>
              <a:rPr lang="ru-RU" dirty="0"/>
              <a:t>Демонстрация — это логическое рассуждение, совокупность логических правил, используемых в доказательстве. </a:t>
            </a:r>
          </a:p>
          <a:p>
            <a:r>
              <a:rPr lang="ru-RU" dirty="0"/>
              <a:t>Доказательства в зависимости от способа ведения, могут быть: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2291401"/>
              </p:ext>
            </p:extLst>
          </p:nvPr>
        </p:nvGraphicFramePr>
        <p:xfrm>
          <a:off x="1773716" y="3040655"/>
          <a:ext cx="8386283" cy="309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5451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Дезинформирование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864" y="1875935"/>
            <a:ext cx="10552363" cy="3915266"/>
          </a:xfrm>
        </p:spPr>
        <p:txBody>
          <a:bodyPr/>
          <a:lstStyle/>
          <a:p>
            <a:r>
              <a:rPr lang="ru-RU" b="1" dirty="0" err="1"/>
              <a:t>Дезинформирование</a:t>
            </a:r>
            <a:r>
              <a:rPr lang="ru-RU" dirty="0"/>
              <a:t> – способ психологического воздействия, заключающийся в намеренном предоставлении другим людям такой информации, которая вводит их в заблуждение относительно истинного положения дел. </a:t>
            </a:r>
            <a:r>
              <a:rPr lang="ru-RU" dirty="0" err="1"/>
              <a:t>Дезинформирование</a:t>
            </a:r>
            <a:r>
              <a:rPr lang="ru-RU" dirty="0"/>
              <a:t> включает в себя использование заведомо ложных данных и сведений.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BE4993-7F8D-4D8C-8795-E142CA9DB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960" y="3429000"/>
            <a:ext cx="4898318" cy="31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6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Распространение слухов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Слухи</a:t>
            </a:r>
            <a:r>
              <a:rPr lang="ru-RU" dirty="0"/>
              <a:t> – это специфический вид информации, появляющейся спонтанно в силу информационного вакуума среди определенных слоев населения, либо специально кем-то распространяемой для воздействия на общественное сознание.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5D5928-431A-4DF9-88F2-094EFDB6E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231" y="3822134"/>
            <a:ext cx="4302306" cy="24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0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	Сущность психологического воздействия. Виды психологического воздействия.</a:t>
            </a:r>
          </a:p>
          <a:p>
            <a:pPr marL="0" indent="0">
              <a:buNone/>
            </a:pPr>
            <a:r>
              <a:rPr lang="ru-RU" dirty="0"/>
              <a:t>2.	 Механизмы воздействия: заражение, внушение, подражание, убеждение. Факторы эффективного убеждения.</a:t>
            </a:r>
          </a:p>
          <a:p>
            <a:pPr marL="0" indent="0">
              <a:buNone/>
            </a:pPr>
            <a:r>
              <a:rPr lang="ru-RU" dirty="0"/>
              <a:t>3.	Три состояния личности – родитель, взрослый, ребенок.</a:t>
            </a:r>
          </a:p>
          <a:p>
            <a:pPr marL="0" indent="0">
              <a:buNone/>
            </a:pPr>
            <a:r>
              <a:rPr lang="ru-RU" dirty="0"/>
              <a:t>4.	 Основные способы и приёмы психологического воздействия: демонстрация, </a:t>
            </a:r>
            <a:r>
              <a:rPr lang="ru-RU" dirty="0" err="1"/>
              <a:t>дезинформирование</a:t>
            </a:r>
            <a:r>
              <a:rPr lang="ru-RU" dirty="0"/>
              <a:t>, распространение слухов, устрашение, манипуляция в СМИ.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47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559" y="618517"/>
            <a:ext cx="10448667" cy="738943"/>
          </a:xfrm>
        </p:spPr>
        <p:txBody>
          <a:bodyPr/>
          <a:lstStyle/>
          <a:p>
            <a:r>
              <a:rPr lang="ru-RU" dirty="0"/>
              <a:t>Устрашение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816" y="1489435"/>
            <a:ext cx="11061411" cy="4301765"/>
          </a:xfrm>
        </p:spPr>
        <p:txBody>
          <a:bodyPr>
            <a:normAutofit/>
          </a:bodyPr>
          <a:lstStyle/>
          <a:p>
            <a:r>
              <a:rPr lang="ru-RU" dirty="0"/>
              <a:t>Устрашение (инициирование страха) - это формирование состояний беспокойства, депрессии или апатии; пробуждение чувства страха перед реальной или вымышленной опасностью, а также перед неизвестностью.</a:t>
            </a:r>
          </a:p>
          <a:p>
            <a:endParaRPr lang="ru-RU" dirty="0"/>
          </a:p>
          <a:p>
            <a:r>
              <a:rPr lang="ru-RU" dirty="0"/>
              <a:t>Конечная цель устрашения - максимальное снижение морально-психологической устойчивости противника, паралич его воли к сопротивлению.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DE40F9-1CAE-483B-8936-91825547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409" y="4032315"/>
            <a:ext cx="4227136" cy="26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9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315" y="618518"/>
            <a:ext cx="10674911" cy="606968"/>
          </a:xfrm>
        </p:spPr>
        <p:txBody>
          <a:bodyPr/>
          <a:lstStyle/>
          <a:p>
            <a:r>
              <a:rPr lang="ru-RU" dirty="0"/>
              <a:t>Манипуляции в СМИ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645" y="1225487"/>
            <a:ext cx="10910582" cy="4565714"/>
          </a:xfrm>
        </p:spPr>
        <p:txBody>
          <a:bodyPr/>
          <a:lstStyle/>
          <a:p>
            <a:r>
              <a:rPr lang="ru-RU" dirty="0"/>
              <a:t>Воздействие на общественное мнение – одна из ведущих функций СМИ. Манипулирование общественным мнением в большинстве случаев основывается на использовании стереотипов. Для успешной манипуляции общественным мнением необходимо иметь надежную «карту стереотипов» разных групп и слоев населения – весь культурный контекст данного общества.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C332D-EE12-4C38-95C5-23547F7B4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868" y="3502970"/>
            <a:ext cx="4694548" cy="29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91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Дайте определение термину «психологическое воздействие».</a:t>
            </a:r>
          </a:p>
          <a:p>
            <a:r>
              <a:rPr lang="ru-RU" dirty="0"/>
              <a:t>Покажите разницу в прямом и косвенном психологическом влиянии.</a:t>
            </a:r>
          </a:p>
          <a:p>
            <a:r>
              <a:rPr lang="ru-RU" dirty="0"/>
              <a:t>Перечислите основные факторы внушаемости.</a:t>
            </a:r>
          </a:p>
          <a:p>
            <a:r>
              <a:rPr lang="ru-RU" dirty="0"/>
              <a:t>Как вид психологического воздействия в основном интегрирует массы?</a:t>
            </a:r>
          </a:p>
          <a:p>
            <a:r>
              <a:rPr lang="ru-RU" dirty="0"/>
              <a:t>Что является критерием результативности убеждающего воздействия?</a:t>
            </a:r>
          </a:p>
          <a:p>
            <a:r>
              <a:rPr lang="ru-RU" dirty="0"/>
              <a:t>Приведите типичные фразы состояния личности Родитель.</a:t>
            </a:r>
          </a:p>
          <a:p>
            <a:r>
              <a:rPr lang="ru-RU" dirty="0"/>
              <a:t>Перечислите основные приемы психологического воздействия.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595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303" y="2111605"/>
            <a:ext cx="10608924" cy="3679596"/>
          </a:xfrm>
        </p:spPr>
        <p:txBody>
          <a:bodyPr/>
          <a:lstStyle/>
          <a:p>
            <a:r>
              <a:rPr lang="ru-RU" dirty="0"/>
              <a:t>Кара-Мурза С.Г. Манипуляция сознанием. М., 2000.</a:t>
            </a:r>
          </a:p>
          <a:p>
            <a:r>
              <a:rPr lang="ru-RU" dirty="0"/>
              <a:t>Майерс Д. Психология / пер. с англ. И.А. </a:t>
            </a:r>
            <a:r>
              <a:rPr lang="ru-RU" dirty="0" err="1"/>
              <a:t>Карпиков</a:t>
            </a:r>
            <a:r>
              <a:rPr lang="ru-RU" dirty="0"/>
              <a:t>, В.А. Старовойтова. – 4-е изд. -  Минск: «Попурри», 2009. – 848 с.</a:t>
            </a:r>
          </a:p>
          <a:p>
            <a:r>
              <a:rPr lang="ru-RU" dirty="0"/>
              <a:t>Майерс Д.    </a:t>
            </a:r>
            <a:r>
              <a:rPr lang="ru-RU" dirty="0" err="1"/>
              <a:t>Әлеуметтік</a:t>
            </a:r>
            <a:r>
              <a:rPr lang="ru-RU" dirty="0"/>
              <a:t> психология [</a:t>
            </a:r>
            <a:r>
              <a:rPr lang="ru-RU" dirty="0" err="1"/>
              <a:t>Мәтін</a:t>
            </a:r>
            <a:r>
              <a:rPr lang="ru-RU" dirty="0"/>
              <a:t>] =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Psychology</a:t>
            </a:r>
            <a:r>
              <a:rPr lang="ru-RU" dirty="0"/>
              <a:t>: [</a:t>
            </a:r>
            <a:r>
              <a:rPr lang="ru-RU" dirty="0" err="1"/>
              <a:t>оқулық</a:t>
            </a:r>
            <a:r>
              <a:rPr lang="ru-RU" dirty="0"/>
              <a:t>] / Д. Г. Майерс, Ж. М. </a:t>
            </a:r>
            <a:r>
              <a:rPr lang="ru-RU" dirty="0" err="1"/>
              <a:t>Туенж</a:t>
            </a:r>
            <a:r>
              <a:rPr lang="ru-RU" dirty="0"/>
              <a:t> ; ауд. Г. Қ. </a:t>
            </a:r>
            <a:r>
              <a:rPr lang="ru-RU" dirty="0" err="1"/>
              <a:t>Айқынбаева</a:t>
            </a:r>
            <a:r>
              <a:rPr lang="ru-RU" dirty="0"/>
              <a:t> [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.]. - 12-бас. - Астана : "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аударма</a:t>
            </a:r>
            <a:r>
              <a:rPr lang="ru-RU" dirty="0"/>
              <a:t> </a:t>
            </a:r>
            <a:r>
              <a:rPr lang="ru-RU" dirty="0" err="1"/>
              <a:t>бюросы</a:t>
            </a:r>
            <a:r>
              <a:rPr lang="ru-RU" dirty="0"/>
              <a:t>" ҚҚ, 2018. - 559, [1] б.: сур. - (</a:t>
            </a:r>
            <a:r>
              <a:rPr lang="ru-RU" dirty="0" err="1"/>
              <a:t>Рухани</a:t>
            </a:r>
            <a:r>
              <a:rPr lang="ru-RU" dirty="0"/>
              <a:t> </a:t>
            </a:r>
            <a:r>
              <a:rPr lang="ru-RU" dirty="0" err="1"/>
              <a:t>жаңғыру</a:t>
            </a:r>
            <a:r>
              <a:rPr lang="ru-RU" dirty="0"/>
              <a:t>).</a:t>
            </a:r>
          </a:p>
          <a:p>
            <a:r>
              <a:rPr lang="ru-RU" dirty="0"/>
              <a:t>Э. Берн Игры, в которые играют люди. Люди, которые играют в игры. 2016 – 576 с.</a:t>
            </a:r>
          </a:p>
          <a:p>
            <a:r>
              <a:rPr lang="ru-RU" dirty="0"/>
              <a:t>Картинки из интернета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33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Мамбеталина Алия Сактагановна </a:t>
            </a:r>
            <a:r>
              <a:rPr lang="ru-RU" dirty="0" err="1"/>
              <a:t>к.пс.н</a:t>
            </a:r>
            <a:r>
              <a:rPr lang="ru-RU" dirty="0"/>
              <a:t>., зав. кафедрой психологии ЕНУ им. Л. Гумилева </a:t>
            </a:r>
          </a:p>
          <a:p>
            <a:r>
              <a:rPr lang="ru-RU" dirty="0"/>
              <a:t>E- </a:t>
            </a:r>
            <a:r>
              <a:rPr lang="ru-RU" dirty="0" err="1"/>
              <a:t>mail</a:t>
            </a:r>
            <a:r>
              <a:rPr lang="ru-RU" dirty="0"/>
              <a:t>:     </a:t>
            </a:r>
            <a:r>
              <a:rPr lang="ru-RU" dirty="0">
                <a:hlinkClick r:id="rId2"/>
              </a:rPr>
              <a:t>mambetalina@mail.ru</a:t>
            </a:r>
            <a:r>
              <a:rPr lang="ru-RU" dirty="0"/>
              <a:t> </a:t>
            </a:r>
          </a:p>
          <a:p>
            <a:r>
              <a:rPr lang="ru-RU" dirty="0"/>
              <a:t>m. </a:t>
            </a:r>
            <a:r>
              <a:rPr lang="ru-RU" dirty="0" err="1"/>
              <a:t>phone</a:t>
            </a:r>
            <a:r>
              <a:rPr lang="ru-RU" dirty="0"/>
              <a:t>: +77755502418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F3DA0C-4E5B-4A9A-A02C-7354CAF46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117" y="3973245"/>
            <a:ext cx="2091109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2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Сущность психологического воздействия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157" y="1828800"/>
            <a:ext cx="7486359" cy="4047068"/>
          </a:xfrm>
        </p:spPr>
        <p:txBody>
          <a:bodyPr>
            <a:normAutofit/>
          </a:bodyPr>
          <a:lstStyle/>
          <a:p>
            <a:r>
              <a:rPr lang="ru-RU" b="1"/>
              <a:t>Психологическое воздействие </a:t>
            </a:r>
            <a:r>
              <a:rPr lang="ru-RU"/>
              <a:t>-- социально-психологическая активность одних людей, осуществляемая в различных формах и различными средствами, направленная на других людей и их группы с целью изменения психологических характеристик, личности (ее взглядов, мнений, отношений, ценностных ориентации, настроений, мотивов, установок, а стереотипов поведения), групповых норм, общественного мнения или переживаний людей, опосредующих их деятельность и поведение.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516" y="1913641"/>
            <a:ext cx="3477014" cy="400877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068D2B-717E-40D9-8082-AED657CA49E9}"/>
              </a:ext>
            </a:extLst>
          </p:cNvPr>
          <p:cNvSpPr/>
          <p:nvPr/>
        </p:nvSpPr>
        <p:spPr>
          <a:xfrm>
            <a:off x="1282045" y="5888342"/>
            <a:ext cx="7211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https://www.youtube.com/watch?v=V8-P_hl79QY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41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психологического воздействия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904721"/>
              </p:ext>
            </p:extLst>
          </p:nvPr>
        </p:nvGraphicFramePr>
        <p:xfrm>
          <a:off x="1018095" y="1706252"/>
          <a:ext cx="9878505" cy="528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72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Механизмы воздействия</a:t>
            </a:r>
            <a:br>
              <a:rPr lang="ru-RU" dirty="0"/>
            </a:br>
            <a:r>
              <a:rPr lang="ru-RU" dirty="0"/>
              <a:t>внушение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864" y="1913641"/>
            <a:ext cx="7514753" cy="3962227"/>
          </a:xfrm>
        </p:spPr>
        <p:txBody>
          <a:bodyPr>
            <a:normAutofit/>
          </a:bodyPr>
          <a:lstStyle/>
          <a:p>
            <a:pPr algn="just"/>
            <a:r>
              <a:rPr lang="ru-RU" b="1"/>
              <a:t>Внушение</a:t>
            </a:r>
            <a:r>
              <a:rPr lang="ru-RU"/>
              <a:t> </a:t>
            </a:r>
            <a:r>
              <a:rPr lang="en-US"/>
              <a:t>- </a:t>
            </a:r>
            <a:r>
              <a:rPr lang="ru-RU"/>
              <a:t>целенаправленное, не аргументированное воздействие на человека или на группы, приводящие либо к проявлению человеком, помимо его воли и сознания, определенного состояния, чувства, отношения; либо к изменению его поведения, то есть совершению им поступка, непосредственно не следующих из принятых норм и принципов деятельности.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993" y="2556932"/>
            <a:ext cx="2457450" cy="287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1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59381"/>
          </a:xfrm>
        </p:spPr>
        <p:txBody>
          <a:bodyPr>
            <a:normAutofit/>
          </a:bodyPr>
          <a:lstStyle/>
          <a:p>
            <a:r>
              <a:rPr lang="ru-RU" dirty="0"/>
              <a:t>Основные факторы внушаемости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86343"/>
              </p:ext>
            </p:extLst>
          </p:nvPr>
        </p:nvGraphicFramePr>
        <p:xfrm>
          <a:off x="1295400" y="1641513"/>
          <a:ext cx="9601200" cy="472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25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внушения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Прямое внушение </a:t>
            </a:r>
            <a:r>
              <a:rPr lang="ru-RU" dirty="0"/>
              <a:t>– воздействие, когда один человек сообщает другому в оперативной форме определенные идеи, которые должны быть безоговорочно приняты и реализованы. В качестве подобного примера внушения можно назвать воздействие родителей, учителей на детей.</a:t>
            </a:r>
          </a:p>
          <a:p>
            <a:r>
              <a:rPr lang="en-US" dirty="0">
                <a:hlinkClick r:id="rId2"/>
              </a:rPr>
              <a:t>https://www.youtube.com/watch?v=wgyVQPapowo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b="1" dirty="0"/>
              <a:t>Косвенное внушение </a:t>
            </a:r>
            <a:r>
              <a:rPr lang="ru-RU" dirty="0"/>
              <a:t>- цель достигается обходными способами. Ярким примерам косвенного внушения служит реклама, где чаще всего используются приемы, которые склоняют к одобрению без раздумий. </a:t>
            </a:r>
          </a:p>
        </p:txBody>
      </p:sp>
    </p:spTree>
    <p:extLst>
      <p:ext uri="{BB962C8B-B14F-4D97-AF65-F5344CB8AC3E}">
        <p14:creationId xmlns:p14="http://schemas.microsoft.com/office/powerpoint/2010/main" val="302612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Заражение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645" y="1923068"/>
            <a:ext cx="7230359" cy="3952800"/>
          </a:xfrm>
        </p:spPr>
        <p:txBody>
          <a:bodyPr>
            <a:normAutofit/>
          </a:bodyPr>
          <a:lstStyle/>
          <a:p>
            <a:r>
              <a:rPr lang="ru-RU" b="1" dirty="0"/>
              <a:t>Заражение</a:t>
            </a:r>
            <a:r>
              <a:rPr lang="ru-RU" dirty="0"/>
              <a:t> - способ воздействия, определенным образом интегрирующие массы людей.</a:t>
            </a:r>
          </a:p>
          <a:p>
            <a:r>
              <a:rPr lang="ru-RU" dirty="0"/>
              <a:t> Феномен заражения изучался уже давно и именно на примере стихийных больших групп как масса и толпа. Основательно изучал массы Гюстав </a:t>
            </a:r>
            <a:r>
              <a:rPr lang="ru-RU" dirty="0" err="1"/>
              <a:t>Лебон</a:t>
            </a:r>
            <a:r>
              <a:rPr lang="ru-RU" dirty="0"/>
              <a:t> (1841-1931) – французский ученый социальный психолог.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413" y="2637334"/>
            <a:ext cx="2647142" cy="28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4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94910"/>
            <a:ext cx="9601196" cy="1123721"/>
          </a:xfrm>
        </p:spPr>
        <p:txBody>
          <a:bodyPr>
            <a:normAutofit fontScale="90000"/>
          </a:bodyPr>
          <a:lstStyle/>
          <a:p>
            <a:br>
              <a:rPr lang="ru-RU" sz="3100" dirty="0"/>
            </a:br>
            <a:r>
              <a:rPr lang="ru-RU" sz="3100" b="1" dirty="0"/>
              <a:t>Подражание</a:t>
            </a:r>
            <a:r>
              <a:rPr lang="ru-RU" sz="3100" dirty="0"/>
              <a:t>- воспроизведение деятельности, поступков, качеств другого человека, на которого хочется походить.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76260"/>
            <a:ext cx="9601196" cy="439960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Условия подражания: 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68587710"/>
              </p:ext>
            </p:extLst>
          </p:nvPr>
        </p:nvGraphicFramePr>
        <p:xfrm>
          <a:off x="1156771" y="1983036"/>
          <a:ext cx="9003229" cy="415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22909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869</TotalTime>
  <Words>1258</Words>
  <Application>Microsoft Office PowerPoint</Application>
  <PresentationFormat>Широкоэкранный</PresentationFormat>
  <Paragraphs>110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Tw Cen MT</vt:lpstr>
      <vt:lpstr>Капля</vt:lpstr>
      <vt:lpstr>Интерактивная сторона общения</vt:lpstr>
      <vt:lpstr>План лекции</vt:lpstr>
      <vt:lpstr>Сущность психологического воздействия</vt:lpstr>
      <vt:lpstr>Виды психологического воздействия</vt:lpstr>
      <vt:lpstr>Механизмы воздействия внушение</vt:lpstr>
      <vt:lpstr>Основные факторы внушаемости </vt:lpstr>
      <vt:lpstr>Виды внушения</vt:lpstr>
      <vt:lpstr>Заражение</vt:lpstr>
      <vt:lpstr> Подражание- воспроизведение деятельности, поступков, качеств другого человека, на которого хочется походить. </vt:lpstr>
      <vt:lpstr>Убеждение</vt:lpstr>
      <vt:lpstr>Факторы эффективного убеждения</vt:lpstr>
      <vt:lpstr>Три состояния личности – родитель, взрослый, ребенок</vt:lpstr>
      <vt:lpstr>Родитель</vt:lpstr>
      <vt:lpstr>Взрослый </vt:lpstr>
      <vt:lpstr>Ребенок</vt:lpstr>
      <vt:lpstr>Основные способы и приёмы психологического воздействия</vt:lpstr>
      <vt:lpstr>Демонстрация</vt:lpstr>
      <vt:lpstr>Дезинформирование</vt:lpstr>
      <vt:lpstr>Распространение слухов</vt:lpstr>
      <vt:lpstr>Устрашение</vt:lpstr>
      <vt:lpstr>Манипуляции в СМИ</vt:lpstr>
      <vt:lpstr>Контрольные вопросы</vt:lpstr>
      <vt:lpstr>Источники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сторона общения</dc:title>
  <dc:creator>User</dc:creator>
  <cp:lastModifiedBy>Мамбеталина Алия Сактагановна</cp:lastModifiedBy>
  <cp:revision>19</cp:revision>
  <dcterms:created xsi:type="dcterms:W3CDTF">2020-08-28T06:37:54Z</dcterms:created>
  <dcterms:modified xsi:type="dcterms:W3CDTF">2020-08-30T20:44:17Z</dcterms:modified>
</cp:coreProperties>
</file>