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77" r:id="rId5"/>
    <p:sldId id="278" r:id="rId6"/>
    <p:sldId id="280" r:id="rId7"/>
    <p:sldId id="279" r:id="rId8"/>
    <p:sldId id="281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204" autoAdjust="0"/>
  </p:normalViewPr>
  <p:slideViewPr>
    <p:cSldViewPr snapToGrid="0">
      <p:cViewPr varScale="1">
        <p:scale>
          <a:sx n="79" d="100"/>
          <a:sy n="79" d="100"/>
        </p:scale>
        <p:origin x="802" y="67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025302" y="576669"/>
            <a:ext cx="8399255" cy="1754326"/>
          </a:xfr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включают государственный стандарт, санитарные нор­мы и правила, другие документы, которые в соответствии с законо­дательством </a:t>
            </a:r>
            <a:r>
              <a:rPr lang="ru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РК </a:t>
            </a:r>
            <a: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 обязательные требования к качеству товаров, работ, услуг.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27DCA-F11F-1716-00DA-9EF49F131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3752F2-B9C8-48CE-A2ED-5D59272ED5A2}"/>
              </a:ext>
            </a:extLst>
          </p:cNvPr>
          <p:cNvSpPr txBox="1"/>
          <p:nvPr/>
        </p:nvSpPr>
        <p:spPr>
          <a:xfrm>
            <a:off x="4664411" y="3429000"/>
            <a:ext cx="701850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целесообразное решение повторяющейся задачи для достижения определенной цели. С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содержат показатели, которые гарантируют возможность повышения качества продукции и экономичности ее производства, а также повышения уровня ее взаимозаменяемости.</a:t>
            </a:r>
            <a:endParaRPr lang="ru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20AFD0-FFA3-4C0C-B888-F3749C73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3B6A03-4585-494E-A182-68E946BC73A9}"/>
              </a:ext>
            </a:extLst>
          </p:cNvPr>
          <p:cNvSpPr txBox="1"/>
          <p:nvPr/>
        </p:nvSpPr>
        <p:spPr>
          <a:xfrm>
            <a:off x="4659549" y="3984367"/>
            <a:ext cx="676500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нормативно-правовым актом, обязательным к исполнению. Несоблюдение стандарта преследуется по закону. Помимо документа стандарт может быть представлен в виде ос­новной единицы или константы (ток - А, время - с, абсолютный ноль и другое), или какого-либо предмета для физического сравнения, назы­ваемого эталоном (мерная колба, гиря, линейка).</a:t>
            </a:r>
            <a:endParaRPr lang="ru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9C5757-6EC5-4D98-BEDB-2A404B8ADC72}"/>
              </a:ext>
            </a:extLst>
          </p:cNvPr>
          <p:cNvSpPr txBox="1"/>
          <p:nvPr/>
        </p:nvSpPr>
        <p:spPr>
          <a:xfrm>
            <a:off x="4659549" y="237758"/>
            <a:ext cx="669263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как нормативный документ по стандартизации, разработан­ный при участии всех заинтересованных сторон (разработчиков, потреби­телей, пользователей) на основе их согласия, в котором для всеобщего и многократного использования могут устанавливаться общие принципы, правила выполнения, требования к качеству объекта стандартизации, на­правленные на достижение оптимальной степени упорядоченности в оп­ределенной области и утвержденные признанным уполномоченным орга­ном. </a:t>
            </a:r>
          </a:p>
        </p:txBody>
      </p:sp>
    </p:spTree>
    <p:extLst>
      <p:ext uri="{BB962C8B-B14F-4D97-AF65-F5344CB8AC3E}">
        <p14:creationId xmlns:p14="http://schemas.microsoft.com/office/powerpoint/2010/main" val="4149413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731928-454A-4B6B-962F-4F0B808D3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42CFA0-E15C-43CF-B4FA-3F46D3104D79}"/>
              </a:ext>
            </a:extLst>
          </p:cNvPr>
          <p:cNvSpPr txBox="1"/>
          <p:nvPr/>
        </p:nvSpPr>
        <p:spPr>
          <a:xfrm>
            <a:off x="4761109" y="3069476"/>
            <a:ext cx="685371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cтандарт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стандарт, принятый региональной ор­ганизацией по стандартизации и доступный широкому кругу пот­ребителей.</a:t>
            </a:r>
            <a:endParaRPr lang="ru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CF6B0D-1E4D-4A1E-AC3D-4FD16B60D9FB}"/>
              </a:ext>
            </a:extLst>
          </p:cNvPr>
          <p:cNvSpPr txBox="1"/>
          <p:nvPr/>
        </p:nvSpPr>
        <p:spPr>
          <a:xfrm>
            <a:off x="4761109" y="5156021"/>
            <a:ext cx="648348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стандарт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стандарт, принятый национальным органом по стандартизации и доступный широкому кругу потреби­телей.</a:t>
            </a:r>
            <a:endParaRPr lang="ru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2C09A6-203C-4B2F-890F-2FB98BA7E752}"/>
              </a:ext>
            </a:extLst>
          </p:cNvPr>
          <p:cNvSpPr txBox="1"/>
          <p:nvPr/>
        </p:nvSpPr>
        <p:spPr>
          <a:xfrm>
            <a:off x="4761109" y="820412"/>
            <a:ext cx="66725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стандарт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стандарт, принятый международной организацией по стандартизации и доступный широкому кругу пот­ребителей.</a:t>
            </a:r>
          </a:p>
        </p:txBody>
      </p:sp>
    </p:spTree>
    <p:extLst>
      <p:ext uri="{BB962C8B-B14F-4D97-AF65-F5344CB8AC3E}">
        <p14:creationId xmlns:p14="http://schemas.microsoft.com/office/powerpoint/2010/main" val="28319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425561-F3A3-4F98-AD6F-B4F5AA37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8604E-7258-44D4-963F-179CD01E2359}"/>
              </a:ext>
            </a:extLst>
          </p:cNvPr>
          <p:cNvSpPr txBox="1"/>
          <p:nvPr/>
        </p:nvSpPr>
        <p:spPr>
          <a:xfrm>
            <a:off x="4503327" y="3582728"/>
            <a:ext cx="609924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Нормативный документ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документ, содержащий правила, общие принципы, характеристики, которые относятся к определенному виду деятельности или результатам, и доступны широкому кругу пользовате­лей (потребителей).</a:t>
            </a:r>
            <a:endParaRPr lang="ru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1C9CBC-72F7-4097-86C6-EFB767BFF91F}"/>
              </a:ext>
            </a:extLst>
          </p:cNvPr>
          <p:cNvSpPr txBox="1"/>
          <p:nvPr/>
        </p:nvSpPr>
        <p:spPr>
          <a:xfrm>
            <a:off x="4503327" y="1056488"/>
            <a:ext cx="64640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деятельность по установлению норм, правил и характеристик продукции, работ, услуг.</a:t>
            </a:r>
          </a:p>
        </p:txBody>
      </p:sp>
    </p:spTree>
    <p:extLst>
      <p:ext uri="{BB962C8B-B14F-4D97-AF65-F5344CB8AC3E}">
        <p14:creationId xmlns:p14="http://schemas.microsoft.com/office/powerpoint/2010/main" val="2455793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F2A27F-55C2-48E2-B9BC-A2506D0C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96DFAE-48D7-418F-83EF-3E30DB5B7A48}"/>
              </a:ext>
            </a:extLst>
          </p:cNvPr>
          <p:cNvSpPr txBox="1"/>
          <p:nvPr/>
        </p:nvSpPr>
        <p:spPr>
          <a:xfrm>
            <a:off x="2912274" y="793203"/>
            <a:ext cx="86776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стандартизации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форма участия в деятельности по стандартизации с учетом географического, политического или экономического признака.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A3E5EF-EE7B-43D4-87EF-6C2F46A56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237" y="2370908"/>
            <a:ext cx="6394720" cy="398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462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E0E2D2-22B1-4E2B-915D-B3A29D12837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082677" y="-1"/>
            <a:ext cx="7950437" cy="6721475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стандартизации 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предмет, подлежащий или под­вергшийся стандартизации. Под предметом понимается продукция, процесс,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услуга.Стандарт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нормативный документ по стандартизации, разработанный, как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правило,на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основе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согласия,характеризующего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отсуствием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возраждений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существенным вопросам у большинства заинтересованных сторон и утвержденный признанным органом ( или представителем),в котором устанавливаются для всеобщего и многократного использования правила, общие принципы или характеристики, требования или методы, касающиеся определенных объектов стандартизации, и который направлен на достижение оптимальной степени упорядочения в определенной области. Стандарты основываются на обобщенных результатах </a:t>
            </a:r>
            <a:r>
              <a:rPr lang="ru-RU" sz="8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науки,техники</a:t>
            </a:r>
            <a:r>
              <a:rPr lang="ru-RU" sz="8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практического опыта и направлены на достижение оптимальной пользы общества. Стандарты разрабатывают как материальные предметы ( продукцию, эталоны, образцы веществ и т.д.), так и на нормы, правила, требования к объектам организационно-методического и общетехнического характера.</a:t>
            </a:r>
          </a:p>
          <a:p>
            <a:endParaRPr lang="ru-RU" dirty="0"/>
          </a:p>
          <a:p>
            <a:endParaRPr lang="ru-KZ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67B5293-0A07-4BCF-98EC-200994BFB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79125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8903D25-5BE2-4D9E-B7D8-BE1DCAE2D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65614A-92F9-4391-AC3D-F3F5B0704F99}">
  <ds:schemaRefs>
    <ds:schemaRef ds:uri="http://purl.org/dc/terms/"/>
    <ds:schemaRef ds:uri="http://schemas.microsoft.com/office/infopath/2007/PartnerControls"/>
    <ds:schemaRef ds:uri="230e9df3-be65-4c73-a93b-d1236ebd677e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sharepoint/v3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{BFC0ABBA-55CD-46F3-B7CB-F9243DBD26B8}tf33968143_win32</Template>
  <TotalTime>93</TotalTime>
  <Words>476</Words>
  <Application>Microsoft Office PowerPoint</Application>
  <PresentationFormat>Широкоэкранный</PresentationFormat>
  <Paragraphs>18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Avenir Next LT Pro</vt:lpstr>
      <vt:lpstr>Calibri</vt:lpstr>
      <vt:lpstr>Times New Roman</vt:lpstr>
      <vt:lpstr>Custom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стандартизации</dc:title>
  <dc:creator>Байхожаева Бахыткуль Узаковна</dc:creator>
  <cp:lastModifiedBy>User1</cp:lastModifiedBy>
  <cp:revision>14</cp:revision>
  <dcterms:created xsi:type="dcterms:W3CDTF">2024-09-04T11:41:25Z</dcterms:created>
  <dcterms:modified xsi:type="dcterms:W3CDTF">2024-09-23T04:59:05Z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