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9FEC-3F27-463D-B4A6-4E535C2D022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BC4F-3720-4667-8EC5-47C775640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9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FD54463-D38B-4218-BAF2-8249C633BF43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DB9E34F-E59B-4CE0-8DAA-903134C367B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9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C7DC9AF-7830-40C8-8D5A-22208B2B2AC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EA5EAF-14B8-4E20-A636-255D21F90CA8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0E2D19-7361-48B5-8C16-3CA1836BDE5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31EE65A-68BE-429B-8D12-2D0C1C03F20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6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1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4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9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1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8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5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4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8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buSzPct val="100000"/>
            </a:pPr>
            <a:endParaRPr lang="kk-KZ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SzPct val="100000"/>
            </a:pP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Оқытушы: қауымдастырылған профессор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т.ғ.к. Толегенова А.С.</a:t>
            </a:r>
          </a:p>
          <a:p>
            <a:pPr eaLnBrk="1" hangingPunct="1">
              <a:buSzPct val="100000"/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5709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47850" y="1052513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 мен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модельдер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28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2626" y="1357314"/>
            <a:ext cx="8715375" cy="1927225"/>
          </a:xfrm>
          <a:prstGeom prst="homePlate">
            <a:avLst>
              <a:gd name="adj" fmla="val 50017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kk-KZ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 жұмысы. </a:t>
            </a:r>
          </a:p>
          <a:p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хаттамалары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SzPct val="100000"/>
            </a:pP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16114" y="3995960"/>
            <a:ext cx="8751887" cy="1812925"/>
          </a:xfrm>
          <a:prstGeom prst="homePlate">
            <a:avLst>
              <a:gd name="adj" fmla="val 49974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 indent="449263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2027238" y="528638"/>
            <a:ext cx="3351212" cy="654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әріс мазмұны: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2058988" y="3460750"/>
            <a:ext cx="4572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1075546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064" y="1143000"/>
            <a:ext cx="8429625" cy="5143500"/>
          </a:xfrm>
        </p:spPr>
        <p:txBody>
          <a:bodyPr/>
          <a:lstStyle/>
          <a:p>
            <a:pPr marL="271463" indent="-184150" algn="just" defTabSz="271463">
              <a:lnSpc>
                <a:spcPct val="7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 Ю.М., Калиева С.А. Чежимбаева К.С. Абоненттік қатынаудың мультисервистік желілері. 5В071900 – Радиотехника, электроника және телекоммуникациялар мамандығының барлық оқу бөлімінің студенттері үшін зертханалық жұмыстарды орындауға арналған әдістемелік нұскау - Алматы: АЭБУ, 2012.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0114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x-none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847851" y="966788"/>
            <a:ext cx="8340725" cy="4525962"/>
          </a:xfrm>
        </p:spPr>
        <p:txBody>
          <a:bodyPr>
            <a:normAutofit lnSpcReduction="10000"/>
          </a:bodyPr>
          <a:lstStyle/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6. Калиева С.А., Гармашова Ю.М. Абоненттік қатынаудың мультисервистік желілері.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DWS-3024 құрылғысында зертханалық жұмыстарды орындауға арналған әдістемелік нұскау (5В071900 – Радиотехника, электроника және телекоммуникация мамандығының студенттеріне арналған)- Алматы: АЭжБУ, 2012.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</a:t>
            </a: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Телекоммуникационные Системы И Сети: Учебное Пособие. В 3 Томах. Том 3. – Мультисервисные Сети/ В.В. Величко, Е.А. Субботин, В.П.Шувалов, А.Ф. Ярославцев; Под Ред. Профессора В.П.Шувалова. – М.: Горячая Линия –Телеком, 2015. – 592 С.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Broadaccess. Tehnical Cours. Proprietary And Confidential. //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Версия На Сайте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Http: // Www. Adsl.Com./ Adsl_Forum. Html.</a:t>
            </a:r>
            <a:r>
              <a:rPr lang="kk-KZ" altLang="ru-RU" sz="1600">
                <a:latin typeface="Times New Roman" panose="02020603050405020304" pitchFamily="18" charset="0"/>
              </a:rPr>
              <a:t>                  </a:t>
            </a:r>
          </a:p>
          <a:p>
            <a:pPr marL="0" indent="271463">
              <a:buNone/>
              <a:tabLst>
                <a:tab pos="631825" algn="l"/>
              </a:tabLst>
            </a:pPr>
            <a:r>
              <a:rPr lang="kk-KZ" altLang="ru-RU" sz="1600" b="1">
                <a:solidFill>
                  <a:srgbClr val="17375E"/>
                </a:solidFill>
                <a:latin typeface="Times New Roman" panose="02020603050405020304" pitchFamily="18" charset="0"/>
              </a:rPr>
              <a:t>Нормативтік сілтемелер:</a:t>
            </a:r>
          </a:p>
          <a:p>
            <a:pPr marL="0" indent="271463" algn="just"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"Байланыс туралы" Қазақстан Республикасының 2017 жылғы 24 наурыздағы No 213I Заңы (өзгерістермен және толықтырулармен)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қызметтерін көрсету қағидаларын бекіту туралы Қазақстан Республикасы Үкіметінің 2012 жылғы 20 қаңтардағы No 148 қаулысы.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және ақпараттандыру саласындағы бірыңғай ақпараттық жүйе туралы Қазақстан Республикасы Үкіметінің 2016 жылғы 23 маусымдағы No 347 қаулысы.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tabLst>
                <a:tab pos="631825" algn="l"/>
              </a:tabLst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</p:spTree>
    <p:extLst>
      <p:ext uri="{BB962C8B-B14F-4D97-AF65-F5344CB8AC3E}">
        <p14:creationId xmlns:p14="http://schemas.microsoft.com/office/powerpoint/2010/main" val="19897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IP-дестесің бастапқы пішімі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068765"/>
              </p:ext>
            </p:extLst>
          </p:nvPr>
        </p:nvGraphicFramePr>
        <p:xfrm>
          <a:off x="838200" y="2048718"/>
          <a:ext cx="10515600" cy="42826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8079"/>
                <a:gridCol w="1708891"/>
                <a:gridCol w="2894479"/>
                <a:gridCol w="1369288"/>
                <a:gridCol w="3174863"/>
              </a:tblGrid>
              <a:tr h="5353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	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	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9                       1</a:t>
                      </a: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</a:t>
                      </a: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3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1.Vers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2.HLEN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rvice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329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ifi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ation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6.Flags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Fragment</a:t>
                      </a:r>
                      <a:r>
                        <a:rPr lang="ru-RU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Offset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32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Tim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Live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Protocol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Header Checksum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329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Source IP address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329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Destination IP address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329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IP option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329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Data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1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 (routed) хаттамаларды не анықтайды?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IPv4 десте басының өлшемі қандай?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жағдайларда дестесі бөлшектеу жасалады?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Бөлек бөлшектерді бір дестеге жинауға не мүмкіндік береді?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Өмір уақыты (TTL) қандай қызмет атқарады?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 жүйе ұғымына түсініктеме беріңіз?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Маршрутизацияланатын (routing) хаттамалар  қандай қызмет атқарады?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7863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046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414</Words>
  <Application>Microsoft Office PowerPoint</Application>
  <PresentationFormat>Широкоэкранный</PresentationFormat>
  <Paragraphs>68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Microsoft YaHei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Дәріс мазмұны:</vt:lpstr>
      <vt:lpstr>Әдебиеттер тізімі:</vt:lpstr>
      <vt:lpstr>Әдебиеттер тізімі:</vt:lpstr>
      <vt:lpstr>IP-дестесің бастапқы пішімі</vt:lpstr>
      <vt:lpstr>Бақылау сұрақтары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Асанали</dc:creator>
  <cp:lastModifiedBy>Асанали</cp:lastModifiedBy>
  <cp:revision>1</cp:revision>
  <dcterms:created xsi:type="dcterms:W3CDTF">2024-11-09T06:37:20Z</dcterms:created>
  <dcterms:modified xsi:type="dcterms:W3CDTF">2024-11-09T06:43:10Z</dcterms:modified>
</cp:coreProperties>
</file>