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58" r:id="rId4"/>
    <p:sldId id="257" r:id="rId5"/>
    <p:sldId id="268" r:id="rId6"/>
    <p:sldId id="269" r:id="rId7"/>
    <p:sldId id="270" r:id="rId8"/>
    <p:sldId id="271" r:id="rId9"/>
    <p:sldId id="272" r:id="rId10"/>
    <p:sldId id="273" r:id="rId11"/>
    <p:sldId id="274" r:id="rId12"/>
    <p:sldId id="27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2" d="100"/>
          <a:sy n="72" d="100"/>
        </p:scale>
        <p:origin x="-404"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4DEC3A-CF5D-47C4-BA4B-CFBB9046F5B6}"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78D599B4-5817-446D-AE70-209E8E2C292B}">
      <dgm:prSet/>
      <dgm:spPr/>
      <dgm:t>
        <a:bodyPr/>
        <a:lstStyle/>
        <a:p>
          <a:r>
            <a:rPr lang="ru-RU" b="1" i="0" dirty="0">
              <a:latin typeface="Times New Roman" panose="02020603050405020304" pitchFamily="18" charset="0"/>
              <a:cs typeface="Times New Roman" panose="02020603050405020304" pitchFamily="18" charset="0"/>
            </a:rPr>
            <a:t>Алашорда – </a:t>
          </a:r>
          <a:r>
            <a:rPr lang="ru-RU" i="0" dirty="0">
              <a:latin typeface="Times New Roman" panose="02020603050405020304" pitchFamily="18" charset="0"/>
              <a:cs typeface="Times New Roman" panose="02020603050405020304" pitchFamily="18" charset="0"/>
            </a:rPr>
            <a:t>Алаш </a:t>
          </a:r>
          <a:r>
            <a:rPr lang="ru-RU" i="0" dirty="0" err="1">
              <a:latin typeface="Times New Roman" panose="02020603050405020304" pitchFamily="18" charset="0"/>
              <a:cs typeface="Times New Roman" panose="02020603050405020304" pitchFamily="18" charset="0"/>
            </a:rPr>
            <a:t>автономиясының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үкіметі</a:t>
          </a:r>
          <a:r>
            <a:rPr lang="ru-RU" i="0" dirty="0">
              <a:latin typeface="Times New Roman" panose="02020603050405020304" pitchFamily="18" charset="0"/>
              <a:cs typeface="Times New Roman" panose="02020603050405020304" pitchFamily="18" charset="0"/>
            </a:rPr>
            <a:t> (1917 ж. </a:t>
          </a:r>
          <a:r>
            <a:rPr lang="ru-RU" i="0" dirty="0" err="1">
              <a:latin typeface="Times New Roman" panose="02020603050405020304" pitchFamily="18" charset="0"/>
              <a:cs typeface="Times New Roman" panose="02020603050405020304" pitchFamily="18" charset="0"/>
            </a:rPr>
            <a:t>желтоқсан</a:t>
          </a:r>
          <a:r>
            <a:rPr lang="ru-RU" i="0" dirty="0">
              <a:latin typeface="Times New Roman" panose="02020603050405020304" pitchFamily="18" charset="0"/>
              <a:cs typeface="Times New Roman" panose="02020603050405020304" pitchFamily="18" charset="0"/>
            </a:rPr>
            <a:t> – 1920ж.) Алаш (</a:t>
          </a:r>
          <a:r>
            <a:rPr lang="ru-RU" i="0" dirty="0" err="1">
              <a:latin typeface="Times New Roman" panose="02020603050405020304" pitchFamily="18" charset="0"/>
              <a:cs typeface="Times New Roman" panose="02020603050405020304" pitchFamily="18" charset="0"/>
            </a:rPr>
            <a:t>немесе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Ұлт</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кеңесі</a:t>
          </a:r>
          <a:r>
            <a:rPr lang="ru-RU" i="0" dirty="0">
              <a:latin typeface="Times New Roman" panose="02020603050405020304" pitchFamily="18" charset="0"/>
              <a:cs typeface="Times New Roman" panose="02020603050405020304" pitchFamily="18" charset="0"/>
            </a:rPr>
            <a:t>) 1917 </a:t>
          </a:r>
          <a:r>
            <a:rPr lang="ru-RU" i="0" dirty="0" err="1">
              <a:latin typeface="Times New Roman" panose="02020603050405020304" pitchFamily="18" charset="0"/>
              <a:cs typeface="Times New Roman" panose="02020603050405020304" pitchFamily="18" charset="0"/>
            </a:rPr>
            <a:t>жылы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желтоқсан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айының</a:t>
          </a:r>
          <a:r>
            <a:rPr lang="ru-RU" i="0" dirty="0">
              <a:latin typeface="Times New Roman" panose="02020603050405020304" pitchFamily="18" charset="0"/>
              <a:cs typeface="Times New Roman" panose="02020603050405020304" pitchFamily="18" charset="0"/>
            </a:rPr>
            <a:t> 5-13 </a:t>
          </a:r>
          <a:r>
            <a:rPr lang="ru-RU" i="0" dirty="0" err="1">
              <a:latin typeface="Times New Roman" panose="02020603050405020304" pitchFamily="18" charset="0"/>
              <a:cs typeface="Times New Roman" panose="02020603050405020304" pitchFamily="18" charset="0"/>
            </a:rPr>
            <a:t>күндері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Орынборда</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өткен</a:t>
          </a:r>
          <a:r>
            <a:rPr lang="ru-RU" i="0" dirty="0">
              <a:latin typeface="Times New Roman" panose="02020603050405020304" pitchFamily="18" charset="0"/>
              <a:cs typeface="Times New Roman" panose="02020603050405020304" pitchFamily="18" charset="0"/>
            </a:rPr>
            <a:t> </a:t>
          </a:r>
          <a:r>
            <a:rPr lang="en-US" i="0" dirty="0">
              <a:latin typeface="Times New Roman" panose="02020603050405020304" pitchFamily="18" charset="0"/>
              <a:cs typeface="Times New Roman" panose="02020603050405020304" pitchFamily="18" charset="0"/>
            </a:rPr>
            <a:t>II </a:t>
          </a:r>
          <a:r>
            <a:rPr lang="ru-RU" i="0" dirty="0" err="1">
              <a:latin typeface="Times New Roman" panose="02020603050405020304" pitchFamily="18" charset="0"/>
              <a:cs typeface="Times New Roman" panose="02020603050405020304" pitchFamily="18" charset="0"/>
            </a:rPr>
            <a:t>жалпықазақ</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съезінде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сайланды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Съездің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күн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тәртібіндегі</a:t>
          </a:r>
          <a:r>
            <a:rPr lang="ru-RU" i="0" dirty="0">
              <a:latin typeface="Times New Roman" panose="02020603050405020304" pitchFamily="18" charset="0"/>
              <a:cs typeface="Times New Roman" panose="02020603050405020304" pitchFamily="18" charset="0"/>
            </a:rPr>
            <a:t> он </a:t>
          </a:r>
          <a:r>
            <a:rPr lang="ru-RU" i="0" dirty="0" err="1">
              <a:latin typeface="Times New Roman" panose="02020603050405020304" pitchFamily="18" charset="0"/>
              <a:cs typeface="Times New Roman" panose="02020603050405020304" pitchFamily="18" charset="0"/>
            </a:rPr>
            <a:t>мәселенің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ішіндегі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ең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маңыздылары</a:t>
          </a:r>
          <a:r>
            <a:rPr lang="ru-RU" i="0" dirty="0">
              <a:latin typeface="Times New Roman" panose="02020603050405020304" pitchFamily="18" charset="0"/>
              <a:cs typeface="Times New Roman" panose="02020603050405020304" pitchFamily="18" charset="0"/>
            </a:rPr>
            <a:t> Алаш </a:t>
          </a:r>
          <a:r>
            <a:rPr lang="ru-RU" i="0" dirty="0" err="1">
              <a:latin typeface="Times New Roman" panose="02020603050405020304" pitchFamily="18" charset="0"/>
              <a:cs typeface="Times New Roman" panose="02020603050405020304" pitchFamily="18" charset="0"/>
            </a:rPr>
            <a:t>автономиясын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құру</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және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оның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үкіметін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сайлау</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болды</a:t>
          </a:r>
          <a:r>
            <a:rPr lang="ru-RU" i="0"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47E2CB39-6AA0-4612-8E09-5E0184815744}" type="parTrans" cxnId="{53E670DF-F398-4C8A-B5CE-1F08BDB8F4B6}">
      <dgm:prSet/>
      <dgm:spPr/>
      <dgm:t>
        <a:bodyPr/>
        <a:lstStyle/>
        <a:p>
          <a:endParaRPr lang="en-US"/>
        </a:p>
      </dgm:t>
    </dgm:pt>
    <dgm:pt modelId="{7292118D-2AF8-4731-AAAE-FC6587218E46}" type="sibTrans" cxnId="{53E670DF-F398-4C8A-B5CE-1F08BDB8F4B6}">
      <dgm:prSet/>
      <dgm:spPr/>
      <dgm:t>
        <a:bodyPr/>
        <a:lstStyle/>
        <a:p>
          <a:endParaRPr lang="en-US"/>
        </a:p>
      </dgm:t>
    </dgm:pt>
    <dgm:pt modelId="{7686FFD5-9EC8-42F2-A16F-21D65D6F4D1F}" type="pres">
      <dgm:prSet presAssocID="{964DEC3A-CF5D-47C4-BA4B-CFBB9046F5B6}" presName="hierChild1" presStyleCnt="0">
        <dgm:presLayoutVars>
          <dgm:chPref val="1"/>
          <dgm:dir/>
          <dgm:animOne val="branch"/>
          <dgm:animLvl val="lvl"/>
          <dgm:resizeHandles/>
        </dgm:presLayoutVars>
      </dgm:prSet>
      <dgm:spPr/>
      <dgm:t>
        <a:bodyPr/>
        <a:lstStyle/>
        <a:p>
          <a:endParaRPr lang="ru-RU"/>
        </a:p>
      </dgm:t>
    </dgm:pt>
    <dgm:pt modelId="{76B72AE4-7C01-4BB6-AE83-216C88486C43}" type="pres">
      <dgm:prSet presAssocID="{78D599B4-5817-446D-AE70-209E8E2C292B}" presName="hierRoot1" presStyleCnt="0"/>
      <dgm:spPr/>
    </dgm:pt>
    <dgm:pt modelId="{889A50DC-975F-46DC-BC8C-51C244EEBA1C}" type="pres">
      <dgm:prSet presAssocID="{78D599B4-5817-446D-AE70-209E8E2C292B}" presName="composite" presStyleCnt="0"/>
      <dgm:spPr/>
    </dgm:pt>
    <dgm:pt modelId="{CE319E72-641D-4E97-9099-CE5CDF6144CE}" type="pres">
      <dgm:prSet presAssocID="{78D599B4-5817-446D-AE70-209E8E2C292B}" presName="background" presStyleLbl="node0" presStyleIdx="0" presStyleCnt="1"/>
      <dgm:spPr/>
    </dgm:pt>
    <dgm:pt modelId="{A3B9E841-6FF5-478A-AD4B-5AD84358F514}" type="pres">
      <dgm:prSet presAssocID="{78D599B4-5817-446D-AE70-209E8E2C292B}" presName="text" presStyleLbl="fgAcc0" presStyleIdx="0" presStyleCnt="1">
        <dgm:presLayoutVars>
          <dgm:chPref val="3"/>
        </dgm:presLayoutVars>
      </dgm:prSet>
      <dgm:spPr/>
      <dgm:t>
        <a:bodyPr/>
        <a:lstStyle/>
        <a:p>
          <a:endParaRPr lang="ru-RU"/>
        </a:p>
      </dgm:t>
    </dgm:pt>
    <dgm:pt modelId="{ED035880-F862-4B40-BB54-42906A2FE252}" type="pres">
      <dgm:prSet presAssocID="{78D599B4-5817-446D-AE70-209E8E2C292B}" presName="hierChild2" presStyleCnt="0"/>
      <dgm:spPr/>
    </dgm:pt>
  </dgm:ptLst>
  <dgm:cxnLst>
    <dgm:cxn modelId="{3892D3C5-6B7F-4C80-A6E2-95A787BA3418}" type="presOf" srcId="{78D599B4-5817-446D-AE70-209E8E2C292B}" destId="{A3B9E841-6FF5-478A-AD4B-5AD84358F514}" srcOrd="0" destOrd="0" presId="urn:microsoft.com/office/officeart/2005/8/layout/hierarchy1"/>
    <dgm:cxn modelId="{53E670DF-F398-4C8A-B5CE-1F08BDB8F4B6}" srcId="{964DEC3A-CF5D-47C4-BA4B-CFBB9046F5B6}" destId="{78D599B4-5817-446D-AE70-209E8E2C292B}" srcOrd="0" destOrd="0" parTransId="{47E2CB39-6AA0-4612-8E09-5E0184815744}" sibTransId="{7292118D-2AF8-4731-AAAE-FC6587218E46}"/>
    <dgm:cxn modelId="{131E619B-472A-4FD4-B245-962F85C510F1}" type="presOf" srcId="{964DEC3A-CF5D-47C4-BA4B-CFBB9046F5B6}" destId="{7686FFD5-9EC8-42F2-A16F-21D65D6F4D1F}" srcOrd="0" destOrd="0" presId="urn:microsoft.com/office/officeart/2005/8/layout/hierarchy1"/>
    <dgm:cxn modelId="{8A5248DE-9213-46B1-A25D-33B4B5F05A51}" type="presParOf" srcId="{7686FFD5-9EC8-42F2-A16F-21D65D6F4D1F}" destId="{76B72AE4-7C01-4BB6-AE83-216C88486C43}" srcOrd="0" destOrd="0" presId="urn:microsoft.com/office/officeart/2005/8/layout/hierarchy1"/>
    <dgm:cxn modelId="{F7A79470-11DB-4FF1-B6EB-3DDFA4DDB3E9}" type="presParOf" srcId="{76B72AE4-7C01-4BB6-AE83-216C88486C43}" destId="{889A50DC-975F-46DC-BC8C-51C244EEBA1C}" srcOrd="0" destOrd="0" presId="urn:microsoft.com/office/officeart/2005/8/layout/hierarchy1"/>
    <dgm:cxn modelId="{010E6B5F-BA56-42A3-A246-1AB51EC286B0}" type="presParOf" srcId="{889A50DC-975F-46DC-BC8C-51C244EEBA1C}" destId="{CE319E72-641D-4E97-9099-CE5CDF6144CE}" srcOrd="0" destOrd="0" presId="urn:microsoft.com/office/officeart/2005/8/layout/hierarchy1"/>
    <dgm:cxn modelId="{0DD757D6-0AD6-443F-9237-7B8D11CAA6AF}" type="presParOf" srcId="{889A50DC-975F-46DC-BC8C-51C244EEBA1C}" destId="{A3B9E841-6FF5-478A-AD4B-5AD84358F514}" srcOrd="1" destOrd="0" presId="urn:microsoft.com/office/officeart/2005/8/layout/hierarchy1"/>
    <dgm:cxn modelId="{060273B5-D3DE-44FD-B8E0-BFFB3E5E5153}" type="presParOf" srcId="{76B72AE4-7C01-4BB6-AE83-216C88486C43}" destId="{ED035880-F862-4B40-BB54-42906A2FE252}"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19E72-641D-4E97-9099-CE5CDF6144CE}">
      <dsp:nvSpPr>
        <dsp:cNvPr id="0" name=""/>
        <dsp:cNvSpPr/>
      </dsp:nvSpPr>
      <dsp:spPr>
        <a:xfrm>
          <a:off x="1898674" y="503"/>
          <a:ext cx="5223463" cy="331689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B9E841-6FF5-478A-AD4B-5AD84358F514}">
      <dsp:nvSpPr>
        <dsp:cNvPr id="0" name=""/>
        <dsp:cNvSpPr/>
      </dsp:nvSpPr>
      <dsp:spPr>
        <a:xfrm>
          <a:off x="2479059" y="551869"/>
          <a:ext cx="5223463" cy="331689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b="1" i="0" kern="1200" dirty="0">
              <a:latin typeface="Times New Roman" panose="02020603050405020304" pitchFamily="18" charset="0"/>
              <a:cs typeface="Times New Roman" panose="02020603050405020304" pitchFamily="18" charset="0"/>
            </a:rPr>
            <a:t>Алашорда – </a:t>
          </a:r>
          <a:r>
            <a:rPr lang="ru-RU" sz="2200" i="0" kern="1200" dirty="0">
              <a:latin typeface="Times New Roman" panose="02020603050405020304" pitchFamily="18" charset="0"/>
              <a:cs typeface="Times New Roman" panose="02020603050405020304" pitchFamily="18" charset="0"/>
            </a:rPr>
            <a:t>Алаш </a:t>
          </a:r>
          <a:r>
            <a:rPr lang="ru-RU" sz="2200" i="0" kern="1200" dirty="0" err="1">
              <a:latin typeface="Times New Roman" panose="02020603050405020304" pitchFamily="18" charset="0"/>
              <a:cs typeface="Times New Roman" panose="02020603050405020304" pitchFamily="18" charset="0"/>
            </a:rPr>
            <a:t>автономиясының</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үкіметі</a:t>
          </a:r>
          <a:r>
            <a:rPr lang="ru-RU" sz="2200" i="0" kern="1200" dirty="0">
              <a:latin typeface="Times New Roman" panose="02020603050405020304" pitchFamily="18" charset="0"/>
              <a:cs typeface="Times New Roman" panose="02020603050405020304" pitchFamily="18" charset="0"/>
            </a:rPr>
            <a:t> (1917 ж. </a:t>
          </a:r>
          <a:r>
            <a:rPr lang="ru-RU" sz="2200" i="0" kern="1200" dirty="0" err="1">
              <a:latin typeface="Times New Roman" panose="02020603050405020304" pitchFamily="18" charset="0"/>
              <a:cs typeface="Times New Roman" panose="02020603050405020304" pitchFamily="18" charset="0"/>
            </a:rPr>
            <a:t>желтоқсан</a:t>
          </a:r>
          <a:r>
            <a:rPr lang="ru-RU" sz="2200" i="0" kern="1200" dirty="0">
              <a:latin typeface="Times New Roman" panose="02020603050405020304" pitchFamily="18" charset="0"/>
              <a:cs typeface="Times New Roman" panose="02020603050405020304" pitchFamily="18" charset="0"/>
            </a:rPr>
            <a:t> – 1920ж.) Алаш (</a:t>
          </a:r>
          <a:r>
            <a:rPr lang="ru-RU" sz="2200" i="0" kern="1200" dirty="0" err="1">
              <a:latin typeface="Times New Roman" panose="02020603050405020304" pitchFamily="18" charset="0"/>
              <a:cs typeface="Times New Roman" panose="02020603050405020304" pitchFamily="18" charset="0"/>
            </a:rPr>
            <a:t>немесе</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Ұлт</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кеңесі</a:t>
          </a:r>
          <a:r>
            <a:rPr lang="ru-RU" sz="2200" i="0" kern="1200" dirty="0">
              <a:latin typeface="Times New Roman" panose="02020603050405020304" pitchFamily="18" charset="0"/>
              <a:cs typeface="Times New Roman" panose="02020603050405020304" pitchFamily="18" charset="0"/>
            </a:rPr>
            <a:t>) 1917 </a:t>
          </a:r>
          <a:r>
            <a:rPr lang="ru-RU" sz="2200" i="0" kern="1200" dirty="0" err="1">
              <a:latin typeface="Times New Roman" panose="02020603050405020304" pitchFamily="18" charset="0"/>
              <a:cs typeface="Times New Roman" panose="02020603050405020304" pitchFamily="18" charset="0"/>
            </a:rPr>
            <a:t>жылы</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желтоқсан</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айының</a:t>
          </a:r>
          <a:r>
            <a:rPr lang="ru-RU" sz="2200" i="0" kern="1200" dirty="0">
              <a:latin typeface="Times New Roman" panose="02020603050405020304" pitchFamily="18" charset="0"/>
              <a:cs typeface="Times New Roman" panose="02020603050405020304" pitchFamily="18" charset="0"/>
            </a:rPr>
            <a:t> 5-13 </a:t>
          </a:r>
          <a:r>
            <a:rPr lang="ru-RU" sz="2200" i="0" kern="1200" dirty="0" err="1">
              <a:latin typeface="Times New Roman" panose="02020603050405020304" pitchFamily="18" charset="0"/>
              <a:cs typeface="Times New Roman" panose="02020603050405020304" pitchFamily="18" charset="0"/>
            </a:rPr>
            <a:t>күндері</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Орынборда</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өткен</a:t>
          </a:r>
          <a:r>
            <a:rPr lang="ru-RU" sz="2200" i="0" kern="1200" dirty="0">
              <a:latin typeface="Times New Roman" panose="02020603050405020304" pitchFamily="18" charset="0"/>
              <a:cs typeface="Times New Roman" panose="02020603050405020304" pitchFamily="18" charset="0"/>
            </a:rPr>
            <a:t> </a:t>
          </a:r>
          <a:r>
            <a:rPr lang="en-US" sz="2200" i="0" kern="1200" dirty="0">
              <a:latin typeface="Times New Roman" panose="02020603050405020304" pitchFamily="18" charset="0"/>
              <a:cs typeface="Times New Roman" panose="02020603050405020304" pitchFamily="18" charset="0"/>
            </a:rPr>
            <a:t>II </a:t>
          </a:r>
          <a:r>
            <a:rPr lang="ru-RU" sz="2200" i="0" kern="1200" dirty="0" err="1">
              <a:latin typeface="Times New Roman" panose="02020603050405020304" pitchFamily="18" charset="0"/>
              <a:cs typeface="Times New Roman" panose="02020603050405020304" pitchFamily="18" charset="0"/>
            </a:rPr>
            <a:t>жалпықазақ</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съезінде</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сайланды</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Съездің</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күн</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тәртібіндегі</a:t>
          </a:r>
          <a:r>
            <a:rPr lang="ru-RU" sz="2200" i="0" kern="1200" dirty="0">
              <a:latin typeface="Times New Roman" panose="02020603050405020304" pitchFamily="18" charset="0"/>
              <a:cs typeface="Times New Roman" panose="02020603050405020304" pitchFamily="18" charset="0"/>
            </a:rPr>
            <a:t> он </a:t>
          </a:r>
          <a:r>
            <a:rPr lang="ru-RU" sz="2200" i="0" kern="1200" dirty="0" err="1">
              <a:latin typeface="Times New Roman" panose="02020603050405020304" pitchFamily="18" charset="0"/>
              <a:cs typeface="Times New Roman" panose="02020603050405020304" pitchFamily="18" charset="0"/>
            </a:rPr>
            <a:t>мәселенің</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ішіндегі</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ең</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маңыздылары</a:t>
          </a:r>
          <a:r>
            <a:rPr lang="ru-RU" sz="2200" i="0" kern="1200" dirty="0">
              <a:latin typeface="Times New Roman" panose="02020603050405020304" pitchFamily="18" charset="0"/>
              <a:cs typeface="Times New Roman" panose="02020603050405020304" pitchFamily="18" charset="0"/>
            </a:rPr>
            <a:t> Алаш </a:t>
          </a:r>
          <a:r>
            <a:rPr lang="ru-RU" sz="2200" i="0" kern="1200" dirty="0" err="1">
              <a:latin typeface="Times New Roman" panose="02020603050405020304" pitchFamily="18" charset="0"/>
              <a:cs typeface="Times New Roman" panose="02020603050405020304" pitchFamily="18" charset="0"/>
            </a:rPr>
            <a:t>автономиясын</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құру</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және</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оның</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үкіметін</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сайлау</a:t>
          </a:r>
          <a:r>
            <a:rPr lang="ru-RU" sz="2200" i="0" kern="1200" dirty="0">
              <a:latin typeface="Times New Roman" panose="02020603050405020304" pitchFamily="18" charset="0"/>
              <a:cs typeface="Times New Roman" panose="02020603050405020304" pitchFamily="18" charset="0"/>
            </a:rPr>
            <a:t> </a:t>
          </a:r>
          <a:r>
            <a:rPr lang="ru-RU" sz="2200" i="0" kern="1200" dirty="0" err="1">
              <a:latin typeface="Times New Roman" panose="02020603050405020304" pitchFamily="18" charset="0"/>
              <a:cs typeface="Times New Roman" panose="02020603050405020304" pitchFamily="18" charset="0"/>
            </a:rPr>
            <a:t>болды</a:t>
          </a:r>
          <a:r>
            <a:rPr lang="ru-RU" sz="2200" i="0" kern="1200" dirty="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dsp:txBody>
      <dsp:txXfrm>
        <a:off x="2576208" y="649018"/>
        <a:ext cx="5029165" cy="312260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a:xfrm>
            <a:off x="2692397" y="5037663"/>
            <a:ext cx="5214635" cy="279400"/>
          </a:xfrm>
        </p:spPr>
        <p:txBody>
          <a:bodyPr/>
          <a:lstStyle/>
          <a:p>
            <a:endParaRPr lang="ru-KZ"/>
          </a:p>
        </p:txBody>
      </p:sp>
      <p:sp>
        <p:nvSpPr>
          <p:cNvPr id="6" name="Slide Number Placeholder 5"/>
          <p:cNvSpPr>
            <a:spLocks noGrp="1"/>
          </p:cNvSpPr>
          <p:nvPr>
            <p:ph type="sldNum" sz="quarter" idx="12"/>
          </p:nvPr>
        </p:nvSpPr>
        <p:spPr>
          <a:xfrm>
            <a:off x="8956900" y="5037663"/>
            <a:ext cx="551167" cy="279400"/>
          </a:xfrm>
        </p:spPr>
        <p:txBody>
          <a:bodyPr/>
          <a:lstStyle/>
          <a:p>
            <a:fld id="{BC83367B-9726-4EC1-8CA2-F1998197B43E}" type="slidenum">
              <a:rPr lang="ru-KZ" smtClean="0"/>
              <a:t>‹#›</a:t>
            </a:fld>
            <a:endParaRPr lang="ru-KZ"/>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3593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193837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5737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8575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213246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5292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2291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3761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742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4219364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853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23527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1C288F8-EFB8-40ED-A886-E350059FA6F0}" type="datetimeFigureOut">
              <a:rPr lang="ru-KZ" smtClean="0"/>
              <a:t>07.11.2025</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BC83367B-9726-4EC1-8CA2-F1998197B43E}" type="slidenum">
              <a:rPr lang="ru-KZ" smtClean="0"/>
              <a:t>‹#›</a:t>
            </a:fld>
            <a:endParaRPr lang="ru-KZ"/>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14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1C288F8-EFB8-40ED-A886-E350059FA6F0}" type="datetimeFigureOut">
              <a:rPr lang="ru-KZ" smtClean="0"/>
              <a:t>07.11.2025</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9402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288F8-EFB8-40ED-A886-E350059FA6F0}" type="datetimeFigureOut">
              <a:rPr lang="ru-KZ" smtClean="0"/>
              <a:t>07.11.2025</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31751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944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309430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1C288F8-EFB8-40ED-A886-E350059FA6F0}" type="datetimeFigureOut">
              <a:rPr lang="ru-KZ" smtClean="0"/>
              <a:t>07.11.2025</a:t>
            </a:fld>
            <a:endParaRPr lang="ru-KZ"/>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KZ"/>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83367B-9726-4EC1-8CA2-F1998197B43E}" type="slidenum">
              <a:rPr lang="ru-KZ" smtClean="0"/>
              <a:t>‹#›</a:t>
            </a:fld>
            <a:endParaRPr lang="ru-KZ"/>
          </a:p>
        </p:txBody>
      </p:sp>
    </p:spTree>
    <p:extLst>
      <p:ext uri="{BB962C8B-B14F-4D97-AF65-F5344CB8AC3E}">
        <p14:creationId xmlns:p14="http://schemas.microsoft.com/office/powerpoint/2010/main" val="1996995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xmlns="" id="{53EDA46E-AECC-43B8-B54F-FA6E4C0C65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9A789037-2F02-4B13-8573-CB800A968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1795" y="576916"/>
            <a:ext cx="3992501" cy="5734983"/>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567B4C5E-A726-4AC9-9254-E81F0698BD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4673" y="742355"/>
            <a:ext cx="3666744" cy="5404104"/>
          </a:xfrm>
          <a:prstGeom prst="rect">
            <a:avLst/>
          </a:prstGeom>
          <a:noFill/>
          <a:ln w="15875">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Заголовок 1">
            <a:extLst>
              <a:ext uri="{FF2B5EF4-FFF2-40B4-BE49-F238E27FC236}">
                <a16:creationId xmlns:a16="http://schemas.microsoft.com/office/drawing/2014/main" xmlns="" id="{CDEB0AD9-7AAE-4DF9-4B7F-B44BF52EBCB4}"/>
              </a:ext>
            </a:extLst>
          </p:cNvPr>
          <p:cNvSpPr>
            <a:spLocks noGrp="1"/>
          </p:cNvSpPr>
          <p:nvPr>
            <p:ph type="ctrTitle"/>
          </p:nvPr>
        </p:nvSpPr>
        <p:spPr>
          <a:xfrm>
            <a:off x="1130207" y="1385822"/>
            <a:ext cx="3055676" cy="2876305"/>
          </a:xfrm>
          <a:ln w="57150">
            <a:solidFill>
              <a:schemeClr val="accent1"/>
            </a:solidFill>
          </a:ln>
        </p:spPr>
        <p:txBody>
          <a:bodyPr>
            <a:normAutofit/>
          </a:bodyPr>
          <a:lstStyle/>
          <a:p>
            <a:pPr>
              <a:lnSpc>
                <a:spcPct val="90000"/>
              </a:lnSpc>
            </a:pPr>
            <a:r>
              <a:rPr lang="ru-RU" sz="2200" b="1" dirty="0" smtClean="0">
                <a:solidFill>
                  <a:schemeClr val="bg1"/>
                </a:solidFill>
                <a:latin typeface="Times New Roman" panose="02020603050405020304" pitchFamily="18" charset="0"/>
                <a:cs typeface="Times New Roman" panose="02020603050405020304" pitchFamily="18" charset="0"/>
              </a:rPr>
              <a:t>11</a:t>
            </a:r>
            <a:r>
              <a:rPr lang="ru-RU" sz="2200" b="1" dirty="0" smtClean="0">
                <a:solidFill>
                  <a:schemeClr val="bg1"/>
                </a:solidFill>
                <a:latin typeface="Times New Roman" panose="02020603050405020304" pitchFamily="18" charset="0"/>
                <a:cs typeface="Times New Roman" panose="02020603050405020304" pitchFamily="18" charset="0"/>
              </a:rPr>
              <a:t> </a:t>
            </a:r>
            <a:r>
              <a:rPr lang="ru-RU" sz="2200" b="1" dirty="0">
                <a:solidFill>
                  <a:schemeClr val="bg1"/>
                </a:solidFill>
                <a:latin typeface="Times New Roman" panose="02020603050405020304" pitchFamily="18" charset="0"/>
                <a:cs typeface="Times New Roman" panose="02020603050405020304" pitchFamily="18" charset="0"/>
              </a:rPr>
              <a:t>ДӘРІС </a:t>
            </a:r>
            <a:br>
              <a:rPr lang="ru-RU" sz="2200" b="1" dirty="0">
                <a:solidFill>
                  <a:schemeClr val="bg1"/>
                </a:solidFill>
                <a:latin typeface="Times New Roman" panose="02020603050405020304" pitchFamily="18" charset="0"/>
                <a:cs typeface="Times New Roman" panose="02020603050405020304" pitchFamily="18" charset="0"/>
              </a:rPr>
            </a:br>
            <a:r>
              <a:rPr lang="ru-RU" sz="2200" b="1" dirty="0">
                <a:solidFill>
                  <a:schemeClr val="bg1"/>
                </a:solidFill>
                <a:latin typeface="Times New Roman" panose="02020603050405020304" pitchFamily="18" charset="0"/>
                <a:cs typeface="Times New Roman" panose="02020603050405020304" pitchFamily="18" charset="0"/>
              </a:rPr>
              <a:t>ТАҚЫРЫБЫ:</a:t>
            </a:r>
            <a:br>
              <a:rPr lang="ru-RU" sz="2200" b="1" dirty="0">
                <a:solidFill>
                  <a:schemeClr val="bg1"/>
                </a:solidFill>
                <a:latin typeface="Times New Roman" panose="02020603050405020304" pitchFamily="18" charset="0"/>
                <a:cs typeface="Times New Roman" panose="02020603050405020304" pitchFamily="18" charset="0"/>
              </a:rPr>
            </a:br>
            <a:r>
              <a:rPr lang="ru-RU" sz="2200" b="1" dirty="0">
                <a:solidFill>
                  <a:schemeClr val="bg1"/>
                </a:solidFill>
                <a:latin typeface="Times New Roman" panose="02020603050405020304" pitchFamily="18" charset="0"/>
                <a:cs typeface="Times New Roman" panose="02020603050405020304" pitchFamily="18" charset="0"/>
              </a:rPr>
              <a:t>Алаш </a:t>
            </a:r>
            <a:r>
              <a:rPr lang="ru-RU" sz="2200" b="1" dirty="0" err="1">
                <a:solidFill>
                  <a:schemeClr val="bg1"/>
                </a:solidFill>
                <a:latin typeface="Times New Roman" panose="02020603050405020304" pitchFamily="18" charset="0"/>
                <a:cs typeface="Times New Roman" panose="02020603050405020304" pitchFamily="18" charset="0"/>
              </a:rPr>
              <a:t>партиясы</a:t>
            </a:r>
            <a:r>
              <a:rPr lang="ru-RU" sz="2200" b="1" dirty="0">
                <a:solidFill>
                  <a:schemeClr val="bg1"/>
                </a:solidFill>
                <a:latin typeface="Times New Roman" panose="02020603050405020304" pitchFamily="18" charset="0"/>
                <a:cs typeface="Times New Roman" panose="02020603050405020304" pitchFamily="18" charset="0"/>
              </a:rPr>
              <a:t> мен </a:t>
            </a:r>
            <a:r>
              <a:rPr lang="ru-RU" sz="2200" b="1" dirty="0" err="1">
                <a:solidFill>
                  <a:schemeClr val="bg1"/>
                </a:solidFill>
                <a:latin typeface="Times New Roman" panose="02020603050405020304" pitchFamily="18" charset="0"/>
                <a:cs typeface="Times New Roman" panose="02020603050405020304" pitchFamily="18" charset="0"/>
              </a:rPr>
              <a:t>Алашорда</a:t>
            </a:r>
            <a:r>
              <a:rPr lang="ru-RU" sz="2200" b="1" dirty="0">
                <a:solidFill>
                  <a:schemeClr val="bg1"/>
                </a:solidFill>
                <a:latin typeface="Times New Roman" panose="02020603050405020304" pitchFamily="18" charset="0"/>
                <a:cs typeface="Times New Roman" panose="02020603050405020304" pitchFamily="18" charset="0"/>
              </a:rPr>
              <a:t>. </a:t>
            </a:r>
            <a:r>
              <a:rPr lang="ru-RU" sz="2200" b="1" dirty="0" err="1">
                <a:solidFill>
                  <a:schemeClr val="bg1"/>
                </a:solidFill>
                <a:latin typeface="Times New Roman" panose="02020603050405020304" pitchFamily="18" charset="0"/>
                <a:cs typeface="Times New Roman" panose="02020603050405020304" pitchFamily="18" charset="0"/>
              </a:rPr>
              <a:t>Қазан</a:t>
            </a:r>
            <a:r>
              <a:rPr lang="ru-RU" sz="2200" b="1" dirty="0">
                <a:solidFill>
                  <a:schemeClr val="bg1"/>
                </a:solidFill>
                <a:latin typeface="Times New Roman" panose="02020603050405020304" pitchFamily="18" charset="0"/>
                <a:cs typeface="Times New Roman" panose="02020603050405020304" pitchFamily="18" charset="0"/>
              </a:rPr>
              <a:t> (1917 ж.) </a:t>
            </a:r>
            <a:r>
              <a:rPr lang="ru-RU" sz="2200" b="1" dirty="0" err="1">
                <a:solidFill>
                  <a:schemeClr val="bg1"/>
                </a:solidFill>
                <a:latin typeface="Times New Roman" panose="02020603050405020304" pitchFamily="18" charset="0"/>
                <a:cs typeface="Times New Roman" panose="02020603050405020304" pitchFamily="18" charset="0"/>
              </a:rPr>
              <a:t>төңкерісінің</a:t>
            </a:r>
            <a:r>
              <a:rPr lang="ru-RU" sz="2200" b="1" dirty="0">
                <a:solidFill>
                  <a:schemeClr val="bg1"/>
                </a:solidFill>
                <a:latin typeface="Times New Roman" panose="02020603050405020304" pitchFamily="18" charset="0"/>
                <a:cs typeface="Times New Roman" panose="02020603050405020304" pitchFamily="18" charset="0"/>
              </a:rPr>
              <a:t> </a:t>
            </a:r>
            <a:r>
              <a:rPr lang="ru-RU" sz="2200" b="1" dirty="0" err="1">
                <a:solidFill>
                  <a:schemeClr val="bg1"/>
                </a:solidFill>
                <a:latin typeface="Times New Roman" panose="02020603050405020304" pitchFamily="18" charset="0"/>
                <a:cs typeface="Times New Roman" panose="02020603050405020304" pitchFamily="18" charset="0"/>
              </a:rPr>
              <a:t>кейінгі</a:t>
            </a:r>
            <a:r>
              <a:rPr lang="ru-RU" sz="2200" b="1" dirty="0">
                <a:solidFill>
                  <a:schemeClr val="bg1"/>
                </a:solidFill>
                <a:latin typeface="Times New Roman" panose="02020603050405020304" pitchFamily="18" charset="0"/>
                <a:cs typeface="Times New Roman" panose="02020603050405020304" pitchFamily="18" charset="0"/>
              </a:rPr>
              <a:t> </a:t>
            </a:r>
            <a:r>
              <a:rPr lang="ru-RU" sz="2200" b="1" dirty="0" err="1">
                <a:solidFill>
                  <a:schemeClr val="bg1"/>
                </a:solidFill>
                <a:latin typeface="Times New Roman" panose="02020603050405020304" pitchFamily="18" charset="0"/>
                <a:cs typeface="Times New Roman" panose="02020603050405020304" pitchFamily="18" charset="0"/>
              </a:rPr>
              <a:t>кезеңде</a:t>
            </a:r>
            <a:r>
              <a:rPr lang="kk-KZ" sz="2200" dirty="0">
                <a:solidFill>
                  <a:schemeClr val="bg1"/>
                </a:solidFill>
              </a:rPr>
              <a:t/>
            </a:r>
            <a:br>
              <a:rPr lang="kk-KZ" sz="2200" dirty="0">
                <a:solidFill>
                  <a:schemeClr val="bg1"/>
                </a:solidFill>
              </a:rPr>
            </a:br>
            <a:endParaRPr lang="ru-KZ" sz="2200" dirty="0">
              <a:solidFill>
                <a:schemeClr val="bg1"/>
              </a:solidFill>
            </a:endParaRPr>
          </a:p>
        </p:txBody>
      </p:sp>
      <p:cxnSp>
        <p:nvCxnSpPr>
          <p:cNvPr id="13" name="Straight Connector 12">
            <a:extLst>
              <a:ext uri="{FF2B5EF4-FFF2-40B4-BE49-F238E27FC236}">
                <a16:creationId xmlns:a16="http://schemas.microsoft.com/office/drawing/2014/main" xmlns="" id="{47F9D90F-7118-49FD-9E75-223103DD93B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76971" y="4397593"/>
            <a:ext cx="2762149"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833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12B819D-CC31-407E-85A4-38D86944A0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1433B347-AE1B-487E-9813-FC88C0DD71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4662" y="469900"/>
            <a:ext cx="11239500"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contourW="12700">
            <a:bevelT w="6350" h="6350"/>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7FE02B2F-D95A-47B1-8DA1-163D342608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cxnSp>
        <p:nvCxnSpPr>
          <p:cNvPr id="14" name="Straight Connector 13">
            <a:extLst>
              <a:ext uri="{FF2B5EF4-FFF2-40B4-BE49-F238E27FC236}">
                <a16:creationId xmlns:a16="http://schemas.microsoft.com/office/drawing/2014/main" xmlns="" id="{ED867580-55A6-4E67-A38E-4D1E3D4FBAF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83042" y="2400639"/>
            <a:ext cx="9273858"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xmlns="" id="{4A78CFCB-E134-D3D7-D39E-60A0E570E619}"/>
              </a:ext>
            </a:extLst>
          </p:cNvPr>
          <p:cNvSpPr>
            <a:spLocks noGrp="1"/>
          </p:cNvSpPr>
          <p:nvPr>
            <p:ph idx="1"/>
          </p:nvPr>
        </p:nvSpPr>
        <p:spPr>
          <a:xfrm>
            <a:off x="1295401" y="2556932"/>
            <a:ext cx="9601196" cy="3318936"/>
          </a:xfrm>
        </p:spPr>
        <p:txBody>
          <a:bodyPr>
            <a:normAutofit/>
          </a:bodyPr>
          <a:lstStyle/>
          <a:p>
            <a:pPr>
              <a:lnSpc>
                <a:spcPct val="90000"/>
              </a:lnSpc>
            </a:pPr>
            <a:r>
              <a:rPr lang="ru-RU" sz="1300">
                <a:solidFill>
                  <a:schemeClr val="bg1"/>
                </a:solidFill>
                <a:latin typeface="Times New Roman" panose="02020603050405020304" pitchFamily="18" charset="0"/>
                <a:cs typeface="Times New Roman" panose="02020603050405020304" pitchFamily="18" charset="0"/>
              </a:rPr>
              <a:t>Ахмет Байтұрсыновтың ұсынысымен 1919 жылдың екінші жартысында Батыс Алашорда мен Казревком арасында келіссөздер жүргізу м</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селесі қаралды. </a:t>
            </a:r>
          </a:p>
          <a:p>
            <a:pPr>
              <a:lnSpc>
                <a:spcPct val="90000"/>
              </a:lnSpc>
            </a:pPr>
            <a:r>
              <a:rPr lang="ru-RU" sz="1300">
                <a:solidFill>
                  <a:schemeClr val="bg1"/>
                </a:solidFill>
                <a:latin typeface="Times New Roman" panose="02020603050405020304" pitchFamily="18" charset="0"/>
                <a:cs typeface="Times New Roman" panose="02020603050405020304" pitchFamily="18" charset="0"/>
              </a:rPr>
              <a:t>Сол жылдың желтоқсан айында Қазревком өкілдері Жаһанша ж</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не Халел Досмұхамедовтармен келіссөздер жүргізуге келеді. Бірақ бұл келіссөздер барысында Алашорда үкіметі Қазревком тарапынан қойылған ұсыныстарға келіспегендіктен нақты жауап қайтармаған. </a:t>
            </a:r>
          </a:p>
          <a:p>
            <a:pPr>
              <a:lnSpc>
                <a:spcPct val="90000"/>
              </a:lnSpc>
            </a:pPr>
            <a:r>
              <a:rPr lang="ru-RU" sz="1300">
                <a:solidFill>
                  <a:schemeClr val="bg1"/>
                </a:solidFill>
                <a:latin typeface="Times New Roman" panose="02020603050405020304" pitchFamily="18" charset="0"/>
                <a:cs typeface="Times New Roman" panose="02020603050405020304" pitchFamily="18" charset="0"/>
              </a:rPr>
              <a:t>Дегенмен Азамат соғысы кезінде өздерінің басты саяси қарсыласы санағанымен Алашорда басшылығы Ресейдегі ж</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не Қазақстандағы саяси жағдайды ескере келе Кеңес өкіметімен ымыраға баруға м</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жбүр болды.</a:t>
            </a:r>
          </a:p>
          <a:p>
            <a:pPr>
              <a:lnSpc>
                <a:spcPct val="90000"/>
              </a:lnSpc>
            </a:pPr>
            <a:r>
              <a:rPr lang="ru-RU" sz="1300">
                <a:solidFill>
                  <a:schemeClr val="bg1"/>
                </a:solidFill>
                <a:latin typeface="Times New Roman" panose="02020603050405020304" pitchFamily="18" charset="0"/>
                <a:cs typeface="Times New Roman" panose="02020603050405020304" pitchFamily="18" charset="0"/>
              </a:rPr>
              <a:t>Алаш автономиясы басшылары </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рқашан екі лагерге бөлініп соғысып жатқан Ресейдің азамат соғысына қазақ азаматтарын қосып құрбан етуден барынша сақтанып, ұлт мүддесін қорғап </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рекет жасады. </a:t>
            </a:r>
          </a:p>
          <a:p>
            <a:pPr>
              <a:lnSpc>
                <a:spcPct val="90000"/>
              </a:lnSpc>
            </a:pPr>
            <a:r>
              <a:rPr lang="ru-RU" sz="1300">
                <a:solidFill>
                  <a:schemeClr val="bg1"/>
                </a:solidFill>
                <a:latin typeface="Times New Roman" panose="02020603050405020304" pitchFamily="18" charset="0"/>
                <a:cs typeface="Times New Roman" panose="02020603050405020304" pitchFamily="18" charset="0"/>
              </a:rPr>
              <a:t>М</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селен, 1918 жылы қарашада Қызыл Армиямен соғыстарда жеңіліске ұшыраған, ақгвардияшыл күштердің қатарындағы Орал казактары Алашордадан </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скерге қазақ жігіттерін беруді талап еткенде, Алаш жігіттері тек өз жерін қорғауға ғана ант бергендігін алға тартып Алаш басшылары одан бас тартады. Алашорда басшылары сыртқы күштермен қатынастарында қазақ өлкесін автономиялы басқаруға күш қол данбай, қан төгіссіз, конституциялық жолмен, саяси күрес </a:t>
            </a:r>
            <a:r>
              <a:rPr lang="en-US" sz="1300">
                <a:solidFill>
                  <a:schemeClr val="bg1"/>
                </a:solidFill>
                <a:latin typeface="Times New Roman" panose="02020603050405020304" pitchFamily="18" charset="0"/>
                <a:cs typeface="Times New Roman" panose="02020603050405020304" pitchFamily="18" charset="0"/>
              </a:rPr>
              <a:t>ə</a:t>
            </a:r>
            <a:r>
              <a:rPr lang="ru-RU" sz="1300">
                <a:solidFill>
                  <a:schemeClr val="bg1"/>
                </a:solidFill>
                <a:latin typeface="Times New Roman" panose="02020603050405020304" pitchFamily="18" charset="0"/>
                <a:cs typeface="Times New Roman" panose="02020603050405020304" pitchFamily="18" charset="0"/>
              </a:rPr>
              <a:t>дісі арқылы же ту ді мақсат етті.</a:t>
            </a:r>
            <a:endParaRPr lang="ru-KZ" sz="13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8852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52723366-C73B-4ED6-ADEF-29911C6BC5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847A4152-8E41-4D1C-B88C-57C5C430A6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631" y="484632"/>
            <a:ext cx="11222737"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999F76F5-72D4-4814-9169-8F535AEEB8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50747" y="648377"/>
            <a:ext cx="10890504"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4" name="Rectangle 13">
            <a:extLst>
              <a:ext uri="{FF2B5EF4-FFF2-40B4-BE49-F238E27FC236}">
                <a16:creationId xmlns:a16="http://schemas.microsoft.com/office/drawing/2014/main" xmlns="" id="{C6202988-4466-42C5-B33A-AFABF051B4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286000"/>
            <a:ext cx="12192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CE636712-B79E-0B78-2FAD-91EE136C53A2}"/>
              </a:ext>
            </a:extLst>
          </p:cNvPr>
          <p:cNvSpPr>
            <a:spLocks noGrp="1"/>
          </p:cNvSpPr>
          <p:nvPr>
            <p:ph idx="1"/>
          </p:nvPr>
        </p:nvSpPr>
        <p:spPr>
          <a:xfrm>
            <a:off x="1295401" y="2612256"/>
            <a:ext cx="9601196" cy="3263612"/>
          </a:xfrm>
        </p:spPr>
        <p:txBody>
          <a:bodyPr>
            <a:normAutofit/>
          </a:bodyPr>
          <a:lstStyle/>
          <a:p>
            <a:pPr>
              <a:lnSpc>
                <a:spcPct val="90000"/>
              </a:lnSpc>
            </a:pPr>
            <a:r>
              <a:rPr lang="ru-RU" sz="1700" err="1">
                <a:latin typeface="Times New Roman" panose="02020603050405020304" pitchFamily="18" charset="0"/>
                <a:cs typeface="Times New Roman" panose="02020603050405020304" pitchFamily="18" charset="0"/>
              </a:rPr>
              <a:t>Сонымен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қатар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большевиктік</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күштермен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ақгвардияшылармен</a:t>
            </a:r>
            <a:r>
              <a:rPr lang="ru-RU" sz="1700">
                <a:latin typeface="Times New Roman" panose="02020603050405020304" pitchFamily="18" charset="0"/>
                <a:cs typeface="Times New Roman" panose="02020603050405020304" pitchFamily="18" charset="0"/>
              </a:rPr>
              <a:t> ж</a:t>
            </a:r>
            <a:r>
              <a:rPr lang="en-US" sz="1700">
                <a:latin typeface="Times New Roman" panose="02020603050405020304" pitchFamily="18" charset="0"/>
                <a:cs typeface="Times New Roman" panose="02020603050405020304" pitchFamily="18" charset="0"/>
              </a:rPr>
              <a:t>ə</a:t>
            </a:r>
            <a:r>
              <a:rPr lang="ru-RU" sz="1700">
                <a:latin typeface="Times New Roman" panose="02020603050405020304" pitchFamily="18" charset="0"/>
                <a:cs typeface="Times New Roman" panose="02020603050405020304" pitchFamily="18" charset="0"/>
              </a:rPr>
              <a:t>не </a:t>
            </a:r>
            <a:r>
              <a:rPr lang="ru-RU" sz="1700" err="1">
                <a:latin typeface="Times New Roman" panose="02020603050405020304" pitchFamily="18" charset="0"/>
                <a:cs typeface="Times New Roman" panose="02020603050405020304" pitchFamily="18" charset="0"/>
              </a:rPr>
              <a:t>Ресейдің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Қазақ</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елімен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шекаралас</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аймақтарындағы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сол</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кездерде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құрылып</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шамалы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уақыт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өмір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сүрген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үкіметтермен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уақытша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ымыраға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келгенде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ұлттың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мүддесін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қорғай</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отырып</a:t>
            </a:r>
            <a:r>
              <a:rPr lang="ru-RU" sz="1700">
                <a:latin typeface="Times New Roman" panose="02020603050405020304" pitchFamily="18" charset="0"/>
                <a:cs typeface="Times New Roman" panose="02020603050405020304" pitchFamily="18" charset="0"/>
              </a:rPr>
              <a:t>, т</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уелсіз</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саясат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жүргізуге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ұмтылды</a:t>
            </a:r>
            <a:r>
              <a:rPr lang="ru-RU" sz="1700">
                <a:latin typeface="Times New Roman" panose="02020603050405020304" pitchFamily="18" charset="0"/>
                <a:cs typeface="Times New Roman" panose="02020603050405020304" pitchFamily="18" charset="0"/>
              </a:rPr>
              <a:t>.</a:t>
            </a:r>
          </a:p>
          <a:p>
            <a:pPr>
              <a:lnSpc>
                <a:spcPct val="90000"/>
              </a:lnSpc>
            </a:pPr>
            <a:r>
              <a:rPr lang="ru-RU" sz="1700">
                <a:latin typeface="Times New Roman" panose="02020603050405020304" pitchFamily="18" charset="0"/>
                <a:cs typeface="Times New Roman" panose="02020603050405020304" pitchFamily="18" charset="0"/>
              </a:rPr>
              <a:t>Алаш </a:t>
            </a:r>
            <a:r>
              <a:rPr lang="ru-RU" sz="1700" err="1">
                <a:latin typeface="Times New Roman" panose="02020603050405020304" pitchFamily="18" charset="0"/>
                <a:cs typeface="Times New Roman" panose="02020603050405020304" pitchFamily="18" charset="0"/>
              </a:rPr>
              <a:t>көсемдері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Ресейдегі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алапат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азамат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соғысы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жағдайында</a:t>
            </a:r>
            <a:r>
              <a:rPr lang="ru-RU" sz="1700">
                <a:latin typeface="Times New Roman" panose="02020603050405020304" pitchFamily="18" charset="0"/>
                <a:cs typeface="Times New Roman" panose="02020603050405020304" pitchFamily="18" charset="0"/>
              </a:rPr>
              <a:t> сан </a:t>
            </a:r>
            <a:r>
              <a:rPr lang="ru-RU" sz="1700" err="1">
                <a:latin typeface="Times New Roman" panose="02020603050405020304" pitchFamily="18" charset="0"/>
                <a:cs typeface="Times New Roman" panose="02020603050405020304" pitchFamily="18" charset="0"/>
              </a:rPr>
              <a:t>түрлі</a:t>
            </a:r>
            <a:r>
              <a:rPr lang="ru-RU" sz="1700">
                <a:latin typeface="Times New Roman" panose="02020603050405020304" pitchFamily="18" charset="0"/>
                <a:cs typeface="Times New Roman" panose="02020603050405020304" pitchFamily="18" charset="0"/>
              </a:rPr>
              <a:t> </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діс</a:t>
            </a:r>
            <a:r>
              <a:rPr lang="ru-RU" sz="1700">
                <a:latin typeface="Times New Roman" panose="02020603050405020304" pitchFamily="18" charset="0"/>
                <a:cs typeface="Times New Roman" panose="02020603050405020304" pitchFamily="18" charset="0"/>
              </a:rPr>
              <a:t> т</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сілдер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қолданып</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кейінгі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толқын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қайраткерлерге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мемлекет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басқару</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ісінде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соның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ішінде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сыртқы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қатынастар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саласында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ұлт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кадрларына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ұлт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мүддесін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қорғаудың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үлгі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өнегесін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алғашқы</a:t>
            </a:r>
            <a:r>
              <a:rPr lang="ru-RU" sz="1700">
                <a:latin typeface="Times New Roman" panose="02020603050405020304" pitchFamily="18" charset="0"/>
                <a:cs typeface="Times New Roman" panose="02020603050405020304" pitchFamily="18" charset="0"/>
              </a:rPr>
              <a:t> т</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жірибесін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көрсетіп</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кетті</a:t>
            </a:r>
            <a:r>
              <a:rPr lang="ru-RU" sz="1700">
                <a:latin typeface="Times New Roman" panose="02020603050405020304" pitchFamily="18" charset="0"/>
                <a:cs typeface="Times New Roman" panose="02020603050405020304" pitchFamily="18" charset="0"/>
              </a:rPr>
              <a:t>.</a:t>
            </a:r>
          </a:p>
          <a:p>
            <a:pPr>
              <a:lnSpc>
                <a:spcPct val="90000"/>
              </a:lnSpc>
            </a:pPr>
            <a:r>
              <a:rPr lang="ru-RU" sz="1700">
                <a:latin typeface="Times New Roman" panose="02020603050405020304" pitchFamily="18" charset="0"/>
                <a:cs typeface="Times New Roman" panose="02020603050405020304" pitchFamily="18" charset="0"/>
              </a:rPr>
              <a:t>Сол </a:t>
            </a:r>
            <a:r>
              <a:rPr lang="ru-RU" sz="1700" err="1">
                <a:latin typeface="Times New Roman" panose="02020603050405020304" pitchFamily="18" charset="0"/>
                <a:cs typeface="Times New Roman" panose="02020603050405020304" pitchFamily="18" charset="0"/>
              </a:rPr>
              <a:t>заманға</a:t>
            </a:r>
            <a:r>
              <a:rPr lang="ru-RU" sz="1700">
                <a:latin typeface="Times New Roman" panose="02020603050405020304" pitchFamily="18" charset="0"/>
                <a:cs typeface="Times New Roman" panose="02020603050405020304" pitchFamily="18" charset="0"/>
              </a:rPr>
              <a:t> сай </a:t>
            </a:r>
            <a:r>
              <a:rPr lang="ru-RU" sz="1700" err="1">
                <a:latin typeface="Times New Roman" panose="02020603050405020304" pitchFamily="18" charset="0"/>
                <a:cs typeface="Times New Roman" panose="02020603050405020304" pitchFamily="18" charset="0"/>
              </a:rPr>
              <a:t>толыққанды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мемлекеттік</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басқару</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жүйесі</a:t>
            </a:r>
            <a:r>
              <a:rPr lang="ru-RU" sz="1700">
                <a:latin typeface="Times New Roman" panose="02020603050405020304" pitchFamily="18" charset="0"/>
                <a:cs typeface="Times New Roman" panose="02020603050405020304" pitchFamily="18" charset="0"/>
              </a:rPr>
              <a:t> бар Алашорда </a:t>
            </a:r>
            <a:r>
              <a:rPr lang="ru-RU" sz="1700" err="1">
                <a:latin typeface="Times New Roman" panose="02020603050405020304" pitchFamily="18" charset="0"/>
                <a:cs typeface="Times New Roman" panose="02020603050405020304" pitchFamily="18" charset="0"/>
              </a:rPr>
              <a:t>үкіметінің</a:t>
            </a:r>
            <a:r>
              <a:rPr lang="ru-RU" sz="1700">
                <a:latin typeface="Times New Roman" panose="02020603050405020304" pitchFamily="18" charset="0"/>
                <a:cs typeface="Times New Roman" panose="02020603050405020304" pitchFamily="18" charset="0"/>
              </a:rPr>
              <a:t> 1917–1919 </a:t>
            </a:r>
            <a:r>
              <a:rPr lang="ru-RU" sz="1700" err="1">
                <a:latin typeface="Times New Roman" panose="02020603050405020304" pitchFamily="18" charset="0"/>
                <a:cs typeface="Times New Roman" panose="02020603050405020304" pitchFamily="18" charset="0"/>
              </a:rPr>
              <a:t>жылдарда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бұрынғы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Ресей</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империясы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аумағында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қысқа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мерзімді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өмір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сүрген</a:t>
            </a:r>
            <a:r>
              <a:rPr lang="ru-RU" sz="1700">
                <a:latin typeface="Times New Roman" panose="02020603050405020304" pitchFamily="18" charset="0"/>
                <a:cs typeface="Times New Roman" panose="02020603050405020304" pitchFamily="18" charset="0"/>
              </a:rPr>
              <a:t> 5–6 </a:t>
            </a:r>
            <a:r>
              <a:rPr lang="ru-RU" sz="1700" err="1">
                <a:latin typeface="Times New Roman" panose="02020603050405020304" pitchFamily="18" charset="0"/>
                <a:cs typeface="Times New Roman" panose="02020603050405020304" pitchFamily="18" charset="0"/>
              </a:rPr>
              <a:t>үкіметтермен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келіссөздер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жүргізуі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соларға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қатысты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қаулы-қарарлар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қабылдауы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бұл</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қазақ</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үкіметі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мүшелерінің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саяси</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сауатты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болғандығын</a:t>
            </a:r>
            <a:r>
              <a:rPr lang="ru-RU" sz="1700">
                <a:latin typeface="Times New Roman" panose="02020603050405020304" pitchFamily="18" charset="0"/>
                <a:cs typeface="Times New Roman" panose="02020603050405020304" pitchFamily="18" charset="0"/>
              </a:rPr>
              <a:t> ж</a:t>
            </a:r>
            <a:r>
              <a:rPr lang="en-US" sz="1700">
                <a:latin typeface="Times New Roman" panose="02020603050405020304" pitchFamily="18" charset="0"/>
                <a:cs typeface="Times New Roman" panose="02020603050405020304" pitchFamily="18" charset="0"/>
              </a:rPr>
              <a:t>ə</a:t>
            </a:r>
            <a:r>
              <a:rPr lang="ru-RU" sz="1700">
                <a:latin typeface="Times New Roman" panose="02020603050405020304" pitchFamily="18" charset="0"/>
                <a:cs typeface="Times New Roman" panose="02020603050405020304" pitchFamily="18" charset="0"/>
              </a:rPr>
              <a:t>не </a:t>
            </a:r>
            <a:r>
              <a:rPr lang="ru-RU" sz="1700" err="1">
                <a:latin typeface="Times New Roman" panose="02020603050405020304" pitchFamily="18" charset="0"/>
                <a:cs typeface="Times New Roman" panose="02020603050405020304" pitchFamily="18" charset="0"/>
              </a:rPr>
              <a:t>бұл</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үкіметтің</a:t>
            </a:r>
            <a:r>
              <a:rPr lang="ru-RU" sz="1700">
                <a:latin typeface="Times New Roman" panose="02020603050405020304" pitchFamily="18" charset="0"/>
                <a:cs typeface="Times New Roman" panose="02020603050405020304" pitchFamily="18" charset="0"/>
              </a:rPr>
              <a:t> сырт </a:t>
            </a:r>
            <a:r>
              <a:rPr lang="ru-RU" sz="1700" err="1">
                <a:latin typeface="Times New Roman" panose="02020603050405020304" pitchFamily="18" charset="0"/>
                <a:cs typeface="Times New Roman" panose="02020603050405020304" pitchFamily="18" charset="0"/>
              </a:rPr>
              <a:t>қы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байланыстар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қалыптастыруға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қабілетті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екендігін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айғақтайды</a:t>
            </a:r>
            <a:r>
              <a:rPr lang="ru-RU" sz="1700">
                <a:latin typeface="Times New Roman" panose="02020603050405020304" pitchFamily="18" charset="0"/>
                <a:cs typeface="Times New Roman" panose="02020603050405020304" pitchFamily="18" charset="0"/>
              </a:rPr>
              <a:t>.</a:t>
            </a:r>
            <a:endParaRPr lang="ru-KZ" sz="17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0210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B7C4858-FAA3-4226-A856-193A01910E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68C1B503-0291-4E82-A65E-72D604D9F6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3F836C5-9601-4982-A121-CCA49BF7BA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Заголовок 1">
            <a:extLst>
              <a:ext uri="{FF2B5EF4-FFF2-40B4-BE49-F238E27FC236}">
                <a16:creationId xmlns:a16="http://schemas.microsoft.com/office/drawing/2014/main" xmlns="" id="{20F4FAF2-1B01-0EB6-10DE-697A8658F42C}"/>
              </a:ext>
            </a:extLst>
          </p:cNvPr>
          <p:cNvSpPr>
            <a:spLocks noGrp="1"/>
          </p:cNvSpPr>
          <p:nvPr>
            <p:ph type="title"/>
          </p:nvPr>
        </p:nvSpPr>
        <p:spPr>
          <a:xfrm>
            <a:off x="952108" y="954756"/>
            <a:ext cx="2730414" cy="4946003"/>
          </a:xfrm>
        </p:spPr>
        <p:txBody>
          <a:bodyPr>
            <a:normAutofit/>
          </a:bodyPr>
          <a:lstStyle/>
          <a:p>
            <a:r>
              <a:rPr lang="kk-KZ" sz="3100" dirty="0">
                <a:solidFill>
                  <a:srgbClr val="FFFFFF"/>
                </a:solidFill>
                <a:latin typeface="Times New Roman" panose="02020603050405020304" pitchFamily="18" charset="0"/>
                <a:cs typeface="Times New Roman" panose="02020603050405020304" pitchFamily="18" charset="0"/>
              </a:rPr>
              <a:t>ӘДЕБИЕТТЕР ТІЗІМІ</a:t>
            </a:r>
            <a:endParaRPr lang="ru-KZ" sz="3100" dirty="0">
              <a:solidFill>
                <a:srgbClr val="FFFFFF"/>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46CD0D05-FF47-4ABB-841C-0600CADC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C397C637-D863-45BE-B39F-C04988D83401}"/>
              </a:ext>
            </a:extLst>
          </p:cNvPr>
          <p:cNvSpPr>
            <a:spLocks noGrp="1"/>
          </p:cNvSpPr>
          <p:nvPr>
            <p:ph idx="1"/>
          </p:nvPr>
        </p:nvSpPr>
        <p:spPr>
          <a:xfrm>
            <a:off x="5150360" y="469900"/>
            <a:ext cx="5953630" cy="5405968"/>
          </a:xfrm>
          <a:ln w="76200">
            <a:solidFill>
              <a:schemeClr val="accent1"/>
            </a:solidFill>
          </a:ln>
        </p:spPr>
        <p:txBody>
          <a:bodyPr anchor="ctr">
            <a:normAutofit fontScale="92500" lnSpcReduction="20000"/>
          </a:bodyPr>
          <a:lstStyle/>
          <a:p>
            <a:r>
              <a:rPr lang="ru-RU" dirty="0">
                <a:solidFill>
                  <a:schemeClr val="bg1"/>
                </a:solidFill>
                <a:latin typeface="Times New Roman" panose="02020603050405020304" pitchFamily="18" charset="0"/>
                <a:cs typeface="Times New Roman" panose="02020603050405020304" pitchFamily="18" charset="0"/>
              </a:rPr>
              <a:t>1 </a:t>
            </a:r>
            <a:r>
              <a:rPr lang="ru-RU" dirty="0" err="1">
                <a:solidFill>
                  <a:schemeClr val="bg1"/>
                </a:solidFill>
                <a:latin typeface="Times New Roman" panose="02020603050405020304" pitchFamily="18" charset="0"/>
                <a:cs typeface="Times New Roman" panose="02020603050405020304" pitchFamily="18" charset="0"/>
              </a:rPr>
              <a:t>Бөкейханов</a:t>
            </a:r>
            <a:r>
              <a:rPr lang="ru-RU" dirty="0">
                <a:solidFill>
                  <a:schemeClr val="bg1"/>
                </a:solidFill>
                <a:latin typeface="Times New Roman" panose="02020603050405020304" pitchFamily="18" charset="0"/>
                <a:cs typeface="Times New Roman" panose="02020603050405020304" pitchFamily="18" charset="0"/>
              </a:rPr>
              <a:t> Ә. </a:t>
            </a:r>
            <a:r>
              <a:rPr lang="ru-RU" dirty="0" err="1">
                <a:solidFill>
                  <a:schemeClr val="bg1"/>
                </a:solidFill>
                <a:latin typeface="Times New Roman" panose="02020603050405020304" pitchFamily="18" charset="0"/>
                <a:cs typeface="Times New Roman" panose="02020603050405020304" pitchFamily="18" charset="0"/>
              </a:rPr>
              <a:t>Шығармалар</a:t>
            </a:r>
            <a:r>
              <a:rPr lang="ru-RU" dirty="0">
                <a:solidFill>
                  <a:schemeClr val="bg1"/>
                </a:solidFill>
                <a:latin typeface="Times New Roman" panose="02020603050405020304" pitchFamily="18" charset="0"/>
                <a:cs typeface="Times New Roman" panose="02020603050405020304" pitchFamily="18" charset="0"/>
              </a:rPr>
              <a:t>. – Алматы: </a:t>
            </a:r>
            <a:r>
              <a:rPr lang="ru-RU" dirty="0" err="1">
                <a:solidFill>
                  <a:schemeClr val="bg1"/>
                </a:solidFill>
                <a:latin typeface="Times New Roman" panose="02020603050405020304" pitchFamily="18" charset="0"/>
                <a:cs typeface="Times New Roman" panose="02020603050405020304" pitchFamily="18" charset="0"/>
              </a:rPr>
              <a:t>Қазақстан</a:t>
            </a:r>
            <a:r>
              <a:rPr lang="ru-RU" dirty="0">
                <a:solidFill>
                  <a:schemeClr val="bg1"/>
                </a:solidFill>
                <a:latin typeface="Times New Roman" panose="02020603050405020304" pitchFamily="18" charset="0"/>
                <a:cs typeface="Times New Roman" panose="02020603050405020304" pitchFamily="18" charset="0"/>
              </a:rPr>
              <a:t>, 1994. – 384 б.</a:t>
            </a:r>
          </a:p>
          <a:p>
            <a:r>
              <a:rPr lang="ru-RU" dirty="0">
                <a:solidFill>
                  <a:schemeClr val="bg1"/>
                </a:solidFill>
                <a:latin typeface="Times New Roman" panose="02020603050405020304" pitchFamily="18" charset="0"/>
                <a:cs typeface="Times New Roman" panose="02020603050405020304" pitchFamily="18" charset="0"/>
              </a:rPr>
              <a:t>2.Қазақ </a:t>
            </a:r>
            <a:r>
              <a:rPr lang="ru-RU" dirty="0" err="1">
                <a:solidFill>
                  <a:schemeClr val="bg1"/>
                </a:solidFill>
                <a:latin typeface="Times New Roman" panose="02020603050405020304" pitchFamily="18" charset="0"/>
                <a:cs typeface="Times New Roman" panose="02020603050405020304" pitchFamily="18" charset="0"/>
              </a:rPr>
              <a:t>қоғамындағы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әкімшілік-шаруашылық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жүйелерінің</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эволюциясы</a:t>
            </a:r>
            <a:r>
              <a:rPr lang="ru-RU" dirty="0">
                <a:solidFill>
                  <a:schemeClr val="bg1"/>
                </a:solidFill>
                <a:latin typeface="Times New Roman" panose="02020603050405020304" pitchFamily="18" charset="0"/>
                <a:cs typeface="Times New Roman" panose="02020603050405020304" pitchFamily="18" charset="0"/>
              </a:rPr>
              <a:t>. – </a:t>
            </a:r>
            <a:r>
              <a:rPr lang="ru-RU" dirty="0" err="1">
                <a:solidFill>
                  <a:schemeClr val="bg1"/>
                </a:solidFill>
                <a:latin typeface="Times New Roman" panose="02020603050405020304" pitchFamily="18" charset="0"/>
                <a:cs typeface="Times New Roman" panose="02020603050405020304" pitchFamily="18" charset="0"/>
              </a:rPr>
              <a:t>Алматы:Экономика</a:t>
            </a:r>
            <a:r>
              <a:rPr lang="ru-RU" dirty="0">
                <a:solidFill>
                  <a:schemeClr val="bg1"/>
                </a:solidFill>
                <a:latin typeface="Times New Roman" panose="02020603050405020304" pitchFamily="18" charset="0"/>
                <a:cs typeface="Times New Roman" panose="02020603050405020304" pitchFamily="18" charset="0"/>
              </a:rPr>
              <a:t>, 1999. – 361 б.</a:t>
            </a:r>
          </a:p>
          <a:p>
            <a:r>
              <a:rPr lang="ru-RU" dirty="0">
                <a:solidFill>
                  <a:schemeClr val="bg1"/>
                </a:solidFill>
                <a:latin typeface="Times New Roman" panose="02020603050405020304" pitchFamily="18" charset="0"/>
                <a:cs typeface="Times New Roman" panose="02020603050405020304" pitchFamily="18" charset="0"/>
              </a:rPr>
              <a:t>3. </a:t>
            </a:r>
            <a:r>
              <a:rPr lang="ru-RU" dirty="0" err="1">
                <a:solidFill>
                  <a:schemeClr val="bg1"/>
                </a:solidFill>
                <a:latin typeface="Times New Roman" panose="02020603050405020304" pitchFamily="18" charset="0"/>
                <a:cs typeface="Times New Roman" panose="02020603050405020304" pitchFamily="18" charset="0"/>
              </a:rPr>
              <a:t>Қазақстан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Республикасы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Шығыс</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Қазақстан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облысы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Қазіргі</a:t>
            </a:r>
            <a:r>
              <a:rPr lang="ru-RU" dirty="0">
                <a:solidFill>
                  <a:schemeClr val="bg1"/>
                </a:solidFill>
                <a:latin typeface="Times New Roman" panose="02020603050405020304" pitchFamily="18" charset="0"/>
                <a:cs typeface="Times New Roman" panose="02020603050405020304" pitchFamily="18" charset="0"/>
              </a:rPr>
              <a:t> заман </a:t>
            </a:r>
            <a:r>
              <a:rPr lang="ru-RU" dirty="0" err="1">
                <a:solidFill>
                  <a:schemeClr val="bg1"/>
                </a:solidFill>
                <a:latin typeface="Times New Roman" panose="02020603050405020304" pitchFamily="18" charset="0"/>
                <a:cs typeface="Times New Roman" panose="02020603050405020304" pitchFamily="18" charset="0"/>
              </a:rPr>
              <a:t>тарихынқұжаттандыру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орталығы</a:t>
            </a:r>
            <a:r>
              <a:rPr lang="ru-RU" dirty="0">
                <a:solidFill>
                  <a:schemeClr val="bg1"/>
                </a:solidFill>
                <a:latin typeface="Times New Roman" panose="02020603050405020304" pitchFamily="18" charset="0"/>
                <a:cs typeface="Times New Roman" panose="02020603050405020304" pitchFamily="18" charset="0"/>
              </a:rPr>
              <a:t> (Семей </a:t>
            </a:r>
            <a:r>
              <a:rPr lang="ru-RU" dirty="0" err="1">
                <a:solidFill>
                  <a:schemeClr val="bg1"/>
                </a:solidFill>
                <a:latin typeface="Times New Roman" panose="02020603050405020304" pitchFamily="18" charset="0"/>
                <a:cs typeface="Times New Roman" panose="02020603050405020304" pitchFamily="18" charset="0"/>
              </a:rPr>
              <a:t>қаласы</a:t>
            </a:r>
            <a:r>
              <a:rPr lang="ru-RU" dirty="0">
                <a:solidFill>
                  <a:schemeClr val="bg1"/>
                </a:solidFill>
                <a:latin typeface="Times New Roman" panose="02020603050405020304" pitchFamily="18" charset="0"/>
                <a:cs typeface="Times New Roman" panose="02020603050405020304" pitchFamily="18" charset="0"/>
              </a:rPr>
              <a:t>). 152-қ. 1-т. 50-іс. </a:t>
            </a:r>
          </a:p>
          <a:p>
            <a:r>
              <a:rPr lang="ru-RU" dirty="0">
                <a:solidFill>
                  <a:schemeClr val="bg1"/>
                </a:solidFill>
                <a:latin typeface="Times New Roman" panose="02020603050405020304" pitchFamily="18" charset="0"/>
                <a:cs typeface="Times New Roman" panose="02020603050405020304" pitchFamily="18" charset="0"/>
              </a:rPr>
              <a:t>4.«Қазақ» </a:t>
            </a:r>
            <a:r>
              <a:rPr lang="ru-RU" dirty="0" err="1">
                <a:solidFill>
                  <a:schemeClr val="bg1"/>
                </a:solidFill>
                <a:latin typeface="Times New Roman" panose="02020603050405020304" pitchFamily="18" charset="0"/>
                <a:cs typeface="Times New Roman" panose="02020603050405020304" pitchFamily="18" charset="0"/>
              </a:rPr>
              <a:t>газеті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Құраст</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Субханбердина</a:t>
            </a:r>
            <a:r>
              <a:rPr lang="ru-RU" dirty="0">
                <a:solidFill>
                  <a:schemeClr val="bg1"/>
                </a:solidFill>
                <a:latin typeface="Times New Roman" panose="02020603050405020304" pitchFamily="18" charset="0"/>
                <a:cs typeface="Times New Roman" panose="02020603050405020304" pitchFamily="18" charset="0"/>
              </a:rPr>
              <a:t> Ү, </a:t>
            </a:r>
            <a:r>
              <a:rPr lang="ru-RU" dirty="0" err="1">
                <a:solidFill>
                  <a:schemeClr val="bg1"/>
                </a:solidFill>
                <a:latin typeface="Times New Roman" panose="02020603050405020304" pitchFamily="18" charset="0"/>
                <a:cs typeface="Times New Roman" panose="02020603050405020304" pitchFamily="18" charset="0"/>
              </a:rPr>
              <a:t>Дәуітов</a:t>
            </a:r>
            <a:r>
              <a:rPr lang="ru-RU" dirty="0">
                <a:solidFill>
                  <a:schemeClr val="bg1"/>
                </a:solidFill>
                <a:latin typeface="Times New Roman" panose="02020603050405020304" pitchFamily="18" charset="0"/>
                <a:cs typeface="Times New Roman" panose="02020603050405020304" pitchFamily="18" charset="0"/>
              </a:rPr>
              <a:t> С.– Алматы: </a:t>
            </a:r>
            <a:r>
              <a:rPr lang="ru-RU" dirty="0" err="1">
                <a:solidFill>
                  <a:schemeClr val="bg1"/>
                </a:solidFill>
                <a:latin typeface="Times New Roman" panose="02020603050405020304" pitchFamily="18" charset="0"/>
                <a:cs typeface="Times New Roman" panose="02020603050405020304" pitchFamily="18" charset="0"/>
              </a:rPr>
              <a:t>Қазақ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энциклопедиясы</a:t>
            </a:r>
            <a:r>
              <a:rPr lang="ru-RU" dirty="0">
                <a:solidFill>
                  <a:schemeClr val="bg1"/>
                </a:solidFill>
                <a:latin typeface="Times New Roman" panose="02020603050405020304" pitchFamily="18" charset="0"/>
                <a:cs typeface="Times New Roman" panose="02020603050405020304" pitchFamily="18" charset="0"/>
              </a:rPr>
              <a:t>, 1998. – 560 б. </a:t>
            </a:r>
          </a:p>
          <a:p>
            <a:r>
              <a:rPr lang="ru-RU" dirty="0">
                <a:solidFill>
                  <a:schemeClr val="bg1"/>
                </a:solidFill>
                <a:latin typeface="Times New Roman" panose="02020603050405020304" pitchFamily="18" charset="0"/>
                <a:cs typeface="Times New Roman" panose="02020603050405020304" pitchFamily="18" charset="0"/>
              </a:rPr>
              <a:t>5.Жиренчин К.А. Политическое развитие Казахстана </a:t>
            </a:r>
            <a:r>
              <a:rPr lang="ru-RU" dirty="0" err="1">
                <a:solidFill>
                  <a:schemeClr val="bg1"/>
                </a:solidFill>
                <a:latin typeface="Times New Roman" panose="02020603050405020304" pitchFamily="18" charset="0"/>
                <a:cs typeface="Times New Roman" panose="02020603050405020304" pitchFamily="18" charset="0"/>
              </a:rPr>
              <a:t>вХІХ</a:t>
            </a:r>
            <a:r>
              <a:rPr lang="ru-RU" dirty="0">
                <a:solidFill>
                  <a:schemeClr val="bg1"/>
                </a:solidFill>
                <a:latin typeface="Times New Roman" panose="02020603050405020304" pitchFamily="18" charset="0"/>
                <a:cs typeface="Times New Roman" panose="02020603050405020304" pitchFamily="18" charset="0"/>
              </a:rPr>
              <a:t> – ХХ веках. – Алматы: </a:t>
            </a:r>
            <a:r>
              <a:rPr lang="ru-RU" dirty="0" err="1">
                <a:solidFill>
                  <a:schemeClr val="bg1"/>
                </a:solidFill>
                <a:latin typeface="Times New Roman" panose="02020603050405020304" pitchFamily="18" charset="0"/>
                <a:cs typeface="Times New Roman" panose="02020603050405020304" pitchFamily="18" charset="0"/>
              </a:rPr>
              <a:t>Жеті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Жарғы</a:t>
            </a:r>
            <a:r>
              <a:rPr lang="ru-RU" dirty="0">
                <a:solidFill>
                  <a:schemeClr val="bg1"/>
                </a:solidFill>
                <a:latin typeface="Times New Roman" panose="02020603050405020304" pitchFamily="18" charset="0"/>
                <a:cs typeface="Times New Roman" panose="02020603050405020304" pitchFamily="18" charset="0"/>
              </a:rPr>
              <a:t>, 1996. – 352 с. </a:t>
            </a:r>
          </a:p>
          <a:p>
            <a:r>
              <a:rPr lang="ru-RU" dirty="0">
                <a:solidFill>
                  <a:schemeClr val="bg1"/>
                </a:solidFill>
                <a:latin typeface="Times New Roman" panose="02020603050405020304" pitchFamily="18" charset="0"/>
                <a:cs typeface="Times New Roman" panose="02020603050405020304" pitchFamily="18" charset="0"/>
              </a:rPr>
              <a:t>6.Қойгелдиев.М., </a:t>
            </a:r>
            <a:r>
              <a:rPr lang="ru-RU" dirty="0" err="1">
                <a:solidFill>
                  <a:schemeClr val="bg1"/>
                </a:solidFill>
                <a:latin typeface="Times New Roman" panose="02020603050405020304" pitchFamily="18" charset="0"/>
                <a:cs typeface="Times New Roman" panose="02020603050405020304" pitchFamily="18" charset="0"/>
              </a:rPr>
              <a:t>Омарбеков</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Т.Тарихтағылым</a:t>
            </a:r>
            <a:r>
              <a:rPr lang="en-US" dirty="0">
                <a:solidFill>
                  <a:schemeClr val="bg1"/>
                </a:solidFill>
                <a:latin typeface="Times New Roman" panose="02020603050405020304" pitchFamily="18" charset="0"/>
                <a:cs typeface="Times New Roman" panose="02020603050405020304" pitchFamily="18" charset="0"/>
              </a:rPr>
              <a:t>s </a:t>
            </a:r>
            <a:r>
              <a:rPr lang="ru-RU" dirty="0">
                <a:solidFill>
                  <a:schemeClr val="bg1"/>
                </a:solidFill>
                <a:latin typeface="Times New Roman" panose="02020603050405020304" pitchFamily="18" charset="0"/>
                <a:cs typeface="Times New Roman" panose="02020603050405020304" pitchFamily="18" charset="0"/>
              </a:rPr>
              <a:t>не </a:t>
            </a:r>
            <a:r>
              <a:rPr lang="ru-RU" dirty="0" err="1">
                <a:solidFill>
                  <a:schemeClr val="bg1"/>
                </a:solidFill>
                <a:latin typeface="Times New Roman" panose="02020603050405020304" pitchFamily="18" charset="0"/>
                <a:cs typeface="Times New Roman" panose="02020603050405020304" pitchFamily="18" charset="0"/>
              </a:rPr>
              <a:t>дейді</a:t>
            </a:r>
            <a:r>
              <a:rPr lang="ru-RU" dirty="0">
                <a:solidFill>
                  <a:schemeClr val="bg1"/>
                </a:solidFill>
                <a:latin typeface="Times New Roman" panose="02020603050405020304" pitchFamily="18" charset="0"/>
                <a:cs typeface="Times New Roman" panose="02020603050405020304" pitchFamily="18" charset="0"/>
              </a:rPr>
              <a:t>? – Алматы: Ана </a:t>
            </a:r>
            <a:r>
              <a:rPr lang="ru-RU" dirty="0" err="1">
                <a:solidFill>
                  <a:schemeClr val="bg1"/>
                </a:solidFill>
                <a:latin typeface="Times New Roman" panose="02020603050405020304" pitchFamily="18" charset="0"/>
                <a:cs typeface="Times New Roman" panose="02020603050405020304" pitchFamily="18" charset="0"/>
              </a:rPr>
              <a:t>тілі</a:t>
            </a:r>
            <a:r>
              <a:rPr lang="ru-RU" dirty="0">
                <a:solidFill>
                  <a:schemeClr val="bg1"/>
                </a:solidFill>
                <a:latin typeface="Times New Roman" panose="02020603050405020304" pitchFamily="18" charset="0"/>
                <a:cs typeface="Times New Roman" panose="02020603050405020304" pitchFamily="18" charset="0"/>
              </a:rPr>
              <a:t>, 1993. – 208 б.</a:t>
            </a:r>
          </a:p>
        </p:txBody>
      </p:sp>
    </p:spTree>
    <p:extLst>
      <p:ext uri="{BB962C8B-B14F-4D97-AF65-F5344CB8AC3E}">
        <p14:creationId xmlns:p14="http://schemas.microsoft.com/office/powerpoint/2010/main" val="4169703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xmlns="" id="{85B1A18E-40BE-C666-38D2-F404B7BA7C10}"/>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22AC0F86-9A78-4E84-A4B4-ADB8B2629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xmlns="" id="{4AF78B9E-8BE2-4706-9377-A05FA25ABAB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22" name="Picture 21">
              <a:extLst>
                <a:ext uri="{FF2B5EF4-FFF2-40B4-BE49-F238E27FC236}">
                  <a16:creationId xmlns:a16="http://schemas.microsoft.com/office/drawing/2014/main" xmlns="" id="{32CDFDE2-4DB3-4623-BA21-187D1B710FB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3" name="Rectangle 22">
              <a:extLst>
                <a:ext uri="{FF2B5EF4-FFF2-40B4-BE49-F238E27FC236}">
                  <a16:creationId xmlns:a16="http://schemas.microsoft.com/office/drawing/2014/main" xmlns="" id="{ED74B2AA-1443-4E9B-8462-F7F5B85259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24" name="Picture 23">
              <a:extLst>
                <a:ext uri="{FF2B5EF4-FFF2-40B4-BE49-F238E27FC236}">
                  <a16:creationId xmlns:a16="http://schemas.microsoft.com/office/drawing/2014/main" xmlns="" id="{9BB652B6-7300-49EC-9422-EF5342492AF1}"/>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5" name="Picture 24">
              <a:extLst>
                <a:ext uri="{FF2B5EF4-FFF2-40B4-BE49-F238E27FC236}">
                  <a16:creationId xmlns:a16="http://schemas.microsoft.com/office/drawing/2014/main" xmlns="" id="{D0909587-01DE-424D-A15F-DAA28CF2CD38}"/>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7" name="Rectangle 26">
            <a:extLst>
              <a:ext uri="{FF2B5EF4-FFF2-40B4-BE49-F238E27FC236}">
                <a16:creationId xmlns:a16="http://schemas.microsoft.com/office/drawing/2014/main" xmlns="" id="{69A54E25-1C05-48E5-A5CC-3778C1D363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Объект 1">
            <a:extLst>
              <a:ext uri="{FF2B5EF4-FFF2-40B4-BE49-F238E27FC236}">
                <a16:creationId xmlns:a16="http://schemas.microsoft.com/office/drawing/2014/main" xmlns="" id="{5882B184-7B6C-CBE6-A761-97B17D29DDAF}"/>
              </a:ext>
            </a:extLst>
          </p:cNvPr>
          <p:cNvPicPr>
            <a:picLocks noGrp="1" noChangeAspect="1"/>
          </p:cNvPicPr>
          <p:nvPr>
            <p:ph idx="1"/>
          </p:nvPr>
        </p:nvPicPr>
        <p:blipFill>
          <a:blip r:embed="rId5"/>
          <a:srcRect l="10363" r="12687" b="-1"/>
          <a:stretch>
            <a:fillRect/>
          </a:stretch>
        </p:blipFill>
        <p:spPr>
          <a:xfrm>
            <a:off x="1412683" y="1410208"/>
            <a:ext cx="5278777" cy="3858780"/>
          </a:xfrm>
          <a:prstGeom prst="rect">
            <a:avLst/>
          </a:prstGeom>
        </p:spPr>
      </p:pic>
      <p:cxnSp>
        <p:nvCxnSpPr>
          <p:cNvPr id="29" name="Straight Connector 28">
            <a:extLst>
              <a:ext uri="{FF2B5EF4-FFF2-40B4-BE49-F238E27FC236}">
                <a16:creationId xmlns:a16="http://schemas.microsoft.com/office/drawing/2014/main" xmlns="" id="{0E5D0023-B23E-4823-8D72-B07FFF8CAE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xmlns="" id="{1DB731DB-6A7A-9450-452C-D0D1372178B8}"/>
              </a:ext>
            </a:extLst>
          </p:cNvPr>
          <p:cNvSpPr txBox="1"/>
          <p:nvPr/>
        </p:nvSpPr>
        <p:spPr>
          <a:xfrm>
            <a:off x="7535824" y="1655546"/>
            <a:ext cx="3360771" cy="4220322"/>
          </a:xfrm>
          <a:prstGeom prst="rect">
            <a:avLst/>
          </a:prstGeom>
          <a:ln w="57150">
            <a:solidFill>
              <a:schemeClr val="bg2">
                <a:lumMod val="90000"/>
              </a:schemeClr>
            </a:solidFill>
          </a:ln>
        </p:spPr>
        <p:txBody>
          <a:bodyPr vert="horz" lIns="91440" tIns="45720" rIns="91440" bIns="45720" rtlCol="0" anchor="t">
            <a:normAutofit/>
          </a:bodyPr>
          <a:lstStyle/>
          <a:p>
            <a:pPr>
              <a:lnSpc>
                <a:spcPct val="90000"/>
              </a:lnSpc>
              <a:spcBef>
                <a:spcPct val="20000"/>
              </a:spcBef>
              <a:spcAft>
                <a:spcPts val="600"/>
              </a:spcAft>
              <a:buClr>
                <a:schemeClr val="accent1"/>
              </a:buClr>
              <a:buSzPct val="115000"/>
              <a:buFont typeface="Arial"/>
              <a:buChar char="•"/>
            </a:pP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Алаш</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партиясы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Ресей</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империясы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мен</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Социалисттік</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Ресейдің</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қазақ</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партиясы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болған</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endParaRPr lang="kk-KZ" sz="1500" dirty="0">
              <a:solidFill>
                <a:schemeClr val="tx1">
                  <a:lumMod val="85000"/>
                  <a:lumOff val="15000"/>
                </a:schemeClr>
              </a:solidFill>
              <a:latin typeface="Times New Roman" panose="02020603050405020304" pitchFamily="18" charset="0"/>
              <a:cs typeface="Times New Roman" panose="02020603050405020304" pitchFamily="18" charset="0"/>
            </a:endParaRPr>
          </a:p>
          <a:p>
            <a:pPr>
              <a:lnSpc>
                <a:spcPct val="90000"/>
              </a:lnSpc>
              <a:spcBef>
                <a:spcPct val="20000"/>
              </a:spcBef>
              <a:spcAft>
                <a:spcPts val="600"/>
              </a:spcAft>
              <a:buClr>
                <a:schemeClr val="accent1"/>
              </a:buClr>
              <a:buSzPct val="115000"/>
              <a:buFont typeface="Arial"/>
              <a:buChar char="•"/>
            </a:pP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Партия</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Бірінші</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дүниежүзілік</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соғыстағы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Ресейдің</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кризисін</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қолданып</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1917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жылдың</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сәуір</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айында</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қазақ</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съезінде</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партия</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қабылданып</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сол</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жылдың</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шілдесінде</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партия</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құрылды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kk-KZ" sz="1500" dirty="0">
              <a:solidFill>
                <a:schemeClr val="tx1">
                  <a:lumMod val="85000"/>
                  <a:lumOff val="15000"/>
                </a:schemeClr>
              </a:solidFill>
              <a:latin typeface="Times New Roman" panose="02020603050405020304" pitchFamily="18" charset="0"/>
              <a:cs typeface="Times New Roman" panose="02020603050405020304" pitchFamily="18" charset="0"/>
            </a:endParaRPr>
          </a:p>
          <a:p>
            <a:pPr>
              <a:lnSpc>
                <a:spcPct val="90000"/>
              </a:lnSpc>
              <a:spcBef>
                <a:spcPct val="20000"/>
              </a:spcBef>
              <a:spcAft>
                <a:spcPts val="600"/>
              </a:spcAft>
              <a:buClr>
                <a:schemeClr val="accent1"/>
              </a:buClr>
              <a:buSzPct val="115000"/>
              <a:buFont typeface="Arial"/>
              <a:buChar char="•"/>
            </a:pP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Партияның</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ең</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маңызды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тұлғалары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қазақ</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зиялылары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болып</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олар</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Ресей</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құрамында</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ұлттық</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мүддені</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көздейтін</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демократиялық</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құрылымды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негізге</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алатын</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автономия</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құру</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мәселесін</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алға</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тартты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endParaRPr lang="kk-KZ" sz="1500" dirty="0">
              <a:solidFill>
                <a:schemeClr val="tx1">
                  <a:lumMod val="85000"/>
                  <a:lumOff val="15000"/>
                </a:schemeClr>
              </a:solidFill>
              <a:latin typeface="Times New Roman" panose="02020603050405020304" pitchFamily="18" charset="0"/>
              <a:cs typeface="Times New Roman" panose="02020603050405020304" pitchFamily="18" charset="0"/>
            </a:endParaRPr>
          </a:p>
          <a:p>
            <a:pPr>
              <a:lnSpc>
                <a:spcPct val="90000"/>
              </a:lnSpc>
              <a:spcBef>
                <a:spcPct val="20000"/>
              </a:spcBef>
              <a:spcAft>
                <a:spcPts val="600"/>
              </a:spcAft>
              <a:buClr>
                <a:schemeClr val="accent1"/>
              </a:buClr>
              <a:buSzPct val="115000"/>
              <a:buFont typeface="Arial"/>
              <a:buChar char="•"/>
            </a:pP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Ресей</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партияның</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жұмысына</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тыйым</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салып</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ол</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1920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жылда</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500" dirty="0" err="1">
                <a:solidFill>
                  <a:schemeClr val="tx1">
                    <a:lumMod val="85000"/>
                    <a:lumOff val="15000"/>
                  </a:schemeClr>
                </a:solidFill>
                <a:latin typeface="Times New Roman" panose="02020603050405020304" pitchFamily="18" charset="0"/>
                <a:cs typeface="Times New Roman" panose="02020603050405020304" pitchFamily="18" charset="0"/>
              </a:rPr>
              <a:t>таралды</a:t>
            </a:r>
            <a:r>
              <a:rPr lang="en-US" sz="1500"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55184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22AC0F86-9A78-4E84-A4B4-ADB8B2629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xmlns="" id="{4AF78B9E-8BE2-4706-9377-A05FA25ABAB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14" name="Picture 13">
              <a:extLst>
                <a:ext uri="{FF2B5EF4-FFF2-40B4-BE49-F238E27FC236}">
                  <a16:creationId xmlns:a16="http://schemas.microsoft.com/office/drawing/2014/main" xmlns="" id="{32CDFDE2-4DB3-4623-BA21-187D1B710FB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Rectangle 14">
              <a:extLst>
                <a:ext uri="{FF2B5EF4-FFF2-40B4-BE49-F238E27FC236}">
                  <a16:creationId xmlns:a16="http://schemas.microsoft.com/office/drawing/2014/main" xmlns="" id="{ED74B2AA-1443-4E9B-8462-F7F5B85259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6" name="Picture 15">
              <a:extLst>
                <a:ext uri="{FF2B5EF4-FFF2-40B4-BE49-F238E27FC236}">
                  <a16:creationId xmlns:a16="http://schemas.microsoft.com/office/drawing/2014/main" xmlns="" id="{9BB652B6-7300-49EC-9422-EF5342492AF1}"/>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7" name="Picture 16">
              <a:extLst>
                <a:ext uri="{FF2B5EF4-FFF2-40B4-BE49-F238E27FC236}">
                  <a16:creationId xmlns:a16="http://schemas.microsoft.com/office/drawing/2014/main" xmlns="" id="{D0909587-01DE-424D-A15F-DAA28CF2CD38}"/>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19" name="Rectangle 18">
            <a:extLst>
              <a:ext uri="{FF2B5EF4-FFF2-40B4-BE49-F238E27FC236}">
                <a16:creationId xmlns:a16="http://schemas.microsoft.com/office/drawing/2014/main" xmlns="" id="{69A54E25-1C05-48E5-A5CC-3778C1D363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Объект 3">
            <a:extLst>
              <a:ext uri="{FF2B5EF4-FFF2-40B4-BE49-F238E27FC236}">
                <a16:creationId xmlns:a16="http://schemas.microsoft.com/office/drawing/2014/main" xmlns="" id="{5F65591D-8835-94FF-FE46-0AFB03A2C173}"/>
              </a:ext>
            </a:extLst>
          </p:cNvPr>
          <p:cNvPicPr>
            <a:picLocks noChangeAspect="1"/>
          </p:cNvPicPr>
          <p:nvPr/>
        </p:nvPicPr>
        <p:blipFill>
          <a:blip r:embed="rId5"/>
          <a:srcRect t="1283" b="12969"/>
          <a:stretch>
            <a:fillRect/>
          </a:stretch>
        </p:blipFill>
        <p:spPr>
          <a:xfrm>
            <a:off x="1412683" y="1410208"/>
            <a:ext cx="5278777" cy="3858780"/>
          </a:xfrm>
          <a:prstGeom prst="rect">
            <a:avLst/>
          </a:prstGeom>
        </p:spPr>
      </p:pic>
      <p:cxnSp>
        <p:nvCxnSpPr>
          <p:cNvPr id="21" name="Straight Connector 20">
            <a:extLst>
              <a:ext uri="{FF2B5EF4-FFF2-40B4-BE49-F238E27FC236}">
                <a16:creationId xmlns:a16="http://schemas.microsoft.com/office/drawing/2014/main" xmlns="" id="{0E5D0023-B23E-4823-8D72-B07FFF8CAE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xmlns="" id="{E1F2FBC1-CB35-C03B-3039-D04ECF514B9C}"/>
              </a:ext>
            </a:extLst>
          </p:cNvPr>
          <p:cNvSpPr>
            <a:spLocks noGrp="1"/>
          </p:cNvSpPr>
          <p:nvPr>
            <p:ph idx="1"/>
          </p:nvPr>
        </p:nvSpPr>
        <p:spPr>
          <a:xfrm>
            <a:off x="7535824" y="2556932"/>
            <a:ext cx="3360771" cy="3318936"/>
          </a:xfrm>
          <a:ln w="76200">
            <a:solidFill>
              <a:schemeClr val="tx2"/>
            </a:solidFill>
          </a:ln>
        </p:spPr>
        <p:txBody>
          <a:bodyPr>
            <a:normAutofit/>
          </a:bodyPr>
          <a:lstStyle/>
          <a:p>
            <a:r>
              <a:rPr lang="kk-KZ" sz="3600" b="1" dirty="0">
                <a:latin typeface="Times New Roman" panose="02020603050405020304" pitchFamily="18" charset="0"/>
                <a:cs typeface="Times New Roman" panose="02020603050405020304" pitchFamily="18" charset="0"/>
              </a:rPr>
              <a:t>Алашорда үкіметі</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2335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7DEDD00-5E71-418B-9C3C-9B71B018221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10" name="Picture 9">
              <a:extLst>
                <a:ext uri="{FF2B5EF4-FFF2-40B4-BE49-F238E27FC236}">
                  <a16:creationId xmlns:a16="http://schemas.microsoft.com/office/drawing/2014/main" xmlns="" id="{F08AA894-60A7-4A09-919E-54EF7C3EC824}"/>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xmlns="" id="{44680684-9D82-4E2B-9E9A-778390DA9E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2" name="Picture 11">
              <a:extLst>
                <a:ext uri="{FF2B5EF4-FFF2-40B4-BE49-F238E27FC236}">
                  <a16:creationId xmlns:a16="http://schemas.microsoft.com/office/drawing/2014/main" xmlns="" id="{E28899EB-8201-46DC-A208-67136E6BA1A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3" name="Picture 12">
              <a:extLst>
                <a:ext uri="{FF2B5EF4-FFF2-40B4-BE49-F238E27FC236}">
                  <a16:creationId xmlns:a16="http://schemas.microsoft.com/office/drawing/2014/main" xmlns="" id="{58681DBB-DB5A-40DF-8333-C7E1C945B5BD}"/>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graphicFrame>
        <p:nvGraphicFramePr>
          <p:cNvPr id="5" name="Объект 2">
            <a:extLst>
              <a:ext uri="{FF2B5EF4-FFF2-40B4-BE49-F238E27FC236}">
                <a16:creationId xmlns:a16="http://schemas.microsoft.com/office/drawing/2014/main" xmlns="" id="{E814ED91-7809-21BC-962D-8F9DA5B05630}"/>
              </a:ext>
            </a:extLst>
          </p:cNvPr>
          <p:cNvGraphicFramePr>
            <a:graphicFrameLocks noGrp="1"/>
          </p:cNvGraphicFramePr>
          <p:nvPr>
            <p:ph idx="1"/>
            <p:extLst>
              <p:ext uri="{D42A27DB-BD31-4B8C-83A1-F6EECF244321}">
                <p14:modId xmlns:p14="http://schemas.microsoft.com/office/powerpoint/2010/main" val="315501196"/>
              </p:ext>
            </p:extLst>
          </p:nvPr>
        </p:nvGraphicFramePr>
        <p:xfrm>
          <a:off x="1295401" y="1792224"/>
          <a:ext cx="9601197" cy="38692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68163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B7C4858-FAA3-4226-A856-193A01910E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68C1B503-0291-4E82-A65E-72D604D9F6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3F836C5-9601-4982-A121-CCA49BF7BA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4" name="Rectangle 13">
            <a:extLst>
              <a:ext uri="{FF2B5EF4-FFF2-40B4-BE49-F238E27FC236}">
                <a16:creationId xmlns:a16="http://schemas.microsoft.com/office/drawing/2014/main" xmlns="" id="{46CD0D05-FF47-4ABB-841C-0600CADC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08E6A1C7-1865-CB25-C999-6BEC3CE4DAF0}"/>
              </a:ext>
            </a:extLst>
          </p:cNvPr>
          <p:cNvSpPr>
            <a:spLocks noGrp="1"/>
          </p:cNvSpPr>
          <p:nvPr>
            <p:ph idx="1"/>
          </p:nvPr>
        </p:nvSpPr>
        <p:spPr>
          <a:xfrm>
            <a:off x="5150360" y="469900"/>
            <a:ext cx="5953630" cy="5405968"/>
          </a:xfrm>
          <a:ln w="76200">
            <a:solidFill>
              <a:schemeClr val="accent1"/>
            </a:solidFill>
          </a:ln>
        </p:spPr>
        <p:txBody>
          <a:bodyPr anchor="ctr">
            <a:normAutofit/>
          </a:bodyPr>
          <a:lstStyle/>
          <a:p>
            <a:pPr>
              <a:lnSpc>
                <a:spcPct val="90000"/>
              </a:lnSpc>
            </a:pPr>
            <a:r>
              <a:rPr lang="ru-RU" sz="2000" dirty="0">
                <a:solidFill>
                  <a:schemeClr val="bg1"/>
                </a:solidFill>
                <a:latin typeface="Times New Roman" panose="02020603050405020304" pitchFamily="18" charset="0"/>
                <a:cs typeface="Times New Roman" panose="02020603050405020304" pitchFamily="18" charset="0"/>
              </a:rPr>
              <a:t>1918 </a:t>
            </a:r>
            <a:r>
              <a:rPr lang="ru-RU" sz="2000" dirty="0" err="1">
                <a:solidFill>
                  <a:schemeClr val="bg1"/>
                </a:solidFill>
                <a:latin typeface="Times New Roman" panose="02020603050405020304" pitchFamily="18" charset="0"/>
                <a:cs typeface="Times New Roman" panose="02020603050405020304" pitchFamily="18" charset="0"/>
              </a:rPr>
              <a:t>жылдың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көктеміне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қарай</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Ресейде</a:t>
            </a:r>
            <a:r>
              <a:rPr lang="ru-RU" sz="2000" dirty="0">
                <a:solidFill>
                  <a:schemeClr val="bg1"/>
                </a:solidFill>
                <a:latin typeface="Times New Roman" panose="02020603050405020304" pitchFamily="18" charset="0"/>
                <a:cs typeface="Times New Roman" panose="02020603050405020304" pitchFamily="18" charset="0"/>
              </a:rPr>
              <a:t> Азамат </a:t>
            </a:r>
            <a:r>
              <a:rPr lang="ru-RU" sz="2000" dirty="0" err="1">
                <a:solidFill>
                  <a:schemeClr val="bg1"/>
                </a:solidFill>
                <a:latin typeface="Times New Roman" panose="02020603050405020304" pitchFamily="18" charset="0"/>
                <a:cs typeface="Times New Roman" panose="02020603050405020304" pitchFamily="18" charset="0"/>
              </a:rPr>
              <a:t>соғысы</a:t>
            </a:r>
            <a:r>
              <a:rPr lang="ru-RU" sz="2000" dirty="0">
                <a:solidFill>
                  <a:schemeClr val="bg1"/>
                </a:solidFill>
                <a:latin typeface="Times New Roman" panose="02020603050405020304" pitchFamily="18" charset="0"/>
                <a:cs typeface="Times New Roman" panose="02020603050405020304" pitchFamily="18" charset="0"/>
              </a:rPr>
              <a:t> мен </a:t>
            </a:r>
            <a:r>
              <a:rPr lang="ru-RU" sz="2000" dirty="0" err="1">
                <a:solidFill>
                  <a:schemeClr val="bg1"/>
                </a:solidFill>
                <a:latin typeface="Times New Roman" panose="02020603050405020304" pitchFamily="18" charset="0"/>
                <a:cs typeface="Times New Roman" panose="02020603050405020304" pitchFamily="18" charset="0"/>
              </a:rPr>
              <a:t>шетел</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интервенциясы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басталды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Қазақ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даласын</a:t>
            </a:r>
            <a:r>
              <a:rPr lang="ru-RU" sz="2000" dirty="0">
                <a:solidFill>
                  <a:schemeClr val="bg1"/>
                </a:solidFill>
                <a:latin typeface="Times New Roman" panose="02020603050405020304" pitchFamily="18" charset="0"/>
                <a:cs typeface="Times New Roman" panose="02020603050405020304" pitchFamily="18" charset="0"/>
              </a:rPr>
              <a:t> да </a:t>
            </a:r>
            <a:r>
              <a:rPr lang="ru-RU" sz="2000" dirty="0" err="1">
                <a:solidFill>
                  <a:schemeClr val="bg1"/>
                </a:solidFill>
                <a:latin typeface="Times New Roman" panose="02020603050405020304" pitchFamily="18" charset="0"/>
                <a:cs typeface="Times New Roman" panose="02020603050405020304" pitchFamily="18" charset="0"/>
              </a:rPr>
              <a:t>қамтыған</a:t>
            </a:r>
            <a:r>
              <a:rPr lang="ru-RU" sz="2000" dirty="0">
                <a:solidFill>
                  <a:schemeClr val="bg1"/>
                </a:solidFill>
                <a:latin typeface="Times New Roman" panose="02020603050405020304" pitchFamily="18" charset="0"/>
                <a:cs typeface="Times New Roman" panose="02020603050405020304" pitchFamily="18" charset="0"/>
              </a:rPr>
              <a:t> Азамат </a:t>
            </a:r>
            <a:r>
              <a:rPr lang="ru-RU" sz="2000" dirty="0" err="1">
                <a:solidFill>
                  <a:schemeClr val="bg1"/>
                </a:solidFill>
                <a:latin typeface="Times New Roman" panose="02020603050405020304" pitchFamily="18" charset="0"/>
                <a:cs typeface="Times New Roman" panose="02020603050405020304" pitchFamily="18" charset="0"/>
              </a:rPr>
              <a:t>соғысы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салдарынан</a:t>
            </a:r>
            <a:r>
              <a:rPr lang="ru-RU" sz="2000" dirty="0">
                <a:solidFill>
                  <a:schemeClr val="bg1"/>
                </a:solidFill>
                <a:latin typeface="Times New Roman" panose="02020603050405020304" pitchFamily="18" charset="0"/>
                <a:cs typeface="Times New Roman" panose="02020603050405020304" pitchFamily="18" charset="0"/>
              </a:rPr>
              <a:t> 1918 </a:t>
            </a:r>
            <a:r>
              <a:rPr lang="ru-RU" sz="2000" dirty="0" err="1">
                <a:solidFill>
                  <a:schemeClr val="bg1"/>
                </a:solidFill>
                <a:latin typeface="Times New Roman" panose="02020603050405020304" pitchFamily="18" charset="0"/>
                <a:cs typeface="Times New Roman" panose="02020603050405020304" pitchFamily="18" charset="0"/>
              </a:rPr>
              <a:t>жылы</a:t>
            </a:r>
            <a:r>
              <a:rPr lang="ru-RU" sz="2000" dirty="0">
                <a:solidFill>
                  <a:schemeClr val="bg1"/>
                </a:solidFill>
                <a:latin typeface="Times New Roman" panose="02020603050405020304" pitchFamily="18" charset="0"/>
                <a:cs typeface="Times New Roman" panose="02020603050405020304" pitchFamily="18" charset="0"/>
              </a:rPr>
              <a:t> Алашорда </a:t>
            </a:r>
            <a:r>
              <a:rPr lang="ru-RU" sz="2000" dirty="0" err="1">
                <a:solidFill>
                  <a:schemeClr val="bg1"/>
                </a:solidFill>
                <a:latin typeface="Times New Roman" panose="02020603050405020304" pitchFamily="18" charset="0"/>
                <a:cs typeface="Times New Roman" panose="02020603050405020304" pitchFamily="18" charset="0"/>
              </a:rPr>
              <a:t>үкіметінің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Батыс</a:t>
            </a:r>
            <a:r>
              <a:rPr lang="ru-RU" sz="2000" dirty="0">
                <a:solidFill>
                  <a:schemeClr val="bg1"/>
                </a:solidFill>
                <a:latin typeface="Times New Roman" panose="02020603050405020304" pitchFamily="18" charset="0"/>
                <a:cs typeface="Times New Roman" panose="02020603050405020304" pitchFamily="18" charset="0"/>
              </a:rPr>
              <a:t> ж</a:t>
            </a:r>
            <a:r>
              <a:rPr lang="en-US" sz="2000" dirty="0">
                <a:solidFill>
                  <a:schemeClr val="bg1"/>
                </a:solidFill>
                <a:latin typeface="Times New Roman" panose="02020603050405020304" pitchFamily="18" charset="0"/>
                <a:cs typeface="Times New Roman" panose="02020603050405020304" pitchFamily="18" charset="0"/>
              </a:rPr>
              <a:t>ə</a:t>
            </a:r>
            <a:r>
              <a:rPr lang="ru-RU" sz="2000" dirty="0">
                <a:solidFill>
                  <a:schemeClr val="bg1"/>
                </a:solidFill>
                <a:latin typeface="Times New Roman" panose="02020603050405020304" pitchFamily="18" charset="0"/>
                <a:cs typeface="Times New Roman" panose="02020603050405020304" pitchFamily="18" charset="0"/>
              </a:rPr>
              <a:t>не </a:t>
            </a:r>
            <a:r>
              <a:rPr lang="ru-RU" sz="2000" dirty="0" err="1">
                <a:solidFill>
                  <a:schemeClr val="bg1"/>
                </a:solidFill>
                <a:latin typeface="Times New Roman" panose="02020603050405020304" pitchFamily="18" charset="0"/>
                <a:cs typeface="Times New Roman" panose="02020603050405020304" pitchFamily="18" charset="0"/>
              </a:rPr>
              <a:t>Шығыс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бөлімдері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құрылады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Батыс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Алашорданың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орталығы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Жымпиты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ауылында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орналасып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оған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Жаһанша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Досмұхамедов</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жетекшілік</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жасады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a:solidFill>
                  <a:schemeClr val="bg1"/>
                </a:solidFill>
                <a:latin typeface="Times New Roman" panose="02020603050405020304" pitchFamily="18" charset="0"/>
                <a:cs typeface="Times New Roman" panose="02020603050405020304" pitchFamily="18" charset="0"/>
              </a:rPr>
              <a:t>Алаш ор да </a:t>
            </a:r>
            <a:r>
              <a:rPr lang="ru-RU" sz="2000" dirty="0" err="1">
                <a:solidFill>
                  <a:schemeClr val="bg1"/>
                </a:solidFill>
                <a:latin typeface="Times New Roman" panose="02020603050405020304" pitchFamily="18" charset="0"/>
                <a:cs typeface="Times New Roman" panose="02020603050405020304" pitchFamily="18" charset="0"/>
              </a:rPr>
              <a:t>ның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Шығыс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бөлімі</a:t>
            </a:r>
            <a:r>
              <a:rPr lang="ru-RU" sz="2000" dirty="0">
                <a:solidFill>
                  <a:schemeClr val="bg1"/>
                </a:solidFill>
                <a:latin typeface="Times New Roman" panose="02020603050405020304" pitchFamily="18" charset="0"/>
                <a:cs typeface="Times New Roman" panose="02020603050405020304" pitchFamily="18" charset="0"/>
              </a:rPr>
              <a:t> Семей </a:t>
            </a:r>
            <a:r>
              <a:rPr lang="ru-RU" sz="2000" dirty="0" err="1">
                <a:solidFill>
                  <a:schemeClr val="bg1"/>
                </a:solidFill>
                <a:latin typeface="Times New Roman" panose="02020603050405020304" pitchFamily="18" charset="0"/>
                <a:cs typeface="Times New Roman" panose="02020603050405020304" pitchFamily="18" charset="0"/>
              </a:rPr>
              <a:t>қаласында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орналасып</a:t>
            </a:r>
            <a:r>
              <a:rPr lang="ru-RU" sz="2000" dirty="0">
                <a:solidFill>
                  <a:schemeClr val="bg1"/>
                </a:solidFill>
                <a:latin typeface="Times New Roman" panose="02020603050405020304" pitchFamily="18" charset="0"/>
                <a:cs typeface="Times New Roman" panose="02020603050405020304" pitchFamily="18" charset="0"/>
              </a:rPr>
              <a:t> оны </a:t>
            </a:r>
            <a:r>
              <a:rPr lang="en-US" sz="2000" dirty="0">
                <a:solidFill>
                  <a:schemeClr val="bg1"/>
                </a:solidFill>
                <a:latin typeface="Times New Roman" panose="02020603050405020304" pitchFamily="18" charset="0"/>
                <a:cs typeface="Times New Roman" panose="02020603050405020304" pitchFamily="18" charset="0"/>
              </a:rPr>
              <a:t>Ə</a:t>
            </a:r>
            <a:r>
              <a:rPr lang="ru-RU" sz="2000" dirty="0" err="1">
                <a:solidFill>
                  <a:schemeClr val="bg1"/>
                </a:solidFill>
                <a:latin typeface="Times New Roman" panose="02020603050405020304" pitchFamily="18" charset="0"/>
                <a:cs typeface="Times New Roman" panose="02020603050405020304" pitchFamily="18" charset="0"/>
              </a:rPr>
              <a:t>лихан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Бөкейханов</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басқарды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Тарихшы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ғалымдардың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пікірі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бойынша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Семейдегі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билік</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орталық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үкіметтің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рөлін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атқарды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Зерттеушілердің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пікірінше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Алашорданың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Батыс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бөлімі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барынша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табанды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күрес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жүргі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зіп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азаттық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жолындағы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күресін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азамат</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соғысы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аяқталғанға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дейін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тоқтатпады</a:t>
            </a:r>
            <a:r>
              <a:rPr lang="ru-RU" sz="2000" dirty="0">
                <a:solidFill>
                  <a:schemeClr val="bg1"/>
                </a:solidFill>
                <a:latin typeface="Times New Roman" panose="02020603050405020304" pitchFamily="18" charset="0"/>
                <a:cs typeface="Times New Roman" panose="02020603050405020304" pitchFamily="18" charset="0"/>
              </a:rPr>
              <a:t>.</a:t>
            </a:r>
            <a:endParaRPr lang="ru-KZ" sz="20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4E0E4B7B-7431-B6A4-5CF9-538257F65B00}"/>
              </a:ext>
            </a:extLst>
          </p:cNvPr>
          <p:cNvSpPr txBox="1"/>
          <p:nvPr/>
        </p:nvSpPr>
        <p:spPr>
          <a:xfrm>
            <a:off x="987552" y="3105835"/>
            <a:ext cx="2450592" cy="2677656"/>
          </a:xfrm>
          <a:prstGeom prst="rect">
            <a:avLst/>
          </a:prstGeom>
          <a:noFill/>
        </p:spPr>
        <p:txBody>
          <a:bodyPr wrap="square">
            <a:spAutoFit/>
          </a:bodyPr>
          <a:lstStyle/>
          <a:p>
            <a:r>
              <a:rPr lang="ru-RU" sz="2400" b="1" dirty="0">
                <a:latin typeface="Times New Roman" panose="02020603050405020304" pitchFamily="18" charset="0"/>
                <a:cs typeface="Times New Roman" panose="02020603050405020304" pitchFamily="18" charset="0"/>
              </a:rPr>
              <a:t>Алашорда </a:t>
            </a:r>
            <a:r>
              <a:rPr lang="ru-RU" sz="2400" b="1" dirty="0" err="1">
                <a:latin typeface="Times New Roman" panose="02020603050405020304" pitchFamily="18" charset="0"/>
                <a:cs typeface="Times New Roman" panose="02020603050405020304" pitchFamily="18" charset="0"/>
              </a:rPr>
              <a:t>үкіметіне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өте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күрделі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жағдайда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қызмет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атқаруына</a:t>
            </a:r>
            <a:r>
              <a:rPr lang="ru-RU" sz="2400" b="1" dirty="0">
                <a:latin typeface="Times New Roman" panose="02020603050405020304" pitchFamily="18" charset="0"/>
                <a:cs typeface="Times New Roman" panose="02020603050405020304" pitchFamily="18" charset="0"/>
              </a:rPr>
              <a:t> тура </a:t>
            </a:r>
            <a:r>
              <a:rPr lang="ru-RU" sz="2400" b="1" dirty="0" err="1">
                <a:latin typeface="Times New Roman" panose="02020603050405020304" pitchFamily="18" charset="0"/>
                <a:cs typeface="Times New Roman" panose="02020603050405020304" pitchFamily="18" charset="0"/>
              </a:rPr>
              <a:t>келді</a:t>
            </a:r>
            <a:r>
              <a:rPr lang="ru-RU" sz="2400" b="1" dirty="0">
                <a:latin typeface="Times New Roman" panose="02020603050405020304" pitchFamily="18" charset="0"/>
                <a:cs typeface="Times New Roman" panose="02020603050405020304" pitchFamily="18" charset="0"/>
              </a:rPr>
              <a:t>. </a:t>
            </a:r>
            <a:endParaRPr lang="ru-KZ"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3920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B7C4858-FAA3-4226-A856-193A01910E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68C1B503-0291-4E82-A65E-72D604D9F6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3F836C5-9601-4982-A121-CCA49BF7BA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4" name="Rectangle 13">
            <a:extLst>
              <a:ext uri="{FF2B5EF4-FFF2-40B4-BE49-F238E27FC236}">
                <a16:creationId xmlns:a16="http://schemas.microsoft.com/office/drawing/2014/main" xmlns="" id="{46CD0D05-FF47-4ABB-841C-0600CADC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B1179CCD-3BE8-E0C2-7078-72EC9836D186}"/>
              </a:ext>
            </a:extLst>
          </p:cNvPr>
          <p:cNvSpPr>
            <a:spLocks noGrp="1"/>
          </p:cNvSpPr>
          <p:nvPr>
            <p:ph idx="1"/>
          </p:nvPr>
        </p:nvSpPr>
        <p:spPr>
          <a:xfrm>
            <a:off x="5150360" y="469900"/>
            <a:ext cx="5953630" cy="5405968"/>
          </a:xfrm>
          <a:ln w="76200">
            <a:solidFill>
              <a:schemeClr val="accent1"/>
            </a:solidFill>
          </a:ln>
        </p:spPr>
        <p:txBody>
          <a:bodyPr anchor="ctr">
            <a:normAutofit/>
          </a:bodyPr>
          <a:lstStyle/>
          <a:p>
            <a:r>
              <a:rPr lang="ru-RU" dirty="0" err="1">
                <a:solidFill>
                  <a:schemeClr val="bg1"/>
                </a:solidFill>
                <a:latin typeface="Times New Roman" panose="02020603050405020304" pitchFamily="18" charset="0"/>
                <a:cs typeface="Times New Roman" panose="02020603050405020304" pitchFamily="18" charset="0"/>
              </a:rPr>
              <a:t>Кеңес</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билігіменде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саяси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ымыраға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келу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жолдарын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қарастырады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Батыс</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Алашорданың</a:t>
            </a:r>
            <a:r>
              <a:rPr lang="ru-RU" dirty="0">
                <a:solidFill>
                  <a:schemeClr val="bg1"/>
                </a:solidFill>
                <a:latin typeface="Times New Roman" panose="02020603050405020304" pitchFamily="18" charset="0"/>
                <a:cs typeface="Times New Roman" panose="02020603050405020304" pitchFamily="18" charset="0"/>
              </a:rPr>
              <a:t> 1918 </a:t>
            </a:r>
            <a:r>
              <a:rPr lang="ru-RU" dirty="0" err="1">
                <a:solidFill>
                  <a:schemeClr val="bg1"/>
                </a:solidFill>
                <a:latin typeface="Times New Roman" panose="02020603050405020304" pitchFamily="18" charset="0"/>
                <a:cs typeface="Times New Roman" panose="02020603050405020304" pitchFamily="18" charset="0"/>
              </a:rPr>
              <a:t>жылы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қаңтарда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Қаратөбеде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өткен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съезінде</a:t>
            </a:r>
            <a:r>
              <a:rPr lang="ru-RU" dirty="0">
                <a:solidFill>
                  <a:schemeClr val="bg1"/>
                </a:solidFill>
                <a:latin typeface="Times New Roman" panose="02020603050405020304" pitchFamily="18" charset="0"/>
                <a:cs typeface="Times New Roman" panose="02020603050405020304" pitchFamily="18" charset="0"/>
              </a:rPr>
              <a:t> </a:t>
            </a:r>
          </a:p>
          <a:p>
            <a:r>
              <a:rPr lang="ru-RU" dirty="0" err="1">
                <a:solidFill>
                  <a:schemeClr val="bg1"/>
                </a:solidFill>
                <a:latin typeface="Times New Roman" panose="02020603050405020304" pitchFamily="18" charset="0"/>
                <a:cs typeface="Times New Roman" panose="02020603050405020304" pitchFamily="18" charset="0"/>
              </a:rPr>
              <a:t>Кеңес</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өкіметімен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келіссөз</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жүргі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үшін</a:t>
            </a:r>
            <a:r>
              <a:rPr lang="ru-RU" dirty="0">
                <a:solidFill>
                  <a:schemeClr val="bg1"/>
                </a:solidFill>
                <a:latin typeface="Times New Roman" panose="02020603050405020304" pitchFamily="18" charset="0"/>
                <a:cs typeface="Times New Roman" panose="02020603050405020304" pitchFamily="18" charset="0"/>
              </a:rPr>
              <a:t> М</a:t>
            </a:r>
            <a:r>
              <a:rPr lang="en-US" dirty="0">
                <a:solidFill>
                  <a:schemeClr val="bg1"/>
                </a:solidFill>
                <a:latin typeface="Times New Roman" panose="02020603050405020304" pitchFamily="18" charset="0"/>
                <a:cs typeface="Times New Roman" panose="02020603050405020304" pitchFamily="18" charset="0"/>
              </a:rPr>
              <a:t>ə</a:t>
            </a:r>
            <a:r>
              <a:rPr lang="ru-RU" dirty="0" err="1">
                <a:solidFill>
                  <a:schemeClr val="bg1"/>
                </a:solidFill>
                <a:latin typeface="Times New Roman" panose="02020603050405020304" pitchFamily="18" charset="0"/>
                <a:cs typeface="Times New Roman" panose="02020603050405020304" pitchFamily="18" charset="0"/>
              </a:rPr>
              <a:t>скеуге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Жаһанша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Досмұхамедов</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бастаған</a:t>
            </a:r>
            <a:r>
              <a:rPr lang="ru-RU" dirty="0">
                <a:solidFill>
                  <a:schemeClr val="bg1"/>
                </a:solidFill>
                <a:latin typeface="Times New Roman" panose="02020603050405020304" pitchFamily="18" charset="0"/>
                <a:cs typeface="Times New Roman" panose="02020603050405020304" pitchFamily="18" charset="0"/>
              </a:rPr>
              <a:t> делегация </a:t>
            </a:r>
            <a:r>
              <a:rPr lang="ru-RU" dirty="0" err="1">
                <a:solidFill>
                  <a:schemeClr val="bg1"/>
                </a:solidFill>
                <a:latin typeface="Times New Roman" panose="02020603050405020304" pitchFamily="18" charset="0"/>
                <a:cs typeface="Times New Roman" panose="02020603050405020304" pitchFamily="18" charset="0"/>
              </a:rPr>
              <a:t>жіберуге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шешім</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қабылдайды</a:t>
            </a:r>
            <a:r>
              <a:rPr lang="ru-RU" dirty="0">
                <a:solidFill>
                  <a:schemeClr val="bg1"/>
                </a:solidFill>
                <a:latin typeface="Times New Roman" panose="02020603050405020304" pitchFamily="18" charset="0"/>
                <a:cs typeface="Times New Roman" panose="02020603050405020304" pitchFamily="18" charset="0"/>
              </a:rPr>
              <a:t>.</a:t>
            </a:r>
          </a:p>
          <a:p>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Оның</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бір</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себебі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Кеңес</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өкіметін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басшысы</a:t>
            </a:r>
            <a:r>
              <a:rPr lang="ru-RU" dirty="0">
                <a:solidFill>
                  <a:schemeClr val="bg1"/>
                </a:solidFill>
                <a:latin typeface="Times New Roman" panose="02020603050405020304" pitchFamily="18" charset="0"/>
                <a:cs typeface="Times New Roman" panose="02020603050405020304" pitchFamily="18" charset="0"/>
              </a:rPr>
              <a:t> В. И. Ленин </a:t>
            </a:r>
            <a:r>
              <a:rPr lang="ru-RU" dirty="0" err="1">
                <a:solidFill>
                  <a:schemeClr val="bg1"/>
                </a:solidFill>
                <a:latin typeface="Times New Roman" panose="02020603050405020304" pitchFamily="18" charset="0"/>
                <a:cs typeface="Times New Roman" panose="02020603050405020304" pitchFamily="18" charset="0"/>
              </a:rPr>
              <a:t>Жаһанша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Досмұхамедов</a:t>
            </a:r>
            <a:r>
              <a:rPr lang="ru-RU" dirty="0">
                <a:solidFill>
                  <a:schemeClr val="bg1"/>
                </a:solidFill>
                <a:latin typeface="Times New Roman" panose="02020603050405020304" pitchFamily="18" charset="0"/>
                <a:cs typeface="Times New Roman" panose="02020603050405020304" pitchFamily="18" charset="0"/>
              </a:rPr>
              <a:t> пен </a:t>
            </a:r>
            <a:r>
              <a:rPr lang="ru-RU" dirty="0" err="1">
                <a:solidFill>
                  <a:schemeClr val="bg1"/>
                </a:solidFill>
                <a:latin typeface="Times New Roman" panose="02020603050405020304" pitchFamily="18" charset="0"/>
                <a:cs typeface="Times New Roman" panose="02020603050405020304" pitchFamily="18" charset="0"/>
              </a:rPr>
              <a:t>оның</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орыс</a:t>
            </a:r>
            <a:r>
              <a:rPr lang="ru-RU" dirty="0">
                <a:solidFill>
                  <a:schemeClr val="bg1"/>
                </a:solidFill>
                <a:latin typeface="Times New Roman" panose="02020603050405020304" pitchFamily="18" charset="0"/>
                <a:cs typeface="Times New Roman" panose="02020603050405020304" pitchFamily="18" charset="0"/>
              </a:rPr>
              <a:t> </a:t>
            </a:r>
            <a:r>
              <a:rPr lang="en-US" dirty="0">
                <a:solidFill>
                  <a:schemeClr val="bg1"/>
                </a:solidFill>
                <a:latin typeface="Times New Roman" panose="02020603050405020304" pitchFamily="18" charset="0"/>
                <a:cs typeface="Times New Roman" panose="02020603050405020304" pitchFamily="18" charset="0"/>
              </a:rPr>
              <a:t>ə</a:t>
            </a:r>
            <a:r>
              <a:rPr lang="ru-RU" dirty="0" err="1">
                <a:solidFill>
                  <a:schemeClr val="bg1"/>
                </a:solidFill>
                <a:latin typeface="Times New Roman" panose="02020603050405020304" pitchFamily="18" charset="0"/>
                <a:cs typeface="Times New Roman" panose="02020603050405020304" pitchFamily="18" charset="0"/>
              </a:rPr>
              <a:t>йелі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Ольганы</a:t>
            </a:r>
            <a:r>
              <a:rPr lang="ru-RU" dirty="0">
                <a:solidFill>
                  <a:schemeClr val="bg1"/>
                </a:solidFill>
                <a:latin typeface="Times New Roman" panose="02020603050405020304" pitchFamily="18" charset="0"/>
                <a:cs typeface="Times New Roman" panose="02020603050405020304" pitchFamily="18" charset="0"/>
              </a:rPr>
              <a:t> (Янга) </a:t>
            </a:r>
            <a:r>
              <a:rPr lang="ru-RU" dirty="0" err="1">
                <a:solidFill>
                  <a:schemeClr val="bg1"/>
                </a:solidFill>
                <a:latin typeface="Times New Roman" panose="02020603050405020304" pitchFamily="18" charset="0"/>
                <a:cs typeface="Times New Roman" panose="02020603050405020304" pitchFamily="18" charset="0"/>
              </a:rPr>
              <a:t>жақсы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тануы</a:t>
            </a:r>
            <a:r>
              <a:rPr lang="ru-RU" dirty="0">
                <a:solidFill>
                  <a:schemeClr val="bg1"/>
                </a:solidFill>
                <a:latin typeface="Times New Roman" panose="02020603050405020304" pitchFamily="18" charset="0"/>
                <a:cs typeface="Times New Roman" panose="02020603050405020304" pitchFamily="18" charset="0"/>
              </a:rPr>
              <a:t> да </a:t>
            </a:r>
            <a:r>
              <a:rPr lang="ru-RU" dirty="0" err="1">
                <a:solidFill>
                  <a:schemeClr val="bg1"/>
                </a:solidFill>
                <a:latin typeface="Times New Roman" panose="02020603050405020304" pitchFamily="18" charset="0"/>
                <a:cs typeface="Times New Roman" panose="02020603050405020304" pitchFamily="18" charset="0"/>
              </a:rPr>
              <a:t>себеп</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болды</a:t>
            </a:r>
            <a:r>
              <a:rPr lang="ru-RU" dirty="0">
                <a:solidFill>
                  <a:schemeClr val="bg1"/>
                </a:solidFill>
                <a:latin typeface="Times New Roman" panose="02020603050405020304" pitchFamily="18" charset="0"/>
                <a:cs typeface="Times New Roman" panose="02020603050405020304" pitchFamily="18" charset="0"/>
              </a:rPr>
              <a:t> .</a:t>
            </a:r>
            <a:endParaRPr lang="ru-KZ"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D1BF80EB-373A-0111-FF2F-0FFCC5F20065}"/>
              </a:ext>
            </a:extLst>
          </p:cNvPr>
          <p:cNvSpPr txBox="1"/>
          <p:nvPr/>
        </p:nvSpPr>
        <p:spPr>
          <a:xfrm>
            <a:off x="795528" y="3244334"/>
            <a:ext cx="2770758" cy="3170099"/>
          </a:xfrm>
          <a:prstGeom prst="rect">
            <a:avLst/>
          </a:prstGeom>
          <a:noFill/>
        </p:spPr>
        <p:txBody>
          <a:bodyPr wrap="square">
            <a:spAutoFit/>
          </a:bodyPr>
          <a:lstStyle/>
          <a:p>
            <a:r>
              <a:rPr lang="ru-RU" sz="4000" b="1" dirty="0" err="1">
                <a:latin typeface="Times New Roman" panose="02020603050405020304" pitchFamily="18" charset="0"/>
                <a:cs typeface="Times New Roman" panose="02020603050405020304" pitchFamily="18" charset="0"/>
              </a:rPr>
              <a:t>Алаш</a:t>
            </a:r>
            <a:r>
              <a:rPr lang="ru-RU" sz="4000" b="1" dirty="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автономиясының</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басшылары</a:t>
            </a:r>
            <a:r>
              <a:rPr lang="ru-RU" sz="4000" b="1" dirty="0" smtClean="0">
                <a:latin typeface="Times New Roman" panose="02020603050405020304" pitchFamily="18" charset="0"/>
                <a:cs typeface="Times New Roman" panose="02020603050405020304" pitchFamily="18" charset="0"/>
              </a:rPr>
              <a:t> </a:t>
            </a:r>
            <a:endParaRPr lang="ru-KZ"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488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12B819D-CC31-407E-85A4-38D86944A0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1433B347-AE1B-487E-9813-FC88C0DD71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4662" y="469900"/>
            <a:ext cx="11239500"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contourW="12700">
            <a:bevelT w="6350" h="6350"/>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7FE02B2F-D95A-47B1-8DA1-163D342608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cxnSp>
        <p:nvCxnSpPr>
          <p:cNvPr id="14" name="Straight Connector 13">
            <a:extLst>
              <a:ext uri="{FF2B5EF4-FFF2-40B4-BE49-F238E27FC236}">
                <a16:creationId xmlns:a16="http://schemas.microsoft.com/office/drawing/2014/main" xmlns="" id="{ED867580-55A6-4E67-A38E-4D1E3D4FBAF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83042" y="2400639"/>
            <a:ext cx="9273858"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xmlns="" id="{97EE59AE-D17E-AD25-5DEE-B6A2D7325BA0}"/>
              </a:ext>
            </a:extLst>
          </p:cNvPr>
          <p:cNvSpPr>
            <a:spLocks noGrp="1"/>
          </p:cNvSpPr>
          <p:nvPr>
            <p:ph idx="1"/>
          </p:nvPr>
        </p:nvSpPr>
        <p:spPr>
          <a:xfrm>
            <a:off x="1295401" y="2556932"/>
            <a:ext cx="9601196" cy="3318936"/>
          </a:xfrm>
        </p:spPr>
        <p:txBody>
          <a:bodyPr>
            <a:normAutofit/>
          </a:bodyPr>
          <a:lstStyle/>
          <a:p>
            <a:pPr>
              <a:lnSpc>
                <a:spcPct val="90000"/>
              </a:lnSpc>
            </a:pPr>
            <a:r>
              <a:rPr lang="ru-RU" sz="2000" dirty="0">
                <a:solidFill>
                  <a:schemeClr val="bg1"/>
                </a:solidFill>
                <a:latin typeface="Times New Roman" panose="02020603050405020304" pitchFamily="18" charset="0"/>
                <a:cs typeface="Times New Roman" panose="02020603050405020304" pitchFamily="18" charset="0"/>
              </a:rPr>
              <a:t>Алаш </a:t>
            </a:r>
            <a:r>
              <a:rPr lang="ru-RU" sz="2000" dirty="0" err="1">
                <a:solidFill>
                  <a:schemeClr val="bg1"/>
                </a:solidFill>
                <a:latin typeface="Times New Roman" panose="02020603050405020304" pitchFamily="18" charset="0"/>
                <a:cs typeface="Times New Roman" panose="02020603050405020304" pitchFamily="18" charset="0"/>
              </a:rPr>
              <a:t>үкіметінің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тапсырмасы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бойынша</a:t>
            </a:r>
            <a:r>
              <a:rPr lang="ru-RU" sz="2000" dirty="0">
                <a:solidFill>
                  <a:schemeClr val="bg1"/>
                </a:solidFill>
                <a:latin typeface="Times New Roman" panose="02020603050405020304" pitchFamily="18" charset="0"/>
                <a:cs typeface="Times New Roman" panose="02020603050405020304" pitchFamily="18" charset="0"/>
              </a:rPr>
              <a:t> 1918 </a:t>
            </a:r>
            <a:r>
              <a:rPr lang="ru-RU" sz="2000" dirty="0" err="1">
                <a:solidFill>
                  <a:schemeClr val="bg1"/>
                </a:solidFill>
                <a:latin typeface="Times New Roman" panose="02020603050405020304" pitchFamily="18" charset="0"/>
                <a:cs typeface="Times New Roman" panose="02020603050405020304" pitchFamily="18" charset="0"/>
              </a:rPr>
              <a:t>жылы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наурыз</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айында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Халел</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Досмұхамедов</a:t>
            </a:r>
            <a:r>
              <a:rPr lang="ru-RU" sz="2000" dirty="0">
                <a:solidFill>
                  <a:schemeClr val="bg1"/>
                </a:solidFill>
                <a:latin typeface="Times New Roman" panose="02020603050405020304" pitchFamily="18" charset="0"/>
                <a:cs typeface="Times New Roman" panose="02020603050405020304" pitchFamily="18" charset="0"/>
              </a:rPr>
              <a:t> пен </a:t>
            </a:r>
            <a:r>
              <a:rPr lang="ru-RU" sz="2000" dirty="0" err="1">
                <a:solidFill>
                  <a:schemeClr val="bg1"/>
                </a:solidFill>
                <a:latin typeface="Times New Roman" panose="02020603050405020304" pitchFamily="18" charset="0"/>
                <a:cs typeface="Times New Roman" panose="02020603050405020304" pitchFamily="18" charset="0"/>
              </a:rPr>
              <a:t>Жаһанша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Досмұхамедов</a:t>
            </a:r>
            <a:r>
              <a:rPr lang="ru-RU" sz="2000" dirty="0">
                <a:solidFill>
                  <a:schemeClr val="bg1"/>
                </a:solidFill>
                <a:latin typeface="Times New Roman" panose="02020603050405020304" pitchFamily="18" charset="0"/>
                <a:cs typeface="Times New Roman" panose="02020603050405020304" pitchFamily="18" charset="0"/>
              </a:rPr>
              <a:t> М</a:t>
            </a:r>
            <a:r>
              <a:rPr lang="en-US" sz="2000" dirty="0">
                <a:solidFill>
                  <a:schemeClr val="bg1"/>
                </a:solidFill>
                <a:latin typeface="Times New Roman" panose="02020603050405020304" pitchFamily="18" charset="0"/>
                <a:cs typeface="Times New Roman" panose="02020603050405020304" pitchFamily="18" charset="0"/>
              </a:rPr>
              <a:t>ə</a:t>
            </a:r>
            <a:r>
              <a:rPr lang="ru-RU" sz="2000" dirty="0" err="1">
                <a:solidFill>
                  <a:schemeClr val="bg1"/>
                </a:solidFill>
                <a:latin typeface="Times New Roman" panose="02020603050405020304" pitchFamily="18" charset="0"/>
                <a:cs typeface="Times New Roman" panose="02020603050405020304" pitchFamily="18" charset="0"/>
              </a:rPr>
              <a:t>скеуге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барып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Халық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Комиссарлары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Кеңесінің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төрағасы</a:t>
            </a:r>
            <a:r>
              <a:rPr lang="ru-RU" sz="2000" dirty="0">
                <a:solidFill>
                  <a:schemeClr val="bg1"/>
                </a:solidFill>
                <a:latin typeface="Times New Roman" panose="02020603050405020304" pitchFamily="18" charset="0"/>
                <a:cs typeface="Times New Roman" panose="02020603050405020304" pitchFamily="18" charset="0"/>
              </a:rPr>
              <a:t> В. И. </a:t>
            </a:r>
            <a:r>
              <a:rPr lang="ru-RU" sz="2000" dirty="0" err="1">
                <a:solidFill>
                  <a:schemeClr val="bg1"/>
                </a:solidFill>
                <a:latin typeface="Times New Roman" panose="02020603050405020304" pitchFamily="18" charset="0"/>
                <a:cs typeface="Times New Roman" panose="02020603050405020304" pitchFamily="18" charset="0"/>
              </a:rPr>
              <a:t>Ленинмен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Ұлт</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істері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жөніндегі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халық</a:t>
            </a:r>
            <a:r>
              <a:rPr lang="ru-RU" sz="2000" dirty="0">
                <a:solidFill>
                  <a:schemeClr val="bg1"/>
                </a:solidFill>
                <a:latin typeface="Times New Roman" panose="02020603050405020304" pitchFamily="18" charset="0"/>
                <a:cs typeface="Times New Roman" panose="02020603050405020304" pitchFamily="18" charset="0"/>
              </a:rPr>
              <a:t> комиссары И. В. </a:t>
            </a:r>
            <a:r>
              <a:rPr lang="ru-RU" sz="2000" dirty="0" err="1">
                <a:solidFill>
                  <a:schemeClr val="bg1"/>
                </a:solidFill>
                <a:latin typeface="Times New Roman" panose="02020603050405020304" pitchFamily="18" charset="0"/>
                <a:cs typeface="Times New Roman" panose="02020603050405020304" pitchFamily="18" charset="0"/>
              </a:rPr>
              <a:t>Сталинмен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кездесіп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Екінші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жалпы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зақ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съезінің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қаулысын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табыс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етеді</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Келіссөздердің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барысында</a:t>
            </a:r>
            <a:r>
              <a:rPr lang="ru-RU" sz="2000" dirty="0">
                <a:solidFill>
                  <a:schemeClr val="bg1"/>
                </a:solidFill>
                <a:latin typeface="Times New Roman" panose="02020603050405020304" pitchFamily="18" charset="0"/>
                <a:cs typeface="Times New Roman" panose="02020603050405020304" pitchFamily="18" charset="0"/>
              </a:rPr>
              <a:t> Алашорда </a:t>
            </a:r>
            <a:r>
              <a:rPr lang="ru-RU" sz="2000" dirty="0" err="1">
                <a:solidFill>
                  <a:schemeClr val="bg1"/>
                </a:solidFill>
                <a:latin typeface="Times New Roman" panose="02020603050405020304" pitchFamily="18" charset="0"/>
                <a:cs typeface="Times New Roman" panose="02020603050405020304" pitchFamily="18" charset="0"/>
              </a:rPr>
              <a:t>жетекшілері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Кеңес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өкіметі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басшыларының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талап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етуі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бойынша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Кеңес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өкіметін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Ресейдегі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барлық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автономиялы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халықтардың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кіндік</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үкіметі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деп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тануға</a:t>
            </a:r>
            <a:r>
              <a:rPr lang="ru-RU" sz="2000" dirty="0">
                <a:solidFill>
                  <a:schemeClr val="bg1"/>
                </a:solidFill>
                <a:latin typeface="Times New Roman" panose="02020603050405020304" pitchFamily="18" charset="0"/>
                <a:cs typeface="Times New Roman" panose="02020603050405020304" pitchFamily="18" charset="0"/>
              </a:rPr>
              <a:t> м</a:t>
            </a:r>
            <a:r>
              <a:rPr lang="en-US" sz="2000" dirty="0">
                <a:solidFill>
                  <a:schemeClr val="bg1"/>
                </a:solidFill>
                <a:latin typeface="Times New Roman" panose="02020603050405020304" pitchFamily="18" charset="0"/>
                <a:cs typeface="Times New Roman" panose="02020603050405020304" pitchFamily="18" charset="0"/>
              </a:rPr>
              <a:t>ə</a:t>
            </a:r>
            <a:r>
              <a:rPr lang="ru-RU" sz="2000" dirty="0" err="1">
                <a:solidFill>
                  <a:schemeClr val="bg1"/>
                </a:solidFill>
                <a:latin typeface="Times New Roman" panose="02020603050405020304" pitchFamily="18" charset="0"/>
                <a:cs typeface="Times New Roman" panose="02020603050405020304" pitchFamily="18" charset="0"/>
              </a:rPr>
              <a:t>жбүр</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болады</a:t>
            </a:r>
            <a:r>
              <a:rPr lang="ru-RU" sz="20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Зерттеушілер</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деректеріне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қарағанда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келіссөздер</a:t>
            </a:r>
            <a:r>
              <a:rPr lang="ru-RU" sz="2000" dirty="0">
                <a:solidFill>
                  <a:schemeClr val="bg1"/>
                </a:solidFill>
                <a:latin typeface="Times New Roman" panose="02020603050405020304" pitchFamily="18" charset="0"/>
                <a:cs typeface="Times New Roman" panose="02020603050405020304" pitchFamily="18" charset="0"/>
              </a:rPr>
              <a:t> н</a:t>
            </a:r>
            <a:r>
              <a:rPr lang="en-US" sz="2000" dirty="0">
                <a:solidFill>
                  <a:schemeClr val="bg1"/>
                </a:solidFill>
                <a:latin typeface="Times New Roman" panose="02020603050405020304" pitchFamily="18" charset="0"/>
                <a:cs typeface="Times New Roman" panose="02020603050405020304" pitchFamily="18" charset="0"/>
              </a:rPr>
              <a:t>ə</a:t>
            </a:r>
            <a:r>
              <a:rPr lang="ru-RU" sz="2000" dirty="0" err="1">
                <a:solidFill>
                  <a:schemeClr val="bg1"/>
                </a:solidFill>
                <a:latin typeface="Times New Roman" panose="02020603050405020304" pitchFamily="18" charset="0"/>
                <a:cs typeface="Times New Roman" panose="02020603050405020304" pitchFamily="18" charset="0"/>
              </a:rPr>
              <a:t>тижелі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өткен</a:t>
            </a:r>
            <a:r>
              <a:rPr lang="ru-RU" sz="2000" dirty="0">
                <a:solidFill>
                  <a:schemeClr val="bg1"/>
                </a:solidFill>
                <a:latin typeface="Times New Roman" panose="02020603050405020304" pitchFamily="18" charset="0"/>
                <a:cs typeface="Times New Roman" panose="02020603050405020304" pitchFamily="18" charset="0"/>
              </a:rPr>
              <a:t>. Алаш </a:t>
            </a:r>
            <a:r>
              <a:rPr lang="ru-RU" sz="2000" dirty="0" err="1">
                <a:solidFill>
                  <a:schemeClr val="bg1"/>
                </a:solidFill>
                <a:latin typeface="Times New Roman" panose="02020603050405020304" pitchFamily="18" charset="0"/>
                <a:cs typeface="Times New Roman" panose="02020603050405020304" pitchFamily="18" charset="0"/>
              </a:rPr>
              <a:t>тық</a:t>
            </a:r>
            <a:r>
              <a:rPr lang="ru-RU" sz="2000" dirty="0">
                <a:solidFill>
                  <a:schemeClr val="bg1"/>
                </a:solidFill>
                <a:latin typeface="Times New Roman" panose="02020603050405020304" pitchFamily="18" charset="0"/>
                <a:cs typeface="Times New Roman" panose="02020603050405020304" pitchFamily="18" charset="0"/>
              </a:rPr>
              <a:t> тар </a:t>
            </a:r>
            <a:r>
              <a:rPr lang="ru-RU" sz="2000" dirty="0" err="1">
                <a:solidFill>
                  <a:schemeClr val="bg1"/>
                </a:solidFill>
                <a:latin typeface="Times New Roman" panose="02020603050405020304" pitchFamily="18" charset="0"/>
                <a:cs typeface="Times New Roman" panose="02020603050405020304" pitchFamily="18" charset="0"/>
              </a:rPr>
              <a:t>Кеңес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билігінен</a:t>
            </a:r>
            <a:r>
              <a:rPr lang="ru-RU" sz="2000" dirty="0">
                <a:solidFill>
                  <a:schemeClr val="bg1"/>
                </a:solidFill>
                <a:latin typeface="Times New Roman" panose="02020603050405020304" pitchFamily="18" charset="0"/>
                <a:cs typeface="Times New Roman" panose="02020603050405020304" pitchFamily="18" charset="0"/>
              </a:rPr>
              <a:t> Алаш </a:t>
            </a:r>
            <a:r>
              <a:rPr lang="ru-RU" sz="2000" dirty="0" err="1">
                <a:solidFill>
                  <a:schemeClr val="bg1"/>
                </a:solidFill>
                <a:latin typeface="Times New Roman" panose="02020603050405020304" pitchFamily="18" charset="0"/>
                <a:cs typeface="Times New Roman" panose="02020603050405020304" pitchFamily="18" charset="0"/>
              </a:rPr>
              <a:t>автономиясын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мойындауды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талап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етті</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a:solidFill>
                  <a:schemeClr val="bg1"/>
                </a:solidFill>
                <a:latin typeface="Times New Roman" panose="02020603050405020304" pitchFamily="18" charset="0"/>
                <a:cs typeface="Times New Roman" panose="02020603050405020304" pitchFamily="18" charset="0"/>
              </a:rPr>
              <a:t>Алаш </a:t>
            </a:r>
            <a:r>
              <a:rPr lang="ru-RU" sz="2000" dirty="0" err="1">
                <a:solidFill>
                  <a:schemeClr val="bg1"/>
                </a:solidFill>
                <a:latin typeface="Times New Roman" panose="02020603050405020304" pitchFamily="18" charset="0"/>
                <a:cs typeface="Times New Roman" panose="02020603050405020304" pitchFamily="18" charset="0"/>
              </a:rPr>
              <a:t>үкіметі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Кеңес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үкіметі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жанынан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Қазақ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комиссариатын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құруды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сұрады</a:t>
            </a:r>
            <a:r>
              <a:rPr lang="ru-RU" sz="2000" dirty="0">
                <a:solidFill>
                  <a:schemeClr val="bg1"/>
                </a:solidFill>
                <a:latin typeface="Times New Roman" panose="02020603050405020304" pitchFamily="18" charset="0"/>
                <a:cs typeface="Times New Roman" panose="02020603050405020304" pitchFamily="18" charset="0"/>
              </a:rPr>
              <a:t>.</a:t>
            </a:r>
            <a:endParaRPr lang="ru-KZ"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49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6E5E839-040E-4D3E-B50A-8D803DFE4A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FFF3F4B4-A2E6-47B5-92FB-37BEEAFA4C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1D124D17-3A82-47D5-80C1-F990ABB1E4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4082" y="469900"/>
            <a:ext cx="658298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AB9EC4B1-2F80-4BDF-09B6-27729B5EE56F}"/>
              </a:ext>
            </a:extLst>
          </p:cNvPr>
          <p:cNvSpPr>
            <a:spLocks noGrp="1"/>
          </p:cNvSpPr>
          <p:nvPr>
            <p:ph idx="1"/>
          </p:nvPr>
        </p:nvSpPr>
        <p:spPr>
          <a:xfrm>
            <a:off x="5617804" y="954756"/>
            <a:ext cx="5613283" cy="4853888"/>
          </a:xfrm>
        </p:spPr>
        <p:txBody>
          <a:bodyPr anchor="ctr">
            <a:normAutofit/>
          </a:bodyPr>
          <a:lstStyle/>
          <a:p>
            <a:pPr>
              <a:lnSpc>
                <a:spcPct val="90000"/>
              </a:lnSpc>
            </a:pPr>
            <a:r>
              <a:rPr lang="ru-RU" sz="1700" dirty="0">
                <a:solidFill>
                  <a:schemeClr val="bg1"/>
                </a:solidFill>
                <a:latin typeface="Times New Roman" panose="02020603050405020304" pitchFamily="18" charset="0"/>
                <a:cs typeface="Times New Roman" panose="02020603050405020304" pitchFamily="18" charset="0"/>
              </a:rPr>
              <a:t>И. В. Сталин </a:t>
            </a:r>
            <a:r>
              <a:rPr lang="ru-RU" sz="1700" dirty="0" err="1">
                <a:solidFill>
                  <a:schemeClr val="bg1"/>
                </a:solidFill>
                <a:latin typeface="Times New Roman" panose="02020603050405020304" pitchFamily="18" charset="0"/>
                <a:cs typeface="Times New Roman" panose="02020603050405020304" pitchFamily="18" charset="0"/>
              </a:rPr>
              <a:t>Семейдегі</a:t>
            </a:r>
            <a:r>
              <a:rPr lang="ru-RU" sz="1700" dirty="0">
                <a:solidFill>
                  <a:schemeClr val="bg1"/>
                </a:solidFill>
                <a:latin typeface="Times New Roman" panose="02020603050405020304" pitchFamily="18" charset="0"/>
                <a:cs typeface="Times New Roman" panose="02020603050405020304" pitchFamily="18" charset="0"/>
              </a:rPr>
              <a:t> Алашорда </a:t>
            </a:r>
            <a:r>
              <a:rPr lang="ru-RU" sz="1700" dirty="0" err="1">
                <a:solidFill>
                  <a:schemeClr val="bg1"/>
                </a:solidFill>
                <a:latin typeface="Times New Roman" panose="02020603050405020304" pitchFamily="18" charset="0"/>
                <a:cs typeface="Times New Roman" panose="02020603050405020304" pitchFamily="18" charset="0"/>
              </a:rPr>
              <a:t>басшысы</a:t>
            </a:r>
            <a:r>
              <a:rPr lang="ru-RU" sz="1700" dirty="0">
                <a:solidFill>
                  <a:schemeClr val="bg1"/>
                </a:solidFill>
                <a:latin typeface="Times New Roman" panose="02020603050405020304" pitchFamily="18" charset="0"/>
                <a:cs typeface="Times New Roman" panose="02020603050405020304" pitchFamily="18" charset="0"/>
              </a:rPr>
              <a:t> </a:t>
            </a:r>
            <a:r>
              <a:rPr lang="en-US" sz="1700" dirty="0">
                <a:solidFill>
                  <a:schemeClr val="bg1"/>
                </a:solidFill>
                <a:latin typeface="Times New Roman" panose="02020603050405020304" pitchFamily="18" charset="0"/>
                <a:cs typeface="Times New Roman" panose="02020603050405020304" pitchFamily="18" charset="0"/>
              </a:rPr>
              <a:t>Ə.</a:t>
            </a:r>
            <a:r>
              <a:rPr lang="ru-RU" sz="1700" dirty="0" err="1">
                <a:solidFill>
                  <a:schemeClr val="bg1"/>
                </a:solidFill>
                <a:latin typeface="Times New Roman" panose="02020603050405020304" pitchFamily="18" charset="0"/>
                <a:cs typeface="Times New Roman" panose="02020603050405020304" pitchFamily="18" charset="0"/>
              </a:rPr>
              <a:t>Бөкейханов</a:t>
            </a:r>
            <a:r>
              <a:rPr lang="ru-RU" sz="1700" dirty="0">
                <a:solidFill>
                  <a:schemeClr val="bg1"/>
                </a:solidFill>
                <a:latin typeface="Times New Roman" panose="02020603050405020304" pitchFamily="18" charset="0"/>
                <a:cs typeface="Times New Roman" panose="02020603050405020304" pitchFamily="18" charset="0"/>
              </a:rPr>
              <a:t> пен </a:t>
            </a:r>
            <a:r>
              <a:rPr lang="ru-RU" sz="1700" dirty="0" err="1">
                <a:solidFill>
                  <a:schemeClr val="bg1"/>
                </a:solidFill>
                <a:latin typeface="Times New Roman" panose="02020603050405020304" pitchFamily="18" charset="0"/>
                <a:cs typeface="Times New Roman" panose="02020603050405020304" pitchFamily="18" charset="0"/>
              </a:rPr>
              <a:t>Х.Ғаббасовты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телеграфқа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шақырып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қазақ-қырғыз</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өкілдері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жергілік</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советтермен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бірігіп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ұлт</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ниеттерін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жарысқа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шығаруға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сиез</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шақыра</a:t>
            </a:r>
            <a:r>
              <a:rPr lang="ru-RU" sz="1700" dirty="0">
                <a:solidFill>
                  <a:schemeClr val="bg1"/>
                </a:solidFill>
                <a:latin typeface="Times New Roman" panose="02020603050405020304" pitchFamily="18" charset="0"/>
                <a:cs typeface="Times New Roman" panose="02020603050405020304" pitchFamily="18" charset="0"/>
              </a:rPr>
              <a:t> тын комиссия </a:t>
            </a:r>
            <a:r>
              <a:rPr lang="ru-RU" sz="1700" dirty="0" err="1">
                <a:solidFill>
                  <a:schemeClr val="bg1"/>
                </a:solidFill>
                <a:latin typeface="Times New Roman" panose="02020603050405020304" pitchFamily="18" charset="0"/>
                <a:cs typeface="Times New Roman" panose="02020603050405020304" pitchFamily="18" charset="0"/>
              </a:rPr>
              <a:t>құру</a:t>
            </a:r>
            <a:r>
              <a:rPr lang="ru-RU" sz="1700" dirty="0">
                <a:solidFill>
                  <a:schemeClr val="bg1"/>
                </a:solidFill>
                <a:latin typeface="Times New Roman" panose="02020603050405020304" pitchFamily="18" charset="0"/>
                <a:cs typeface="Times New Roman" panose="02020603050405020304" pitchFamily="18" charset="0"/>
              </a:rPr>
              <a:t> керек» — </a:t>
            </a:r>
            <a:r>
              <a:rPr lang="ru-RU" sz="1700" dirty="0" err="1">
                <a:solidFill>
                  <a:schemeClr val="bg1"/>
                </a:solidFill>
                <a:latin typeface="Times New Roman" panose="02020603050405020304" pitchFamily="18" charset="0"/>
                <a:cs typeface="Times New Roman" panose="02020603050405020304" pitchFamily="18" charset="0"/>
              </a:rPr>
              <a:t>деп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алашордашылардан</a:t>
            </a:r>
            <a:r>
              <a:rPr lang="ru-RU" sz="1700" dirty="0">
                <a:solidFill>
                  <a:schemeClr val="bg1"/>
                </a:solidFill>
                <a:latin typeface="Times New Roman" panose="02020603050405020304" pitchFamily="18" charset="0"/>
                <a:cs typeface="Times New Roman" panose="02020603050405020304" pitchFamily="18" charset="0"/>
              </a:rPr>
              <a:t> осы м</a:t>
            </a:r>
            <a:r>
              <a:rPr lang="en-US" sz="1700" dirty="0">
                <a:solidFill>
                  <a:schemeClr val="bg1"/>
                </a:solidFill>
                <a:latin typeface="Times New Roman" panose="02020603050405020304" pitchFamily="18" charset="0"/>
                <a:cs typeface="Times New Roman" panose="02020603050405020304" pitchFamily="18" charset="0"/>
              </a:rPr>
              <a:t>ə</a:t>
            </a:r>
            <a:r>
              <a:rPr lang="ru-RU" sz="1700" dirty="0" err="1">
                <a:solidFill>
                  <a:schemeClr val="bg1"/>
                </a:solidFill>
                <a:latin typeface="Times New Roman" panose="02020603050405020304" pitchFamily="18" charset="0"/>
                <a:cs typeface="Times New Roman" panose="02020603050405020304" pitchFamily="18" charset="0"/>
              </a:rPr>
              <a:t>селеге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байланысты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жауап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қайтаруын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өтінеді</a:t>
            </a:r>
            <a:r>
              <a:rPr lang="ru-RU" sz="17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700" dirty="0">
                <a:solidFill>
                  <a:schemeClr val="bg1"/>
                </a:solidFill>
                <a:latin typeface="Times New Roman" panose="02020603050405020304" pitchFamily="18" charset="0"/>
                <a:cs typeface="Times New Roman" panose="02020603050405020304" pitchFamily="18" charset="0"/>
              </a:rPr>
              <a:t>Алаш </a:t>
            </a:r>
            <a:r>
              <a:rPr lang="ru-RU" sz="1700" dirty="0" err="1">
                <a:solidFill>
                  <a:schemeClr val="bg1"/>
                </a:solidFill>
                <a:latin typeface="Times New Roman" panose="02020603050405020304" pitchFamily="18" charset="0"/>
                <a:cs typeface="Times New Roman" panose="02020603050405020304" pitchFamily="18" charset="0"/>
              </a:rPr>
              <a:t>делегациясы</a:t>
            </a:r>
            <a:r>
              <a:rPr lang="ru-RU" sz="1700" dirty="0">
                <a:solidFill>
                  <a:schemeClr val="bg1"/>
                </a:solidFill>
                <a:latin typeface="Times New Roman" panose="02020603050405020304" pitchFamily="18" charset="0"/>
                <a:cs typeface="Times New Roman" panose="02020603050405020304" pitchFamily="18" charset="0"/>
              </a:rPr>
              <a:t> да </a:t>
            </a:r>
            <a:r>
              <a:rPr lang="ru-RU" sz="1700" dirty="0" err="1">
                <a:solidFill>
                  <a:schemeClr val="bg1"/>
                </a:solidFill>
                <a:latin typeface="Times New Roman" panose="02020603050405020304" pitchFamily="18" charset="0"/>
                <a:cs typeface="Times New Roman" panose="02020603050405020304" pitchFamily="18" charset="0"/>
              </a:rPr>
              <a:t>өз</a:t>
            </a:r>
            <a:r>
              <a:rPr lang="ru-RU" sz="1700" dirty="0">
                <a:solidFill>
                  <a:schemeClr val="bg1"/>
                </a:solidFill>
                <a:latin typeface="Times New Roman" panose="02020603050405020304" pitchFamily="18" charset="0"/>
                <a:cs typeface="Times New Roman" panose="02020603050405020304" pitchFamily="18" charset="0"/>
              </a:rPr>
              <a:t> т</a:t>
            </a:r>
            <a:r>
              <a:rPr lang="en-US" sz="1700" dirty="0">
                <a:solidFill>
                  <a:schemeClr val="bg1"/>
                </a:solidFill>
                <a:latin typeface="Times New Roman" panose="02020603050405020304" pitchFamily="18" charset="0"/>
                <a:cs typeface="Times New Roman" panose="02020603050405020304" pitchFamily="18" charset="0"/>
              </a:rPr>
              <a:t>ə</a:t>
            </a:r>
            <a:r>
              <a:rPr lang="ru-RU" sz="1700" dirty="0" err="1">
                <a:solidFill>
                  <a:schemeClr val="bg1"/>
                </a:solidFill>
                <a:latin typeface="Times New Roman" panose="02020603050405020304" pitchFamily="18" charset="0"/>
                <a:cs typeface="Times New Roman" panose="02020603050405020304" pitchFamily="18" charset="0"/>
              </a:rPr>
              <a:t>уелсіздігін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белгілі</a:t>
            </a:r>
            <a:r>
              <a:rPr lang="ru-RU" sz="1700" dirty="0">
                <a:solidFill>
                  <a:schemeClr val="bg1"/>
                </a:solidFill>
                <a:latin typeface="Times New Roman" panose="02020603050405020304" pitchFamily="18" charset="0"/>
                <a:cs typeface="Times New Roman" panose="02020603050405020304" pitchFamily="18" charset="0"/>
              </a:rPr>
              <a:t> д</a:t>
            </a:r>
            <a:r>
              <a:rPr lang="en-US" sz="1700" dirty="0">
                <a:solidFill>
                  <a:schemeClr val="bg1"/>
                </a:solidFill>
                <a:latin typeface="Times New Roman" panose="02020603050405020304" pitchFamily="18" charset="0"/>
                <a:cs typeface="Times New Roman" panose="02020603050405020304" pitchFamily="18" charset="0"/>
              </a:rPr>
              <a:t>ə</a:t>
            </a:r>
            <a:r>
              <a:rPr lang="ru-RU" sz="1700" dirty="0" err="1">
                <a:solidFill>
                  <a:schemeClr val="bg1"/>
                </a:solidFill>
                <a:latin typeface="Times New Roman" panose="02020603050405020304" pitchFamily="18" charset="0"/>
                <a:cs typeface="Times New Roman" panose="02020603050405020304" pitchFamily="18" charset="0"/>
              </a:rPr>
              <a:t>режеде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қамтамасыз</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етуге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тиісті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біраз</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талаптарды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Кеңес</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өкіметіне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қояды</a:t>
            </a:r>
            <a:r>
              <a:rPr lang="ru-RU" sz="17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700" dirty="0" err="1">
                <a:solidFill>
                  <a:schemeClr val="bg1"/>
                </a:solidFill>
                <a:latin typeface="Times New Roman" panose="02020603050405020304" pitchFamily="18" charset="0"/>
                <a:cs typeface="Times New Roman" panose="02020603050405020304" pitchFamily="18" charset="0"/>
              </a:rPr>
              <a:t>Халел</a:t>
            </a:r>
            <a:r>
              <a:rPr lang="ru-RU" sz="1700" dirty="0">
                <a:solidFill>
                  <a:schemeClr val="bg1"/>
                </a:solidFill>
                <a:latin typeface="Times New Roman" panose="02020603050405020304" pitchFamily="18" charset="0"/>
                <a:cs typeface="Times New Roman" panose="02020603050405020304" pitchFamily="18" charset="0"/>
              </a:rPr>
              <a:t> ж</a:t>
            </a:r>
            <a:r>
              <a:rPr lang="en-US" sz="1700" dirty="0">
                <a:solidFill>
                  <a:schemeClr val="bg1"/>
                </a:solidFill>
                <a:latin typeface="Times New Roman" panose="02020603050405020304" pitchFamily="18" charset="0"/>
                <a:cs typeface="Times New Roman" panose="02020603050405020304" pitchFamily="18" charset="0"/>
              </a:rPr>
              <a:t>ə</a:t>
            </a:r>
            <a:r>
              <a:rPr lang="ru-RU" sz="1700" dirty="0">
                <a:solidFill>
                  <a:schemeClr val="bg1"/>
                </a:solidFill>
                <a:latin typeface="Times New Roman" panose="02020603050405020304" pitchFamily="18" charset="0"/>
                <a:cs typeface="Times New Roman" panose="02020603050405020304" pitchFamily="18" charset="0"/>
              </a:rPr>
              <a:t>не </a:t>
            </a:r>
            <a:r>
              <a:rPr lang="ru-RU" sz="1700" dirty="0" err="1">
                <a:solidFill>
                  <a:schemeClr val="bg1"/>
                </a:solidFill>
                <a:latin typeface="Times New Roman" panose="02020603050405020304" pitchFamily="18" charset="0"/>
                <a:cs typeface="Times New Roman" panose="02020603050405020304" pitchFamily="18" charset="0"/>
              </a:rPr>
              <a:t>Жаһанша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Досмұхамедовтар</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келіссөдердің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аяқталғанын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хабарлай</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келе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Семейге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жолдаған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жеделхатында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Кеңес</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өкіметі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Қазақстанның</a:t>
            </a:r>
            <a:r>
              <a:rPr lang="ru-RU" sz="1700" dirty="0">
                <a:solidFill>
                  <a:schemeClr val="bg1"/>
                </a:solidFill>
                <a:latin typeface="Times New Roman" panose="02020603050405020304" pitchFamily="18" charset="0"/>
                <a:cs typeface="Times New Roman" panose="02020603050405020304" pitchFamily="18" charset="0"/>
              </a:rPr>
              <a:t> </a:t>
            </a:r>
            <a:r>
              <a:rPr lang="en-US" sz="1700" dirty="0">
                <a:solidFill>
                  <a:schemeClr val="bg1"/>
                </a:solidFill>
                <a:latin typeface="Times New Roman" panose="02020603050405020304" pitchFamily="18" charset="0"/>
                <a:cs typeface="Times New Roman" panose="02020603050405020304" pitchFamily="18" charset="0"/>
              </a:rPr>
              <a:t>ə</a:t>
            </a:r>
            <a:r>
              <a:rPr lang="ru-RU" sz="1700" dirty="0" err="1">
                <a:solidFill>
                  <a:schemeClr val="bg1"/>
                </a:solidFill>
                <a:latin typeface="Times New Roman" panose="02020603050405020304" pitchFamily="18" charset="0"/>
                <a:cs typeface="Times New Roman" panose="02020603050405020304" pitchFamily="18" charset="0"/>
              </a:rPr>
              <a:t>рбір</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облыстық</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кеңесінде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тұтқындалған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қайраткерлерін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босату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жөнінде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нұсқау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бергендігін</a:t>
            </a:r>
            <a:r>
              <a:rPr lang="ru-RU" sz="1700" dirty="0">
                <a:solidFill>
                  <a:schemeClr val="bg1"/>
                </a:solidFill>
                <a:latin typeface="Times New Roman" panose="02020603050405020304" pitchFamily="18" charset="0"/>
                <a:cs typeface="Times New Roman" panose="02020603050405020304" pitchFamily="18" charset="0"/>
              </a:rPr>
              <a:t>, Алашорда </a:t>
            </a:r>
            <a:r>
              <a:rPr lang="ru-RU" sz="1700" dirty="0" err="1">
                <a:solidFill>
                  <a:schemeClr val="bg1"/>
                </a:solidFill>
                <a:latin typeface="Times New Roman" panose="02020603050405020304" pitchFamily="18" charset="0"/>
                <a:cs typeface="Times New Roman" panose="02020603050405020304" pitchFamily="18" charset="0"/>
              </a:rPr>
              <a:t>ұсынған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өзге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шарттарға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таяу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күндері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жауап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беретіндігін</a:t>
            </a:r>
            <a:r>
              <a:rPr lang="ru-RU" sz="1700" dirty="0">
                <a:solidFill>
                  <a:schemeClr val="bg1"/>
                </a:solidFill>
                <a:latin typeface="Times New Roman" panose="02020603050405020304" pitchFamily="18" charset="0"/>
                <a:cs typeface="Times New Roman" panose="02020603050405020304" pitchFamily="18" charset="0"/>
              </a:rPr>
              <a:t> ж</a:t>
            </a:r>
            <a:r>
              <a:rPr lang="en-US" sz="1700" dirty="0">
                <a:solidFill>
                  <a:schemeClr val="bg1"/>
                </a:solidFill>
                <a:latin typeface="Times New Roman" panose="02020603050405020304" pitchFamily="18" charset="0"/>
                <a:cs typeface="Times New Roman" panose="02020603050405020304" pitchFamily="18" charset="0"/>
              </a:rPr>
              <a:t>ə</a:t>
            </a:r>
            <a:r>
              <a:rPr lang="ru-RU" sz="1700" dirty="0">
                <a:solidFill>
                  <a:schemeClr val="bg1"/>
                </a:solidFill>
                <a:latin typeface="Times New Roman" panose="02020603050405020304" pitchFamily="18" charset="0"/>
                <a:cs typeface="Times New Roman" panose="02020603050405020304" pitchFamily="18" charset="0"/>
              </a:rPr>
              <a:t>не РКФСР-</a:t>
            </a:r>
            <a:r>
              <a:rPr lang="ru-RU" sz="1700" dirty="0" err="1">
                <a:solidFill>
                  <a:schemeClr val="bg1"/>
                </a:solidFill>
                <a:latin typeface="Times New Roman" panose="02020603050405020304" pitchFamily="18" charset="0"/>
                <a:cs typeface="Times New Roman" panose="02020603050405020304" pitchFamily="18" charset="0"/>
              </a:rPr>
              <a:t>дің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Ұлт</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істері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жөніндегі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комиссариатының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құрамында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бөлімін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құруға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қол</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жеткізгендіктерін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хабарлайды</a:t>
            </a:r>
            <a:r>
              <a:rPr lang="ru-RU" sz="1700" dirty="0">
                <a:solidFill>
                  <a:schemeClr val="bg1"/>
                </a:solidFill>
              </a:rPr>
              <a:t>.</a:t>
            </a:r>
            <a:endParaRPr lang="ru-KZ" sz="1700" dirty="0">
              <a:solidFill>
                <a:schemeClr val="bg1"/>
              </a:solidFill>
            </a:endParaRPr>
          </a:p>
        </p:txBody>
      </p:sp>
      <p:sp>
        <p:nvSpPr>
          <p:cNvPr id="14" name="Rectangle 13">
            <a:extLst>
              <a:ext uri="{FF2B5EF4-FFF2-40B4-BE49-F238E27FC236}">
                <a16:creationId xmlns:a16="http://schemas.microsoft.com/office/drawing/2014/main" xmlns="" id="{AB4A78C8-C0E0-45DA-BC2C-2C8D4153BD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298325" y="635508"/>
            <a:ext cx="6254496"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1741085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B7C4858-FAA3-4226-A856-193A01910E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68C1B503-0291-4E82-A65E-72D604D9F6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3F836C5-9601-4982-A121-CCA49BF7BA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4" name="Rectangle 13">
            <a:extLst>
              <a:ext uri="{FF2B5EF4-FFF2-40B4-BE49-F238E27FC236}">
                <a16:creationId xmlns:a16="http://schemas.microsoft.com/office/drawing/2014/main" xmlns="" id="{46CD0D05-FF47-4ABB-841C-0600CADC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F1E978E0-5835-FD3D-9431-0A7A28071CFA}"/>
              </a:ext>
            </a:extLst>
          </p:cNvPr>
          <p:cNvSpPr>
            <a:spLocks noGrp="1"/>
          </p:cNvSpPr>
          <p:nvPr>
            <p:ph idx="1"/>
          </p:nvPr>
        </p:nvSpPr>
        <p:spPr>
          <a:xfrm>
            <a:off x="5150360" y="469900"/>
            <a:ext cx="5953630" cy="5405968"/>
          </a:xfrm>
          <a:ln w="76200">
            <a:solidFill>
              <a:schemeClr val="accent1"/>
            </a:solidFill>
          </a:ln>
        </p:spPr>
        <p:txBody>
          <a:bodyPr anchor="ctr">
            <a:normAutofit/>
          </a:bodyPr>
          <a:lstStyle/>
          <a:p>
            <a:pPr>
              <a:lnSpc>
                <a:spcPct val="90000"/>
              </a:lnSpc>
            </a:pPr>
            <a:r>
              <a:rPr lang="ru-RU" sz="1400" dirty="0" err="1">
                <a:solidFill>
                  <a:schemeClr val="bg1"/>
                </a:solidFill>
                <a:latin typeface="Times New Roman" panose="02020603050405020304" pitchFamily="18" charset="0"/>
                <a:cs typeface="Times New Roman" panose="02020603050405020304" pitchFamily="18" charset="0"/>
              </a:rPr>
              <a:t>Келіссөздер</a:t>
            </a:r>
            <a:r>
              <a:rPr lang="ru-RU" sz="1400" dirty="0">
                <a:solidFill>
                  <a:schemeClr val="bg1"/>
                </a:solidFill>
                <a:latin typeface="Times New Roman" panose="02020603050405020304" pitchFamily="18" charset="0"/>
                <a:cs typeface="Times New Roman" panose="02020603050405020304" pitchFamily="18" charset="0"/>
              </a:rPr>
              <a:t> н</a:t>
            </a:r>
            <a:r>
              <a:rPr lang="en-US" sz="1400" dirty="0">
                <a:solidFill>
                  <a:schemeClr val="bg1"/>
                </a:solidFill>
                <a:latin typeface="Times New Roman" panose="02020603050405020304" pitchFamily="18" charset="0"/>
                <a:cs typeface="Times New Roman" panose="02020603050405020304" pitchFamily="18" charset="0"/>
              </a:rPr>
              <a:t>ə</a:t>
            </a:r>
            <a:r>
              <a:rPr lang="ru-RU" sz="1400" dirty="0" err="1">
                <a:solidFill>
                  <a:schemeClr val="bg1"/>
                </a:solidFill>
                <a:latin typeface="Times New Roman" panose="02020603050405020304" pitchFamily="18" charset="0"/>
                <a:cs typeface="Times New Roman" panose="02020603050405020304" pitchFamily="18" charset="0"/>
              </a:rPr>
              <a:t>тижесінде</a:t>
            </a:r>
            <a:r>
              <a:rPr lang="ru-RU" sz="1400" dirty="0">
                <a:solidFill>
                  <a:schemeClr val="bg1"/>
                </a:solidFill>
                <a:latin typeface="Times New Roman" panose="02020603050405020304" pitchFamily="18" charset="0"/>
                <a:cs typeface="Times New Roman" panose="02020603050405020304" pitchFamily="18" charset="0"/>
              </a:rPr>
              <a:t> М</a:t>
            </a:r>
            <a:r>
              <a:rPr lang="en-US" sz="1400" dirty="0">
                <a:solidFill>
                  <a:schemeClr val="bg1"/>
                </a:solidFill>
                <a:latin typeface="Times New Roman" panose="02020603050405020304" pitchFamily="18" charset="0"/>
                <a:cs typeface="Times New Roman" panose="02020603050405020304" pitchFamily="18" charset="0"/>
              </a:rPr>
              <a:t>ə</a:t>
            </a:r>
            <a:r>
              <a:rPr lang="ru-RU" sz="1400" dirty="0" err="1">
                <a:solidFill>
                  <a:schemeClr val="bg1"/>
                </a:solidFill>
                <a:latin typeface="Times New Roman" panose="02020603050405020304" pitchFamily="18" charset="0"/>
                <a:cs typeface="Times New Roman" panose="02020603050405020304" pitchFamily="18" charset="0"/>
              </a:rPr>
              <a:t>скеу</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алаштықтар</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сұраған</a:t>
            </a:r>
            <a:r>
              <a:rPr lang="ru-RU" sz="1400" dirty="0">
                <a:solidFill>
                  <a:schemeClr val="bg1"/>
                </a:solidFill>
                <a:latin typeface="Times New Roman" panose="02020603050405020304" pitchFamily="18" charset="0"/>
                <a:cs typeface="Times New Roman" panose="02020603050405020304" pitchFamily="18" charset="0"/>
              </a:rPr>
              <a:t> 40 млн. </a:t>
            </a:r>
            <a:r>
              <a:rPr lang="ru-RU" sz="1400" dirty="0" err="1">
                <a:solidFill>
                  <a:schemeClr val="bg1"/>
                </a:solidFill>
                <a:latin typeface="Times New Roman" panose="02020603050405020304" pitchFamily="18" charset="0"/>
                <a:cs typeface="Times New Roman" panose="02020603050405020304" pitchFamily="18" charset="0"/>
              </a:rPr>
              <a:t>рубльдің</a:t>
            </a:r>
            <a:r>
              <a:rPr lang="ru-RU" sz="1400" dirty="0">
                <a:solidFill>
                  <a:schemeClr val="bg1"/>
                </a:solidFill>
                <a:latin typeface="Times New Roman" panose="02020603050405020304" pitchFamily="18" charset="0"/>
                <a:cs typeface="Times New Roman" panose="02020603050405020304" pitchFamily="18" charset="0"/>
              </a:rPr>
              <a:t> 12 </a:t>
            </a:r>
            <a:r>
              <a:rPr lang="ru-RU" sz="1400" dirty="0" err="1">
                <a:solidFill>
                  <a:schemeClr val="bg1"/>
                </a:solidFill>
                <a:latin typeface="Times New Roman" panose="02020603050405020304" pitchFamily="18" charset="0"/>
                <a:cs typeface="Times New Roman" panose="02020603050405020304" pitchFamily="18" charset="0"/>
              </a:rPr>
              <a:t>миллионын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береді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Бірақ</a:t>
            </a:r>
            <a:r>
              <a:rPr lang="ru-RU" sz="1400" dirty="0">
                <a:solidFill>
                  <a:schemeClr val="bg1"/>
                </a:solidFill>
                <a:latin typeface="Times New Roman" panose="02020603050405020304" pitchFamily="18" charset="0"/>
                <a:cs typeface="Times New Roman" panose="02020603050405020304" pitchFamily="18" charset="0"/>
              </a:rPr>
              <a:t> орта </a:t>
            </a:r>
            <a:r>
              <a:rPr lang="ru-RU" sz="1400" dirty="0" err="1">
                <a:solidFill>
                  <a:schemeClr val="bg1"/>
                </a:solidFill>
                <a:latin typeface="Times New Roman" panose="02020603050405020304" pitchFamily="18" charset="0"/>
                <a:cs typeface="Times New Roman" panose="02020603050405020304" pitchFamily="18" charset="0"/>
              </a:rPr>
              <a:t>жолда</a:t>
            </a:r>
            <a:r>
              <a:rPr lang="ru-RU" sz="1400" dirty="0">
                <a:solidFill>
                  <a:schemeClr val="bg1"/>
                </a:solidFill>
                <a:latin typeface="Times New Roman" panose="02020603050405020304" pitchFamily="18" charset="0"/>
                <a:cs typeface="Times New Roman" panose="02020603050405020304" pitchFamily="18" charset="0"/>
              </a:rPr>
              <a:t>, Саратов </a:t>
            </a:r>
            <a:r>
              <a:rPr lang="ru-RU" sz="1400" dirty="0" err="1">
                <a:solidFill>
                  <a:schemeClr val="bg1"/>
                </a:solidFill>
                <a:latin typeface="Times New Roman" panose="02020603050405020304" pitchFamily="18" charset="0"/>
                <a:cs typeface="Times New Roman" panose="02020603050405020304" pitchFamily="18" charset="0"/>
              </a:rPr>
              <a:t>қаласында</a:t>
            </a:r>
            <a:r>
              <a:rPr lang="ru-RU" sz="1400" dirty="0">
                <a:solidFill>
                  <a:schemeClr val="bg1"/>
                </a:solidFill>
                <a:latin typeface="Times New Roman" panose="02020603050405020304" pitchFamily="18" charset="0"/>
                <a:cs typeface="Times New Roman" panose="02020603050405020304" pitchFamily="18" charset="0"/>
              </a:rPr>
              <a:t> Орал </a:t>
            </a:r>
            <a:r>
              <a:rPr lang="ru-RU" sz="1400" dirty="0" err="1">
                <a:solidFill>
                  <a:schemeClr val="bg1"/>
                </a:solidFill>
                <a:latin typeface="Times New Roman" panose="02020603050405020304" pitchFamily="18" charset="0"/>
                <a:cs typeface="Times New Roman" panose="02020603050405020304" pitchFamily="18" charset="0"/>
              </a:rPr>
              <a:t>облыстық</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депутаттар</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Кеңесінің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мүшесі</a:t>
            </a:r>
            <a:r>
              <a:rPr lang="ru-RU" sz="1400" dirty="0">
                <a:solidFill>
                  <a:schemeClr val="bg1"/>
                </a:solidFill>
                <a:latin typeface="Times New Roman" panose="02020603050405020304" pitchFamily="18" charset="0"/>
                <a:cs typeface="Times New Roman" panose="02020603050405020304" pitchFamily="18" charset="0"/>
              </a:rPr>
              <a:t> большевик Д. И. Яковлев </a:t>
            </a:r>
            <a:r>
              <a:rPr lang="ru-RU" sz="1400" dirty="0" err="1">
                <a:solidFill>
                  <a:schemeClr val="bg1"/>
                </a:solidFill>
                <a:latin typeface="Times New Roman" panose="02020603050405020304" pitchFamily="18" charset="0"/>
                <a:cs typeface="Times New Roman" panose="02020603050405020304" pitchFamily="18" charset="0"/>
              </a:rPr>
              <a:t>күтіп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отырып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ақшаны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тартып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алады</a:t>
            </a:r>
            <a:r>
              <a:rPr lang="ru-RU" sz="14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400" dirty="0" err="1">
                <a:solidFill>
                  <a:schemeClr val="bg1"/>
                </a:solidFill>
                <a:latin typeface="Times New Roman" panose="02020603050405020304" pitchFamily="18" charset="0"/>
                <a:cs typeface="Times New Roman" panose="02020603050405020304" pitchFamily="18" charset="0"/>
              </a:rPr>
              <a:t>Бұл</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оқиға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алаштықтардың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Кеңес</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билігі</a:t>
            </a:r>
            <a:r>
              <a:rPr lang="ru-RU" sz="1400" dirty="0">
                <a:solidFill>
                  <a:schemeClr val="bg1"/>
                </a:solidFill>
                <a:latin typeface="Times New Roman" panose="02020603050405020304" pitchFamily="18" charset="0"/>
                <a:cs typeface="Times New Roman" panose="02020603050405020304" pitchFamily="18" charset="0"/>
              </a:rPr>
              <a:t> не </a:t>
            </a:r>
            <a:r>
              <a:rPr lang="ru-RU" sz="1400" dirty="0" err="1">
                <a:solidFill>
                  <a:schemeClr val="bg1"/>
                </a:solidFill>
                <a:latin typeface="Times New Roman" panose="02020603050405020304" pitchFamily="18" charset="0"/>
                <a:cs typeface="Times New Roman" panose="02020603050405020304" pitchFamily="18" charset="0"/>
              </a:rPr>
              <a:t>деген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наразылығы</a:t>
            </a:r>
            <a:r>
              <a:rPr lang="ru-RU" sz="1400" dirty="0">
                <a:solidFill>
                  <a:schemeClr val="bg1"/>
                </a:solidFill>
                <a:latin typeface="Times New Roman" panose="02020603050405020304" pitchFamily="18" charset="0"/>
                <a:cs typeface="Times New Roman" panose="02020603050405020304" pitchFamily="18" charset="0"/>
              </a:rPr>
              <a:t> мен </a:t>
            </a:r>
            <a:r>
              <a:rPr lang="ru-RU" sz="1400" dirty="0" err="1">
                <a:solidFill>
                  <a:schemeClr val="bg1"/>
                </a:solidFill>
                <a:latin typeface="Times New Roman" panose="02020603050405020304" pitchFamily="18" charset="0"/>
                <a:cs typeface="Times New Roman" panose="02020603050405020304" pitchFamily="18" charset="0"/>
              </a:rPr>
              <a:t>сенімсіздігін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одан</a:t>
            </a:r>
            <a:r>
              <a:rPr lang="ru-RU" sz="1400" dirty="0">
                <a:solidFill>
                  <a:schemeClr val="bg1"/>
                </a:solidFill>
                <a:latin typeface="Times New Roman" panose="02020603050405020304" pitchFamily="18" charset="0"/>
                <a:cs typeface="Times New Roman" panose="02020603050405020304" pitchFamily="18" charset="0"/>
              </a:rPr>
              <a:t> </a:t>
            </a:r>
            <a:r>
              <a:rPr lang="en-US" sz="1400" dirty="0">
                <a:solidFill>
                  <a:schemeClr val="bg1"/>
                </a:solidFill>
                <a:latin typeface="Times New Roman" panose="02020603050405020304" pitchFamily="18" charset="0"/>
                <a:cs typeface="Times New Roman" panose="02020603050405020304" pitchFamily="18" charset="0"/>
              </a:rPr>
              <a:t>ə</a:t>
            </a:r>
            <a:r>
              <a:rPr lang="ru-RU" sz="1400" dirty="0" err="1">
                <a:solidFill>
                  <a:schemeClr val="bg1"/>
                </a:solidFill>
                <a:latin typeface="Times New Roman" panose="02020603050405020304" pitchFamily="18" charset="0"/>
                <a:cs typeface="Times New Roman" panose="02020603050405020304" pitchFamily="18" charset="0"/>
              </a:rPr>
              <a:t>рі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өршітті.Алаштанушы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ғалымдардың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пікірінше</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сол</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кезде</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Ресейдің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Азиялық</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бөлігінде</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құрылған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үкіметтер</a:t>
            </a:r>
            <a:r>
              <a:rPr lang="ru-RU" sz="1400" dirty="0">
                <a:solidFill>
                  <a:schemeClr val="bg1"/>
                </a:solidFill>
                <a:latin typeface="Times New Roman" panose="02020603050405020304" pitchFamily="18" charset="0"/>
                <a:cs typeface="Times New Roman" panose="02020603050405020304" pitchFamily="18" charset="0"/>
              </a:rPr>
              <a:t> де </a:t>
            </a:r>
            <a:r>
              <a:rPr lang="ru-RU" sz="1400" dirty="0" err="1">
                <a:solidFill>
                  <a:schemeClr val="bg1"/>
                </a:solidFill>
                <a:latin typeface="Times New Roman" panose="02020603050405020304" pitchFamily="18" charset="0"/>
                <a:cs typeface="Times New Roman" panose="02020603050405020304" pitchFamily="18" charset="0"/>
              </a:rPr>
              <a:t>Алашорданы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саяси</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күш</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ретінде</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танып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өз</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жағына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тартуға</a:t>
            </a:r>
            <a:r>
              <a:rPr lang="ru-RU" sz="1400" dirty="0">
                <a:solidFill>
                  <a:schemeClr val="bg1"/>
                </a:solidFill>
                <a:latin typeface="Times New Roman" panose="02020603050405020304" pitchFamily="18" charset="0"/>
                <a:cs typeface="Times New Roman" panose="02020603050405020304" pitchFamily="18" charset="0"/>
              </a:rPr>
              <a:t> </a:t>
            </a:r>
            <a:r>
              <a:rPr lang="en-US" sz="1400" dirty="0">
                <a:solidFill>
                  <a:schemeClr val="bg1"/>
                </a:solidFill>
                <a:latin typeface="Times New Roman" panose="02020603050405020304" pitchFamily="18" charset="0"/>
                <a:cs typeface="Times New Roman" panose="02020603050405020304" pitchFamily="18" charset="0"/>
              </a:rPr>
              <a:t>ə</a:t>
            </a:r>
            <a:r>
              <a:rPr lang="ru-RU" sz="1400" dirty="0" err="1">
                <a:solidFill>
                  <a:schemeClr val="bg1"/>
                </a:solidFill>
                <a:latin typeface="Times New Roman" panose="02020603050405020304" pitchFamily="18" charset="0"/>
                <a:cs typeface="Times New Roman" panose="02020603050405020304" pitchFamily="18" charset="0"/>
              </a:rPr>
              <a:t>рекет</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жасаған</a:t>
            </a:r>
            <a:r>
              <a:rPr lang="ru-RU" sz="14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400" dirty="0" err="1">
                <a:solidFill>
                  <a:schemeClr val="bg1"/>
                </a:solidFill>
                <a:latin typeface="Times New Roman" panose="02020603050405020304" pitchFamily="18" charset="0"/>
                <a:cs typeface="Times New Roman" panose="02020603050405020304" pitchFamily="18" charset="0"/>
              </a:rPr>
              <a:t>Кеңес</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өкіметі</a:t>
            </a:r>
            <a:r>
              <a:rPr lang="ru-RU" sz="1400" dirty="0">
                <a:solidFill>
                  <a:schemeClr val="bg1"/>
                </a:solidFill>
                <a:latin typeface="Times New Roman" panose="02020603050405020304" pitchFamily="18" charset="0"/>
                <a:cs typeface="Times New Roman" panose="02020603050405020304" pitchFamily="18" charset="0"/>
              </a:rPr>
              <a:t> Азамат </a:t>
            </a:r>
            <a:r>
              <a:rPr lang="ru-RU" sz="1400" dirty="0" err="1">
                <a:solidFill>
                  <a:schemeClr val="bg1"/>
                </a:solidFill>
                <a:latin typeface="Times New Roman" panose="02020603050405020304" pitchFamily="18" charset="0"/>
                <a:cs typeface="Times New Roman" panose="02020603050405020304" pitchFamily="18" charset="0"/>
              </a:rPr>
              <a:t>соғысының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алғашқы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жылының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қорытындыларын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шығара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келіп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кеңес</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өкіметін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ұлт</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аймақтарында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нығайтудың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тиімді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жолдарының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бірі</a:t>
            </a:r>
            <a:r>
              <a:rPr lang="ru-RU" sz="1400" dirty="0">
                <a:solidFill>
                  <a:schemeClr val="bg1"/>
                </a:solidFill>
                <a:latin typeface="Times New Roman" panose="02020603050405020304" pitchFamily="18" charset="0"/>
                <a:cs typeface="Times New Roman" panose="02020603050405020304" pitchFamily="18" charset="0"/>
              </a:rPr>
              <a:t> — </a:t>
            </a:r>
            <a:r>
              <a:rPr lang="ru-RU" sz="1400" dirty="0" err="1">
                <a:solidFill>
                  <a:schemeClr val="bg1"/>
                </a:solidFill>
                <a:latin typeface="Times New Roman" panose="02020603050405020304" pitchFamily="18" charset="0"/>
                <a:cs typeface="Times New Roman" panose="02020603050405020304" pitchFamily="18" charset="0"/>
              </a:rPr>
              <a:t>ұлттық-мемлекеттік</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құрылысты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тереңдету</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қажет</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деп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санады</a:t>
            </a:r>
            <a:r>
              <a:rPr lang="ru-RU" sz="14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400" dirty="0" err="1">
                <a:solidFill>
                  <a:schemeClr val="bg1"/>
                </a:solidFill>
                <a:latin typeface="Times New Roman" panose="02020603050405020304" pitchFamily="18" charset="0"/>
                <a:cs typeface="Times New Roman" panose="02020603050405020304" pitchFamily="18" charset="0"/>
              </a:rPr>
              <a:t>Бұл</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бағытта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кеңестік</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негіздегі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Татарстанның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Башқұртстанның</a:t>
            </a:r>
            <a:r>
              <a:rPr lang="ru-RU" sz="1400" dirty="0">
                <a:solidFill>
                  <a:schemeClr val="bg1"/>
                </a:solidFill>
                <a:latin typeface="Times New Roman" panose="02020603050405020304" pitchFamily="18" charset="0"/>
                <a:cs typeface="Times New Roman" panose="02020603050405020304" pitchFamily="18" charset="0"/>
              </a:rPr>
              <a:t> ж</a:t>
            </a:r>
            <a:r>
              <a:rPr lang="en-US" sz="1400" dirty="0">
                <a:solidFill>
                  <a:schemeClr val="bg1"/>
                </a:solidFill>
                <a:latin typeface="Times New Roman" panose="02020603050405020304" pitchFamily="18" charset="0"/>
                <a:cs typeface="Times New Roman" panose="02020603050405020304" pitchFamily="18" charset="0"/>
              </a:rPr>
              <a:t>ə</a:t>
            </a:r>
            <a:r>
              <a:rPr lang="ru-RU" sz="1400" dirty="0">
                <a:solidFill>
                  <a:schemeClr val="bg1"/>
                </a:solidFill>
                <a:latin typeface="Times New Roman" panose="02020603050405020304" pitchFamily="18" charset="0"/>
                <a:cs typeface="Times New Roman" panose="02020603050405020304" pitchFamily="18" charset="0"/>
              </a:rPr>
              <a:t>не </a:t>
            </a:r>
            <a:r>
              <a:rPr lang="ru-RU" sz="1400" dirty="0" err="1">
                <a:solidFill>
                  <a:schemeClr val="bg1"/>
                </a:solidFill>
                <a:latin typeface="Times New Roman" panose="02020603050405020304" pitchFamily="18" charset="0"/>
                <a:cs typeface="Times New Roman" panose="02020603050405020304" pitchFamily="18" charset="0"/>
              </a:rPr>
              <a:t>Қазақстанның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автономиялық</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мемлекеттігін</a:t>
            </a:r>
            <a:r>
              <a:rPr lang="ru-RU" sz="1400" dirty="0">
                <a:solidFill>
                  <a:schemeClr val="bg1"/>
                </a:solidFill>
                <a:latin typeface="Times New Roman" panose="02020603050405020304" pitchFamily="18" charset="0"/>
                <a:cs typeface="Times New Roman" panose="02020603050405020304" pitchFamily="18" charset="0"/>
              </a:rPr>
              <a:t> тез </a:t>
            </a:r>
            <a:r>
              <a:rPr lang="ru-RU" sz="1400" dirty="0" err="1">
                <a:solidFill>
                  <a:schemeClr val="bg1"/>
                </a:solidFill>
                <a:latin typeface="Times New Roman" panose="02020603050405020304" pitchFamily="18" charset="0"/>
                <a:cs typeface="Times New Roman" panose="02020603050405020304" pitchFamily="18" charset="0"/>
              </a:rPr>
              <a:t>арада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құру</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большевиктердің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ұлт</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саясаты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саласындағы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маңызды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міндеттерінің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бірі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деп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анықталды</a:t>
            </a:r>
            <a:r>
              <a:rPr lang="ru-RU" sz="14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400" dirty="0" err="1">
                <a:solidFill>
                  <a:schemeClr val="bg1"/>
                </a:solidFill>
                <a:latin typeface="Times New Roman" panose="02020603050405020304" pitchFamily="18" charset="0"/>
                <a:cs typeface="Times New Roman" panose="02020603050405020304" pitchFamily="18" charset="0"/>
              </a:rPr>
              <a:t>Бұл</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бағыт</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большевиктер</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партиясының</a:t>
            </a:r>
            <a:r>
              <a:rPr lang="ru-RU" sz="1400" dirty="0">
                <a:solidFill>
                  <a:schemeClr val="bg1"/>
                </a:solidFill>
                <a:latin typeface="Times New Roman" panose="02020603050405020304" pitchFamily="18" charset="0"/>
                <a:cs typeface="Times New Roman" panose="02020603050405020304" pitchFamily="18" charset="0"/>
              </a:rPr>
              <a:t> </a:t>
            </a:r>
            <a:r>
              <a:rPr lang="en-US" sz="1400" dirty="0">
                <a:solidFill>
                  <a:schemeClr val="bg1"/>
                </a:solidFill>
                <a:latin typeface="Times New Roman" panose="02020603050405020304" pitchFamily="18" charset="0"/>
                <a:cs typeface="Times New Roman" panose="02020603050405020304" pitchFamily="18" charset="0"/>
              </a:rPr>
              <a:t>VIII </a:t>
            </a:r>
            <a:r>
              <a:rPr lang="ru-RU" sz="1400" dirty="0" err="1">
                <a:solidFill>
                  <a:schemeClr val="bg1"/>
                </a:solidFill>
                <a:latin typeface="Times New Roman" panose="02020603050405020304" pitchFamily="18" charset="0"/>
                <a:cs typeface="Times New Roman" panose="02020603050405020304" pitchFamily="18" charset="0"/>
              </a:rPr>
              <a:t>съе</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зін</a:t>
            </a:r>
            <a:r>
              <a:rPr lang="ru-RU" sz="1400" dirty="0">
                <a:solidFill>
                  <a:schemeClr val="bg1"/>
                </a:solidFill>
                <a:latin typeface="Times New Roman" panose="02020603050405020304" pitchFamily="18" charset="0"/>
                <a:cs typeface="Times New Roman" panose="02020603050405020304" pitchFamily="18" charset="0"/>
              </a:rPr>
              <a:t>-де (</a:t>
            </a:r>
            <a:r>
              <a:rPr lang="ru-RU" sz="1400" dirty="0" err="1">
                <a:solidFill>
                  <a:schemeClr val="bg1"/>
                </a:solidFill>
                <a:latin typeface="Times New Roman" panose="02020603050405020304" pitchFamily="18" charset="0"/>
                <a:cs typeface="Times New Roman" panose="02020603050405020304" pitchFamily="18" charset="0"/>
              </a:rPr>
              <a:t>наурыз</a:t>
            </a:r>
            <a:r>
              <a:rPr lang="ru-RU" sz="1400" dirty="0">
                <a:solidFill>
                  <a:schemeClr val="bg1"/>
                </a:solidFill>
                <a:latin typeface="Times New Roman" panose="02020603050405020304" pitchFamily="18" charset="0"/>
                <a:cs typeface="Times New Roman" panose="02020603050405020304" pitchFamily="18" charset="0"/>
              </a:rPr>
              <a:t> 1919 </a:t>
            </a:r>
            <a:r>
              <a:rPr lang="ru-RU" sz="1400" dirty="0" err="1">
                <a:solidFill>
                  <a:schemeClr val="bg1"/>
                </a:solidFill>
                <a:latin typeface="Times New Roman" panose="02020603050405020304" pitchFamily="18" charset="0"/>
                <a:cs typeface="Times New Roman" panose="02020603050405020304" pitchFamily="18" charset="0"/>
              </a:rPr>
              <a:t>жыл</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бекітілді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Кеңес</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өкіметі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ақгвардияшылар</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жағындағы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уақытша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үкіметтерден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түңілген</a:t>
            </a:r>
            <a:r>
              <a:rPr lang="ru-RU" sz="1400" dirty="0">
                <a:solidFill>
                  <a:schemeClr val="bg1"/>
                </a:solidFill>
                <a:latin typeface="Times New Roman" panose="02020603050405020304" pitchFamily="18" charset="0"/>
                <a:cs typeface="Times New Roman" panose="02020603050405020304" pitchFamily="18" charset="0"/>
              </a:rPr>
              <a:t> Алашорда </a:t>
            </a:r>
            <a:r>
              <a:rPr lang="ru-RU" sz="1400" dirty="0" err="1">
                <a:solidFill>
                  <a:schemeClr val="bg1"/>
                </a:solidFill>
                <a:latin typeface="Times New Roman" panose="02020603050405020304" pitchFamily="18" charset="0"/>
                <a:cs typeface="Times New Roman" panose="02020603050405020304" pitchFamily="18" charset="0"/>
              </a:rPr>
              <a:t>үкіметімен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байланысқа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барып</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өз</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жағына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тартты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Ең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алдымен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мұндай</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байланысқа</a:t>
            </a:r>
            <a:r>
              <a:rPr lang="ru-RU" sz="1400" dirty="0">
                <a:solidFill>
                  <a:schemeClr val="bg1"/>
                </a:solidFill>
                <a:latin typeface="Times New Roman" panose="02020603050405020304" pitchFamily="18" charset="0"/>
                <a:cs typeface="Times New Roman" panose="02020603050405020304" pitchFamily="18" charset="0"/>
              </a:rPr>
              <a:t> Алаш </a:t>
            </a:r>
            <a:r>
              <a:rPr lang="ru-RU" sz="1400" dirty="0" err="1">
                <a:solidFill>
                  <a:schemeClr val="bg1"/>
                </a:solidFill>
                <a:latin typeface="Times New Roman" panose="02020603050405020304" pitchFamily="18" charset="0"/>
                <a:cs typeface="Times New Roman" panose="02020603050405020304" pitchFamily="18" charset="0"/>
              </a:rPr>
              <a:t>орданың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белгілі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қайраткері</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А.Байтұрсынов</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басқарған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тобы</a:t>
            </a:r>
            <a:r>
              <a:rPr lang="ru-RU" sz="1400" dirty="0">
                <a:solidFill>
                  <a:schemeClr val="bg1"/>
                </a:solidFill>
                <a:latin typeface="Times New Roman" panose="02020603050405020304" pitchFamily="18" charset="0"/>
                <a:cs typeface="Times New Roman" panose="02020603050405020304" pitchFamily="18" charset="0"/>
              </a:rPr>
              <a:t> барды . </a:t>
            </a:r>
          </a:p>
          <a:p>
            <a:pPr>
              <a:lnSpc>
                <a:spcPct val="90000"/>
              </a:lnSpc>
            </a:pPr>
            <a:r>
              <a:rPr lang="ru-RU" sz="1400" dirty="0">
                <a:solidFill>
                  <a:schemeClr val="bg1"/>
                </a:solidFill>
                <a:latin typeface="Times New Roman" panose="02020603050405020304" pitchFamily="18" charset="0"/>
                <a:cs typeface="Times New Roman" panose="02020603050405020304" pitchFamily="18" charset="0"/>
              </a:rPr>
              <a:t>1919 </a:t>
            </a:r>
            <a:r>
              <a:rPr lang="ru-RU" sz="1400" dirty="0" err="1">
                <a:solidFill>
                  <a:schemeClr val="bg1"/>
                </a:solidFill>
                <a:latin typeface="Times New Roman" panose="02020603050405020304" pitchFamily="18" charset="0"/>
                <a:cs typeface="Times New Roman" panose="02020603050405020304" pitchFamily="18" charset="0"/>
              </a:rPr>
              <a:t>жылы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қазақ</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даласында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большевиктердің</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нұсқауымен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Қа</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зақ</a:t>
            </a:r>
            <a:r>
              <a:rPr lang="ru-RU" sz="1400" dirty="0">
                <a:solidFill>
                  <a:schemeClr val="bg1"/>
                </a:solidFill>
                <a:latin typeface="Times New Roman" panose="02020603050405020304" pitchFamily="18" charset="0"/>
                <a:cs typeface="Times New Roman" panose="02020603050405020304" pitchFamily="18" charset="0"/>
              </a:rPr>
              <a:t> АКСР-</a:t>
            </a:r>
            <a:r>
              <a:rPr lang="ru-RU" sz="1400" dirty="0" err="1">
                <a:solidFill>
                  <a:schemeClr val="bg1"/>
                </a:solidFill>
                <a:latin typeface="Times New Roman" panose="02020603050405020304" pitchFamily="18" charset="0"/>
                <a:cs typeface="Times New Roman" panose="02020603050405020304" pitchFamily="18" charset="0"/>
              </a:rPr>
              <a:t>ін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құруды</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ұйымдастыру</a:t>
            </a:r>
            <a:r>
              <a:rPr lang="ru-RU" sz="1400" dirty="0">
                <a:solidFill>
                  <a:schemeClr val="bg1"/>
                </a:solidFill>
                <a:latin typeface="Times New Roman" panose="02020603050405020304" pitchFamily="18" charset="0"/>
                <a:cs typeface="Times New Roman" panose="02020603050405020304" pitchFamily="18" charset="0"/>
              </a:rPr>
              <a:t> м</a:t>
            </a:r>
            <a:r>
              <a:rPr lang="en-US" sz="1400" dirty="0">
                <a:solidFill>
                  <a:schemeClr val="bg1"/>
                </a:solidFill>
                <a:latin typeface="Times New Roman" panose="02020603050405020304" pitchFamily="18" charset="0"/>
                <a:cs typeface="Times New Roman" panose="02020603050405020304" pitchFamily="18" charset="0"/>
              </a:rPr>
              <a:t>ə</a:t>
            </a:r>
            <a:r>
              <a:rPr lang="ru-RU" sz="1400" dirty="0" err="1">
                <a:solidFill>
                  <a:schemeClr val="bg1"/>
                </a:solidFill>
                <a:latin typeface="Times New Roman" panose="02020603050405020304" pitchFamily="18" charset="0"/>
                <a:cs typeface="Times New Roman" panose="02020603050405020304" pitchFamily="18" charset="0"/>
              </a:rPr>
              <a:t>селесімен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айналысатын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Қазақ</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революциялық</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комитетін</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Қазревком</a:t>
            </a:r>
            <a:r>
              <a:rPr lang="ru-RU" sz="1400" dirty="0">
                <a:solidFill>
                  <a:schemeClr val="bg1"/>
                </a:solidFill>
                <a:latin typeface="Times New Roman" panose="02020603050405020304" pitchFamily="18" charset="0"/>
                <a:cs typeface="Times New Roman" panose="02020603050405020304" pitchFamily="18" charset="0"/>
              </a:rPr>
              <a:t>) </a:t>
            </a:r>
            <a:r>
              <a:rPr lang="ru-RU" sz="1400" dirty="0" err="1">
                <a:solidFill>
                  <a:schemeClr val="bg1"/>
                </a:solidFill>
                <a:latin typeface="Times New Roman" panose="02020603050405020304" pitchFamily="18" charset="0"/>
                <a:cs typeface="Times New Roman" panose="02020603050405020304" pitchFamily="18" charset="0"/>
              </a:rPr>
              <a:t>құрылады</a:t>
            </a:r>
            <a:r>
              <a:rPr lang="ru-RU" sz="1400" dirty="0">
                <a:solidFill>
                  <a:schemeClr val="bg1"/>
                </a:solidFill>
                <a:latin typeface="Times New Roman" panose="02020603050405020304" pitchFamily="18" charset="0"/>
                <a:cs typeface="Times New Roman" panose="02020603050405020304" pitchFamily="18" charset="0"/>
              </a:rPr>
              <a:t>.</a:t>
            </a:r>
            <a:endParaRPr lang="ru-KZ"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227670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52</TotalTime>
  <Words>337</Words>
  <Application>Microsoft Office PowerPoint</Application>
  <PresentationFormat>Произвольный</PresentationFormat>
  <Paragraphs>46</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Натуральные материалы</vt:lpstr>
      <vt:lpstr>11 ДӘРІС  ТАҚЫРЫБЫ: Алаш партиясы мен Алашорда. Қазан (1917 ж.) төңкерісінің кейінгі кезеңде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ӘДЕБИЕТТЕР ТІЗІМІ</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ДӘРІС  ТАҚЫРЫБЫ: Алаш партиясы мен Алашорда. Қазан (1917 ж.) төңкерісінің кейінгі кезеңде </dc:title>
  <dc:creator>Сайлаубаева Нургул Ерназаровна</dc:creator>
  <cp:lastModifiedBy>2025</cp:lastModifiedBy>
  <cp:revision>8</cp:revision>
  <dcterms:created xsi:type="dcterms:W3CDTF">2025-10-29T10:38:56Z</dcterms:created>
  <dcterms:modified xsi:type="dcterms:W3CDTF">2025-11-07T03:57:24Z</dcterms:modified>
</cp:coreProperties>
</file>