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74" r:id="rId6"/>
    <p:sldId id="269" r:id="rId7"/>
    <p:sldId id="266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2" autoAdjust="0"/>
    <p:restoredTop sz="94003" autoAdjust="0"/>
  </p:normalViewPr>
  <p:slideViewPr>
    <p:cSldViewPr snapToGrid="0">
      <p:cViewPr varScale="1">
        <p:scale>
          <a:sx n="85" d="100"/>
          <a:sy n="85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FEA089F-25FF-4DD7-A7CE-8CA8EE0FE8A2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8912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A089F-25FF-4DD7-A7CE-8CA8EE0FE8A2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683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A089F-25FF-4DD7-A7CE-8CA8EE0FE8A2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861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A089F-25FF-4DD7-A7CE-8CA8EE0FE8A2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589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A089F-25FF-4DD7-A7CE-8CA8EE0FE8A2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2641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A089F-25FF-4DD7-A7CE-8CA8EE0FE8A2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141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A089F-25FF-4DD7-A7CE-8CA8EE0FE8A2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575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A089F-25FF-4DD7-A7CE-8CA8EE0FE8A2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200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A089F-25FF-4DD7-A7CE-8CA8EE0FE8A2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579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A089F-25FF-4DD7-A7CE-8CA8EE0FE8A2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86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A089F-25FF-4DD7-A7CE-8CA8EE0FE8A2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895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6FEA089F-25FF-4DD7-A7CE-8CA8EE0FE8A2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700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8240" y="3711883"/>
            <a:ext cx="1030673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Национальная система стандартизации Республики Казахстан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53897" y="5822349"/>
            <a:ext cx="9588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Астана</a:t>
            </a:r>
            <a:endParaRPr lang="ru-KZ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KZ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7" y="1607026"/>
            <a:ext cx="3657586" cy="165158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52132" y="327765"/>
            <a:ext cx="776238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НАО «Евразийский национальный университет им. Л. Н. Гумилева» 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«Транспортно-энергетический» 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«Стандартизации, сертификации и метрологии»</a:t>
            </a:r>
            <a:endParaRPr lang="ru-K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3648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2816" y="511390"/>
            <a:ext cx="3205537" cy="1500027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440427" y="1035098"/>
            <a:ext cx="7774502" cy="130468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r>
              <a:rPr lang="ru-RU" sz="24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национальной системы стандартизации</a:t>
            </a:r>
            <a:br>
              <a:rPr lang="ru-RU" sz="24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Структуру национальной системы стандартизации составляют:</a:t>
            </a:r>
            <a:br>
              <a:rPr lang="ru-RU" sz="2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</a:br>
            <a:r>
              <a:rPr lang="ru-RU" sz="20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 </a:t>
            </a:r>
            <a:r>
              <a:rPr lang="ru-RU" sz="2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  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40427" y="2723711"/>
            <a:ext cx="11149780" cy="316454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indent="450215">
              <a:lnSpc>
                <a:spcPct val="107000"/>
              </a:lnSpc>
              <a:spcAft>
                <a:spcPts val="0"/>
              </a:spcAft>
            </a:pPr>
            <a:r>
              <a:rPr lang="ru-KZ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Правительство Республики Казахстан;</a:t>
            </a:r>
            <a:br>
              <a:rPr lang="ru-RU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    </a:t>
            </a:r>
            <a:r>
              <a:rPr lang="ru-KZ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2) уполномоченный орган;</a:t>
            </a:r>
            <a:br>
              <a:rPr lang="ru-RU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   </a:t>
            </a:r>
            <a:r>
              <a:rPr lang="ru-KZ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 3) государственные органы в пределах своей компетенции;</a:t>
            </a:r>
            <a:br>
              <a:rPr lang="ru-RU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    </a:t>
            </a:r>
            <a:r>
              <a:rPr lang="ru-KZ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4) национальный орган по стандартизации;</a:t>
            </a:r>
            <a:br>
              <a:rPr lang="ru-RU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    </a:t>
            </a:r>
            <a:r>
              <a:rPr lang="ru-KZ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5) технические комитеты по стандартизации;</a:t>
            </a:r>
            <a:br>
              <a:rPr lang="ru-RU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  </a:t>
            </a:r>
            <a:r>
              <a:rPr lang="ru-KZ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  6) технические эксперты по стандартизации;</a:t>
            </a:r>
            <a:br>
              <a:rPr lang="ru-RU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   </a:t>
            </a:r>
            <a:r>
              <a:rPr lang="ru-KZ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 7) физические и юридические лица.</a:t>
            </a:r>
            <a:endParaRPr lang="en-US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735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1747" y="760489"/>
            <a:ext cx="114161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Компетенция Правительства Республики Казахстан в сфере стандартизации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Правительство Республики Казахстан:</a:t>
            </a:r>
          </a:p>
          <a:p>
            <a:pPr algn="just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KZ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разрабатывает основные направления государственной политики в сфере стандартизации и организует их исполнение;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2) определяет национальный орган по стандартизации.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CA52503-3764-4EB1-B3FB-C59B7B9952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5578" y="3429000"/>
            <a:ext cx="4960844" cy="277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653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9088854" y="1639229"/>
            <a:ext cx="1315234" cy="1037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0292576" y="1639229"/>
            <a:ext cx="1170878" cy="1204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3CA4DB-EFC5-4832-8328-5BECB9FA32AF}"/>
              </a:ext>
            </a:extLst>
          </p:cNvPr>
          <p:cNvSpPr txBox="1"/>
          <p:nvPr/>
        </p:nvSpPr>
        <p:spPr>
          <a:xfrm>
            <a:off x="338613" y="1001554"/>
            <a:ext cx="11514774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компетенции уполномоченного органа относятся: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1) формирование и реализация государственной политики в сфере стандартизации и организация ее осуществления;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2) осуществление межотраслевой координации деятельности государственных органов, физических и юридических лиц в сфере стандартизации;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3) подача представления в Правительство Республики Казахстан для определения национального органа по стандартизации;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4) представление интересов Республики Казахстан в международных и региональных организациях по стандартизации;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5) определение порядка разработки национального плана стандартизации;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6) утверждение национального плана стандартизации;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7) утверждение национальных стандартов (за исключением военных национальных стандартов), национальных классификаторов технико-экономической информации, рекомендаций по стандартизации, а также изменений к ним;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8) определение порядка разработки, согласования, экспертизы, утверждения, регистрации, учета, изменения, пересмотра, отмены и введения в действие национальных стандартов (за исключением военных национальных стандартов), национальных классификаторов технико-экономической информации и рекомендаций по стандартизации;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27037BC-730A-421F-9AA0-710FE7722073}"/>
              </a:ext>
            </a:extLst>
          </p:cNvPr>
          <p:cNvSpPr/>
          <p:nvPr/>
        </p:nvSpPr>
        <p:spPr>
          <a:xfrm>
            <a:off x="397164" y="412956"/>
            <a:ext cx="11387294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 algn="ctr">
              <a:lnSpc>
                <a:spcPct val="107000"/>
              </a:lnSpc>
            </a:pPr>
            <a:endParaRPr lang="ru-KZ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07000"/>
              </a:lnSpc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Компетенция уполномоченного органа</a:t>
            </a:r>
            <a:endParaRPr lang="ru-KZ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07000"/>
              </a:lnSpc>
              <a:spcAft>
                <a:spcPts val="0"/>
              </a:spcAft>
            </a:pPr>
            <a:endParaRPr lang="en-US" sz="2400" b="1" i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850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7127" y="349659"/>
            <a:ext cx="11471564" cy="47509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Компетенция уполномоченного органа</a:t>
            </a:r>
            <a:endParaRPr lang="ru-KZ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0909" y="988290"/>
            <a:ext cx="1168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9) определение порядка формирования, ведения и сопровождения единого государственного фонда нормативных технических документов, а также распространения копий нормативных технических документов, официальных изданий;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9-1) организация и координация работы единого государственного фонда нормативных технических документов;</a:t>
            </a:r>
            <a:endParaRPr lang="ru-K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10) определение порядка создания и ведения депозитария классификаторов технико-экономической информации;</a:t>
            </a:r>
            <a:b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    11) определение порядка применения национальных, межгосударственных стандартов и национальных классификаторов технико-экономической информации в нормативных правовых актах;</a:t>
            </a:r>
            <a:b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    12) определение порядка применения международных, региональных стандартов (в том числе согласования, введения в действие и отмены на территории Республики Казахстан межгосударственных стандартов) и стандартов иностранных государств, классификаторов технико-экономической информации международных организаций по стандартизации, классификаторов технико-экономической информации, правил и рекомендаций по стандартизации региональных организаций по стандартизации, классификаторов технико-экономической информации, правил, норм и рекомендаций по стандартизации иностранных государств;</a:t>
            </a:r>
            <a:b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   </a:t>
            </a:r>
            <a:br>
              <a:rPr lang="ru-RU" sz="2000" b="1" dirty="0">
                <a:effectLst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225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7164" y="412956"/>
            <a:ext cx="11387294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 algn="ctr">
              <a:lnSpc>
                <a:spcPct val="107000"/>
              </a:lnSpc>
              <a:spcAft>
                <a:spcPts val="0"/>
              </a:spcAft>
            </a:pPr>
            <a:endParaRPr lang="en-US" sz="2400" b="1" i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412956"/>
            <a:ext cx="117844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Компетенция уполномоченного органа</a:t>
            </a:r>
            <a:endParaRPr lang="ru-KZ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558D69-FF42-4CD3-A1E8-44827E1CD80C}"/>
              </a:ext>
            </a:extLst>
          </p:cNvPr>
          <p:cNvSpPr txBox="1"/>
          <p:nvPr/>
        </p:nvSpPr>
        <p:spPr>
          <a:xfrm>
            <a:off x="581999" y="1331329"/>
            <a:ext cx="1101762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13) определение порядка создания, работы и ликвидации технических комитетов по стандартизации;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14) организация анализа и разработки национальных стандартов (за исключением военных национальных стандартов) и межгосударственных стандартов;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15) проведение работ по включению национальных стандартов в перечни стандартов к соответствующим техническим регламентам Евразийского экономического союза;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16) осуществление иных полномочий, предусмотренных настоящим Законом, иными законами Республики Казахстан, актами Президента Республики Казахстан и Правительства Республики Казахстан.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FBA2D40-7200-4697-B1AD-FC091BAF1F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8183" y="4105835"/>
            <a:ext cx="5493992" cy="1845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4070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27279" y="2598003"/>
            <a:ext cx="63374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KZ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kk-KZ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пасибо за внимание!</a:t>
            </a:r>
            <a:endParaRPr lang="en-US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552042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1886</TotalTime>
  <Words>604</Words>
  <Application>Microsoft Office PowerPoint</Application>
  <PresentationFormat>Широкоэкранный</PresentationFormat>
  <Paragraphs>32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Corbel</vt:lpstr>
      <vt:lpstr>Times New Roman</vt:lpstr>
      <vt:lpstr>Базис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User1</cp:lastModifiedBy>
  <cp:revision>93</cp:revision>
  <dcterms:created xsi:type="dcterms:W3CDTF">2023-05-12T16:52:36Z</dcterms:created>
  <dcterms:modified xsi:type="dcterms:W3CDTF">2024-09-24T11:56:22Z</dcterms:modified>
</cp:coreProperties>
</file>