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74" r:id="rId6"/>
    <p:sldId id="269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003" autoAdjust="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8240" y="3711883"/>
            <a:ext cx="103067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система стандартизации Республики Казахстан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3897" y="5822349"/>
            <a:ext cx="95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  <a:endParaRPr lang="ru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7" y="1607026"/>
            <a:ext cx="3657586" cy="16515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132" y="327765"/>
            <a:ext cx="7762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 Н. Гумилева»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«Транспортно-энергетический»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«Стандартизации, сертификации и метрологии»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816" y="511390"/>
            <a:ext cx="3205537" cy="1500027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40427" y="1035098"/>
            <a:ext cx="7774502" cy="1304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ru-RU" sz="24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национальной системы стандартизации</a:t>
            </a:r>
            <a:b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национальной системы стандартизации составляют:</a:t>
            </a:r>
            <a:br>
              <a:rPr lang="ru-RU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ru-RU" sz="20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  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0427" y="2723711"/>
            <a:ext cx="11149780" cy="31645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Правительство Республики Казахстан;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 уполномоченный орган;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3) государственные органы в пределах своей компетенции;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4) национальный орган по стандартизации;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 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5) технические комитеты по стандартизации;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 6) технические эксперты по стандартизации;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  </a:t>
            </a:r>
            <a:r>
              <a:rPr lang="ru-KZ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7) физические и юридические лица.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747" y="760489"/>
            <a:ext cx="11416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Правительства Республики Казахстан в сфере стандартизации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Республики Казахстан: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разрабатывает основные направления государственной политики в сфере стандартизации и организует их исполнение;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2) определяет национальный орган по стандартизации.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A52503-3764-4EB1-B3FB-C59B7B995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578" y="3429000"/>
            <a:ext cx="4960844" cy="277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088854" y="1639229"/>
            <a:ext cx="1315234" cy="1037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292576" y="1639229"/>
            <a:ext cx="1170878" cy="120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3CA4DB-EFC5-4832-8328-5BECB9FA32AF}"/>
              </a:ext>
            </a:extLst>
          </p:cNvPr>
          <p:cNvSpPr txBox="1"/>
          <p:nvPr/>
        </p:nvSpPr>
        <p:spPr>
          <a:xfrm>
            <a:off x="338613" y="1001554"/>
            <a:ext cx="1151477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компетенции уполномоченного органа относятся: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1) формирование и реализация государственной политики в сфере стандартизации и организация ее осуществления;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осуществление межотраслевой координации деятельности государственных органов, физических и юридических лиц в сфере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подача представления в Правительство Республики Казахстан для определения национального органа по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4) представление интересов Республики Казахстан в международных и региональных организациях по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определение порядка разработки национального плана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6) утверждение национального плана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7) утверждение национальных стандартов (за исключением военных национальных стандартов), национальных классификаторов технико-экономической информации, рекомендаций по стандартизации, а также изменений к ним;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8) определение порядка разработки, согласования, экспертизы, утверждения, регистрации, учета, изменения, пересмотра, отмены и введения в действие национальных стандартов (за исключением военных национальных стандартов), национальных классификаторов технико-экономической информации и рекомендаций по стандартизации;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27037BC-730A-421F-9AA0-710FE7722073}"/>
              </a:ext>
            </a:extLst>
          </p:cNvPr>
          <p:cNvSpPr/>
          <p:nvPr/>
        </p:nvSpPr>
        <p:spPr>
          <a:xfrm>
            <a:off x="397164" y="412956"/>
            <a:ext cx="1138729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</a:pP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уполномоченного органа</a:t>
            </a: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en-US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5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7127" y="349659"/>
            <a:ext cx="11471564" cy="475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уполномоченного органа</a:t>
            </a: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0909" y="988290"/>
            <a:ext cx="1168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определение порядка формирования, ведения и сопровождения единого государственного фонда нормативных технических документов, а также распространения копий нормативных технических документов, официальных изданий;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9-1) организация и координация работы единого государственного фонда нормативных технических документов;</a:t>
            </a:r>
            <a:endParaRPr lang="ru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10) определение порядка создания и ведения депозитария классификаторов технико-экономической информации;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11) определение порядка применения национальных, межгосударственных стандартов и национальных классификаторов технико-экономической информации в нормативных правовых актах;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12) определение порядка применения международных, региональных стандартов (в том числе согласования, введения в действие и отмены на территории Республики Казахстан межгосударственных стандартов) и стандартов иностранных государств, классификаторов технико-экономической информации международных организаций по стандартизации, классификаторов технико-экономической информации, правил и рекомендаций по стандартизации региональных организаций по стандартизации, классификаторов технико-экономической информации, правил, норм и рекомендаций по стандартизации иностранных государств;</a:t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</a:t>
            </a:r>
            <a:br>
              <a:rPr lang="ru-RU" sz="2000" b="1" dirty="0">
                <a:effectLst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2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7164" y="412956"/>
            <a:ext cx="1138729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en-US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2956"/>
            <a:ext cx="11784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уполномоченного органа</a:t>
            </a:r>
            <a:endParaRPr lang="ru-K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58D69-FF42-4CD3-A1E8-44827E1CD80C}"/>
              </a:ext>
            </a:extLst>
          </p:cNvPr>
          <p:cNvSpPr txBox="1"/>
          <p:nvPr/>
        </p:nvSpPr>
        <p:spPr>
          <a:xfrm>
            <a:off x="581999" y="1331329"/>
            <a:ext cx="110176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определение порядка создания, работы и ликвидации технических комитетов по стандартизации;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организация анализа и разработки национальных стандартов (за исключением военных национальных стандартов) и межгосударственных стандартов;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проведение работ по включению национальных стандартов в перечни стандартов к соответствующим техническим регламентам Евразийского экономического союза;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осуществление иных полномочий, предусмотренных настоящим Законом, иными законами Республики Казахстан, актами Президента Республики Казахстан и Правительства Республики Казахстан.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FBA2D40-7200-4697-B1AD-FC091BAF1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183" y="4105835"/>
            <a:ext cx="5493992" cy="18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279" y="259800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 внимание!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20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1886</TotalTime>
  <Words>604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User1</cp:lastModifiedBy>
  <cp:revision>93</cp:revision>
  <dcterms:created xsi:type="dcterms:W3CDTF">2023-05-12T16:52:36Z</dcterms:created>
  <dcterms:modified xsi:type="dcterms:W3CDTF">2024-09-24T11:56:22Z</dcterms:modified>
</cp:coreProperties>
</file>