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</p:sldIdLst>
  <p:sldSz cx="9144000" cy="5143500" type="screen16x9"/>
  <p:notesSz cx="51435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07" d="100"/>
          <a:sy n="107" d="100"/>
        </p:scale>
        <p:origin x="9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12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3572"/>
            <a:ext cx="3761184" cy="5147072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035052"/>
            <a:ext cx="6430967" cy="196214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2997200"/>
            <a:ext cx="5240734" cy="1041401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4412457"/>
            <a:ext cx="3243033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258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3549649"/>
            <a:ext cx="7514033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3974702"/>
            <a:ext cx="7514033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448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14350"/>
            <a:ext cx="7514033" cy="2286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5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5514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514351"/>
            <a:ext cx="6742509" cy="2057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2571749"/>
            <a:ext cx="6399611" cy="2857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3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0131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2481436"/>
            <a:ext cx="7514032" cy="11016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583036"/>
            <a:ext cx="7514033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187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514351"/>
            <a:ext cx="6742509" cy="2057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2914650"/>
            <a:ext cx="7514033" cy="66675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581400"/>
            <a:ext cx="7514033" cy="762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931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14350"/>
            <a:ext cx="7514034" cy="20454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2628900"/>
            <a:ext cx="7514035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5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2518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6033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514350"/>
            <a:ext cx="1327777" cy="3829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514350"/>
            <a:ext cx="6014807" cy="382905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2045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4400349"/>
            <a:ext cx="413375" cy="273844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232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000249"/>
            <a:ext cx="6698060" cy="1582787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3583036"/>
            <a:ext cx="669806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27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514351"/>
            <a:ext cx="7514035" cy="13144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000250"/>
            <a:ext cx="3671291" cy="23431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000250"/>
            <a:ext cx="3671292" cy="2343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838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1993900"/>
            <a:ext cx="345539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2501503"/>
            <a:ext cx="3671292" cy="18418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000250"/>
            <a:ext cx="3466903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2501503"/>
            <a:ext cx="3671292" cy="18418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390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898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6126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200150"/>
            <a:ext cx="2661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514350"/>
            <a:ext cx="4680743" cy="382905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228850"/>
            <a:ext cx="2661841" cy="1371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848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314449"/>
            <a:ext cx="4069619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685800"/>
            <a:ext cx="2460731" cy="3429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2343149"/>
            <a:ext cx="4069619" cy="13716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457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0"/>
            <a:ext cx="1827610" cy="51435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514351"/>
            <a:ext cx="7514035" cy="13144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000250"/>
            <a:ext cx="7514035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60EA64-D806-43AC-9DF2-F8C432F32B4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2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D7BECA-D56B-4346-8911-A4B4C4FDD840}"/>
              </a:ext>
            </a:extLst>
          </p:cNvPr>
          <p:cNvSpPr/>
          <p:nvPr/>
        </p:nvSpPr>
        <p:spPr>
          <a:xfrm>
            <a:off x="3534120" y="355759"/>
            <a:ext cx="51379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RESEARCH 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HYPOTHESIS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F2BDA-BDEA-4EF9-9BF7-BB2064CA67E4}"/>
              </a:ext>
            </a:extLst>
          </p:cNvPr>
          <p:cNvSpPr txBox="1"/>
          <p:nvPr/>
        </p:nvSpPr>
        <p:spPr>
          <a:xfrm>
            <a:off x="7811386" y="4418409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Lecture 6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39163" y="241004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31312" y="233916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25749" y="6379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03721" y="368595"/>
            <a:ext cx="6076950" cy="4552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062F54-F7E6-4683-835B-35E2C5AB3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226" y="2346251"/>
            <a:ext cx="3032639" cy="212068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02958" y="375684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76130" y="29527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54865" y="29527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23460" y="29527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29786" y="29527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95107" y="29527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20409" y="63795"/>
            <a:ext cx="6076950" cy="4552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A9659C-2F0D-4740-A3B2-65606AB77C6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431" y="2340270"/>
            <a:ext cx="2068476" cy="2068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32074" y="29527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61191" y="34733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55628" y="177209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67516" y="29527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97395" y="295275"/>
            <a:ext cx="6076950" cy="4552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075471-8250-459D-B088-033329EF5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20" y="2671873"/>
            <a:ext cx="28575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67516" y="29527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89544" y="29527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80930" y="36859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88782" y="361507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72317" y="425302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55264" y="141767"/>
            <a:ext cx="5742857" cy="43026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8BA193-6F03-4833-AEF0-D46C80E58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289" y="1922942"/>
            <a:ext cx="2085975" cy="21907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29786" y="36859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867340-2B48-46BD-A1FC-BC61B7358543}"/>
              </a:ext>
            </a:extLst>
          </p:cNvPr>
          <p:cNvSpPr/>
          <p:nvPr/>
        </p:nvSpPr>
        <p:spPr>
          <a:xfrm>
            <a:off x="1987072" y="1786920"/>
            <a:ext cx="67277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VARIABLES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04484" y="233916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90307" y="29527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76893" y="411126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45488" y="29527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54865" y="29527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47014" y="29527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39162" y="29527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17898" y="375683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00670" y="141768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80931" y="29527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16372" y="29527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38400" y="19847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17135" y="29527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45489" y="29527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987D79-6219-432D-91CB-8FE48398FF50}"/>
              </a:ext>
            </a:extLst>
          </p:cNvPr>
          <p:cNvSpPr/>
          <p:nvPr/>
        </p:nvSpPr>
        <p:spPr>
          <a:xfrm>
            <a:off x="1038103" y="2136189"/>
            <a:ext cx="78758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ASSUMPTION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02958" y="29527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04484" y="29527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4CD244-E93E-49B6-9BDC-C55B2FE58808}"/>
              </a:ext>
            </a:extLst>
          </p:cNvPr>
          <p:cNvSpPr/>
          <p:nvPr/>
        </p:nvSpPr>
        <p:spPr>
          <a:xfrm>
            <a:off x="2195638" y="1082271"/>
            <a:ext cx="67658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LIMITATION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75367" y="354418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476ADE-BEB5-479A-9035-096D45921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69" y="1059490"/>
            <a:ext cx="3236063" cy="323606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59666" y="29527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6B8D73-45E4-46B4-9064-A451240AE6F3}"/>
              </a:ext>
            </a:extLst>
          </p:cNvPr>
          <p:cNvSpPr txBox="1"/>
          <p:nvPr/>
        </p:nvSpPr>
        <p:spPr>
          <a:xfrm>
            <a:off x="1654630" y="838792"/>
            <a:ext cx="68362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TASK TO DO:</a:t>
            </a: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WRITE YOUR HYPOTHESIS RELATED TO YOUR RESEARCH AND FIND OUT THE VARIABLES.</a:t>
            </a:r>
          </a:p>
        </p:txBody>
      </p:sp>
    </p:spTree>
    <p:extLst>
      <p:ext uri="{BB962C8B-B14F-4D97-AF65-F5344CB8AC3E}">
        <p14:creationId xmlns:p14="http://schemas.microsoft.com/office/powerpoint/2010/main" val="33278417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1" descr="preencoded.png">
            <a:extLst>
              <a:ext uri="{FF2B5EF4-FFF2-40B4-BE49-F238E27FC236}">
                <a16:creationId xmlns:a16="http://schemas.microsoft.com/office/drawing/2014/main" id="{B53E467B-D055-4391-8D4D-22E846FED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182"/>
          <a:stretch/>
        </p:blipFill>
        <p:spPr>
          <a:xfrm>
            <a:off x="2817926" y="317954"/>
            <a:ext cx="6076950" cy="263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711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B584D2-D424-4377-8BEC-B87AF7BA6252}"/>
              </a:ext>
            </a:extLst>
          </p:cNvPr>
          <p:cNvSpPr/>
          <p:nvPr/>
        </p:nvSpPr>
        <p:spPr>
          <a:xfrm>
            <a:off x="1797662" y="2134195"/>
            <a:ext cx="714888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1736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36651" y="29527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99683" y="92149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22473" y="212651"/>
            <a:ext cx="6833191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69805" y="29527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24</TotalTime>
  <Words>77</Words>
  <Application>Microsoft Office PowerPoint</Application>
  <PresentationFormat>On-screen Show (16:9)</PresentationFormat>
  <Paragraphs>60</Paragraphs>
  <Slides>53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Corbel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Ғабит Жанар  Ғабитқызы</cp:lastModifiedBy>
  <cp:revision>2</cp:revision>
  <dcterms:created xsi:type="dcterms:W3CDTF">2022-11-04T23:19:40Z</dcterms:created>
  <dcterms:modified xsi:type="dcterms:W3CDTF">2022-11-04T23:45:41Z</dcterms:modified>
</cp:coreProperties>
</file>