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98" r:id="rId4"/>
    <p:sldId id="297" r:id="rId5"/>
    <p:sldId id="300" r:id="rId6"/>
    <p:sldId id="301" r:id="rId7"/>
    <p:sldId id="305" r:id="rId8"/>
    <p:sldId id="304" r:id="rId9"/>
    <p:sldId id="309" r:id="rId10"/>
    <p:sldId id="317" r:id="rId11"/>
    <p:sldId id="313" r:id="rId12"/>
    <p:sldId id="302" r:id="rId13"/>
    <p:sldId id="322" r:id="rId1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79958"/>
    <a:srgbClr val="800000"/>
    <a:srgbClr val="FF0833"/>
    <a:srgbClr val="713C15"/>
    <a:srgbClr val="FF0000"/>
    <a:srgbClr val="1C0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64077" autoAdjust="0"/>
  </p:normalViewPr>
  <p:slideViewPr>
    <p:cSldViewPr>
      <p:cViewPr varScale="1">
        <p:scale>
          <a:sx n="69" d="100"/>
          <a:sy n="69" d="100"/>
        </p:scale>
        <p:origin x="2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-Zaili, Jafar" userId="3ad15cc4-86b9-4f9d-8b51-ecd8d96e06c3" providerId="ADAL" clId="{D49B2086-7A06-7247-97C0-00020D6ECAA7}"/>
    <pc:docChg chg="custSel addSld delSld modSld">
      <pc:chgData name="Al-Zaili, Jafar" userId="3ad15cc4-86b9-4f9d-8b51-ecd8d96e06c3" providerId="ADAL" clId="{D49B2086-7A06-7247-97C0-00020D6ECAA7}" dt="2024-05-10T09:40:49.808" v="106"/>
      <pc:docMkLst>
        <pc:docMk/>
      </pc:docMkLst>
      <pc:sldChg chg="addSp modSp mod modAnim modNotesTx">
        <pc:chgData name="Al-Zaili, Jafar" userId="3ad15cc4-86b9-4f9d-8b51-ecd8d96e06c3" providerId="ADAL" clId="{D49B2086-7A06-7247-97C0-00020D6ECAA7}" dt="2024-05-10T09:25:17.836" v="66"/>
        <pc:sldMkLst>
          <pc:docMk/>
          <pc:sldMk cId="2757995549" sldId="302"/>
        </pc:sldMkLst>
        <pc:picChg chg="add mod">
          <ac:chgData name="Al-Zaili, Jafar" userId="3ad15cc4-86b9-4f9d-8b51-ecd8d96e06c3" providerId="ADAL" clId="{D49B2086-7A06-7247-97C0-00020D6ECAA7}" dt="2024-05-10T09:23:27.782" v="62" actId="1076"/>
          <ac:picMkLst>
            <pc:docMk/>
            <pc:sldMk cId="2757995549" sldId="302"/>
            <ac:picMk id="6" creationId="{192F5793-D619-1473-C6C8-B88945CCD6DB}"/>
          </ac:picMkLst>
        </pc:picChg>
        <pc:picChg chg="add mod">
          <ac:chgData name="Al-Zaili, Jafar" userId="3ad15cc4-86b9-4f9d-8b51-ecd8d96e06c3" providerId="ADAL" clId="{D49B2086-7A06-7247-97C0-00020D6ECAA7}" dt="2024-05-10T09:25:13.758" v="65" actId="1076"/>
          <ac:picMkLst>
            <pc:docMk/>
            <pc:sldMk cId="2757995549" sldId="302"/>
            <ac:picMk id="7" creationId="{5ACBCE96-8B88-DAF0-9508-CCE31DA88DBA}"/>
          </ac:picMkLst>
        </pc:picChg>
      </pc:sldChg>
      <pc:sldChg chg="del">
        <pc:chgData name="Al-Zaili, Jafar" userId="3ad15cc4-86b9-4f9d-8b51-ecd8d96e06c3" providerId="ADAL" clId="{D49B2086-7A06-7247-97C0-00020D6ECAA7}" dt="2024-05-10T09:25:56.538" v="67" actId="2696"/>
        <pc:sldMkLst>
          <pc:docMk/>
          <pc:sldMk cId="2620607782" sldId="303"/>
        </pc:sldMkLst>
      </pc:sldChg>
      <pc:sldChg chg="del">
        <pc:chgData name="Al-Zaili, Jafar" userId="3ad15cc4-86b9-4f9d-8b51-ecd8d96e06c3" providerId="ADAL" clId="{D49B2086-7A06-7247-97C0-00020D6ECAA7}" dt="2024-05-10T09:25:57.205" v="68" actId="2696"/>
        <pc:sldMkLst>
          <pc:docMk/>
          <pc:sldMk cId="1238886546" sldId="307"/>
        </pc:sldMkLst>
      </pc:sldChg>
      <pc:sldChg chg="del">
        <pc:chgData name="Al-Zaili, Jafar" userId="3ad15cc4-86b9-4f9d-8b51-ecd8d96e06c3" providerId="ADAL" clId="{D49B2086-7A06-7247-97C0-00020D6ECAA7}" dt="2024-05-10T09:26:00.549" v="75" actId="2696"/>
        <pc:sldMkLst>
          <pc:docMk/>
          <pc:sldMk cId="3731007380" sldId="310"/>
        </pc:sldMkLst>
      </pc:sldChg>
      <pc:sldChg chg="del">
        <pc:chgData name="Al-Zaili, Jafar" userId="3ad15cc4-86b9-4f9d-8b51-ecd8d96e06c3" providerId="ADAL" clId="{D49B2086-7A06-7247-97C0-00020D6ECAA7}" dt="2024-05-10T09:25:59.232" v="72" actId="2696"/>
        <pc:sldMkLst>
          <pc:docMk/>
          <pc:sldMk cId="2131083510" sldId="311"/>
        </pc:sldMkLst>
      </pc:sldChg>
      <pc:sldChg chg="addSp modSp mod modAnim">
        <pc:chgData name="Al-Zaili, Jafar" userId="3ad15cc4-86b9-4f9d-8b51-ecd8d96e06c3" providerId="ADAL" clId="{D49B2086-7A06-7247-97C0-00020D6ECAA7}" dt="2024-05-10T09:04:02.895" v="2"/>
        <pc:sldMkLst>
          <pc:docMk/>
          <pc:sldMk cId="4159956181" sldId="313"/>
        </pc:sldMkLst>
        <pc:picChg chg="add mod">
          <ac:chgData name="Al-Zaili, Jafar" userId="3ad15cc4-86b9-4f9d-8b51-ecd8d96e06c3" providerId="ADAL" clId="{D49B2086-7A06-7247-97C0-00020D6ECAA7}" dt="2024-05-10T09:03:58.603" v="1" actId="1076"/>
          <ac:picMkLst>
            <pc:docMk/>
            <pc:sldMk cId="4159956181" sldId="313"/>
            <ac:picMk id="5" creationId="{B071B083-5A4F-00FD-69BA-DEB38F71C9CE}"/>
          </ac:picMkLst>
        </pc:picChg>
      </pc:sldChg>
      <pc:sldChg chg="del">
        <pc:chgData name="Al-Zaili, Jafar" userId="3ad15cc4-86b9-4f9d-8b51-ecd8d96e06c3" providerId="ADAL" clId="{D49B2086-7A06-7247-97C0-00020D6ECAA7}" dt="2024-05-10T09:26:00.047" v="74" actId="2696"/>
        <pc:sldMkLst>
          <pc:docMk/>
          <pc:sldMk cId="1432167761" sldId="314"/>
        </pc:sldMkLst>
      </pc:sldChg>
      <pc:sldChg chg="del">
        <pc:chgData name="Al-Zaili, Jafar" userId="3ad15cc4-86b9-4f9d-8b51-ecd8d96e06c3" providerId="ADAL" clId="{D49B2086-7A06-7247-97C0-00020D6ECAA7}" dt="2024-05-10T09:25:59.661" v="73" actId="2696"/>
        <pc:sldMkLst>
          <pc:docMk/>
          <pc:sldMk cId="1367658208" sldId="315"/>
        </pc:sldMkLst>
      </pc:sldChg>
      <pc:sldChg chg="del">
        <pc:chgData name="Al-Zaili, Jafar" userId="3ad15cc4-86b9-4f9d-8b51-ecd8d96e06c3" providerId="ADAL" clId="{D49B2086-7A06-7247-97C0-00020D6ECAA7}" dt="2024-05-10T09:26:01.053" v="76" actId="2696"/>
        <pc:sldMkLst>
          <pc:docMk/>
          <pc:sldMk cId="2143144737" sldId="316"/>
        </pc:sldMkLst>
      </pc:sldChg>
      <pc:sldChg chg="del">
        <pc:chgData name="Al-Zaili, Jafar" userId="3ad15cc4-86b9-4f9d-8b51-ecd8d96e06c3" providerId="ADAL" clId="{D49B2086-7A06-7247-97C0-00020D6ECAA7}" dt="2024-05-10T09:26:01.414" v="77" actId="2696"/>
        <pc:sldMkLst>
          <pc:docMk/>
          <pc:sldMk cId="3013814717" sldId="318"/>
        </pc:sldMkLst>
      </pc:sldChg>
      <pc:sldChg chg="del">
        <pc:chgData name="Al-Zaili, Jafar" userId="3ad15cc4-86b9-4f9d-8b51-ecd8d96e06c3" providerId="ADAL" clId="{D49B2086-7A06-7247-97C0-00020D6ECAA7}" dt="2024-05-10T09:25:57.859" v="69" actId="2696"/>
        <pc:sldMkLst>
          <pc:docMk/>
          <pc:sldMk cId="255596913" sldId="319"/>
        </pc:sldMkLst>
      </pc:sldChg>
      <pc:sldChg chg="del">
        <pc:chgData name="Al-Zaili, Jafar" userId="3ad15cc4-86b9-4f9d-8b51-ecd8d96e06c3" providerId="ADAL" clId="{D49B2086-7A06-7247-97C0-00020D6ECAA7}" dt="2024-05-10T09:25:58.221" v="70" actId="2696"/>
        <pc:sldMkLst>
          <pc:docMk/>
          <pc:sldMk cId="3268944908" sldId="320"/>
        </pc:sldMkLst>
      </pc:sldChg>
      <pc:sldChg chg="del">
        <pc:chgData name="Al-Zaili, Jafar" userId="3ad15cc4-86b9-4f9d-8b51-ecd8d96e06c3" providerId="ADAL" clId="{D49B2086-7A06-7247-97C0-00020D6ECAA7}" dt="2024-05-10T09:25:58.542" v="71" actId="2696"/>
        <pc:sldMkLst>
          <pc:docMk/>
          <pc:sldMk cId="2039491961" sldId="321"/>
        </pc:sldMkLst>
      </pc:sldChg>
      <pc:sldChg chg="addSp delSp modSp mod modAnim">
        <pc:chgData name="Al-Zaili, Jafar" userId="3ad15cc4-86b9-4f9d-8b51-ecd8d96e06c3" providerId="ADAL" clId="{D49B2086-7A06-7247-97C0-00020D6ECAA7}" dt="2024-05-10T09:40:49.808" v="106"/>
        <pc:sldMkLst>
          <pc:docMk/>
          <pc:sldMk cId="3473171975" sldId="322"/>
        </pc:sldMkLst>
        <pc:spChg chg="del">
          <ac:chgData name="Al-Zaili, Jafar" userId="3ad15cc4-86b9-4f9d-8b51-ecd8d96e06c3" providerId="ADAL" clId="{D49B2086-7A06-7247-97C0-00020D6ECAA7}" dt="2024-05-10T09:26:27.097" v="81" actId="478"/>
          <ac:spMkLst>
            <pc:docMk/>
            <pc:sldMk cId="3473171975" sldId="322"/>
            <ac:spMk id="5" creationId="{B140C94B-6590-B84F-B0F3-D3F511326182}"/>
          </ac:spMkLst>
        </pc:spChg>
        <pc:picChg chg="add mod">
          <ac:chgData name="Al-Zaili, Jafar" userId="3ad15cc4-86b9-4f9d-8b51-ecd8d96e06c3" providerId="ADAL" clId="{D49B2086-7A06-7247-97C0-00020D6ECAA7}" dt="2024-05-10T09:40:44.932" v="105" actId="1076"/>
          <ac:picMkLst>
            <pc:docMk/>
            <pc:sldMk cId="3473171975" sldId="322"/>
            <ac:picMk id="4" creationId="{6CCD7F73-AA80-7454-5D00-1C9665EB52F1}"/>
          </ac:picMkLst>
        </pc:picChg>
      </pc:sldChg>
      <pc:sldChg chg="delSp modSp add mod delAnim">
        <pc:chgData name="Al-Zaili, Jafar" userId="3ad15cc4-86b9-4f9d-8b51-ecd8d96e06c3" providerId="ADAL" clId="{D49B2086-7A06-7247-97C0-00020D6ECAA7}" dt="2024-05-10T09:26:32.220" v="83" actId="478"/>
        <pc:sldMkLst>
          <pc:docMk/>
          <pc:sldMk cId="258022432" sldId="323"/>
        </pc:sldMkLst>
        <pc:spChg chg="mod">
          <ac:chgData name="Al-Zaili, Jafar" userId="3ad15cc4-86b9-4f9d-8b51-ecd8d96e06c3" providerId="ADAL" clId="{D49B2086-7A06-7247-97C0-00020D6ECAA7}" dt="2024-05-10T09:26:17.387" v="80" actId="20577"/>
          <ac:spMkLst>
            <pc:docMk/>
            <pc:sldMk cId="258022432" sldId="323"/>
            <ac:spMk id="5" creationId="{666C83E9-2EEE-E14E-8E5F-8655503E1550}"/>
          </ac:spMkLst>
        </pc:spChg>
        <pc:picChg chg="del mod">
          <ac:chgData name="Al-Zaili, Jafar" userId="3ad15cc4-86b9-4f9d-8b51-ecd8d96e06c3" providerId="ADAL" clId="{D49B2086-7A06-7247-97C0-00020D6ECAA7}" dt="2024-05-10T09:26:32.220" v="83" actId="478"/>
          <ac:picMkLst>
            <pc:docMk/>
            <pc:sldMk cId="258022432" sldId="323"/>
            <ac:picMk id="6" creationId="{192F5793-D619-1473-C6C8-B88945CCD6DB}"/>
          </ac:picMkLst>
        </pc:picChg>
      </pc:sldChg>
      <pc:sldChg chg="addSp delSp modSp add mod delAnim modAnim">
        <pc:chgData name="Al-Zaili, Jafar" userId="3ad15cc4-86b9-4f9d-8b51-ecd8d96e06c3" providerId="ADAL" clId="{D49B2086-7A06-7247-97C0-00020D6ECAA7}" dt="2024-05-10T09:30:11.255" v="88"/>
        <pc:sldMkLst>
          <pc:docMk/>
          <pc:sldMk cId="45467937" sldId="324"/>
        </pc:sldMkLst>
        <pc:picChg chg="add mod">
          <ac:chgData name="Al-Zaili, Jafar" userId="3ad15cc4-86b9-4f9d-8b51-ecd8d96e06c3" providerId="ADAL" clId="{D49B2086-7A06-7247-97C0-00020D6ECAA7}" dt="2024-05-10T09:30:04.845" v="87" actId="1076"/>
          <ac:picMkLst>
            <pc:docMk/>
            <pc:sldMk cId="45467937" sldId="324"/>
            <ac:picMk id="6" creationId="{5DC2A5F2-D22B-DAC2-62F8-A9F3177E4631}"/>
          </ac:picMkLst>
        </pc:picChg>
        <pc:picChg chg="del">
          <ac:chgData name="Al-Zaili, Jafar" userId="3ad15cc4-86b9-4f9d-8b51-ecd8d96e06c3" providerId="ADAL" clId="{D49B2086-7A06-7247-97C0-00020D6ECAA7}" dt="2024-05-10T09:26:47.815" v="85" actId="478"/>
          <ac:picMkLst>
            <pc:docMk/>
            <pc:sldMk cId="45467937" sldId="324"/>
            <ac:picMk id="7" creationId="{5ACBCE96-8B88-DAF0-9508-CCE31DA88DBA}"/>
          </ac:picMkLst>
        </pc:picChg>
      </pc:sldChg>
      <pc:sldChg chg="addSp delSp modSp add mod delAnim modAnim">
        <pc:chgData name="Al-Zaili, Jafar" userId="3ad15cc4-86b9-4f9d-8b51-ecd8d96e06c3" providerId="ADAL" clId="{D49B2086-7A06-7247-97C0-00020D6ECAA7}" dt="2024-05-10T09:32:21.540" v="93"/>
        <pc:sldMkLst>
          <pc:docMk/>
          <pc:sldMk cId="3536189078" sldId="325"/>
        </pc:sldMkLst>
        <pc:picChg chg="del">
          <ac:chgData name="Al-Zaili, Jafar" userId="3ad15cc4-86b9-4f9d-8b51-ecd8d96e06c3" providerId="ADAL" clId="{D49B2086-7A06-7247-97C0-00020D6ECAA7}" dt="2024-05-10T09:30:20.924" v="90" actId="478"/>
          <ac:picMkLst>
            <pc:docMk/>
            <pc:sldMk cId="3536189078" sldId="325"/>
            <ac:picMk id="6" creationId="{5DC2A5F2-D22B-DAC2-62F8-A9F3177E4631}"/>
          </ac:picMkLst>
        </pc:picChg>
        <pc:picChg chg="add mod">
          <ac:chgData name="Al-Zaili, Jafar" userId="3ad15cc4-86b9-4f9d-8b51-ecd8d96e06c3" providerId="ADAL" clId="{D49B2086-7A06-7247-97C0-00020D6ECAA7}" dt="2024-05-10T09:32:16.591" v="92" actId="1076"/>
          <ac:picMkLst>
            <pc:docMk/>
            <pc:sldMk cId="3536189078" sldId="325"/>
            <ac:picMk id="7" creationId="{80FDFAD4-5A2D-A4D8-CC51-7A2918E059EF}"/>
          </ac:picMkLst>
        </pc:picChg>
      </pc:sldChg>
      <pc:sldChg chg="addSp delSp modSp add mod delAnim modAnim">
        <pc:chgData name="Al-Zaili, Jafar" userId="3ad15cc4-86b9-4f9d-8b51-ecd8d96e06c3" providerId="ADAL" clId="{D49B2086-7A06-7247-97C0-00020D6ECAA7}" dt="2024-05-10T09:35:10.418" v="98"/>
        <pc:sldMkLst>
          <pc:docMk/>
          <pc:sldMk cId="317187004" sldId="326"/>
        </pc:sldMkLst>
        <pc:picChg chg="add mod">
          <ac:chgData name="Al-Zaili, Jafar" userId="3ad15cc4-86b9-4f9d-8b51-ecd8d96e06c3" providerId="ADAL" clId="{D49B2086-7A06-7247-97C0-00020D6ECAA7}" dt="2024-05-10T09:35:06.113" v="97" actId="1076"/>
          <ac:picMkLst>
            <pc:docMk/>
            <pc:sldMk cId="317187004" sldId="326"/>
            <ac:picMk id="6" creationId="{250AC09A-C914-DFFE-0282-865145AC3BD0}"/>
          </ac:picMkLst>
        </pc:picChg>
        <pc:picChg chg="del">
          <ac:chgData name="Al-Zaili, Jafar" userId="3ad15cc4-86b9-4f9d-8b51-ecd8d96e06c3" providerId="ADAL" clId="{D49B2086-7A06-7247-97C0-00020D6ECAA7}" dt="2024-05-10T09:32:32.056" v="95" actId="478"/>
          <ac:picMkLst>
            <pc:docMk/>
            <pc:sldMk cId="317187004" sldId="326"/>
            <ac:picMk id="7" creationId="{80FDFAD4-5A2D-A4D8-CC51-7A2918E059EF}"/>
          </ac:picMkLst>
        </pc:picChg>
      </pc:sldChg>
      <pc:sldChg chg="addSp delSp modSp add mod delAnim modAnim">
        <pc:chgData name="Al-Zaili, Jafar" userId="3ad15cc4-86b9-4f9d-8b51-ecd8d96e06c3" providerId="ADAL" clId="{D49B2086-7A06-7247-97C0-00020D6ECAA7}" dt="2024-05-10T09:36:50.643" v="103"/>
        <pc:sldMkLst>
          <pc:docMk/>
          <pc:sldMk cId="1424329964" sldId="327"/>
        </pc:sldMkLst>
        <pc:picChg chg="del">
          <ac:chgData name="Al-Zaili, Jafar" userId="3ad15cc4-86b9-4f9d-8b51-ecd8d96e06c3" providerId="ADAL" clId="{D49B2086-7A06-7247-97C0-00020D6ECAA7}" dt="2024-05-10T09:35:40.690" v="100" actId="478"/>
          <ac:picMkLst>
            <pc:docMk/>
            <pc:sldMk cId="1424329964" sldId="327"/>
            <ac:picMk id="6" creationId="{250AC09A-C914-DFFE-0282-865145AC3BD0}"/>
          </ac:picMkLst>
        </pc:picChg>
        <pc:picChg chg="add mod">
          <ac:chgData name="Al-Zaili, Jafar" userId="3ad15cc4-86b9-4f9d-8b51-ecd8d96e06c3" providerId="ADAL" clId="{D49B2086-7A06-7247-97C0-00020D6ECAA7}" dt="2024-05-10T09:36:46.701" v="102" actId="1076"/>
          <ac:picMkLst>
            <pc:docMk/>
            <pc:sldMk cId="1424329964" sldId="327"/>
            <ac:picMk id="7" creationId="{BBD7AABE-F5C8-5F49-3A7F-F32DD465C116}"/>
          </ac:picMkLst>
        </pc:picChg>
      </pc:sldChg>
    </pc:docChg>
  </pc:docChgLst>
  <pc:docChgLst>
    <pc:chgData name="Al-Zaili, Jafar" userId="3ad15cc4-86b9-4f9d-8b51-ecd8d96e06c3" providerId="ADAL" clId="{C53F1B89-80F7-1B45-AD73-A20A4A83FAED}"/>
    <pc:docChg chg="custSel delSld modSld">
      <pc:chgData name="Al-Zaili, Jafar" userId="3ad15cc4-86b9-4f9d-8b51-ecd8d96e06c3" providerId="ADAL" clId="{C53F1B89-80F7-1B45-AD73-A20A4A83FAED}" dt="2024-05-16T13:15:07.704" v="27" actId="478"/>
      <pc:docMkLst>
        <pc:docMk/>
      </pc:docMkLst>
      <pc:sldChg chg="delSp mod delAnim">
        <pc:chgData name="Al-Zaili, Jafar" userId="3ad15cc4-86b9-4f9d-8b51-ecd8d96e06c3" providerId="ADAL" clId="{C53F1B89-80F7-1B45-AD73-A20A4A83FAED}" dt="2024-05-16T13:14:00.707" v="0" actId="478"/>
        <pc:sldMkLst>
          <pc:docMk/>
          <pc:sldMk cId="0" sldId="256"/>
        </pc:sldMkLst>
        <pc:picChg chg="del">
          <ac:chgData name="Al-Zaili, Jafar" userId="3ad15cc4-86b9-4f9d-8b51-ecd8d96e06c3" providerId="ADAL" clId="{C53F1B89-80F7-1B45-AD73-A20A4A83FAED}" dt="2024-05-16T13:14:00.707" v="0" actId="478"/>
          <ac:picMkLst>
            <pc:docMk/>
            <pc:sldMk cId="0" sldId="256"/>
            <ac:picMk id="4" creationId="{CF48CC30-044F-6BD3-7770-4E1D72F5570E}"/>
          </ac:picMkLst>
        </pc:picChg>
      </pc:sldChg>
      <pc:sldChg chg="delSp mod delAnim">
        <pc:chgData name="Al-Zaili, Jafar" userId="3ad15cc4-86b9-4f9d-8b51-ecd8d96e06c3" providerId="ADAL" clId="{C53F1B89-80F7-1B45-AD73-A20A4A83FAED}" dt="2024-05-16T13:14:03.396" v="1" actId="478"/>
        <pc:sldMkLst>
          <pc:docMk/>
          <pc:sldMk cId="3568480477" sldId="259"/>
        </pc:sldMkLst>
        <pc:picChg chg="del">
          <ac:chgData name="Al-Zaili, Jafar" userId="3ad15cc4-86b9-4f9d-8b51-ecd8d96e06c3" providerId="ADAL" clId="{C53F1B89-80F7-1B45-AD73-A20A4A83FAED}" dt="2024-05-16T13:14:03.396" v="1" actId="478"/>
          <ac:picMkLst>
            <pc:docMk/>
            <pc:sldMk cId="3568480477" sldId="259"/>
            <ac:picMk id="5" creationId="{07257DA1-F2E9-7D68-9EDB-C6CE922C7EDF}"/>
          </ac:picMkLst>
        </pc:picChg>
      </pc:sldChg>
      <pc:sldChg chg="delSp mod delAnim">
        <pc:chgData name="Al-Zaili, Jafar" userId="3ad15cc4-86b9-4f9d-8b51-ecd8d96e06c3" providerId="ADAL" clId="{C53F1B89-80F7-1B45-AD73-A20A4A83FAED}" dt="2024-05-16T13:14:12.770" v="3" actId="478"/>
        <pc:sldMkLst>
          <pc:docMk/>
          <pc:sldMk cId="2922434501" sldId="297"/>
        </pc:sldMkLst>
        <pc:picChg chg="del">
          <ac:chgData name="Al-Zaili, Jafar" userId="3ad15cc4-86b9-4f9d-8b51-ecd8d96e06c3" providerId="ADAL" clId="{C53F1B89-80F7-1B45-AD73-A20A4A83FAED}" dt="2024-05-16T13:14:12.770" v="3" actId="478"/>
          <ac:picMkLst>
            <pc:docMk/>
            <pc:sldMk cId="2922434501" sldId="297"/>
            <ac:picMk id="5" creationId="{D8EF1789-C02C-DF00-5477-B234936BFE64}"/>
          </ac:picMkLst>
        </pc:picChg>
      </pc:sldChg>
      <pc:sldChg chg="delSp mod delAnim">
        <pc:chgData name="Al-Zaili, Jafar" userId="3ad15cc4-86b9-4f9d-8b51-ecd8d96e06c3" providerId="ADAL" clId="{C53F1B89-80F7-1B45-AD73-A20A4A83FAED}" dt="2024-05-16T13:14:07.604" v="2" actId="478"/>
        <pc:sldMkLst>
          <pc:docMk/>
          <pc:sldMk cId="2862582737" sldId="298"/>
        </pc:sldMkLst>
        <pc:picChg chg="del">
          <ac:chgData name="Al-Zaili, Jafar" userId="3ad15cc4-86b9-4f9d-8b51-ecd8d96e06c3" providerId="ADAL" clId="{C53F1B89-80F7-1B45-AD73-A20A4A83FAED}" dt="2024-05-16T13:14:07.604" v="2" actId="478"/>
          <ac:picMkLst>
            <pc:docMk/>
            <pc:sldMk cId="2862582737" sldId="298"/>
            <ac:picMk id="2" creationId="{3CBB888B-122D-29C8-EF54-3DB464EDD6E9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17.698" v="5" actId="20577"/>
        <pc:sldMkLst>
          <pc:docMk/>
          <pc:sldMk cId="2909182218" sldId="300"/>
        </pc:sldMkLst>
        <pc:picChg chg="del">
          <ac:chgData name="Al-Zaili, Jafar" userId="3ad15cc4-86b9-4f9d-8b51-ecd8d96e06c3" providerId="ADAL" clId="{C53F1B89-80F7-1B45-AD73-A20A4A83FAED}" dt="2024-05-16T13:14:15.469" v="4" actId="478"/>
          <ac:picMkLst>
            <pc:docMk/>
            <pc:sldMk cId="2909182218" sldId="300"/>
            <ac:picMk id="8" creationId="{9D5D5433-2EB8-2FBE-45D2-8553442CCE91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24.186" v="7" actId="20577"/>
        <pc:sldMkLst>
          <pc:docMk/>
          <pc:sldMk cId="2064613591" sldId="301"/>
        </pc:sldMkLst>
        <pc:picChg chg="del">
          <ac:chgData name="Al-Zaili, Jafar" userId="3ad15cc4-86b9-4f9d-8b51-ecd8d96e06c3" providerId="ADAL" clId="{C53F1B89-80F7-1B45-AD73-A20A4A83FAED}" dt="2024-05-16T13:14:21.946" v="6" actId="478"/>
          <ac:picMkLst>
            <pc:docMk/>
            <pc:sldMk cId="2064613591" sldId="301"/>
            <ac:picMk id="5" creationId="{E49C437C-05FF-836F-649C-EE6A443F81AE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56.290" v="20" actId="20577"/>
        <pc:sldMkLst>
          <pc:docMk/>
          <pc:sldMk cId="2757995549" sldId="302"/>
        </pc:sldMkLst>
        <pc:picChg chg="del">
          <ac:chgData name="Al-Zaili, Jafar" userId="3ad15cc4-86b9-4f9d-8b51-ecd8d96e06c3" providerId="ADAL" clId="{C53F1B89-80F7-1B45-AD73-A20A4A83FAED}" dt="2024-05-16T13:14:53.269" v="18" actId="478"/>
          <ac:picMkLst>
            <pc:docMk/>
            <pc:sldMk cId="2757995549" sldId="302"/>
            <ac:picMk id="6" creationId="{192F5793-D619-1473-C6C8-B88945CCD6DB}"/>
          </ac:picMkLst>
        </pc:picChg>
        <pc:picChg chg="del">
          <ac:chgData name="Al-Zaili, Jafar" userId="3ad15cc4-86b9-4f9d-8b51-ecd8d96e06c3" providerId="ADAL" clId="{C53F1B89-80F7-1B45-AD73-A20A4A83FAED}" dt="2024-05-16T13:14:54.445" v="19" actId="478"/>
          <ac:picMkLst>
            <pc:docMk/>
            <pc:sldMk cId="2757995549" sldId="302"/>
            <ac:picMk id="7" creationId="{5ACBCE96-8B88-DAF0-9508-CCE31DA88DBA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34.679" v="11" actId="20577"/>
        <pc:sldMkLst>
          <pc:docMk/>
          <pc:sldMk cId="59731991" sldId="304"/>
        </pc:sldMkLst>
        <pc:picChg chg="del">
          <ac:chgData name="Al-Zaili, Jafar" userId="3ad15cc4-86b9-4f9d-8b51-ecd8d96e06c3" providerId="ADAL" clId="{C53F1B89-80F7-1B45-AD73-A20A4A83FAED}" dt="2024-05-16T13:14:32.920" v="10" actId="478"/>
          <ac:picMkLst>
            <pc:docMk/>
            <pc:sldMk cId="59731991" sldId="304"/>
            <ac:picMk id="5" creationId="{BBED1B7C-A9F6-388F-DD28-C3421B1E9712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29.417" v="9" actId="20577"/>
        <pc:sldMkLst>
          <pc:docMk/>
          <pc:sldMk cId="2854847333" sldId="305"/>
        </pc:sldMkLst>
        <pc:picChg chg="del">
          <ac:chgData name="Al-Zaili, Jafar" userId="3ad15cc4-86b9-4f9d-8b51-ecd8d96e06c3" providerId="ADAL" clId="{C53F1B89-80F7-1B45-AD73-A20A4A83FAED}" dt="2024-05-16T13:14:27.634" v="8" actId="478"/>
          <ac:picMkLst>
            <pc:docMk/>
            <pc:sldMk cId="2854847333" sldId="305"/>
            <ac:picMk id="5" creationId="{A77D54A7-5967-29FD-AE55-5D2431BF8532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39.798" v="13" actId="20577"/>
        <pc:sldMkLst>
          <pc:docMk/>
          <pc:sldMk cId="541514425" sldId="309"/>
        </pc:sldMkLst>
        <pc:picChg chg="del">
          <ac:chgData name="Al-Zaili, Jafar" userId="3ad15cc4-86b9-4f9d-8b51-ecd8d96e06c3" providerId="ADAL" clId="{C53F1B89-80F7-1B45-AD73-A20A4A83FAED}" dt="2024-05-16T13:14:38.107" v="12" actId="478"/>
          <ac:picMkLst>
            <pc:docMk/>
            <pc:sldMk cId="541514425" sldId="309"/>
            <ac:picMk id="5" creationId="{EC6B22DF-9CBE-9DE8-742F-B896936CADE4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50.070" v="17" actId="20577"/>
        <pc:sldMkLst>
          <pc:docMk/>
          <pc:sldMk cId="4159956181" sldId="313"/>
        </pc:sldMkLst>
        <pc:picChg chg="del">
          <ac:chgData name="Al-Zaili, Jafar" userId="3ad15cc4-86b9-4f9d-8b51-ecd8d96e06c3" providerId="ADAL" clId="{C53F1B89-80F7-1B45-AD73-A20A4A83FAED}" dt="2024-05-16T13:14:48.393" v="16" actId="478"/>
          <ac:picMkLst>
            <pc:docMk/>
            <pc:sldMk cId="4159956181" sldId="313"/>
            <ac:picMk id="5" creationId="{B071B083-5A4F-00FD-69BA-DEB38F71C9CE}"/>
          </ac:picMkLst>
        </pc:picChg>
      </pc:sldChg>
      <pc:sldChg chg="delSp mod delAnim modNotesTx">
        <pc:chgData name="Al-Zaili, Jafar" userId="3ad15cc4-86b9-4f9d-8b51-ecd8d96e06c3" providerId="ADAL" clId="{C53F1B89-80F7-1B45-AD73-A20A4A83FAED}" dt="2024-05-16T13:14:45.003" v="15" actId="20577"/>
        <pc:sldMkLst>
          <pc:docMk/>
          <pc:sldMk cId="3561557056" sldId="317"/>
        </pc:sldMkLst>
        <pc:picChg chg="del">
          <ac:chgData name="Al-Zaili, Jafar" userId="3ad15cc4-86b9-4f9d-8b51-ecd8d96e06c3" providerId="ADAL" clId="{C53F1B89-80F7-1B45-AD73-A20A4A83FAED}" dt="2024-05-16T13:14:43.282" v="14" actId="478"/>
          <ac:picMkLst>
            <pc:docMk/>
            <pc:sldMk cId="3561557056" sldId="317"/>
            <ac:picMk id="6" creationId="{33E75A0E-63C0-5468-4982-68C6FC79A7FD}"/>
          </ac:picMkLst>
        </pc:picChg>
      </pc:sldChg>
      <pc:sldChg chg="delSp modSp mod delAnim">
        <pc:chgData name="Al-Zaili, Jafar" userId="3ad15cc4-86b9-4f9d-8b51-ecd8d96e06c3" providerId="ADAL" clId="{C53F1B89-80F7-1B45-AD73-A20A4A83FAED}" dt="2024-05-16T13:15:07.704" v="27" actId="478"/>
        <pc:sldMkLst>
          <pc:docMk/>
          <pc:sldMk cId="3473171975" sldId="322"/>
        </pc:sldMkLst>
        <pc:picChg chg="del mod">
          <ac:chgData name="Al-Zaili, Jafar" userId="3ad15cc4-86b9-4f9d-8b51-ecd8d96e06c3" providerId="ADAL" clId="{C53F1B89-80F7-1B45-AD73-A20A4A83FAED}" dt="2024-05-16T13:15:07.704" v="27" actId="478"/>
          <ac:picMkLst>
            <pc:docMk/>
            <pc:sldMk cId="3473171975" sldId="322"/>
            <ac:picMk id="4" creationId="{6CCD7F73-AA80-7454-5D00-1C9665EB52F1}"/>
          </ac:picMkLst>
        </pc:picChg>
      </pc:sldChg>
      <pc:sldChg chg="del">
        <pc:chgData name="Al-Zaili, Jafar" userId="3ad15cc4-86b9-4f9d-8b51-ecd8d96e06c3" providerId="ADAL" clId="{C53F1B89-80F7-1B45-AD73-A20A4A83FAED}" dt="2024-05-16T13:14:59.805" v="21" actId="2696"/>
        <pc:sldMkLst>
          <pc:docMk/>
          <pc:sldMk cId="258022432" sldId="323"/>
        </pc:sldMkLst>
      </pc:sldChg>
      <pc:sldChg chg="del">
        <pc:chgData name="Al-Zaili, Jafar" userId="3ad15cc4-86b9-4f9d-8b51-ecd8d96e06c3" providerId="ADAL" clId="{C53F1B89-80F7-1B45-AD73-A20A4A83FAED}" dt="2024-05-16T13:15:00.596" v="22" actId="2696"/>
        <pc:sldMkLst>
          <pc:docMk/>
          <pc:sldMk cId="45467937" sldId="324"/>
        </pc:sldMkLst>
      </pc:sldChg>
      <pc:sldChg chg="del">
        <pc:chgData name="Al-Zaili, Jafar" userId="3ad15cc4-86b9-4f9d-8b51-ecd8d96e06c3" providerId="ADAL" clId="{C53F1B89-80F7-1B45-AD73-A20A4A83FAED}" dt="2024-05-16T13:15:01.316" v="23" actId="2696"/>
        <pc:sldMkLst>
          <pc:docMk/>
          <pc:sldMk cId="3536189078" sldId="325"/>
        </pc:sldMkLst>
      </pc:sldChg>
      <pc:sldChg chg="del">
        <pc:chgData name="Al-Zaili, Jafar" userId="3ad15cc4-86b9-4f9d-8b51-ecd8d96e06c3" providerId="ADAL" clId="{C53F1B89-80F7-1B45-AD73-A20A4A83FAED}" dt="2024-05-16T13:15:04.140" v="24" actId="2696"/>
        <pc:sldMkLst>
          <pc:docMk/>
          <pc:sldMk cId="317187004" sldId="326"/>
        </pc:sldMkLst>
      </pc:sldChg>
      <pc:sldChg chg="del">
        <pc:chgData name="Al-Zaili, Jafar" userId="3ad15cc4-86b9-4f9d-8b51-ecd8d96e06c3" providerId="ADAL" clId="{C53F1B89-80F7-1B45-AD73-A20A4A83FAED}" dt="2024-05-16T13:15:04.807" v="25" actId="2696"/>
        <pc:sldMkLst>
          <pc:docMk/>
          <pc:sldMk cId="1424329964" sldId="32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91B7B-8D10-4CD8-BFF4-CEEE4BAA606C}" type="doc">
      <dgm:prSet loTypeId="urn:microsoft.com/office/officeart/2011/layout/HexagonRadial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BEF1994-3286-4534-B45E-C046B1206194}">
      <dgm:prSet phldrT="[Text]"/>
      <dgm:spPr/>
      <dgm:t>
        <a:bodyPr/>
        <a:lstStyle/>
        <a:p>
          <a:r>
            <a:rPr lang="en-US" dirty="0"/>
            <a:t>Smart Grid Components</a:t>
          </a:r>
        </a:p>
      </dgm:t>
    </dgm:pt>
    <dgm:pt modelId="{201C630F-6B13-40A7-AC62-3C581E4CA432}" type="parTrans" cxnId="{27B4E975-1B89-4D08-B8F1-09C2CA030B1C}">
      <dgm:prSet/>
      <dgm:spPr/>
      <dgm:t>
        <a:bodyPr/>
        <a:lstStyle/>
        <a:p>
          <a:endParaRPr lang="en-US"/>
        </a:p>
      </dgm:t>
    </dgm:pt>
    <dgm:pt modelId="{E1E6119D-4D32-4042-BD86-0FA6420E269A}" type="sibTrans" cxnId="{27B4E975-1B89-4D08-B8F1-09C2CA030B1C}">
      <dgm:prSet/>
      <dgm:spPr/>
      <dgm:t>
        <a:bodyPr/>
        <a:lstStyle/>
        <a:p>
          <a:endParaRPr lang="en-US"/>
        </a:p>
      </dgm:t>
    </dgm:pt>
    <dgm:pt modelId="{B5F5FF1B-5DB5-47D6-BCF3-90129EFD06DC}">
      <dgm:prSet phldrT="[Text]"/>
      <dgm:spPr/>
      <dgm:t>
        <a:bodyPr/>
        <a:lstStyle/>
        <a:p>
          <a:r>
            <a:rPr lang="en-US"/>
            <a:t>Smart elements in the grid</a:t>
          </a:r>
        </a:p>
      </dgm:t>
    </dgm:pt>
    <dgm:pt modelId="{B7E85008-398C-4F62-97BD-E55B33148A90}" type="parTrans" cxnId="{7159ABC8-7B3F-4174-9B2C-2E96279F0D9B}">
      <dgm:prSet/>
      <dgm:spPr/>
      <dgm:t>
        <a:bodyPr/>
        <a:lstStyle/>
        <a:p>
          <a:endParaRPr lang="en-US"/>
        </a:p>
      </dgm:t>
    </dgm:pt>
    <dgm:pt modelId="{0C89F8A6-F027-4913-A00B-8A7A9FE4D89B}" type="sibTrans" cxnId="{7159ABC8-7B3F-4174-9B2C-2E96279F0D9B}">
      <dgm:prSet/>
      <dgm:spPr/>
      <dgm:t>
        <a:bodyPr/>
        <a:lstStyle/>
        <a:p>
          <a:endParaRPr lang="en-US"/>
        </a:p>
      </dgm:t>
    </dgm:pt>
    <dgm:pt modelId="{784061C8-D5CD-4F4D-B09B-6CEB34C6AF61}">
      <dgm:prSet phldrT="[Text]"/>
      <dgm:spPr/>
      <dgm:t>
        <a:bodyPr/>
        <a:lstStyle/>
        <a:p>
          <a:r>
            <a:rPr lang="en-US" i="1"/>
            <a:t>Demand</a:t>
          </a:r>
          <a:r>
            <a:rPr lang="en-US"/>
            <a:t> and production management</a:t>
          </a:r>
        </a:p>
      </dgm:t>
    </dgm:pt>
    <dgm:pt modelId="{3AED3607-FF84-45AD-916C-31C8E3462072}" type="parTrans" cxnId="{3F0AAC1D-A36C-4B25-9026-C97A93EA200B}">
      <dgm:prSet/>
      <dgm:spPr/>
      <dgm:t>
        <a:bodyPr/>
        <a:lstStyle/>
        <a:p>
          <a:endParaRPr lang="en-US"/>
        </a:p>
      </dgm:t>
    </dgm:pt>
    <dgm:pt modelId="{0BC16A28-8DC1-48B5-BFE5-16382147EF4A}" type="sibTrans" cxnId="{3F0AAC1D-A36C-4B25-9026-C97A93EA200B}">
      <dgm:prSet/>
      <dgm:spPr/>
      <dgm:t>
        <a:bodyPr/>
        <a:lstStyle/>
        <a:p>
          <a:endParaRPr lang="en-US"/>
        </a:p>
      </dgm:t>
    </dgm:pt>
    <dgm:pt modelId="{3532F370-7898-40EA-BB69-F22222890259}">
      <dgm:prSet phldrT="[Text]"/>
      <dgm:spPr/>
      <dgm:t>
        <a:bodyPr/>
        <a:lstStyle/>
        <a:p>
          <a:r>
            <a:rPr lang="en-US"/>
            <a:t>Storage and </a:t>
          </a:r>
        </a:p>
        <a:p>
          <a:r>
            <a:rPr lang="en-US"/>
            <a:t>Renewables</a:t>
          </a:r>
        </a:p>
      </dgm:t>
    </dgm:pt>
    <dgm:pt modelId="{8D325564-16E2-4364-BB78-EF98453852AB}" type="parTrans" cxnId="{C1573369-23D0-454E-9D7A-DA8B14CCE484}">
      <dgm:prSet/>
      <dgm:spPr/>
      <dgm:t>
        <a:bodyPr/>
        <a:lstStyle/>
        <a:p>
          <a:endParaRPr lang="en-US"/>
        </a:p>
      </dgm:t>
    </dgm:pt>
    <dgm:pt modelId="{90A11B9E-573F-434D-91C4-D79654F92C34}" type="sibTrans" cxnId="{C1573369-23D0-454E-9D7A-DA8B14CCE484}">
      <dgm:prSet/>
      <dgm:spPr/>
      <dgm:t>
        <a:bodyPr/>
        <a:lstStyle/>
        <a:p>
          <a:endParaRPr lang="en-US"/>
        </a:p>
      </dgm:t>
    </dgm:pt>
    <dgm:pt modelId="{274A295D-F56B-43EC-86C9-4F0DFF9DCAB9}">
      <dgm:prSet phldrT="[Text]"/>
      <dgm:spPr/>
      <dgm:t>
        <a:bodyPr/>
        <a:lstStyle/>
        <a:p>
          <a:r>
            <a:rPr lang="en-US"/>
            <a:t>Distributed generation</a:t>
          </a:r>
        </a:p>
      </dgm:t>
    </dgm:pt>
    <dgm:pt modelId="{9B668D95-728B-4525-8DEC-4A98710E8BA1}" type="parTrans" cxnId="{31DBFC24-D22E-4A87-9BB9-0D1133ECA5EE}">
      <dgm:prSet/>
      <dgm:spPr/>
      <dgm:t>
        <a:bodyPr/>
        <a:lstStyle/>
        <a:p>
          <a:endParaRPr lang="en-US"/>
        </a:p>
      </dgm:t>
    </dgm:pt>
    <dgm:pt modelId="{D40572B0-0113-4F5B-BE60-4101F4A23592}" type="sibTrans" cxnId="{31DBFC24-D22E-4A87-9BB9-0D1133ECA5EE}">
      <dgm:prSet/>
      <dgm:spPr/>
      <dgm:t>
        <a:bodyPr/>
        <a:lstStyle/>
        <a:p>
          <a:endParaRPr lang="en-US"/>
        </a:p>
      </dgm:t>
    </dgm:pt>
    <dgm:pt modelId="{31007234-F74F-42C6-82C5-BDA7F7851CC3}">
      <dgm:prSet phldrT="[Text]"/>
      <dgm:spPr/>
      <dgm:t>
        <a:bodyPr/>
        <a:lstStyle/>
        <a:p>
          <a:r>
            <a:rPr lang="en-US"/>
            <a:t>Integrated communication</a:t>
          </a:r>
        </a:p>
      </dgm:t>
    </dgm:pt>
    <dgm:pt modelId="{A86EBB17-32D1-434D-946A-91FEA2F52D5F}" type="parTrans" cxnId="{EBC51411-9229-4BCF-A8A1-ED69C39721D7}">
      <dgm:prSet/>
      <dgm:spPr/>
      <dgm:t>
        <a:bodyPr/>
        <a:lstStyle/>
        <a:p>
          <a:endParaRPr lang="en-US"/>
        </a:p>
      </dgm:t>
    </dgm:pt>
    <dgm:pt modelId="{7228C19C-AC7B-48D6-93F2-6C6876B1029A}" type="sibTrans" cxnId="{EBC51411-9229-4BCF-A8A1-ED69C39721D7}">
      <dgm:prSet/>
      <dgm:spPr/>
      <dgm:t>
        <a:bodyPr/>
        <a:lstStyle/>
        <a:p>
          <a:endParaRPr lang="en-US"/>
        </a:p>
      </dgm:t>
    </dgm:pt>
    <dgm:pt modelId="{584A9914-798A-448C-92D2-8AE7C06BBB31}">
      <dgm:prSet phldrT="[Text]"/>
      <dgm:spPr/>
      <dgm:t>
        <a:bodyPr/>
        <a:lstStyle/>
        <a:p>
          <a:r>
            <a:rPr lang="en-US"/>
            <a:t>Monitoring and control</a:t>
          </a:r>
        </a:p>
      </dgm:t>
    </dgm:pt>
    <dgm:pt modelId="{2E52A418-F089-4DDD-9860-A7A47F6FE1AB}" type="parTrans" cxnId="{9B1B58AB-9C4F-401E-AABB-DFAAFF7C3C2A}">
      <dgm:prSet/>
      <dgm:spPr/>
      <dgm:t>
        <a:bodyPr/>
        <a:lstStyle/>
        <a:p>
          <a:endParaRPr lang="en-US"/>
        </a:p>
      </dgm:t>
    </dgm:pt>
    <dgm:pt modelId="{7474889B-71E4-4F17-94B1-8BCC702822C4}" type="sibTrans" cxnId="{9B1B58AB-9C4F-401E-AABB-DFAAFF7C3C2A}">
      <dgm:prSet/>
      <dgm:spPr/>
      <dgm:t>
        <a:bodyPr/>
        <a:lstStyle/>
        <a:p>
          <a:endParaRPr lang="en-US"/>
        </a:p>
      </dgm:t>
    </dgm:pt>
    <dgm:pt modelId="{09922295-13EC-49D9-B057-0A30CF9E329B}" type="pres">
      <dgm:prSet presAssocID="{DC891B7B-8D10-4CD8-BFF4-CEEE4BAA60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ACB251-53FB-4125-B95A-D99E22CFC2A9}" type="pres">
      <dgm:prSet presAssocID="{3BEF1994-3286-4534-B45E-C046B1206194}" presName="Parent" presStyleLbl="node0" presStyleIdx="0" presStyleCnt="1">
        <dgm:presLayoutVars>
          <dgm:chMax val="6"/>
          <dgm:chPref val="6"/>
        </dgm:presLayoutVars>
      </dgm:prSet>
      <dgm:spPr/>
    </dgm:pt>
    <dgm:pt modelId="{9A2D39D1-509E-4E54-A0DC-1071F23C42EF}" type="pres">
      <dgm:prSet presAssocID="{B5F5FF1B-5DB5-47D6-BCF3-90129EFD06DC}" presName="Accent1" presStyleCnt="0"/>
      <dgm:spPr/>
    </dgm:pt>
    <dgm:pt modelId="{F1C1B001-94F3-4130-8396-4D1E0F3EB601}" type="pres">
      <dgm:prSet presAssocID="{B5F5FF1B-5DB5-47D6-BCF3-90129EFD06DC}" presName="Accent" presStyleLbl="bgShp" presStyleIdx="0" presStyleCnt="6"/>
      <dgm:spPr/>
    </dgm:pt>
    <dgm:pt modelId="{0A6A8F68-F323-4652-B290-38DB9ACCEBF8}" type="pres">
      <dgm:prSet presAssocID="{B5F5FF1B-5DB5-47D6-BCF3-90129EFD06D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B366E1E-74BC-47BA-86D9-8E1B2DE631BE}" type="pres">
      <dgm:prSet presAssocID="{784061C8-D5CD-4F4D-B09B-6CEB34C6AF61}" presName="Accent2" presStyleCnt="0"/>
      <dgm:spPr/>
    </dgm:pt>
    <dgm:pt modelId="{A71292F2-B7B7-4F37-BD9A-DF7CA8357A98}" type="pres">
      <dgm:prSet presAssocID="{784061C8-D5CD-4F4D-B09B-6CEB34C6AF61}" presName="Accent" presStyleLbl="bgShp" presStyleIdx="1" presStyleCnt="6"/>
      <dgm:spPr/>
    </dgm:pt>
    <dgm:pt modelId="{39E21AA4-F1F8-4624-BE19-70D2E88AA21D}" type="pres">
      <dgm:prSet presAssocID="{784061C8-D5CD-4F4D-B09B-6CEB34C6AF6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A720E24-4B99-4D53-BC19-62D2359A22AE}" type="pres">
      <dgm:prSet presAssocID="{3532F370-7898-40EA-BB69-F22222890259}" presName="Accent3" presStyleCnt="0"/>
      <dgm:spPr/>
    </dgm:pt>
    <dgm:pt modelId="{C5349A84-2C5A-47E6-8664-04213DAFB83A}" type="pres">
      <dgm:prSet presAssocID="{3532F370-7898-40EA-BB69-F22222890259}" presName="Accent" presStyleLbl="bgShp" presStyleIdx="2" presStyleCnt="6"/>
      <dgm:spPr/>
    </dgm:pt>
    <dgm:pt modelId="{96028C4F-CAC9-4405-BA41-65A581262462}" type="pres">
      <dgm:prSet presAssocID="{3532F370-7898-40EA-BB69-F2222289025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F54DBE4-CCA1-4AF5-B8E0-8EA83A543FA9}" type="pres">
      <dgm:prSet presAssocID="{274A295D-F56B-43EC-86C9-4F0DFF9DCAB9}" presName="Accent4" presStyleCnt="0"/>
      <dgm:spPr/>
    </dgm:pt>
    <dgm:pt modelId="{39ACE069-ADD6-4BDE-BE7C-2EC4EEC0EF37}" type="pres">
      <dgm:prSet presAssocID="{274A295D-F56B-43EC-86C9-4F0DFF9DCAB9}" presName="Accent" presStyleLbl="bgShp" presStyleIdx="3" presStyleCnt="6"/>
      <dgm:spPr/>
    </dgm:pt>
    <dgm:pt modelId="{570B430D-3F5F-4BF2-9AC8-C2E4BF8D6F37}" type="pres">
      <dgm:prSet presAssocID="{274A295D-F56B-43EC-86C9-4F0DFF9DCAB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441AAA1-131C-4935-8652-E1B45B4F86A5}" type="pres">
      <dgm:prSet presAssocID="{31007234-F74F-42C6-82C5-BDA7F7851CC3}" presName="Accent5" presStyleCnt="0"/>
      <dgm:spPr/>
    </dgm:pt>
    <dgm:pt modelId="{EF2932D9-DD6A-4023-9185-08571C0EEB6C}" type="pres">
      <dgm:prSet presAssocID="{31007234-F74F-42C6-82C5-BDA7F7851CC3}" presName="Accent" presStyleLbl="bgShp" presStyleIdx="4" presStyleCnt="6"/>
      <dgm:spPr/>
    </dgm:pt>
    <dgm:pt modelId="{A29D3094-5E32-4DB1-BD6F-26A7B1BF99EA}" type="pres">
      <dgm:prSet presAssocID="{31007234-F74F-42C6-82C5-BDA7F7851CC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22722F9-2FFD-4DF7-80F5-3401E3E7C6CE}" type="pres">
      <dgm:prSet presAssocID="{584A9914-798A-448C-92D2-8AE7C06BBB31}" presName="Accent6" presStyleCnt="0"/>
      <dgm:spPr/>
    </dgm:pt>
    <dgm:pt modelId="{DBF77C26-7FF1-402B-BBA4-977A84F57338}" type="pres">
      <dgm:prSet presAssocID="{584A9914-798A-448C-92D2-8AE7C06BBB31}" presName="Accent" presStyleLbl="bgShp" presStyleIdx="5" presStyleCnt="6"/>
      <dgm:spPr/>
    </dgm:pt>
    <dgm:pt modelId="{F778AF8F-3CCC-41A6-8B11-AFA5F692C735}" type="pres">
      <dgm:prSet presAssocID="{584A9914-798A-448C-92D2-8AE7C06BBB3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BC51411-9229-4BCF-A8A1-ED69C39721D7}" srcId="{3BEF1994-3286-4534-B45E-C046B1206194}" destId="{31007234-F74F-42C6-82C5-BDA7F7851CC3}" srcOrd="4" destOrd="0" parTransId="{A86EBB17-32D1-434D-946A-91FEA2F52D5F}" sibTransId="{7228C19C-AC7B-48D6-93F2-6C6876B1029A}"/>
    <dgm:cxn modelId="{67B46411-6CE8-4E9A-BFB9-082BFA5E81B1}" type="presOf" srcId="{B5F5FF1B-5DB5-47D6-BCF3-90129EFD06DC}" destId="{0A6A8F68-F323-4652-B290-38DB9ACCEBF8}" srcOrd="0" destOrd="0" presId="urn:microsoft.com/office/officeart/2011/layout/HexagonRadial"/>
    <dgm:cxn modelId="{3F0AAC1D-A36C-4B25-9026-C97A93EA200B}" srcId="{3BEF1994-3286-4534-B45E-C046B1206194}" destId="{784061C8-D5CD-4F4D-B09B-6CEB34C6AF61}" srcOrd="1" destOrd="0" parTransId="{3AED3607-FF84-45AD-916C-31C8E3462072}" sibTransId="{0BC16A28-8DC1-48B5-BFE5-16382147EF4A}"/>
    <dgm:cxn modelId="{31DBFC24-D22E-4A87-9BB9-0D1133ECA5EE}" srcId="{3BEF1994-3286-4534-B45E-C046B1206194}" destId="{274A295D-F56B-43EC-86C9-4F0DFF9DCAB9}" srcOrd="3" destOrd="0" parTransId="{9B668D95-728B-4525-8DEC-4A98710E8BA1}" sibTransId="{D40572B0-0113-4F5B-BE60-4101F4A23592}"/>
    <dgm:cxn modelId="{8088A94F-1C62-4714-8918-1AB87BB9FA4A}" type="presOf" srcId="{784061C8-D5CD-4F4D-B09B-6CEB34C6AF61}" destId="{39E21AA4-F1F8-4624-BE19-70D2E88AA21D}" srcOrd="0" destOrd="0" presId="urn:microsoft.com/office/officeart/2011/layout/HexagonRadial"/>
    <dgm:cxn modelId="{C1573369-23D0-454E-9D7A-DA8B14CCE484}" srcId="{3BEF1994-3286-4534-B45E-C046B1206194}" destId="{3532F370-7898-40EA-BB69-F22222890259}" srcOrd="2" destOrd="0" parTransId="{8D325564-16E2-4364-BB78-EF98453852AB}" sibTransId="{90A11B9E-573F-434D-91C4-D79654F92C34}"/>
    <dgm:cxn modelId="{27B4E975-1B89-4D08-B8F1-09C2CA030B1C}" srcId="{DC891B7B-8D10-4CD8-BFF4-CEEE4BAA606C}" destId="{3BEF1994-3286-4534-B45E-C046B1206194}" srcOrd="0" destOrd="0" parTransId="{201C630F-6B13-40A7-AC62-3C581E4CA432}" sibTransId="{E1E6119D-4D32-4042-BD86-0FA6420E269A}"/>
    <dgm:cxn modelId="{ED10137A-E3A4-4D4E-86CB-3D7FA6303EF6}" type="presOf" srcId="{3BEF1994-3286-4534-B45E-C046B1206194}" destId="{DAACB251-53FB-4125-B95A-D99E22CFC2A9}" srcOrd="0" destOrd="0" presId="urn:microsoft.com/office/officeart/2011/layout/HexagonRadial"/>
    <dgm:cxn modelId="{1E0E568F-9085-450F-9024-630C50680BC8}" type="presOf" srcId="{274A295D-F56B-43EC-86C9-4F0DFF9DCAB9}" destId="{570B430D-3F5F-4BF2-9AC8-C2E4BF8D6F37}" srcOrd="0" destOrd="0" presId="urn:microsoft.com/office/officeart/2011/layout/HexagonRadial"/>
    <dgm:cxn modelId="{943377A6-D7F7-421C-9C19-E6DDA2C90C6D}" type="presOf" srcId="{584A9914-798A-448C-92D2-8AE7C06BBB31}" destId="{F778AF8F-3CCC-41A6-8B11-AFA5F692C735}" srcOrd="0" destOrd="0" presId="urn:microsoft.com/office/officeart/2011/layout/HexagonRadial"/>
    <dgm:cxn modelId="{9B1B58AB-9C4F-401E-AABB-DFAAFF7C3C2A}" srcId="{3BEF1994-3286-4534-B45E-C046B1206194}" destId="{584A9914-798A-448C-92D2-8AE7C06BBB31}" srcOrd="5" destOrd="0" parTransId="{2E52A418-F089-4DDD-9860-A7A47F6FE1AB}" sibTransId="{7474889B-71E4-4F17-94B1-8BCC702822C4}"/>
    <dgm:cxn modelId="{2DE9A2C7-1552-44AC-A420-502CAE4618EA}" type="presOf" srcId="{3532F370-7898-40EA-BB69-F22222890259}" destId="{96028C4F-CAC9-4405-BA41-65A581262462}" srcOrd="0" destOrd="0" presId="urn:microsoft.com/office/officeart/2011/layout/HexagonRadial"/>
    <dgm:cxn modelId="{7159ABC8-7B3F-4174-9B2C-2E96279F0D9B}" srcId="{3BEF1994-3286-4534-B45E-C046B1206194}" destId="{B5F5FF1B-5DB5-47D6-BCF3-90129EFD06DC}" srcOrd="0" destOrd="0" parTransId="{B7E85008-398C-4F62-97BD-E55B33148A90}" sibTransId="{0C89F8A6-F027-4913-A00B-8A7A9FE4D89B}"/>
    <dgm:cxn modelId="{A1771DD4-E88D-4090-B6C7-5C0E9694EBE1}" type="presOf" srcId="{31007234-F74F-42C6-82C5-BDA7F7851CC3}" destId="{A29D3094-5E32-4DB1-BD6F-26A7B1BF99EA}" srcOrd="0" destOrd="0" presId="urn:microsoft.com/office/officeart/2011/layout/HexagonRadial"/>
    <dgm:cxn modelId="{7FC7D9E7-DB40-4058-BFE5-98D543140053}" type="presOf" srcId="{DC891B7B-8D10-4CD8-BFF4-CEEE4BAA606C}" destId="{09922295-13EC-49D9-B057-0A30CF9E329B}" srcOrd="0" destOrd="0" presId="urn:microsoft.com/office/officeart/2011/layout/HexagonRadial"/>
    <dgm:cxn modelId="{6DD09448-1D0F-471C-AC0F-2E54F1C0C5D1}" type="presParOf" srcId="{09922295-13EC-49D9-B057-0A30CF9E329B}" destId="{DAACB251-53FB-4125-B95A-D99E22CFC2A9}" srcOrd="0" destOrd="0" presId="urn:microsoft.com/office/officeart/2011/layout/HexagonRadial"/>
    <dgm:cxn modelId="{E50CE71D-BD5E-4965-82EE-0304B9F86D9E}" type="presParOf" srcId="{09922295-13EC-49D9-B057-0A30CF9E329B}" destId="{9A2D39D1-509E-4E54-A0DC-1071F23C42EF}" srcOrd="1" destOrd="0" presId="urn:microsoft.com/office/officeart/2011/layout/HexagonRadial"/>
    <dgm:cxn modelId="{D4A71DDD-BC3C-4083-BFD7-5CCA26C62E12}" type="presParOf" srcId="{9A2D39D1-509E-4E54-A0DC-1071F23C42EF}" destId="{F1C1B001-94F3-4130-8396-4D1E0F3EB601}" srcOrd="0" destOrd="0" presId="urn:microsoft.com/office/officeart/2011/layout/HexagonRadial"/>
    <dgm:cxn modelId="{5A0329FF-D1A7-412D-ACD2-B4841F45B1F3}" type="presParOf" srcId="{09922295-13EC-49D9-B057-0A30CF9E329B}" destId="{0A6A8F68-F323-4652-B290-38DB9ACCEBF8}" srcOrd="2" destOrd="0" presId="urn:microsoft.com/office/officeart/2011/layout/HexagonRadial"/>
    <dgm:cxn modelId="{B5143174-F4C6-45D2-A79B-F6160CE8B80F}" type="presParOf" srcId="{09922295-13EC-49D9-B057-0A30CF9E329B}" destId="{CB366E1E-74BC-47BA-86D9-8E1B2DE631BE}" srcOrd="3" destOrd="0" presId="urn:microsoft.com/office/officeart/2011/layout/HexagonRadial"/>
    <dgm:cxn modelId="{03625F00-633C-4755-9F8E-9362D8F27F10}" type="presParOf" srcId="{CB366E1E-74BC-47BA-86D9-8E1B2DE631BE}" destId="{A71292F2-B7B7-4F37-BD9A-DF7CA8357A98}" srcOrd="0" destOrd="0" presId="urn:microsoft.com/office/officeart/2011/layout/HexagonRadial"/>
    <dgm:cxn modelId="{F8A06562-23F7-463B-9D48-299521C241DA}" type="presParOf" srcId="{09922295-13EC-49D9-B057-0A30CF9E329B}" destId="{39E21AA4-F1F8-4624-BE19-70D2E88AA21D}" srcOrd="4" destOrd="0" presId="urn:microsoft.com/office/officeart/2011/layout/HexagonRadial"/>
    <dgm:cxn modelId="{C14CE59E-17C4-4C69-A691-3591D53ECEC9}" type="presParOf" srcId="{09922295-13EC-49D9-B057-0A30CF9E329B}" destId="{3A720E24-4B99-4D53-BC19-62D2359A22AE}" srcOrd="5" destOrd="0" presId="urn:microsoft.com/office/officeart/2011/layout/HexagonRadial"/>
    <dgm:cxn modelId="{E712A154-8ACC-4FFA-97E0-3073CDBEDA8F}" type="presParOf" srcId="{3A720E24-4B99-4D53-BC19-62D2359A22AE}" destId="{C5349A84-2C5A-47E6-8664-04213DAFB83A}" srcOrd="0" destOrd="0" presId="urn:microsoft.com/office/officeart/2011/layout/HexagonRadial"/>
    <dgm:cxn modelId="{2C381314-58B1-474C-976B-ECB855CA0C7E}" type="presParOf" srcId="{09922295-13EC-49D9-B057-0A30CF9E329B}" destId="{96028C4F-CAC9-4405-BA41-65A581262462}" srcOrd="6" destOrd="0" presId="urn:microsoft.com/office/officeart/2011/layout/HexagonRadial"/>
    <dgm:cxn modelId="{AAD6970C-7645-4E25-9B59-FEB1AD100813}" type="presParOf" srcId="{09922295-13EC-49D9-B057-0A30CF9E329B}" destId="{FF54DBE4-CCA1-4AF5-B8E0-8EA83A543FA9}" srcOrd="7" destOrd="0" presId="urn:microsoft.com/office/officeart/2011/layout/HexagonRadial"/>
    <dgm:cxn modelId="{373F3CB2-FFE7-4CA6-BA4F-02061EACCD2D}" type="presParOf" srcId="{FF54DBE4-CCA1-4AF5-B8E0-8EA83A543FA9}" destId="{39ACE069-ADD6-4BDE-BE7C-2EC4EEC0EF37}" srcOrd="0" destOrd="0" presId="urn:microsoft.com/office/officeart/2011/layout/HexagonRadial"/>
    <dgm:cxn modelId="{E68045FC-9CB1-4003-85BA-6BB14C90F3FE}" type="presParOf" srcId="{09922295-13EC-49D9-B057-0A30CF9E329B}" destId="{570B430D-3F5F-4BF2-9AC8-C2E4BF8D6F37}" srcOrd="8" destOrd="0" presId="urn:microsoft.com/office/officeart/2011/layout/HexagonRadial"/>
    <dgm:cxn modelId="{F54088B9-E81D-4A61-BC85-01EC6E836B99}" type="presParOf" srcId="{09922295-13EC-49D9-B057-0A30CF9E329B}" destId="{9441AAA1-131C-4935-8652-E1B45B4F86A5}" srcOrd="9" destOrd="0" presId="urn:microsoft.com/office/officeart/2011/layout/HexagonRadial"/>
    <dgm:cxn modelId="{CAEBA2D0-8403-4988-8549-D59F04F6976C}" type="presParOf" srcId="{9441AAA1-131C-4935-8652-E1B45B4F86A5}" destId="{EF2932D9-DD6A-4023-9185-08571C0EEB6C}" srcOrd="0" destOrd="0" presId="urn:microsoft.com/office/officeart/2011/layout/HexagonRadial"/>
    <dgm:cxn modelId="{12ED6645-C64D-4488-B73C-8189F033EE73}" type="presParOf" srcId="{09922295-13EC-49D9-B057-0A30CF9E329B}" destId="{A29D3094-5E32-4DB1-BD6F-26A7B1BF99EA}" srcOrd="10" destOrd="0" presId="urn:microsoft.com/office/officeart/2011/layout/HexagonRadial"/>
    <dgm:cxn modelId="{599586B9-2DDD-4789-BC5A-89E4C88EFF11}" type="presParOf" srcId="{09922295-13EC-49D9-B057-0A30CF9E329B}" destId="{322722F9-2FFD-4DF7-80F5-3401E3E7C6CE}" srcOrd="11" destOrd="0" presId="urn:microsoft.com/office/officeart/2011/layout/HexagonRadial"/>
    <dgm:cxn modelId="{559F5639-DC3B-4850-9875-C7D897F24658}" type="presParOf" srcId="{322722F9-2FFD-4DF7-80F5-3401E3E7C6CE}" destId="{DBF77C26-7FF1-402B-BBA4-977A84F57338}" srcOrd="0" destOrd="0" presId="urn:microsoft.com/office/officeart/2011/layout/HexagonRadial"/>
    <dgm:cxn modelId="{9F1844F0-5209-4DE6-9932-D353C8A42858}" type="presParOf" srcId="{09922295-13EC-49D9-B057-0A30CF9E329B}" destId="{F778AF8F-3CCC-41A6-8B11-AFA5F692C73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B251-53FB-4125-B95A-D99E22CFC2A9}">
      <dsp:nvSpPr>
        <dsp:cNvPr id="0" name=""/>
        <dsp:cNvSpPr/>
      </dsp:nvSpPr>
      <dsp:spPr>
        <a:xfrm>
          <a:off x="2439620" y="1656154"/>
          <a:ext cx="2105044" cy="182094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Smart Grid Components</a:t>
          </a:r>
        </a:p>
      </dsp:txBody>
      <dsp:txXfrm>
        <a:off x="2788455" y="1957911"/>
        <a:ext cx="1407374" cy="1217434"/>
      </dsp:txXfrm>
    </dsp:sp>
    <dsp:sp modelId="{A71292F2-B7B7-4F37-BD9A-DF7CA8357A98}">
      <dsp:nvSpPr>
        <dsp:cNvPr id="0" name=""/>
        <dsp:cNvSpPr/>
      </dsp:nvSpPr>
      <dsp:spPr>
        <a:xfrm>
          <a:off x="3757783" y="784953"/>
          <a:ext cx="794227" cy="6843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A8F68-F323-4652-B290-38DB9ACCEBF8}">
      <dsp:nvSpPr>
        <dsp:cNvPr id="0" name=""/>
        <dsp:cNvSpPr/>
      </dsp:nvSpPr>
      <dsp:spPr>
        <a:xfrm>
          <a:off x="2633525" y="0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Smart elements in the grid</a:t>
          </a:r>
        </a:p>
      </dsp:txBody>
      <dsp:txXfrm>
        <a:off x="2919406" y="247320"/>
        <a:ext cx="1153307" cy="997747"/>
      </dsp:txXfrm>
    </dsp:sp>
    <dsp:sp modelId="{C5349A84-2C5A-47E6-8664-04213DAFB83A}">
      <dsp:nvSpPr>
        <dsp:cNvPr id="0" name=""/>
        <dsp:cNvSpPr/>
      </dsp:nvSpPr>
      <dsp:spPr>
        <a:xfrm>
          <a:off x="4684708" y="2064289"/>
          <a:ext cx="794227" cy="6843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21AA4-F1F8-4624-BE19-70D2E88AA21D}">
      <dsp:nvSpPr>
        <dsp:cNvPr id="0" name=""/>
        <dsp:cNvSpPr/>
      </dsp:nvSpPr>
      <dsp:spPr>
        <a:xfrm>
          <a:off x="4215614" y="917918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Demand</a:t>
          </a:r>
          <a:r>
            <a:rPr lang="en-US" sz="1300" kern="1200"/>
            <a:t> and production management</a:t>
          </a:r>
        </a:p>
      </dsp:txBody>
      <dsp:txXfrm>
        <a:off x="4501495" y="1165238"/>
        <a:ext cx="1153307" cy="997747"/>
      </dsp:txXfrm>
    </dsp:sp>
    <dsp:sp modelId="{39ACE069-ADD6-4BDE-BE7C-2EC4EEC0EF37}">
      <dsp:nvSpPr>
        <dsp:cNvPr id="0" name=""/>
        <dsp:cNvSpPr/>
      </dsp:nvSpPr>
      <dsp:spPr>
        <a:xfrm>
          <a:off x="4040806" y="3508419"/>
          <a:ext cx="794227" cy="6843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28C4F-CAC9-4405-BA41-65A581262462}">
      <dsp:nvSpPr>
        <dsp:cNvPr id="0" name=""/>
        <dsp:cNvSpPr/>
      </dsp:nvSpPr>
      <dsp:spPr>
        <a:xfrm>
          <a:off x="4215614" y="2722439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Storage and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Renewables</a:t>
          </a:r>
        </a:p>
      </dsp:txBody>
      <dsp:txXfrm>
        <a:off x="4501495" y="2969759"/>
        <a:ext cx="1153307" cy="997747"/>
      </dsp:txXfrm>
    </dsp:sp>
    <dsp:sp modelId="{EF2932D9-DD6A-4023-9185-08571C0EEB6C}">
      <dsp:nvSpPr>
        <dsp:cNvPr id="0" name=""/>
        <dsp:cNvSpPr/>
      </dsp:nvSpPr>
      <dsp:spPr>
        <a:xfrm>
          <a:off x="2443538" y="3658325"/>
          <a:ext cx="794227" cy="6843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B430D-3F5F-4BF2-9AC8-C2E4BF8D6F37}">
      <dsp:nvSpPr>
        <dsp:cNvPr id="0" name=""/>
        <dsp:cNvSpPr/>
      </dsp:nvSpPr>
      <dsp:spPr>
        <a:xfrm>
          <a:off x="2633525" y="3641384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Distributed generation</a:t>
          </a:r>
        </a:p>
      </dsp:txBody>
      <dsp:txXfrm>
        <a:off x="2919406" y="3888704"/>
        <a:ext cx="1153307" cy="997747"/>
      </dsp:txXfrm>
    </dsp:sp>
    <dsp:sp modelId="{DBF77C26-7FF1-402B-BBA4-977A84F57338}">
      <dsp:nvSpPr>
        <dsp:cNvPr id="0" name=""/>
        <dsp:cNvSpPr/>
      </dsp:nvSpPr>
      <dsp:spPr>
        <a:xfrm>
          <a:off x="1501433" y="2379503"/>
          <a:ext cx="794227" cy="6843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D3094-5E32-4DB1-BD6F-26A7B1BF99EA}">
      <dsp:nvSpPr>
        <dsp:cNvPr id="0" name=""/>
        <dsp:cNvSpPr/>
      </dsp:nvSpPr>
      <dsp:spPr>
        <a:xfrm>
          <a:off x="1044092" y="2723466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Integrated communication</a:t>
          </a:r>
        </a:p>
      </dsp:txBody>
      <dsp:txXfrm>
        <a:off x="1329973" y="2970786"/>
        <a:ext cx="1153307" cy="997747"/>
      </dsp:txXfrm>
    </dsp:sp>
    <dsp:sp modelId="{F778AF8F-3CCC-41A6-8B11-AFA5F692C735}">
      <dsp:nvSpPr>
        <dsp:cNvPr id="0" name=""/>
        <dsp:cNvSpPr/>
      </dsp:nvSpPr>
      <dsp:spPr>
        <a:xfrm>
          <a:off x="1044092" y="915864"/>
          <a:ext cx="1725069" cy="149238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Monitoring and control</a:t>
          </a:r>
        </a:p>
      </dsp:txBody>
      <dsp:txXfrm>
        <a:off x="1329973" y="1163184"/>
        <a:ext cx="1153307" cy="99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5743-27B1-4BD3-878A-3B8A3F7DF187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577F-7652-4989-917C-07DB841AB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21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01ECC-EBA1-4053-8264-C5CEE2E2BA1F}" type="datetimeFigureOut">
              <a:rPr lang="en-US" smtClean="0"/>
              <a:pPr/>
              <a:t>5/16/24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0A307-6E4E-4B5B-8558-241CDEB28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5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59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1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1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65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27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97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8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6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5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0A307-6E4E-4B5B-8558-241CDEB28BF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A90C0-5064-41AC-A55C-F409EAE275D6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17166" r="15273" b="15784"/>
          <a:stretch/>
        </p:blipFill>
        <p:spPr bwMode="auto">
          <a:xfrm>
            <a:off x="457200" y="210820"/>
            <a:ext cx="869315" cy="1077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v="urn:schemas-microsoft-com:mac:vml" xmlns:mo="http://schemas.microsoft.com/office/mac/office/2008/main" xmlns:w16se="http://schemas.microsoft.com/office/word/2015/wordml/symex" xmlns:cx1="http://schemas.microsoft.com/office/drawing/2015/9/8/chartex" xmlns:cx="http://schemas.microsoft.com/office/drawing/2014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88590-507A-4927-AC5E-157EA6D24E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5AE3C-FBE5-4B2E-BB15-C96C3DB26D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1325-688F-4D6A-9CF4-DE1EAA3FC0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BA866-A4B2-4B60-9A4B-78021D9582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86A4-E55D-4B5F-833D-DBA2B64FD9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DE29-B357-4ED2-88B5-235E894489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91005-AED1-41E4-959B-B28BA661F4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1EFDC-8D5A-4422-8813-BBEA6F01B0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0EF1-1DB5-4C01-B5DB-1A3D8937C7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1106-95EB-4E66-BB05-617500452A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EE254-2466-43ED-85BA-7077F1EE869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052736"/>
            <a:ext cx="7815290" cy="1941517"/>
          </a:xfrm>
        </p:spPr>
        <p:txBody>
          <a:bodyPr/>
          <a:lstStyle/>
          <a:p>
            <a:r>
              <a:rPr lang="en-GB" sz="3200" dirty="0"/>
              <a:t>High Level Overview and Introduction to the Smart Grids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429000"/>
            <a:ext cx="8856984" cy="2232248"/>
          </a:xfrm>
        </p:spPr>
        <p:txBody>
          <a:bodyPr/>
          <a:lstStyle/>
          <a:p>
            <a:r>
              <a:rPr lang="en-GB" sz="2400" dirty="0"/>
              <a:t>Dr Jafar Al-</a:t>
            </a:r>
            <a:r>
              <a:rPr lang="en-GB" sz="2400" dirty="0" err="1"/>
              <a:t>Zaili</a:t>
            </a:r>
            <a:endParaRPr lang="en-GB" sz="2400" dirty="0"/>
          </a:p>
          <a:p>
            <a:r>
              <a:rPr lang="en-GB" sz="2000" dirty="0"/>
              <a:t>Senior Lecturer in Power and Propulsion</a:t>
            </a:r>
          </a:p>
          <a:p>
            <a:endParaRPr lang="en-GB" sz="2000" dirty="0"/>
          </a:p>
          <a:p>
            <a:r>
              <a:rPr lang="en-GB" sz="2000" dirty="0"/>
              <a:t>Department of Engineering</a:t>
            </a:r>
          </a:p>
          <a:p>
            <a:r>
              <a:rPr lang="en-GB" sz="2000" dirty="0"/>
              <a:t>City, University of London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015A40-187D-9745-82FC-71583057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90C0-5064-41AC-A55C-F409EAE275D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Smart Grid – Vision</a:t>
            </a:r>
            <a:br>
              <a:rPr lang="en-GB" sz="2400" dirty="0"/>
            </a:br>
            <a:r>
              <a:rPr lang="en-GB" sz="2400" dirty="0"/>
              <a:t>EU – US approaches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52527" y="1268760"/>
            <a:ext cx="84786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European concept of smart grids based on electric networks needs (</a:t>
            </a:r>
            <a:r>
              <a:rPr lang="en-GB" dirty="0">
                <a:solidFill>
                  <a:srgbClr val="FF00FF"/>
                </a:solidFill>
              </a:rPr>
              <a:t>consumer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environmental</a:t>
            </a:r>
            <a:r>
              <a:rPr lang="en-GB" dirty="0"/>
              <a:t> driven)</a:t>
            </a:r>
          </a:p>
          <a:p>
            <a:r>
              <a:rPr lang="en-GB" dirty="0"/>
              <a:t>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Flexible: fulfilling customers’ needs whilst responding to the changes and challenges ahead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Accessible: granting connection access to all network users, particularly for renewable power sources and high efficiency local generation with zero or low carbon emissions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Reliable: assuring and improving security and quality of supply, consistent with the demands of the digital age with resilience to hazards and uncertainties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Economic: providing best value through innovation, efficient energy management and ‘level playing field’ competition and regulation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US concepts rely more on advanced interactive communications and controls by overlaying a complex cyber-infrastructure over the existing grid. DG is one related concept but not necessarily part of the US Smart Grid concept.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6509899"/>
            <a:ext cx="4128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European Technology &amp; Innovation Platforms (ETIPs)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A2F55-8C70-2147-9A21-A93179DF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5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673" y="-99392"/>
            <a:ext cx="8229600" cy="1143000"/>
          </a:xfrm>
        </p:spPr>
        <p:txBody>
          <a:bodyPr/>
          <a:lstStyle/>
          <a:p>
            <a:pPr algn="l"/>
            <a:r>
              <a:rPr lang="en-GB" sz="2400" dirty="0"/>
              <a:t>The motivations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836712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Aging and underinvested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Steady increase in electricity demand throughout resulting in overstressed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Securing supply and meeting the increase in energy needs.</a:t>
            </a:r>
            <a:endParaRPr lang="en-GB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Pressure to reduce CO2 emissions through increasing energy efficiency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Increasing distance between generation sites and load centres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changing mix of power generation central and DG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Intermittent and fluctuating energy availability of renewable energy 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Additional and new consumption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Increasing cost and regulatory pressures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Utility unbundling increased energy trading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Transparency in consumption and pricing for the consumers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Pressure for more competitive and lower energy prices.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New operational scenarios vs. profitability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Efficiency and reliability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Sustainability.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2F4D-571C-0745-A579-148B7FFB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5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/>
              <a:t>Smart Grid Components</a:t>
            </a:r>
            <a:br>
              <a:rPr lang="en-GB" sz="2400"/>
            </a:br>
            <a:endParaRPr lang="en-GB" sz="2400"/>
          </a:p>
        </p:txBody>
      </p:sp>
      <p:sp>
        <p:nvSpPr>
          <p:cNvPr id="2" name="Rectangle 1"/>
          <p:cNvSpPr/>
          <p:nvPr/>
        </p:nvSpPr>
        <p:spPr>
          <a:xfrm>
            <a:off x="251520" y="1347602"/>
            <a:ext cx="411680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Smart Devices Interface Component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Storage Component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Transmission Subsystem Component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Monitoring and Control Technology Component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Intelligent Grid Distribution Subsystem Component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Demand Side Management Component </a:t>
            </a:r>
          </a:p>
          <a:p>
            <a:pPr>
              <a:lnSpc>
                <a:spcPct val="150000"/>
              </a:lnSpc>
            </a:pPr>
            <a:endParaRPr lang="en-GB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5460304"/>
              </p:ext>
            </p:extLst>
          </p:nvPr>
        </p:nvGraphicFramePr>
        <p:xfrm>
          <a:off x="2903186" y="1124744"/>
          <a:ext cx="6984776" cy="5133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C83E9-2EEE-E14E-8E5F-8655503E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9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6525"/>
            <a:ext cx="8229600" cy="1143000"/>
          </a:xfrm>
        </p:spPr>
        <p:txBody>
          <a:bodyPr/>
          <a:lstStyle/>
          <a:p>
            <a:pPr algn="l"/>
            <a:r>
              <a:rPr lang="en-GB" sz="2000" dirty="0"/>
              <a:t>Assignment Task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There are many definitions provided for Microgrids. A definition can be adopted as follows:</a:t>
            </a:r>
          </a:p>
          <a:p>
            <a:pPr marL="0" indent="0">
              <a:buNone/>
            </a:pPr>
            <a:r>
              <a:rPr lang="en-GB" sz="1400" dirty="0"/>
              <a:t>A microgrid is a group of interconnected loads and distributed energy resources within clearly deﬁned electrical boundaries that act as a single controllable entity with respect to the grid. A microgrid can connect and disconnect from the grid to enable it to operate in both grid-connected or island mode.</a:t>
            </a:r>
            <a:br>
              <a:rPr lang="en-GB" sz="1400" dirty="0"/>
            </a:br>
            <a:endParaRPr lang="en-GB" sz="1400" dirty="0"/>
          </a:p>
          <a:p>
            <a:pPr marL="0" indent="0">
              <a:buNone/>
            </a:pPr>
            <a:r>
              <a:rPr lang="en-GB" sz="1400" dirty="0"/>
              <a:t>In this coursework, you are asked to perform a literature survey on microgrids. You will present your survey as a written summary of the literature (no more than three pages including the references) on the following:</a:t>
            </a:r>
          </a:p>
          <a:p>
            <a:r>
              <a:rPr lang="en-GB" sz="1400" dirty="0"/>
              <a:t>Provide at least one alternative definition for the microgrids and compare it to the above-stated definition</a:t>
            </a:r>
          </a:p>
          <a:p>
            <a:r>
              <a:rPr lang="en-GB" sz="1400" dirty="0"/>
              <a:t>main drivers of microgrid development and deployment</a:t>
            </a:r>
          </a:p>
          <a:p>
            <a:r>
              <a:rPr lang="en-GB" sz="1400" dirty="0"/>
              <a:t>examples of the applications and deployment of microgrids</a:t>
            </a:r>
          </a:p>
          <a:p>
            <a:r>
              <a:rPr lang="en-GB" sz="1400" dirty="0"/>
              <a:t>non-technical challenges in microgrids </a:t>
            </a:r>
          </a:p>
          <a:p>
            <a:r>
              <a:rPr lang="en-GB" sz="1400" dirty="0"/>
              <a:t>ideas on the market structure to facilitate the deployment of the microgrid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You should limit your literature to academic sources. </a:t>
            </a:r>
          </a:p>
        </p:txBody>
      </p:sp>
    </p:spTree>
    <p:extLst>
      <p:ext uri="{BB962C8B-B14F-4D97-AF65-F5344CB8AC3E}">
        <p14:creationId xmlns:p14="http://schemas.microsoft.com/office/powerpoint/2010/main" val="347317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Aim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67" y="836712"/>
            <a:ext cx="8229600" cy="4525963"/>
          </a:xfrm>
        </p:spPr>
        <p:txBody>
          <a:bodyPr/>
          <a:lstStyle/>
          <a:p>
            <a:pPr algn="r"/>
            <a:endParaRPr lang="en-GB" sz="2800" dirty="0"/>
          </a:p>
          <a:p>
            <a:r>
              <a:rPr lang="en-GB" sz="2400" dirty="0"/>
              <a:t>to address the key elements that are the basis of the smart grids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</a:t>
            </a:r>
          </a:p>
          <a:p>
            <a:pPr marL="0" indent="0">
              <a:buNone/>
            </a:pPr>
            <a:r>
              <a:rPr lang="en-GB" sz="2400" dirty="0"/>
              <a:t>Given the wide range of topics covered in this module, the students are expected to have a proactive approach to their learning, which in some cases will require finding proper ways to find solutions to the problems.</a:t>
            </a:r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95141-44A9-C543-B579-CF54F79E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8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Learning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67" y="836712"/>
            <a:ext cx="8229600" cy="4525963"/>
          </a:xfrm>
        </p:spPr>
        <p:txBody>
          <a:bodyPr/>
          <a:lstStyle/>
          <a:p>
            <a:endParaRPr lang="en-GB" sz="2400" dirty="0"/>
          </a:p>
          <a:p>
            <a:endParaRPr lang="en-GB" sz="2000" dirty="0"/>
          </a:p>
          <a:p>
            <a:r>
              <a:rPr lang="en-GB" sz="2000" dirty="0"/>
              <a:t>Have some knowledge of the smart grids and their role in decarbonised energy mix</a:t>
            </a:r>
          </a:p>
          <a:p>
            <a:r>
              <a:rPr lang="en-GB" sz="2000" dirty="0"/>
              <a:t>Develop an understanding of the impact of smart grids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Identify the reliability and security issues in smart grid technologies </a:t>
            </a:r>
          </a:p>
          <a:p>
            <a:r>
              <a:rPr lang="en-GB" sz="2000" dirty="0"/>
              <a:t>An appreciation of smart grid technologies and applications of smart meters and active demand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2329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915027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Values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80866A-893E-C141-931F-6C346160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642F1-F39D-126C-6845-6F8795D28FA0}"/>
              </a:ext>
            </a:extLst>
          </p:cNvPr>
          <p:cNvSpPr txBox="1"/>
          <p:nvPr/>
        </p:nvSpPr>
        <p:spPr>
          <a:xfrm>
            <a:off x="457200" y="5266613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Implement key concepts of distributed generation in conjunction with smart grids concepts for low carbon energy production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2CB613-ADC7-AB03-11B5-5BD72D0BB1A9}"/>
              </a:ext>
            </a:extLst>
          </p:cNvPr>
          <p:cNvSpPr txBox="1"/>
          <p:nvPr/>
        </p:nvSpPr>
        <p:spPr>
          <a:xfrm>
            <a:off x="738100" y="489728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8625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67" y="836712"/>
            <a:ext cx="8229600" cy="4525963"/>
          </a:xfrm>
        </p:spPr>
        <p:txBody>
          <a:bodyPr/>
          <a:lstStyle/>
          <a:p>
            <a:endParaRPr lang="en-GB" sz="2800" dirty="0"/>
          </a:p>
          <a:p>
            <a:r>
              <a:rPr lang="en-GB" sz="2400" dirty="0"/>
              <a:t>Bell vs Edison</a:t>
            </a:r>
          </a:p>
          <a:p>
            <a:r>
              <a:rPr lang="en-GB" sz="2400" dirty="0"/>
              <a:t>Is smart grids a concept?</a:t>
            </a:r>
          </a:p>
          <a:p>
            <a:r>
              <a:rPr lang="en-GB" sz="2400" dirty="0"/>
              <a:t>Different approaches</a:t>
            </a:r>
          </a:p>
          <a:p>
            <a:r>
              <a:rPr lang="en-GB" sz="2400" dirty="0"/>
              <a:t>Past, present and future of smart grids</a:t>
            </a:r>
          </a:p>
          <a:p>
            <a:r>
              <a:rPr lang="en-GB" sz="2400" dirty="0"/>
              <a:t>The motivations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513DC-F183-364B-B0CA-92537066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Bell vs Edison</a:t>
            </a:r>
            <a:br>
              <a:rPr lang="en-GB" sz="2400" dirty="0"/>
            </a:br>
            <a:r>
              <a:rPr lang="en-GB" sz="1800" dirty="0"/>
              <a:t>The Case for Revitalisation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573016"/>
            <a:ext cx="2804179" cy="248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846138"/>
            <a:ext cx="2825003" cy="2438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756" y="247869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 dirty="0">
              <a:solidFill>
                <a:srgbClr val="000000"/>
              </a:solidFill>
              <a:latin typeface="Pill Gothic 60 0mg"/>
            </a:endParaRPr>
          </a:p>
          <a:p>
            <a:r>
              <a:rPr lang="en-GB" sz="1400" dirty="0">
                <a:latin typeface="Pill Gothic 60 0mg"/>
              </a:rPr>
              <a:t>If Alexander Graham Bell were somehow transported to the 21st century, he would not begin to recognise the components of modern telephony – cell phones, texting, cell towers, etc. – while Thomas Edison, one of the grid’s key early architects, would be totally familiar with the grid.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1" y="4578559"/>
            <a:ext cx="1929105" cy="1482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756" y="4577937"/>
            <a:ext cx="2487324" cy="148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0" y="1268760"/>
            <a:ext cx="1657512" cy="1709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56" y="1144576"/>
            <a:ext cx="2254783" cy="1708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2830" y="6381328"/>
            <a:ext cx="2222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 GE and DOE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D99A-4DB7-EC48-A909-18449234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8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What is a Smart Grid?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7830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Smart grid is not a well-defined concept but rather a collection of different enabling technologies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Smart Grid" is today used as a marketing term, rather than a technical definition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no well-defined and commonly accepted scope of what "smart" is and what it is not.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 The general understanding is that the Smart Grid is the concept of modernising the electric grid.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The Smart Grid comprises everything related to the electric system in between any point of generation and any point of consumption.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Through the addition of </a:t>
            </a:r>
            <a:r>
              <a:rPr lang="en-GB" b="1" dirty="0"/>
              <a:t>Smart Grid technologies </a:t>
            </a:r>
            <a:r>
              <a:rPr lang="en-GB" dirty="0"/>
              <a:t>the grid becomes more flexible, interactive and is able to provide real time feedback.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network that can </a:t>
            </a:r>
            <a:r>
              <a:rPr lang="en-GB" b="1" dirty="0"/>
              <a:t>intelligently</a:t>
            </a:r>
            <a:r>
              <a:rPr lang="en-GB" dirty="0"/>
              <a:t> integrate the actions of all users connected to it – generators, consumers and those that do both – in order to efficiently deliver sustainable, economic and secure electricity supplies.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C7F2-7CB8-3443-8C6A-1AFFA7CC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1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What is a Smart Grid?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78306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Smart Grid employs innovative products and services together with </a:t>
            </a:r>
            <a:r>
              <a:rPr lang="en-GB" i="1" dirty="0"/>
              <a:t>intelligent monitoring</a:t>
            </a:r>
            <a:r>
              <a:rPr lang="en-GB" dirty="0"/>
              <a:t>, </a:t>
            </a:r>
            <a:r>
              <a:rPr lang="en-GB" i="1" dirty="0"/>
              <a:t>control</a:t>
            </a:r>
            <a:r>
              <a:rPr lang="en-GB" dirty="0"/>
              <a:t>, </a:t>
            </a:r>
            <a:r>
              <a:rPr lang="en-GB" i="1" dirty="0"/>
              <a:t>communication</a:t>
            </a:r>
            <a:r>
              <a:rPr lang="en-GB" dirty="0"/>
              <a:t>, and </a:t>
            </a:r>
            <a:r>
              <a:rPr lang="en-GB" i="1" dirty="0"/>
              <a:t>self-healing technologies</a:t>
            </a:r>
            <a:r>
              <a:rPr lang="en-GB" dirty="0"/>
              <a:t> to: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facilitate the connection and operation of generators of </a:t>
            </a:r>
            <a:r>
              <a:rPr lang="en-GB" dirty="0">
                <a:solidFill>
                  <a:srgbClr val="C00000"/>
                </a:solidFill>
              </a:rPr>
              <a:t>all sizes </a:t>
            </a:r>
            <a:r>
              <a:rPr lang="en-GB" dirty="0"/>
              <a:t>and technologies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allow </a:t>
            </a:r>
            <a:r>
              <a:rPr lang="en-GB" dirty="0">
                <a:solidFill>
                  <a:srgbClr val="FF00FF"/>
                </a:solidFill>
              </a:rPr>
              <a:t>consumers</a:t>
            </a:r>
            <a:r>
              <a:rPr lang="en-GB" dirty="0"/>
              <a:t> to play a part in optimising the operation of the system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provide consumers with greater </a:t>
            </a:r>
            <a:r>
              <a:rPr lang="en-GB" dirty="0">
                <a:solidFill>
                  <a:srgbClr val="713C15"/>
                </a:solidFill>
              </a:rPr>
              <a:t>information</a:t>
            </a:r>
            <a:r>
              <a:rPr lang="en-GB" dirty="0"/>
              <a:t> and choice of supply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significantly reduce the </a:t>
            </a:r>
            <a:r>
              <a:rPr lang="en-GB" dirty="0">
                <a:solidFill>
                  <a:srgbClr val="179958"/>
                </a:solidFill>
              </a:rPr>
              <a:t>environmental</a:t>
            </a:r>
            <a:r>
              <a:rPr lang="en-GB" dirty="0"/>
              <a:t> impact of the whole electricity supply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deliver enhanced levels of </a:t>
            </a:r>
            <a:r>
              <a:rPr lang="en-GB" dirty="0">
                <a:solidFill>
                  <a:srgbClr val="FF0000"/>
                </a:solidFill>
              </a:rPr>
              <a:t>reliability</a:t>
            </a:r>
            <a:r>
              <a:rPr lang="en-GB" dirty="0"/>
              <a:t> and security of supply</a:t>
            </a:r>
          </a:p>
          <a:p>
            <a:r>
              <a:rPr lang="en-GB" dirty="0"/>
              <a:t> 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AC328-CE33-3A49-90F4-84A7D642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4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Definition of the Smart Grid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8136904" cy="501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+mj-lt"/>
              </a:rPr>
              <a:t>A working definition should include the following </a:t>
            </a:r>
            <a:r>
              <a:rPr lang="en-GB" b="1" dirty="0">
                <a:latin typeface="+mj-lt"/>
              </a:rPr>
              <a:t>attributes </a:t>
            </a:r>
            <a:r>
              <a:rPr lang="en-GB" dirty="0">
                <a:latin typeface="+mj-lt"/>
              </a:rPr>
              <a:t>(functionality):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7030A0"/>
                </a:solidFill>
                <a:latin typeface="+mj-lt"/>
              </a:rPr>
              <a:t>Assess</a:t>
            </a:r>
            <a:r>
              <a:rPr lang="en-GB" dirty="0">
                <a:latin typeface="+mj-lt"/>
              </a:rPr>
              <a:t> grid health in real time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B050"/>
                </a:solidFill>
                <a:latin typeface="+mj-lt"/>
              </a:rPr>
              <a:t>Predict</a:t>
            </a:r>
            <a:r>
              <a:rPr lang="en-GB" dirty="0">
                <a:latin typeface="+mj-lt"/>
              </a:rPr>
              <a:t> behaviour, anticipate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FF00FF"/>
                </a:solidFill>
                <a:latin typeface="+mj-lt"/>
              </a:rPr>
              <a:t>Adapt</a:t>
            </a:r>
            <a:r>
              <a:rPr lang="en-GB" dirty="0">
                <a:latin typeface="+mj-lt"/>
              </a:rPr>
              <a:t> to new environments like distributed resources and renewable energy resources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Handle </a:t>
            </a:r>
            <a:r>
              <a:rPr lang="en-GB" i="1" dirty="0">
                <a:solidFill>
                  <a:srgbClr val="FF0833"/>
                </a:solidFill>
                <a:latin typeface="+mj-lt"/>
              </a:rPr>
              <a:t>stochastic</a:t>
            </a:r>
            <a:r>
              <a:rPr lang="en-GB" dirty="0">
                <a:latin typeface="+mj-lt"/>
              </a:rPr>
              <a:t> “demand and supply” and respond to smart appliances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Provide </a:t>
            </a:r>
            <a:r>
              <a:rPr lang="en-GB" i="1" dirty="0">
                <a:solidFill>
                  <a:srgbClr val="00B0F0"/>
                </a:solidFill>
                <a:latin typeface="+mj-lt"/>
              </a:rPr>
              <a:t>self</a:t>
            </a:r>
            <a:r>
              <a:rPr lang="en-GB" dirty="0">
                <a:latin typeface="+mj-lt"/>
              </a:rPr>
              <a:t> - correction, reconfiguration, and restoration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Handle </a:t>
            </a:r>
            <a:r>
              <a:rPr lang="en-GB" i="1" dirty="0">
                <a:solidFill>
                  <a:srgbClr val="FF0833"/>
                </a:solidFill>
                <a:latin typeface="+mj-lt"/>
              </a:rPr>
              <a:t>randomness</a:t>
            </a:r>
            <a:r>
              <a:rPr lang="en-GB" dirty="0">
                <a:latin typeface="+mj-lt"/>
              </a:rPr>
              <a:t> of loads and market participants in real time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Create more complex </a:t>
            </a:r>
            <a:r>
              <a:rPr lang="en-GB" i="1" dirty="0">
                <a:solidFill>
                  <a:srgbClr val="7030A0"/>
                </a:solidFill>
                <a:latin typeface="+mj-lt"/>
              </a:rPr>
              <a:t>interactive</a:t>
            </a:r>
            <a:r>
              <a:rPr lang="en-GB" dirty="0">
                <a:latin typeface="+mj-lt"/>
              </a:rPr>
              <a:t> behaviour with intelligent devices, communication protocols, and standard and smart algorithms to improve smart communication and transportation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EB3D-2E61-EA4D-9BA3-CFA3D9AD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Smart Grid - Vision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7830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Provide a user-centric approach and allow new services to enter into 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Establish innovation as an economical driver for the electricity networks renewal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Maintain security of supply, ensure integration and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Provide accessibility to a liberalised market and foster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Enable distributed generation and utilisation of renewable energy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Ensure best use of central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Consider appropriately the impact of environmental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Enable demand side participation (DSR, DSM) </a:t>
            </a:r>
          </a:p>
          <a:p>
            <a:r>
              <a:rPr lang="en-GB" sz="1600" dirty="0">
                <a:latin typeface="+mj-lt"/>
              </a:rPr>
              <a:t>     demand-side response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Inform the political and regulatory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Consider the societal aspects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5378F-DF87-A44B-A88B-93327599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1325-688F-4D6A-9CF4-DE1EAA3FC08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144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7481</TotalTime>
  <Words>1171</Words>
  <Application>Microsoft Macintosh PowerPoint</Application>
  <PresentationFormat>On-screen Show (4:3)</PresentationFormat>
  <Paragraphs>158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Pill Gothic 60 0mg</vt:lpstr>
      <vt:lpstr>Default Design</vt:lpstr>
      <vt:lpstr>High Level Overview and Introduction to the Smart Grids</vt:lpstr>
      <vt:lpstr>Aim </vt:lpstr>
      <vt:lpstr>Learning outcomes</vt:lpstr>
      <vt:lpstr>Outline</vt:lpstr>
      <vt:lpstr>Bell vs Edison The Case for Revitalisation </vt:lpstr>
      <vt:lpstr>What is a Smart Grid? </vt:lpstr>
      <vt:lpstr>What is a Smart Grid? </vt:lpstr>
      <vt:lpstr>Definition of the Smart Grid  </vt:lpstr>
      <vt:lpstr>Smart Grid - Vision </vt:lpstr>
      <vt:lpstr>Smart Grid – Vision EU – US approaches </vt:lpstr>
      <vt:lpstr>The motivations</vt:lpstr>
      <vt:lpstr>Smart Grid Components </vt:lpstr>
      <vt:lpstr>Assignment Task 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 Applications 506H3</dc:title>
  <dc:creator>naser</dc:creator>
  <cp:lastModifiedBy>Al-Zaili, Jafar</cp:lastModifiedBy>
  <cp:revision>341</cp:revision>
  <cp:lastPrinted>2016-02-29T10:16:36Z</cp:lastPrinted>
  <dcterms:created xsi:type="dcterms:W3CDTF">2008-01-11T10:26:14Z</dcterms:created>
  <dcterms:modified xsi:type="dcterms:W3CDTF">2024-05-16T13:15:14Z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2023-03-08T10:10:52Z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327a7014-898f-4277-a5c8-d1e183fb299f</vt:lpwstr>
  </property>
  <property fmtid="{D5CDD505-2E9C-101B-9397-08002B2CF9AE}" pid="8" name="MSIP_Label_06c24981-b6df-48f8-949b-0896357b9b03_ContentBits">
    <vt:lpwstr>0</vt:lpwstr>
  </property>
</Properties>
</file>