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8" r:id="rId2"/>
    <p:sldId id="312" r:id="rId3"/>
    <p:sldId id="339" r:id="rId4"/>
    <p:sldId id="340" r:id="rId5"/>
    <p:sldId id="341" r:id="rId6"/>
    <p:sldId id="342" r:id="rId7"/>
    <p:sldId id="343" r:id="rId8"/>
    <p:sldId id="257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72" y="10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04D851-590C-4BB2-BD00-FA3EB48976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0E8F854-DDE0-4BD7-BC5D-5328FA2AB4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7214458-5E41-482F-997D-0475BEDFD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CFE572D-0060-47D1-AAE8-83CC0580D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66D2C9C-E398-4DF0-A1BD-615FE15D6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1263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9A21DE-2A19-4CEB-8456-9F2D3AE9A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5DDB79B-18B9-4847-AD46-8D5F9106BF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C13B994-6752-4380-8B8B-A62F5AAE2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DB4E197-A0BE-47AF-A15C-134D581E9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7FC9820-2CD8-431B-AFA6-D1069F1D4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8712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390B8BE-A8E1-4E79-9D4F-453BB9181A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9A0C363-5361-4F22-8BB9-3B81EB6294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7B75A87-15B4-4FFE-9AC2-93EC45F8E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016054F-9106-4924-82E8-1450F7992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8F7352E-DF36-4E55-A9B8-F0EF391C7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893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A8FB4C-1CCD-48F2-9A72-11E9636F0B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2D448F8-4AFC-4C52-9EAE-327C6F82CF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EA5D8D6-2121-49AA-929E-9DFB6DE05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7D7E765-D4CC-46D4-B3FA-57960F9EC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8AB4253-4EE4-473C-A940-8EFFE626C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3806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6F3B11-3943-43E2-B336-D7871C9A2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8602908-15D2-455A-9CD1-26C7307E3A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99D69D0-E8C6-4788-8DAF-5C8C7DB12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B408BE3-70CA-49CA-81AE-F216390FB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FC1C431-1F42-4ECA-8443-B997DB288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2205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5D208A-A84E-4839-834F-4D71351F1D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9F28FBF-95B1-42C7-A707-F06D08F0D4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DF7F000-DD93-43D4-BA2A-EA65A3D927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3ABA5FC-953E-4A28-8A5A-2ACC9289C0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E5A8A4C-4BAA-4CE6-9FF5-72A4C77A6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D28C54A-D5EF-4137-97D3-9260F73F9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4251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12B6A8-EF2E-41D6-9A5B-24E2F0230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86CE926-D0C6-4D93-94C5-EADFD0221F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8E60BE6-C397-481B-88BA-4F1805152B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A81CDD5-8360-4ECF-8065-FF4C4C3D75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A92D018-14A0-429B-B637-B48B2723EA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1BF73C8-590F-46D0-AAFC-C43B5E0C3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4D8E968-AA2C-418B-B38B-C5BFDA526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C533B56-93ED-47D0-9737-CA38BEB71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0870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98C198-388A-4965-ACAC-B26D890BA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20F33F9-FCF2-41B7-AB20-AF85A777F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BF8E567-96A9-4166-BED2-0ADB0C3C1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BE7CBA4-FB5E-45A4-BF22-B5350A78B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4736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1C643C07-5635-46D0-A345-E0BF55C33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0B390F4-B3AF-43D6-95A3-CCE1F6191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E8AD44C-E320-4D18-B665-E34332CBF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957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843D55-F420-47F3-AC2A-C711974C89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BDD3792-764C-4928-85DB-7456EAECE0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B2BF33A-46DF-4B96-8112-F34D2AEDAF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854F939-E308-47C0-9A47-F9F9677F6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C41AF1B-71F7-4960-B0F2-B7359ECF17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4C3221E-B437-402F-A74A-7FD1A9E6C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957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1D4270-31E6-4B6D-8C85-F11EF4273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587B729-62D4-48D4-B6E6-F42117D75E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CC1A58A-5E0E-433C-A6F4-90CA5DD836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B377EF4-DA24-4E98-8DEF-410A5781C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D413895-7291-42A3-BC22-82496E7DD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AF20F84-AD49-4779-8F16-5C7A4C55A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2637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1DD4F2-3184-4F0B-A08F-936ED59FD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172661A-0039-4DC1-AB89-25B10B2F1C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B505A5D-EE1B-4120-854B-289AE35979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ACC9EE5-94D7-4746-B623-AAE03689DC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934817C-6846-4E0A-BC7B-7D40B4E10E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6212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CF94D3AF-1BF8-2992-9EB1-BFC2DCF64082}"/>
              </a:ext>
            </a:extLst>
          </p:cNvPr>
          <p:cNvSpPr txBox="1"/>
          <p:nvPr/>
        </p:nvSpPr>
        <p:spPr>
          <a:xfrm>
            <a:off x="1250358" y="1409386"/>
            <a:ext cx="8779778" cy="40575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1000"/>
              </a:spcAft>
            </a:pP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11 </a:t>
            </a:r>
            <a:r>
              <a:rPr lang="kk-KZ" sz="2800" b="1" dirty="0">
                <a:latin typeface="Arial" panose="020B0604020202020204" pitchFamily="34" charset="0"/>
                <a:cs typeface="Arial" panose="020B0604020202020204" pitchFamily="34" charset="0"/>
              </a:rPr>
              <a:t>дәріс</a:t>
            </a:r>
            <a:b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kk-K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ctr">
              <a:lnSpc>
                <a:spcPct val="150000"/>
              </a:lnSpc>
              <a:spcAft>
                <a:spcPts val="1000"/>
              </a:spcAft>
            </a:pPr>
            <a:r>
              <a:rPr lang="kk-KZ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ЫҚТИМАЛДЫҚ ҚАРЖЫЛЫҚ ОПЕРАЦИЯЛАРДЫҢ СИПАТТАМАЛАРЫ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b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ru-RU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613D3FA-20A8-2B1A-156D-DF0075CC33EA}"/>
              </a:ext>
            </a:extLst>
          </p:cNvPr>
          <p:cNvSpPr txBox="1"/>
          <p:nvPr/>
        </p:nvSpPr>
        <p:spPr>
          <a:xfrm>
            <a:off x="2507039" y="705453"/>
            <a:ext cx="799223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dirty="0"/>
              <a:t>Л.Н. Гумилев </a:t>
            </a:r>
            <a:r>
              <a:rPr lang="ru-RU" sz="2800" dirty="0" err="1"/>
              <a:t>Еуразия</a:t>
            </a:r>
            <a:r>
              <a:rPr lang="ru-RU" sz="2800" dirty="0"/>
              <a:t> </a:t>
            </a:r>
            <a:r>
              <a:rPr lang="ru-RU" sz="2800" dirty="0" err="1"/>
              <a:t>Ұлттық</a:t>
            </a:r>
            <a:r>
              <a:rPr lang="ru-RU" sz="2800" dirty="0"/>
              <a:t> </a:t>
            </a:r>
            <a:r>
              <a:rPr lang="ru-RU" sz="2800" dirty="0" err="1"/>
              <a:t>Университеті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8504413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2" name="Объект 1">
            <a:extLst>
              <a:ext uri="{FF2B5EF4-FFF2-40B4-BE49-F238E27FC236}">
                <a16:creationId xmlns:a16="http://schemas.microsoft.com/office/drawing/2014/main" id="{94B348C3-F7E3-36DD-8822-5856541C862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95849" y="716036"/>
            <a:ext cx="8844946" cy="5370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5171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2" name="Объект 1">
            <a:extLst>
              <a:ext uri="{FF2B5EF4-FFF2-40B4-BE49-F238E27FC236}">
                <a16:creationId xmlns:a16="http://schemas.microsoft.com/office/drawing/2014/main" id="{7E29B957-A78B-249E-18A9-AB5237F7BA9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11223" y="862064"/>
            <a:ext cx="9692081" cy="5427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87882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2" name="Объект 1">
            <a:extLst>
              <a:ext uri="{FF2B5EF4-FFF2-40B4-BE49-F238E27FC236}">
                <a16:creationId xmlns:a16="http://schemas.microsoft.com/office/drawing/2014/main" id="{CE250F8D-F76F-3101-DB3B-FFFE6774644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08376" y="1526707"/>
            <a:ext cx="9104120" cy="3515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11825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2" name="Объект 1">
            <a:extLst>
              <a:ext uri="{FF2B5EF4-FFF2-40B4-BE49-F238E27FC236}">
                <a16:creationId xmlns:a16="http://schemas.microsoft.com/office/drawing/2014/main" id="{0E924595-92F7-0283-5409-85A806EAD34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50643" y="922839"/>
            <a:ext cx="8758514" cy="5075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35422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2" name="Объект 1">
            <a:extLst>
              <a:ext uri="{FF2B5EF4-FFF2-40B4-BE49-F238E27FC236}">
                <a16:creationId xmlns:a16="http://schemas.microsoft.com/office/drawing/2014/main" id="{9BF0D602-771F-99CE-863C-25241B35C66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09145" y="1252657"/>
            <a:ext cx="9501018" cy="4063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24748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2" name="Объект 1">
            <a:extLst>
              <a:ext uri="{FF2B5EF4-FFF2-40B4-BE49-F238E27FC236}">
                <a16:creationId xmlns:a16="http://schemas.microsoft.com/office/drawing/2014/main" id="{D41561AA-CD7A-8112-21FB-2EFAA733555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07166" y="982255"/>
            <a:ext cx="9586673" cy="4603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5382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2" name="Rectangle 111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8" name="Group 117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19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133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8" name="Заголовок 1">
            <a:extLst>
              <a:ext uri="{FF2B5EF4-FFF2-40B4-BE49-F238E27FC236}">
                <a16:creationId xmlns:a16="http://schemas.microsoft.com/office/drawing/2014/main" id="{274D7792-7E79-4D67-987E-3064A6930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95716"/>
            <a:ext cx="10515600" cy="1325563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Благодарю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221710372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1208</TotalTime>
  <Words>22</Words>
  <Application>Microsoft Office PowerPoint</Application>
  <PresentationFormat>Широкоэкранный</PresentationFormat>
  <Paragraphs>6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Благодарю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Аманжолова Айнур Кайралиевна</dc:creator>
  <cp:lastModifiedBy>Пользователь</cp:lastModifiedBy>
  <cp:revision>24</cp:revision>
  <dcterms:created xsi:type="dcterms:W3CDTF">2021-11-16T03:16:23Z</dcterms:created>
  <dcterms:modified xsi:type="dcterms:W3CDTF">2022-11-06T09:25:50Z</dcterms:modified>
</cp:coreProperties>
</file>