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405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kk-K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ЫҚТИМАЛДЫҚ ҚАРЖЫЛЫҚ ОПЕРАЦИЯЛАРДЫҢ СИПАТТАМАЛАРЫ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4B348C3-F7E3-36DD-8822-5856541C8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849" y="716036"/>
            <a:ext cx="8844946" cy="53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E29B957-A78B-249E-18A9-AB5237F7B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223" y="862064"/>
            <a:ext cx="9692081" cy="542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E250F8D-F76F-3101-DB3B-FFFE67746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376" y="1526707"/>
            <a:ext cx="9104120" cy="351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E924595-92F7-0283-5409-85A806EAD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643" y="922839"/>
            <a:ext cx="8758514" cy="507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BF0D602-771F-99CE-863C-25241B35C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145" y="1252657"/>
            <a:ext cx="9501018" cy="406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D41561AA-CD7A-8112-21FB-2EFAA7335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7166" y="982255"/>
            <a:ext cx="9586673" cy="46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22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2022-11-06T09:25:50Z</dcterms:modified>
</cp:coreProperties>
</file>