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39" r:id="rId4"/>
    <p:sldId id="340" r:id="rId5"/>
    <p:sldId id="341" r:id="rId6"/>
    <p:sldId id="342" r:id="rId7"/>
    <p:sldId id="343" r:id="rId8"/>
    <p:sldId id="25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250358" y="1409386"/>
            <a:ext cx="8779778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400" b="1" cap="all" spc="-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НесиеЛІК    есеп  айырысулар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Заем, несие, ссуда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ең ежелгі қаржы операциялары.  </a:t>
            </a:r>
            <a:r>
              <a:rPr lang="kk-KZ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Латынша "credіtum" деген сөз "несие"-деген ұғымды білдіреді; орыс тілінде несиені "кредит" деп атайды да, сөздің екпіні екінші буынға келеді (екпін бірінші буынға келген жағдайда "крéдит" деген сөздің мағынасы бухгалтерлік желілердің оң жағы).  Қазақша осы үш сөздің мазмұны </a:t>
            </a:r>
            <a:r>
              <a:rPr lang="kk-KZ" sz="24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"қарыз" немесе "борыш" деген </a:t>
            </a:r>
            <a:r>
              <a:rPr lang="kk-KZ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сөздердің мазмұнына кіреді.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13D3FA-20A8-2B1A-156D-DF0075CC33EA}"/>
              </a:ext>
            </a:extLst>
          </p:cNvPr>
          <p:cNvSpPr txBox="1"/>
          <p:nvPr/>
        </p:nvSpPr>
        <p:spPr>
          <a:xfrm>
            <a:off x="2507039" y="705453"/>
            <a:ext cx="79922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Л.Н. Гумилев </a:t>
            </a:r>
            <a:r>
              <a:rPr lang="ru-RU" sz="2800" dirty="0" err="1"/>
              <a:t>Еуразия</a:t>
            </a:r>
            <a:r>
              <a:rPr lang="ru-RU" sz="2800" dirty="0"/>
              <a:t> </a:t>
            </a:r>
            <a:r>
              <a:rPr lang="ru-RU" sz="2800" dirty="0" err="1"/>
              <a:t>Ұлттық</a:t>
            </a:r>
            <a:r>
              <a:rPr lang="ru-RU" sz="2800" dirty="0"/>
              <a:t> </a:t>
            </a:r>
            <a:r>
              <a:rPr lang="ru-RU" sz="2800" dirty="0" err="1"/>
              <a:t>Университеті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ED8263F0-1F16-9D6D-9687-68313173EF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3" y="701530"/>
            <a:ext cx="9698459" cy="5356370"/>
          </a:xfr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433A3C39-BA73-AA39-8E78-560C1D19F6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4594" y="948689"/>
            <a:ext cx="9558582" cy="4319927"/>
          </a:xfrm>
        </p:spPr>
      </p:pic>
    </p:spTree>
    <p:extLst>
      <p:ext uri="{BB962C8B-B14F-4D97-AF65-F5344CB8AC3E}">
        <p14:creationId xmlns:p14="http://schemas.microsoft.com/office/powerpoint/2010/main" val="75878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12CAB695-7D42-550F-3904-5CF7997300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3" y="755385"/>
            <a:ext cx="9290120" cy="543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8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45E3D0C1-1404-06A2-266F-EE25EB5C1B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4" y="723899"/>
            <a:ext cx="9759860" cy="51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4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003416FE-5E4E-1C8B-7A90-50AEACB311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3" y="872837"/>
            <a:ext cx="9290119" cy="5257872"/>
          </a:xfrm>
        </p:spPr>
      </p:pic>
    </p:spTree>
    <p:extLst>
      <p:ext uri="{BB962C8B-B14F-4D97-AF65-F5344CB8AC3E}">
        <p14:creationId xmlns:p14="http://schemas.microsoft.com/office/powerpoint/2010/main" val="273247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A78F6569-FF8F-C883-15AF-0E222F0089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2581" y="755386"/>
            <a:ext cx="8708044" cy="516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38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94</Words>
  <Application>Microsoft Office PowerPoint</Application>
  <PresentationFormat>Широкоэкранный</PresentationFormat>
  <Paragraphs>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25</cp:revision>
  <dcterms:created xsi:type="dcterms:W3CDTF">2021-11-16T03:16:23Z</dcterms:created>
  <dcterms:modified xsi:type="dcterms:W3CDTF">2022-11-06T09:22:43Z</dcterms:modified>
</cp:coreProperties>
</file>