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cap="all" spc="-9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НесиеЛІК    есеп  айырысулар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kk-K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Заем, несие, ссуда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ең ежелгі қаржы операциялары.  </a:t>
            </a:r>
            <a:r>
              <a:rPr lang="kk-KZ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Латынша "credіtum" деген сөз "несие"-деген ұғымды білдіреді; орыс тілінде несиені "кредит" деп атайды да, сөздің екпіні екінші буынға келеді (екпін бірінші буынға келген жағдайда "крéдит" деген сөздің мағынасы бухгалтерлік желілердің оң жағы).  Қазақша осы үш сөздің мазмұны </a:t>
            </a:r>
            <a:r>
              <a:rPr lang="kk-KZ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"қарыз" немесе "борыш" деген </a:t>
            </a:r>
            <a:r>
              <a:rPr lang="kk-KZ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сөздердің мазмұнына кіреді.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ED8263F0-1F16-9D6D-9687-68313173E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01530"/>
            <a:ext cx="9698459" cy="5356370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433A3C39-BA73-AA39-8E78-560C1D19F6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594" y="948689"/>
            <a:ext cx="9558582" cy="4319927"/>
          </a:xfr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2CAB695-7D42-550F-3904-5CF799730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55385"/>
            <a:ext cx="9290120" cy="54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5E3D0C1-1404-06A2-266F-EE25EB5C1B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723899"/>
            <a:ext cx="9759860" cy="512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003416FE-5E4E-1C8B-7A90-50AEACB311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872837"/>
            <a:ext cx="9290119" cy="5257872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A78F6569-FF8F-C883-15AF-0E222F0089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2581" y="755386"/>
            <a:ext cx="8708044" cy="516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94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25</cp:revision>
  <dcterms:created xsi:type="dcterms:W3CDTF">2021-11-16T03:16:23Z</dcterms:created>
  <dcterms:modified xsi:type="dcterms:W3CDTF">2022-11-06T09:22:43Z</dcterms:modified>
</cp:coreProperties>
</file>