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9" r:id="rId4"/>
    <p:sldId id="260" r:id="rId5"/>
    <p:sldId id="264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53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82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8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89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61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75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23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61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38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32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48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E1CD67-311E-4ECD-8EA8-8B6572626395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E5A6C2A-DC25-4912-B1A0-4DAB0078987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21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9738" y="1469571"/>
            <a:ext cx="8814262" cy="198120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Посттың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канондық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b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функциялардың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есептелінуі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моделдері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chemeClr val="accent6">
                    <a:lumMod val="75000"/>
                  </a:schemeClr>
                </a:solidFill>
              </a:rPr>
              <a:t>№7 дәріс</a:t>
            </a:r>
          </a:p>
        </p:txBody>
      </p:sp>
    </p:spTree>
    <p:extLst>
      <p:ext uri="{BB962C8B-B14F-4D97-AF65-F5344CB8AC3E}">
        <p14:creationId xmlns:p14="http://schemas.microsoft.com/office/powerpoint/2010/main" val="2448457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046" y="907090"/>
            <a:ext cx="75438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есептейміз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 &lt;— 6;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бірөлшемді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индексация: а[n] : (адрес(о) + n • элемент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{*, /, -, +};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а{ &lt;, &gt;, =, &lt;, &gt; }Ь;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(/1)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or, and, not} (12);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типтеріндегі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namel.name2).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цикл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кірмейді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64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машинасы, алфавиттегі ассоциативті есептеу, посттың канондық және қалыпты жүйелері, пост бойынша функциялардың есептелінуі, процедуралық және функционалды есептеу моделдері туралы ұғымдармен таныстыру</a:t>
            </a:r>
          </a:p>
        </p:txBody>
      </p:sp>
    </p:spTree>
    <p:extLst>
      <p:ext uri="{BB962C8B-B14F-4D97-AF65-F5344CB8AC3E}">
        <p14:creationId xmlns:p14="http://schemas.microsoft.com/office/powerpoint/2010/main" val="88214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машинасы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кареткадан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бастиек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тұрады.Әрбір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көрсетеді.Каретка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болады.Каретка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→←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тұрады.Қандай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көрсетеді.Бірінші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каретка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жылжиды,санайды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616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машинасы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960" y="2716452"/>
            <a:ext cx="8091146" cy="254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039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776461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Программаның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1.Пост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орындалмайтын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ұяшық,белгіленбеген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ұяшықты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тазала,немесе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ұяшыққы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машина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2.Stop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машина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3.Жұмыс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ешқашан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аяқталмайды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машина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316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и по запросу машина поста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114" y="99767"/>
            <a:ext cx="6389915" cy="629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13114" y="99767"/>
            <a:ext cx="638991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машинасы</a:t>
            </a:r>
          </a:p>
          <a:p>
            <a:pPr algn="ctr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Санға 1 санын қосу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743" y="794658"/>
            <a:ext cx="2024744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1.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Каретканы оңға жылжыту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командаға өту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43743" y="1781937"/>
            <a:ext cx="3015343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2. Егер белгілеу жоқ болса, команда 1 ге өту керек. Белгілеу болса, 3 командаға өту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743" y="2370150"/>
            <a:ext cx="2024744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1.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Каретканы оңға жылжыту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командаға өту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43743" y="3057217"/>
            <a:ext cx="3015343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2. Егер белгілеу жоқ болса, команда 1 ге өту керек. Белгілеу болса, 3 командаға өту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743" y="3495798"/>
            <a:ext cx="2024744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1.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Каретканы оңға жылжыту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командаға өту 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643743" y="4178541"/>
            <a:ext cx="3015343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2. Егер белгілеу жоқ болса, команда 1 ге өту керек. Белгілеу болса, 3 командаға өту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743" y="4624816"/>
            <a:ext cx="2024744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3.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Каретканы солға жылжыту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командаға өту 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43743" y="5199792"/>
            <a:ext cx="2024744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4.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 қою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командаға өту 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643743" y="5893545"/>
            <a:ext cx="1045028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5.</a:t>
            </a:r>
          </a:p>
          <a:p>
            <a:r>
              <a:rPr lang="kk-KZ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Стоп.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294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809118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ЭЕМ-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ұқсастығы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1.Екеуінде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бөлінбейтін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бар.(ПМ-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секция,ЭЕМ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ұяшық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болады.Компьютер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немесе1 ПМ v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2.Екеуінде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3.Екеуі де программа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647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59" y="830890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ЭЕМ-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1.ПМ-да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орындалады.Бұл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лента ПМ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жадысы.Компьютер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2.Орындалуға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лентасына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ПМ ЭЕМ-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86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160" y="896204"/>
            <a:ext cx="75438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657" y="1845734"/>
            <a:ext cx="8338457" cy="4023360"/>
          </a:xfrm>
        </p:spPr>
        <p:txBody>
          <a:bodyPr>
            <a:noAutofit/>
          </a:bodyPr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жазылатындықтан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асқанда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фрагменттерден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сұқбат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дұрыстығын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эквивалентті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байқаймыз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қажеттігіне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ескеріледі.Жад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кэш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буферлер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88047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</TotalTime>
  <Words>670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Ретро</vt:lpstr>
      <vt:lpstr>Пост машинасы.  Посттың канондық және қалыпты жүйелері.  Пост бойынша функциялардың есептелінуі.  Процедуралық есептеу моделдері.</vt:lpstr>
      <vt:lpstr>Мақсаты:</vt:lpstr>
      <vt:lpstr>Пост машинасы </vt:lpstr>
      <vt:lpstr>Пост машинасы </vt:lpstr>
      <vt:lpstr>Программаның орындалу нәтижесінде 3 түрлі жағдай аяқталуы мүмкін: </vt:lpstr>
      <vt:lpstr>Презентация PowerPoint</vt:lpstr>
      <vt:lpstr>Пост машинасы мен ЭЕМ-ның ұқсастығы: </vt:lpstr>
      <vt:lpstr>Пост машинасы мен ЭЕМ-ның айырмашылығы: </vt:lpstr>
      <vt:lpstr>Процедуралық есептеу моделдері. </vt:lpstr>
      <vt:lpstr>Формальды жоғары деңгейлі процедуралық тілдерде келесі «элементар» операциялар бар деп есептейміз: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 машинасы.  Посттың канондық және қалыпты жүйелері.  Пост бойынша функциялардың есептелінуі.  Процедуралық есептеу моделдері.</dc:title>
  <dc:creator>Gulden Ulyukova</dc:creator>
  <cp:lastModifiedBy>Разахова Бибигул Шамшановна</cp:lastModifiedBy>
  <cp:revision>8</cp:revision>
  <dcterms:created xsi:type="dcterms:W3CDTF">2017-11-02T05:32:45Z</dcterms:created>
  <dcterms:modified xsi:type="dcterms:W3CDTF">2022-11-05T09:07:24Z</dcterms:modified>
</cp:coreProperties>
</file>