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1" r:id="rId3"/>
    <p:sldId id="324" r:id="rId4"/>
    <p:sldId id="323" r:id="rId5"/>
    <p:sldId id="344" r:id="rId6"/>
    <p:sldId id="311" r:id="rId7"/>
    <p:sldId id="351" r:id="rId8"/>
    <p:sldId id="361" r:id="rId9"/>
    <p:sldId id="331" r:id="rId10"/>
    <p:sldId id="362" r:id="rId11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FF33CC"/>
    <a:srgbClr val="0099FF"/>
    <a:srgbClr val="CC3300"/>
    <a:srgbClr val="00206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1369" autoAdjust="0"/>
    <p:restoredTop sz="94660"/>
  </p:normalViewPr>
  <p:slideViewPr>
    <p:cSldViewPr snapToGrid="0">
      <p:cViewPr varScale="1">
        <p:scale>
          <a:sx n="108" d="100"/>
          <a:sy n="108" d="100"/>
        </p:scale>
        <p:origin x="348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69B4D20-0C8B-4A90-9DFC-02F534920C92}" type="doc">
      <dgm:prSet loTypeId="urn:microsoft.com/office/officeart/2005/8/layout/vProcess5" loCatId="process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5195A006-50FF-4EB4-A42C-3818322CFFE0}">
      <dgm:prSet phldrT="[Текст]"/>
      <dgm:spPr/>
      <dgm:t>
        <a:bodyPr/>
        <a:lstStyle/>
        <a:p>
          <a:r>
            <a:rPr lang="ru-RU" dirty="0">
              <a:latin typeface="Times New Roman" pitchFamily="18" charset="0"/>
              <a:cs typeface="Times New Roman" pitchFamily="18" charset="0"/>
            </a:rPr>
            <a:t>Қозғалыс және механика тәжірибелері</a:t>
          </a:r>
          <a:r>
            <a:rPr lang="kk-KZ" dirty="0">
              <a:latin typeface="Times New Roman" pitchFamily="18" charset="0"/>
              <a:cs typeface="Times New Roman" pitchFamily="18" charset="0"/>
            </a:rPr>
            <a:t> </a:t>
          </a:r>
          <a:endParaRPr lang="ru-RU" dirty="0">
            <a:latin typeface="Times New Roman" pitchFamily="18" charset="0"/>
            <a:cs typeface="Times New Roman" pitchFamily="18" charset="0"/>
          </a:endParaRPr>
        </a:p>
      </dgm:t>
    </dgm:pt>
    <dgm:pt modelId="{0AC49D79-30C7-4C7D-B969-6AE95520483B}" type="parTrans" cxnId="{F13A07C4-65F8-4F47-954D-50AA85B49317}">
      <dgm:prSet/>
      <dgm:spPr/>
      <dgm:t>
        <a:bodyPr/>
        <a:lstStyle/>
        <a:p>
          <a:endParaRPr lang="ru-RU"/>
        </a:p>
      </dgm:t>
    </dgm:pt>
    <dgm:pt modelId="{03D4FE90-8F28-4FC0-BCD6-0864E6D18D47}" type="sibTrans" cxnId="{F13A07C4-65F8-4F47-954D-50AA85B49317}">
      <dgm:prSet/>
      <dgm:spPr/>
      <dgm:t>
        <a:bodyPr/>
        <a:lstStyle/>
        <a:p>
          <a:endParaRPr lang="ru-RU" dirty="0"/>
        </a:p>
      </dgm:t>
    </dgm:pt>
    <dgm:pt modelId="{8310F497-9B39-44EB-BDDE-3F156AFF64F1}">
      <dgm:prSet phldrT="[Текст]"/>
      <dgm:spPr/>
      <dgm:t>
        <a:bodyPr/>
        <a:lstStyle/>
        <a:p>
          <a:r>
            <a:rPr lang="ru-RU" dirty="0">
              <a:latin typeface="Times New Roman" pitchFamily="18" charset="0"/>
              <a:cs typeface="Times New Roman" pitchFamily="18" charset="0"/>
            </a:rPr>
            <a:t>Электр және магнетизм тәжірибелері</a:t>
          </a:r>
        </a:p>
      </dgm:t>
    </dgm:pt>
    <dgm:pt modelId="{6C922A98-FE4D-46C5-ACD7-A588314BA078}" type="parTrans" cxnId="{0D61F679-7E9B-43A8-84AA-080134509633}">
      <dgm:prSet/>
      <dgm:spPr/>
      <dgm:t>
        <a:bodyPr/>
        <a:lstStyle/>
        <a:p>
          <a:endParaRPr lang="ru-RU"/>
        </a:p>
      </dgm:t>
    </dgm:pt>
    <dgm:pt modelId="{0195CD29-DA60-4F33-AA83-5F6AEC984F69}" type="sibTrans" cxnId="{0D61F679-7E9B-43A8-84AA-080134509633}">
      <dgm:prSet/>
      <dgm:spPr/>
      <dgm:t>
        <a:bodyPr/>
        <a:lstStyle/>
        <a:p>
          <a:endParaRPr lang="ru-RU" dirty="0"/>
        </a:p>
      </dgm:t>
    </dgm:pt>
    <dgm:pt modelId="{7FDA5DCA-55FB-4125-810D-AAF22B79E5D4}">
      <dgm:prSet phldrT="[Текст]"/>
      <dgm:spPr/>
      <dgm:t>
        <a:bodyPr/>
        <a:lstStyle/>
        <a:p>
          <a:r>
            <a:rPr lang="ru-RU" dirty="0">
              <a:latin typeface="Times New Roman" pitchFamily="18" charset="0"/>
              <a:cs typeface="Times New Roman" pitchFamily="18" charset="0"/>
            </a:rPr>
            <a:t>Оптика тәжірибелері</a:t>
          </a:r>
        </a:p>
      </dgm:t>
    </dgm:pt>
    <dgm:pt modelId="{79A46F23-78AD-4725-ADD0-DAE8B7D3A1CE}" type="parTrans" cxnId="{8FD485B0-C7CE-421D-BAF7-7F32E08B3953}">
      <dgm:prSet/>
      <dgm:spPr/>
      <dgm:t>
        <a:bodyPr/>
        <a:lstStyle/>
        <a:p>
          <a:endParaRPr lang="ru-RU"/>
        </a:p>
      </dgm:t>
    </dgm:pt>
    <dgm:pt modelId="{7DEAAAD5-F726-455A-B7C4-C7D4EFFC4CE4}" type="sibTrans" cxnId="{8FD485B0-C7CE-421D-BAF7-7F32E08B3953}">
      <dgm:prSet/>
      <dgm:spPr/>
      <dgm:t>
        <a:bodyPr/>
        <a:lstStyle/>
        <a:p>
          <a:endParaRPr lang="ru-RU" dirty="0"/>
        </a:p>
      </dgm:t>
    </dgm:pt>
    <dgm:pt modelId="{BB24FDF7-85F4-4E8E-899D-37970D59793A}">
      <dgm:prSet/>
      <dgm:spPr/>
      <dgm:t>
        <a:bodyPr/>
        <a:lstStyle/>
        <a:p>
          <a:r>
            <a:rPr lang="ru-RU" dirty="0">
              <a:latin typeface="Times New Roman" pitchFamily="18" charset="0"/>
              <a:cs typeface="Times New Roman" pitchFamily="18" charset="0"/>
            </a:rPr>
            <a:t>Кванттық физика және атомдық құрылым</a:t>
          </a:r>
          <a:r>
            <a:rPr lang="kk-KZ" dirty="0">
              <a:latin typeface="Times New Roman" pitchFamily="18" charset="0"/>
              <a:cs typeface="Times New Roman" pitchFamily="18" charset="0"/>
            </a:rPr>
            <a:t> </a:t>
          </a:r>
          <a:endParaRPr lang="ru-RU" dirty="0">
            <a:latin typeface="Times New Roman" pitchFamily="18" charset="0"/>
            <a:cs typeface="Times New Roman" pitchFamily="18" charset="0"/>
          </a:endParaRPr>
        </a:p>
      </dgm:t>
    </dgm:pt>
    <dgm:pt modelId="{110C1ECE-C198-491A-AD7E-8F3E37CF8424}" type="parTrans" cxnId="{CB82A068-3028-46A2-9985-CAEC4FA3D886}">
      <dgm:prSet/>
      <dgm:spPr/>
      <dgm:t>
        <a:bodyPr/>
        <a:lstStyle/>
        <a:p>
          <a:endParaRPr lang="ru-RU"/>
        </a:p>
      </dgm:t>
    </dgm:pt>
    <dgm:pt modelId="{921E63A6-8376-4A0C-BF13-A6690ED7C77E}" type="sibTrans" cxnId="{CB82A068-3028-46A2-9985-CAEC4FA3D886}">
      <dgm:prSet/>
      <dgm:spPr/>
      <dgm:t>
        <a:bodyPr/>
        <a:lstStyle/>
        <a:p>
          <a:endParaRPr lang="ru-RU" dirty="0"/>
        </a:p>
      </dgm:t>
    </dgm:pt>
    <dgm:pt modelId="{DFD924B2-D38E-4B64-8B2F-467A9B7398E0}">
      <dgm:prSet/>
      <dgm:spPr/>
      <dgm:t>
        <a:bodyPr/>
        <a:lstStyle/>
        <a:p>
          <a:r>
            <a:rPr lang="ru-RU" dirty="0">
              <a:latin typeface="Times New Roman" pitchFamily="18" charset="0"/>
              <a:cs typeface="Times New Roman" pitchFamily="18" charset="0"/>
            </a:rPr>
            <a:t>Жылу және молекулалық физика</a:t>
          </a:r>
        </a:p>
      </dgm:t>
    </dgm:pt>
    <dgm:pt modelId="{9E6D5E69-F4AB-47A4-8B72-416BD08047AD}" type="parTrans" cxnId="{8A8EF551-45FE-45D2-B96D-45ADD469A8B7}">
      <dgm:prSet/>
      <dgm:spPr/>
      <dgm:t>
        <a:bodyPr/>
        <a:lstStyle/>
        <a:p>
          <a:endParaRPr lang="ru-RU"/>
        </a:p>
      </dgm:t>
    </dgm:pt>
    <dgm:pt modelId="{957A3B0C-E53B-4202-B349-EA6BDC2F7D2A}" type="sibTrans" cxnId="{8A8EF551-45FE-45D2-B96D-45ADD469A8B7}">
      <dgm:prSet/>
      <dgm:spPr/>
      <dgm:t>
        <a:bodyPr/>
        <a:lstStyle/>
        <a:p>
          <a:endParaRPr lang="ru-RU"/>
        </a:p>
      </dgm:t>
    </dgm:pt>
    <dgm:pt modelId="{12506A5E-6507-4964-B7D9-8CEEED164B65}">
      <dgm:prSet/>
      <dgm:spPr/>
      <dgm:t>
        <a:bodyPr/>
        <a:lstStyle/>
        <a:p>
          <a:endParaRPr lang="ru-KZ"/>
        </a:p>
      </dgm:t>
    </dgm:pt>
    <dgm:pt modelId="{FA188AD8-D9DD-4763-91CC-519548F745ED}" type="parTrans" cxnId="{87F560FA-054A-4C83-89F0-F34F70B41D31}">
      <dgm:prSet/>
      <dgm:spPr/>
      <dgm:t>
        <a:bodyPr/>
        <a:lstStyle/>
        <a:p>
          <a:endParaRPr lang="ru-RU"/>
        </a:p>
      </dgm:t>
    </dgm:pt>
    <dgm:pt modelId="{37E5BE3C-0349-4B80-815F-ECFF2CB59E5D}" type="sibTrans" cxnId="{87F560FA-054A-4C83-89F0-F34F70B41D31}">
      <dgm:prSet/>
      <dgm:spPr/>
      <dgm:t>
        <a:bodyPr/>
        <a:lstStyle/>
        <a:p>
          <a:endParaRPr lang="ru-RU"/>
        </a:p>
      </dgm:t>
    </dgm:pt>
    <dgm:pt modelId="{3A1CA10A-047D-4D6D-87F0-ED0680CFDB96}">
      <dgm:prSet/>
      <dgm:spPr/>
      <dgm:t>
        <a:bodyPr/>
        <a:lstStyle/>
        <a:p>
          <a:endParaRPr lang="ru-KZ"/>
        </a:p>
      </dgm:t>
    </dgm:pt>
    <dgm:pt modelId="{02764CD0-FEC4-42F7-AF03-D37B6009623E}" type="parTrans" cxnId="{5DE73F98-9AAC-455F-94F8-12EFDFA0CF61}">
      <dgm:prSet/>
      <dgm:spPr/>
      <dgm:t>
        <a:bodyPr/>
        <a:lstStyle/>
        <a:p>
          <a:endParaRPr lang="ru-RU"/>
        </a:p>
      </dgm:t>
    </dgm:pt>
    <dgm:pt modelId="{4FF806E2-C65E-4115-B54D-9DC36104874A}" type="sibTrans" cxnId="{5DE73F98-9AAC-455F-94F8-12EFDFA0CF61}">
      <dgm:prSet/>
      <dgm:spPr/>
      <dgm:t>
        <a:bodyPr/>
        <a:lstStyle/>
        <a:p>
          <a:endParaRPr lang="ru-RU"/>
        </a:p>
      </dgm:t>
    </dgm:pt>
    <dgm:pt modelId="{71386D48-FBD6-4D4C-8A8D-2302C02D2EC4}">
      <dgm:prSet/>
      <dgm:spPr/>
      <dgm:t>
        <a:bodyPr/>
        <a:lstStyle/>
        <a:p>
          <a:endParaRPr lang="ru-KZ"/>
        </a:p>
      </dgm:t>
    </dgm:pt>
    <dgm:pt modelId="{498D8C71-10D3-42D2-ACFA-9F4207D4BE9F}" type="parTrans" cxnId="{F553EFCA-18A4-4A2A-8E0F-38DA48BE2B6F}">
      <dgm:prSet/>
      <dgm:spPr/>
      <dgm:t>
        <a:bodyPr/>
        <a:lstStyle/>
        <a:p>
          <a:endParaRPr lang="ru-RU"/>
        </a:p>
      </dgm:t>
    </dgm:pt>
    <dgm:pt modelId="{BF54D991-FBD2-4253-BA38-7D7D72359A53}" type="sibTrans" cxnId="{F553EFCA-18A4-4A2A-8E0F-38DA48BE2B6F}">
      <dgm:prSet/>
      <dgm:spPr/>
      <dgm:t>
        <a:bodyPr/>
        <a:lstStyle/>
        <a:p>
          <a:endParaRPr lang="ru-RU"/>
        </a:p>
      </dgm:t>
    </dgm:pt>
    <dgm:pt modelId="{9AC71A2D-F074-4120-8CD9-BCAAF416197A}" type="pres">
      <dgm:prSet presAssocID="{D69B4D20-0C8B-4A90-9DFC-02F534920C92}" presName="outerComposite" presStyleCnt="0">
        <dgm:presLayoutVars>
          <dgm:chMax val="5"/>
          <dgm:dir/>
          <dgm:resizeHandles val="exact"/>
        </dgm:presLayoutVars>
      </dgm:prSet>
      <dgm:spPr/>
    </dgm:pt>
    <dgm:pt modelId="{F8D4CE3C-48E7-464E-BC72-8FD24FACA8BD}" type="pres">
      <dgm:prSet presAssocID="{D69B4D20-0C8B-4A90-9DFC-02F534920C92}" presName="dummyMaxCanvas" presStyleCnt="0">
        <dgm:presLayoutVars/>
      </dgm:prSet>
      <dgm:spPr/>
    </dgm:pt>
    <dgm:pt modelId="{F7F7D21A-746A-4E59-ACAD-B4D93E3E3BAF}" type="pres">
      <dgm:prSet presAssocID="{D69B4D20-0C8B-4A90-9DFC-02F534920C92}" presName="FiveNodes_1" presStyleLbl="node1" presStyleIdx="0" presStyleCnt="5" custLinFactNeighborX="2657" custLinFactNeighborY="6113">
        <dgm:presLayoutVars>
          <dgm:bulletEnabled val="1"/>
        </dgm:presLayoutVars>
      </dgm:prSet>
      <dgm:spPr/>
    </dgm:pt>
    <dgm:pt modelId="{C6DD4983-8566-4284-9EF8-AEA4EC0F60E6}" type="pres">
      <dgm:prSet presAssocID="{D69B4D20-0C8B-4A90-9DFC-02F534920C92}" presName="FiveNodes_2" presStyleLbl="node1" presStyleIdx="1" presStyleCnt="5">
        <dgm:presLayoutVars>
          <dgm:bulletEnabled val="1"/>
        </dgm:presLayoutVars>
      </dgm:prSet>
      <dgm:spPr/>
    </dgm:pt>
    <dgm:pt modelId="{7EB71291-8D05-45E3-B65A-C920A8C9496C}" type="pres">
      <dgm:prSet presAssocID="{D69B4D20-0C8B-4A90-9DFC-02F534920C92}" presName="FiveNodes_3" presStyleLbl="node1" presStyleIdx="2" presStyleCnt="5">
        <dgm:presLayoutVars>
          <dgm:bulletEnabled val="1"/>
        </dgm:presLayoutVars>
      </dgm:prSet>
      <dgm:spPr/>
    </dgm:pt>
    <dgm:pt modelId="{D6619AB1-4A67-4215-A5EB-8A3AE36AD5D8}" type="pres">
      <dgm:prSet presAssocID="{D69B4D20-0C8B-4A90-9DFC-02F534920C92}" presName="FiveNodes_4" presStyleLbl="node1" presStyleIdx="3" presStyleCnt="5">
        <dgm:presLayoutVars>
          <dgm:bulletEnabled val="1"/>
        </dgm:presLayoutVars>
      </dgm:prSet>
      <dgm:spPr/>
    </dgm:pt>
    <dgm:pt modelId="{0606C2FC-9FCB-42FB-8B95-0793CA4E7FC3}" type="pres">
      <dgm:prSet presAssocID="{D69B4D20-0C8B-4A90-9DFC-02F534920C92}" presName="FiveNodes_5" presStyleLbl="node1" presStyleIdx="4" presStyleCnt="5">
        <dgm:presLayoutVars>
          <dgm:bulletEnabled val="1"/>
        </dgm:presLayoutVars>
      </dgm:prSet>
      <dgm:spPr/>
    </dgm:pt>
    <dgm:pt modelId="{1B545029-57A9-4E24-948F-8D8B3E655AF9}" type="pres">
      <dgm:prSet presAssocID="{D69B4D20-0C8B-4A90-9DFC-02F534920C92}" presName="FiveConn_1-2" presStyleLbl="fgAccFollowNode1" presStyleIdx="0" presStyleCnt="4">
        <dgm:presLayoutVars>
          <dgm:bulletEnabled val="1"/>
        </dgm:presLayoutVars>
      </dgm:prSet>
      <dgm:spPr/>
    </dgm:pt>
    <dgm:pt modelId="{A8A93D10-EC58-4211-8515-FDD8B7AED3E1}" type="pres">
      <dgm:prSet presAssocID="{D69B4D20-0C8B-4A90-9DFC-02F534920C92}" presName="FiveConn_2-3" presStyleLbl="fgAccFollowNode1" presStyleIdx="1" presStyleCnt="4">
        <dgm:presLayoutVars>
          <dgm:bulletEnabled val="1"/>
        </dgm:presLayoutVars>
      </dgm:prSet>
      <dgm:spPr/>
    </dgm:pt>
    <dgm:pt modelId="{E1AAF713-8991-4E4D-B21A-E696EECF01A5}" type="pres">
      <dgm:prSet presAssocID="{D69B4D20-0C8B-4A90-9DFC-02F534920C92}" presName="FiveConn_3-4" presStyleLbl="fgAccFollowNode1" presStyleIdx="2" presStyleCnt="4">
        <dgm:presLayoutVars>
          <dgm:bulletEnabled val="1"/>
        </dgm:presLayoutVars>
      </dgm:prSet>
      <dgm:spPr/>
    </dgm:pt>
    <dgm:pt modelId="{C7CFB7F1-B7BF-42BD-9BFB-810BD7F27E66}" type="pres">
      <dgm:prSet presAssocID="{D69B4D20-0C8B-4A90-9DFC-02F534920C92}" presName="FiveConn_4-5" presStyleLbl="fgAccFollowNode1" presStyleIdx="3" presStyleCnt="4">
        <dgm:presLayoutVars>
          <dgm:bulletEnabled val="1"/>
        </dgm:presLayoutVars>
      </dgm:prSet>
      <dgm:spPr/>
    </dgm:pt>
    <dgm:pt modelId="{4FDC9EDC-CD89-43B8-A284-B5058ED146A9}" type="pres">
      <dgm:prSet presAssocID="{D69B4D20-0C8B-4A90-9DFC-02F534920C92}" presName="FiveNodes_1_text" presStyleLbl="node1" presStyleIdx="4" presStyleCnt="5">
        <dgm:presLayoutVars>
          <dgm:bulletEnabled val="1"/>
        </dgm:presLayoutVars>
      </dgm:prSet>
      <dgm:spPr/>
    </dgm:pt>
    <dgm:pt modelId="{C67385D5-CE6C-407A-975A-1B97D7A86864}" type="pres">
      <dgm:prSet presAssocID="{D69B4D20-0C8B-4A90-9DFC-02F534920C92}" presName="FiveNodes_2_text" presStyleLbl="node1" presStyleIdx="4" presStyleCnt="5">
        <dgm:presLayoutVars>
          <dgm:bulletEnabled val="1"/>
        </dgm:presLayoutVars>
      </dgm:prSet>
      <dgm:spPr/>
    </dgm:pt>
    <dgm:pt modelId="{524AE6AA-9E88-4F3B-914C-0471B9AA7D19}" type="pres">
      <dgm:prSet presAssocID="{D69B4D20-0C8B-4A90-9DFC-02F534920C92}" presName="FiveNodes_3_text" presStyleLbl="node1" presStyleIdx="4" presStyleCnt="5">
        <dgm:presLayoutVars>
          <dgm:bulletEnabled val="1"/>
        </dgm:presLayoutVars>
      </dgm:prSet>
      <dgm:spPr/>
    </dgm:pt>
    <dgm:pt modelId="{51D960FA-8111-45F8-847D-52416510E19E}" type="pres">
      <dgm:prSet presAssocID="{D69B4D20-0C8B-4A90-9DFC-02F534920C92}" presName="FiveNodes_4_text" presStyleLbl="node1" presStyleIdx="4" presStyleCnt="5">
        <dgm:presLayoutVars>
          <dgm:bulletEnabled val="1"/>
        </dgm:presLayoutVars>
      </dgm:prSet>
      <dgm:spPr/>
    </dgm:pt>
    <dgm:pt modelId="{ABE837E5-E655-408D-A261-270A2976576A}" type="pres">
      <dgm:prSet presAssocID="{D69B4D20-0C8B-4A90-9DFC-02F534920C92}" presName="FiveNodes_5_text" presStyleLbl="node1" presStyleIdx="4" presStyleCnt="5">
        <dgm:presLayoutVars>
          <dgm:bulletEnabled val="1"/>
        </dgm:presLayoutVars>
      </dgm:prSet>
      <dgm:spPr/>
    </dgm:pt>
  </dgm:ptLst>
  <dgm:cxnLst>
    <dgm:cxn modelId="{13A0DE15-64B2-4CF1-8ECE-FED5E10BC823}" type="presOf" srcId="{7DEAAAD5-F726-455A-B7C4-C7D4EFFC4CE4}" destId="{E1AAF713-8991-4E4D-B21A-E696EECF01A5}" srcOrd="0" destOrd="0" presId="urn:microsoft.com/office/officeart/2005/8/layout/vProcess5"/>
    <dgm:cxn modelId="{6E83AD2F-95E7-4084-A29D-D89BBE2BD586}" type="presOf" srcId="{DFD924B2-D38E-4B64-8B2F-467A9B7398E0}" destId="{0606C2FC-9FCB-42FB-8B95-0793CA4E7FC3}" srcOrd="0" destOrd="0" presId="urn:microsoft.com/office/officeart/2005/8/layout/vProcess5"/>
    <dgm:cxn modelId="{16BF8136-107C-4DCE-ABB7-79231BD1BB39}" type="presOf" srcId="{0195CD29-DA60-4F33-AA83-5F6AEC984F69}" destId="{A8A93D10-EC58-4211-8515-FDD8B7AED3E1}" srcOrd="0" destOrd="0" presId="urn:microsoft.com/office/officeart/2005/8/layout/vProcess5"/>
    <dgm:cxn modelId="{498C403B-E6C4-4D37-AB4F-E5C4116F2745}" type="presOf" srcId="{7FDA5DCA-55FB-4125-810D-AAF22B79E5D4}" destId="{524AE6AA-9E88-4F3B-914C-0471B9AA7D19}" srcOrd="1" destOrd="0" presId="urn:microsoft.com/office/officeart/2005/8/layout/vProcess5"/>
    <dgm:cxn modelId="{32B22C5F-2F33-4183-AB91-0955E8BC5A62}" type="presOf" srcId="{BB24FDF7-85F4-4E8E-899D-37970D59793A}" destId="{51D960FA-8111-45F8-847D-52416510E19E}" srcOrd="1" destOrd="0" presId="urn:microsoft.com/office/officeart/2005/8/layout/vProcess5"/>
    <dgm:cxn modelId="{73897860-197F-4A3F-8B5C-658D425BBE1A}" type="presOf" srcId="{8310F497-9B39-44EB-BDDE-3F156AFF64F1}" destId="{C6DD4983-8566-4284-9EF8-AEA4EC0F60E6}" srcOrd="0" destOrd="0" presId="urn:microsoft.com/office/officeart/2005/8/layout/vProcess5"/>
    <dgm:cxn modelId="{0305D645-DF72-491B-A7BE-0903B42798A8}" type="presOf" srcId="{5195A006-50FF-4EB4-A42C-3818322CFFE0}" destId="{4FDC9EDC-CD89-43B8-A284-B5058ED146A9}" srcOrd="1" destOrd="0" presId="urn:microsoft.com/office/officeart/2005/8/layout/vProcess5"/>
    <dgm:cxn modelId="{CB82A068-3028-46A2-9985-CAEC4FA3D886}" srcId="{D69B4D20-0C8B-4A90-9DFC-02F534920C92}" destId="{BB24FDF7-85F4-4E8E-899D-37970D59793A}" srcOrd="3" destOrd="0" parTransId="{110C1ECE-C198-491A-AD7E-8F3E37CF8424}" sibTransId="{921E63A6-8376-4A0C-BF13-A6690ED7C77E}"/>
    <dgm:cxn modelId="{ED8F2D6D-6C08-4536-8986-3982AA7DA4B6}" type="presOf" srcId="{5195A006-50FF-4EB4-A42C-3818322CFFE0}" destId="{F7F7D21A-746A-4E59-ACAD-B4D93E3E3BAF}" srcOrd="0" destOrd="0" presId="urn:microsoft.com/office/officeart/2005/8/layout/vProcess5"/>
    <dgm:cxn modelId="{8A8EF551-45FE-45D2-B96D-45ADD469A8B7}" srcId="{D69B4D20-0C8B-4A90-9DFC-02F534920C92}" destId="{DFD924B2-D38E-4B64-8B2F-467A9B7398E0}" srcOrd="4" destOrd="0" parTransId="{9E6D5E69-F4AB-47A4-8B72-416BD08047AD}" sibTransId="{957A3B0C-E53B-4202-B349-EA6BDC2F7D2A}"/>
    <dgm:cxn modelId="{A3878F72-D10C-49E0-9588-CC2F84676959}" type="presOf" srcId="{8310F497-9B39-44EB-BDDE-3F156AFF64F1}" destId="{C67385D5-CE6C-407A-975A-1B97D7A86864}" srcOrd="1" destOrd="0" presId="urn:microsoft.com/office/officeart/2005/8/layout/vProcess5"/>
    <dgm:cxn modelId="{0D61F679-7E9B-43A8-84AA-080134509633}" srcId="{D69B4D20-0C8B-4A90-9DFC-02F534920C92}" destId="{8310F497-9B39-44EB-BDDE-3F156AFF64F1}" srcOrd="1" destOrd="0" parTransId="{6C922A98-FE4D-46C5-ACD7-A588314BA078}" sibTransId="{0195CD29-DA60-4F33-AA83-5F6AEC984F69}"/>
    <dgm:cxn modelId="{5DE73F98-9AAC-455F-94F8-12EFDFA0CF61}" srcId="{D69B4D20-0C8B-4A90-9DFC-02F534920C92}" destId="{3A1CA10A-047D-4D6D-87F0-ED0680CFDB96}" srcOrd="6" destOrd="0" parTransId="{02764CD0-FEC4-42F7-AF03-D37B6009623E}" sibTransId="{4FF806E2-C65E-4115-B54D-9DC36104874A}"/>
    <dgm:cxn modelId="{E6202F9C-A030-4887-920A-2A6561E81531}" type="presOf" srcId="{DFD924B2-D38E-4B64-8B2F-467A9B7398E0}" destId="{ABE837E5-E655-408D-A261-270A2976576A}" srcOrd="1" destOrd="0" presId="urn:microsoft.com/office/officeart/2005/8/layout/vProcess5"/>
    <dgm:cxn modelId="{235219A5-79DD-437F-BEB3-E681B7D12953}" type="presOf" srcId="{D69B4D20-0C8B-4A90-9DFC-02F534920C92}" destId="{9AC71A2D-F074-4120-8CD9-BCAAF416197A}" srcOrd="0" destOrd="0" presId="urn:microsoft.com/office/officeart/2005/8/layout/vProcess5"/>
    <dgm:cxn modelId="{8FD485B0-C7CE-421D-BAF7-7F32E08B3953}" srcId="{D69B4D20-0C8B-4A90-9DFC-02F534920C92}" destId="{7FDA5DCA-55FB-4125-810D-AAF22B79E5D4}" srcOrd="2" destOrd="0" parTransId="{79A46F23-78AD-4725-ADD0-DAE8B7D3A1CE}" sibTransId="{7DEAAAD5-F726-455A-B7C4-C7D4EFFC4CE4}"/>
    <dgm:cxn modelId="{C4A5F5B0-73D6-41B3-A976-4097210716E0}" type="presOf" srcId="{BB24FDF7-85F4-4E8E-899D-37970D59793A}" destId="{D6619AB1-4A67-4215-A5EB-8A3AE36AD5D8}" srcOrd="0" destOrd="0" presId="urn:microsoft.com/office/officeart/2005/8/layout/vProcess5"/>
    <dgm:cxn modelId="{1FDABAB9-5923-46AC-A67D-3AEA73AEBFFD}" type="presOf" srcId="{921E63A6-8376-4A0C-BF13-A6690ED7C77E}" destId="{C7CFB7F1-B7BF-42BD-9BFB-810BD7F27E66}" srcOrd="0" destOrd="0" presId="urn:microsoft.com/office/officeart/2005/8/layout/vProcess5"/>
    <dgm:cxn modelId="{F13A07C4-65F8-4F47-954D-50AA85B49317}" srcId="{D69B4D20-0C8B-4A90-9DFC-02F534920C92}" destId="{5195A006-50FF-4EB4-A42C-3818322CFFE0}" srcOrd="0" destOrd="0" parTransId="{0AC49D79-30C7-4C7D-B969-6AE95520483B}" sibTransId="{03D4FE90-8F28-4FC0-BCD6-0864E6D18D47}"/>
    <dgm:cxn modelId="{F553EFCA-18A4-4A2A-8E0F-38DA48BE2B6F}" srcId="{D69B4D20-0C8B-4A90-9DFC-02F534920C92}" destId="{71386D48-FBD6-4D4C-8A8D-2302C02D2EC4}" srcOrd="5" destOrd="0" parTransId="{498D8C71-10D3-42D2-ACFA-9F4207D4BE9F}" sibTransId="{BF54D991-FBD2-4253-BA38-7D7D72359A53}"/>
    <dgm:cxn modelId="{D5456AE9-7D7B-442A-ACAE-479BEAC5FEC2}" type="presOf" srcId="{03D4FE90-8F28-4FC0-BCD6-0864E6D18D47}" destId="{1B545029-57A9-4E24-948F-8D8B3E655AF9}" srcOrd="0" destOrd="0" presId="urn:microsoft.com/office/officeart/2005/8/layout/vProcess5"/>
    <dgm:cxn modelId="{0B6BD0F5-F748-4F74-9DC5-8DD73502D2EE}" type="presOf" srcId="{7FDA5DCA-55FB-4125-810D-AAF22B79E5D4}" destId="{7EB71291-8D05-45E3-B65A-C920A8C9496C}" srcOrd="0" destOrd="0" presId="urn:microsoft.com/office/officeart/2005/8/layout/vProcess5"/>
    <dgm:cxn modelId="{87F560FA-054A-4C83-89F0-F34F70B41D31}" srcId="{D69B4D20-0C8B-4A90-9DFC-02F534920C92}" destId="{12506A5E-6507-4964-B7D9-8CEEED164B65}" srcOrd="7" destOrd="0" parTransId="{FA188AD8-D9DD-4763-91CC-519548F745ED}" sibTransId="{37E5BE3C-0349-4B80-815F-ECFF2CB59E5D}"/>
    <dgm:cxn modelId="{FB414E03-8015-4AF4-97E3-F2DED10D96F2}" type="presParOf" srcId="{9AC71A2D-F074-4120-8CD9-BCAAF416197A}" destId="{F8D4CE3C-48E7-464E-BC72-8FD24FACA8BD}" srcOrd="0" destOrd="0" presId="urn:microsoft.com/office/officeart/2005/8/layout/vProcess5"/>
    <dgm:cxn modelId="{BB8F88B5-35AF-4E07-8B16-0AF8F996846D}" type="presParOf" srcId="{9AC71A2D-F074-4120-8CD9-BCAAF416197A}" destId="{F7F7D21A-746A-4E59-ACAD-B4D93E3E3BAF}" srcOrd="1" destOrd="0" presId="urn:microsoft.com/office/officeart/2005/8/layout/vProcess5"/>
    <dgm:cxn modelId="{6556BB3F-7ACC-41BC-95E4-06A0823B223E}" type="presParOf" srcId="{9AC71A2D-F074-4120-8CD9-BCAAF416197A}" destId="{C6DD4983-8566-4284-9EF8-AEA4EC0F60E6}" srcOrd="2" destOrd="0" presId="urn:microsoft.com/office/officeart/2005/8/layout/vProcess5"/>
    <dgm:cxn modelId="{F1085424-46AB-482F-BE0C-4CCDCCAF09A4}" type="presParOf" srcId="{9AC71A2D-F074-4120-8CD9-BCAAF416197A}" destId="{7EB71291-8D05-45E3-B65A-C920A8C9496C}" srcOrd="3" destOrd="0" presId="urn:microsoft.com/office/officeart/2005/8/layout/vProcess5"/>
    <dgm:cxn modelId="{E219335C-283C-445F-A033-2AE4789F0B34}" type="presParOf" srcId="{9AC71A2D-F074-4120-8CD9-BCAAF416197A}" destId="{D6619AB1-4A67-4215-A5EB-8A3AE36AD5D8}" srcOrd="4" destOrd="0" presId="urn:microsoft.com/office/officeart/2005/8/layout/vProcess5"/>
    <dgm:cxn modelId="{63BD06D8-8079-4E2B-A4DD-1FEA3D09CB8E}" type="presParOf" srcId="{9AC71A2D-F074-4120-8CD9-BCAAF416197A}" destId="{0606C2FC-9FCB-42FB-8B95-0793CA4E7FC3}" srcOrd="5" destOrd="0" presId="urn:microsoft.com/office/officeart/2005/8/layout/vProcess5"/>
    <dgm:cxn modelId="{804AEBB6-0369-4F92-BBAC-AF2996EFF7BB}" type="presParOf" srcId="{9AC71A2D-F074-4120-8CD9-BCAAF416197A}" destId="{1B545029-57A9-4E24-948F-8D8B3E655AF9}" srcOrd="6" destOrd="0" presId="urn:microsoft.com/office/officeart/2005/8/layout/vProcess5"/>
    <dgm:cxn modelId="{8E758684-22A8-410E-9C9A-D27FF06402DE}" type="presParOf" srcId="{9AC71A2D-F074-4120-8CD9-BCAAF416197A}" destId="{A8A93D10-EC58-4211-8515-FDD8B7AED3E1}" srcOrd="7" destOrd="0" presId="urn:microsoft.com/office/officeart/2005/8/layout/vProcess5"/>
    <dgm:cxn modelId="{8641E952-DBA6-40AF-886D-F60167DA259E}" type="presParOf" srcId="{9AC71A2D-F074-4120-8CD9-BCAAF416197A}" destId="{E1AAF713-8991-4E4D-B21A-E696EECF01A5}" srcOrd="8" destOrd="0" presId="urn:microsoft.com/office/officeart/2005/8/layout/vProcess5"/>
    <dgm:cxn modelId="{D5888E62-4264-48AE-98D6-1D33B5B363F9}" type="presParOf" srcId="{9AC71A2D-F074-4120-8CD9-BCAAF416197A}" destId="{C7CFB7F1-B7BF-42BD-9BFB-810BD7F27E66}" srcOrd="9" destOrd="0" presId="urn:microsoft.com/office/officeart/2005/8/layout/vProcess5"/>
    <dgm:cxn modelId="{CE725B4B-26A0-4092-96BA-C51213F5B302}" type="presParOf" srcId="{9AC71A2D-F074-4120-8CD9-BCAAF416197A}" destId="{4FDC9EDC-CD89-43B8-A284-B5058ED146A9}" srcOrd="10" destOrd="0" presId="urn:microsoft.com/office/officeart/2005/8/layout/vProcess5"/>
    <dgm:cxn modelId="{F86C9401-90A4-4846-9620-178C2D096B5E}" type="presParOf" srcId="{9AC71A2D-F074-4120-8CD9-BCAAF416197A}" destId="{C67385D5-CE6C-407A-975A-1B97D7A86864}" srcOrd="11" destOrd="0" presId="urn:microsoft.com/office/officeart/2005/8/layout/vProcess5"/>
    <dgm:cxn modelId="{A3E20825-0A72-45BD-920E-748893749F8C}" type="presParOf" srcId="{9AC71A2D-F074-4120-8CD9-BCAAF416197A}" destId="{524AE6AA-9E88-4F3B-914C-0471B9AA7D19}" srcOrd="12" destOrd="0" presId="urn:microsoft.com/office/officeart/2005/8/layout/vProcess5"/>
    <dgm:cxn modelId="{F5F5E385-F03A-4E2D-A5E4-D5776E2FC7F5}" type="presParOf" srcId="{9AC71A2D-F074-4120-8CD9-BCAAF416197A}" destId="{51D960FA-8111-45F8-847D-52416510E19E}" srcOrd="13" destOrd="0" presId="urn:microsoft.com/office/officeart/2005/8/layout/vProcess5"/>
    <dgm:cxn modelId="{3C359B66-65BF-4414-8AAD-27CD6CEF796C}" type="presParOf" srcId="{9AC71A2D-F074-4120-8CD9-BCAAF416197A}" destId="{ABE837E5-E655-408D-A261-270A2976576A}" srcOrd="14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31E1A095-8691-4975-A4EE-551D38DDC3E6}" type="doc">
      <dgm:prSet loTypeId="urn:microsoft.com/office/officeart/2005/8/layout/cycle3" loCatId="cycle" qsTypeId="urn:microsoft.com/office/officeart/2005/8/quickstyle/3d2" qsCatId="3D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2CF74252-54EB-4D00-A6C4-256A485F9561}">
      <dgm:prSet phldrT="[Текст]" custT="1"/>
      <dgm:spPr/>
      <dgm:t>
        <a:bodyPr/>
        <a:lstStyle/>
        <a:p>
          <a:r>
            <a:rPr lang="kk-KZ" sz="1600" b="0" i="0" dirty="0">
              <a:latin typeface="Times New Roman" panose="02020603050405020304" pitchFamily="18" charset="0"/>
              <a:cs typeface="Times New Roman" panose="02020603050405020304" pitchFamily="18" charset="0"/>
            </a:rPr>
            <a:t>Қол жетімділік және ыңғайлылық</a:t>
          </a:r>
          <a:endParaRPr lang="ru-RU" sz="1600" b="0" i="0" dirty="0">
            <a:latin typeface="Times New Roman" pitchFamily="18" charset="0"/>
            <a:cs typeface="Times New Roman" pitchFamily="18" charset="0"/>
          </a:endParaRPr>
        </a:p>
      </dgm:t>
    </dgm:pt>
    <dgm:pt modelId="{A421F84B-3B01-4BC0-B733-3778F936975D}" type="parTrans" cxnId="{94EC1B07-32B3-485E-95C2-F4CD3F75AAA1}">
      <dgm:prSet/>
      <dgm:spPr/>
      <dgm:t>
        <a:bodyPr/>
        <a:lstStyle/>
        <a:p>
          <a:endParaRPr lang="ru-RU"/>
        </a:p>
      </dgm:t>
    </dgm:pt>
    <dgm:pt modelId="{F970632B-A595-4BFA-9880-8F695D265E61}" type="sibTrans" cxnId="{94EC1B07-32B3-485E-95C2-F4CD3F75AAA1}">
      <dgm:prSet/>
      <dgm:spPr/>
      <dgm:t>
        <a:bodyPr/>
        <a:lstStyle/>
        <a:p>
          <a:endParaRPr lang="ru-RU"/>
        </a:p>
      </dgm:t>
    </dgm:pt>
    <dgm:pt modelId="{A8F9CF79-2092-448B-B4CF-1245841B423E}">
      <dgm:prSet phldrT="[Текст]"/>
      <dgm:spPr/>
      <dgm:t>
        <a:bodyPr/>
        <a:lstStyle/>
        <a:p>
          <a:r>
            <a:rPr lang="ru-RU" dirty="0">
              <a:latin typeface="Times New Roman" pitchFamily="18" charset="0"/>
              <a:cs typeface="Times New Roman" pitchFamily="18" charset="0"/>
            </a:rPr>
            <a:t>Интерактивтілік және қатысу.</a:t>
          </a:r>
        </a:p>
      </dgm:t>
    </dgm:pt>
    <dgm:pt modelId="{B5451334-54BD-4412-93B6-268A61145A49}" type="parTrans" cxnId="{49AC0547-D59E-4C3F-8D19-01E4829BB559}">
      <dgm:prSet/>
      <dgm:spPr/>
      <dgm:t>
        <a:bodyPr/>
        <a:lstStyle/>
        <a:p>
          <a:endParaRPr lang="ru-RU"/>
        </a:p>
      </dgm:t>
    </dgm:pt>
    <dgm:pt modelId="{3EAE6DE2-C146-45F5-A992-12B4D141356F}" type="sibTrans" cxnId="{49AC0547-D59E-4C3F-8D19-01E4829BB559}">
      <dgm:prSet/>
      <dgm:spPr/>
      <dgm:t>
        <a:bodyPr/>
        <a:lstStyle/>
        <a:p>
          <a:endParaRPr lang="ru-RU"/>
        </a:p>
      </dgm:t>
    </dgm:pt>
    <dgm:pt modelId="{57F41C8B-ED4E-48E8-B27F-90C41A95F845}">
      <dgm:prSet phldrT="[Текст]" custT="1"/>
      <dgm:spPr/>
      <dgm:t>
        <a:bodyPr/>
        <a:lstStyle/>
        <a:p>
          <a:r>
            <a:rPr lang="ru-RU" sz="1600" dirty="0">
              <a:latin typeface="Times New Roman" pitchFamily="18" charset="0"/>
              <a:cs typeface="Times New Roman" pitchFamily="18" charset="0"/>
            </a:rPr>
            <a:t>Шектеулерді жою</a:t>
          </a:r>
        </a:p>
      </dgm:t>
    </dgm:pt>
    <dgm:pt modelId="{3DBB96B5-176F-4412-863C-E45C9D138ED3}" type="parTrans" cxnId="{1913573A-AB76-42BF-A166-983CD39C28ED}">
      <dgm:prSet/>
      <dgm:spPr/>
      <dgm:t>
        <a:bodyPr/>
        <a:lstStyle/>
        <a:p>
          <a:endParaRPr lang="ru-RU"/>
        </a:p>
      </dgm:t>
    </dgm:pt>
    <dgm:pt modelId="{ADCDA933-A2A8-4AF9-A457-C2FA3C61D8BA}" type="sibTrans" cxnId="{1913573A-AB76-42BF-A166-983CD39C28ED}">
      <dgm:prSet/>
      <dgm:spPr/>
      <dgm:t>
        <a:bodyPr/>
        <a:lstStyle/>
        <a:p>
          <a:endParaRPr lang="ru-RU"/>
        </a:p>
      </dgm:t>
    </dgm:pt>
    <dgm:pt modelId="{9FBC3FF4-A704-486C-8DDD-989DCF06E1E8}">
      <dgm:prSet custT="1"/>
      <dgm:spPr/>
      <dgm:t>
        <a:bodyPr/>
        <a:lstStyle/>
        <a:p>
          <a:r>
            <a:rPr lang="ru-RU" sz="1600" dirty="0">
              <a:latin typeface="Times New Roman" pitchFamily="18" charset="0"/>
              <a:cs typeface="Times New Roman" pitchFamily="18" charset="0"/>
            </a:rPr>
            <a:t>Қауіпсіздік</a:t>
          </a:r>
        </a:p>
      </dgm:t>
    </dgm:pt>
    <dgm:pt modelId="{1A81DA5E-8459-4AF9-919E-982C3FCF1AB1}" type="parTrans" cxnId="{AD46F0A0-EF5F-4FCD-86CB-926D0F083E4D}">
      <dgm:prSet/>
      <dgm:spPr/>
      <dgm:t>
        <a:bodyPr/>
        <a:lstStyle/>
        <a:p>
          <a:endParaRPr lang="ru-RU"/>
        </a:p>
      </dgm:t>
    </dgm:pt>
    <dgm:pt modelId="{501FD9E0-A16D-472E-95CD-61C498E5B971}" type="sibTrans" cxnId="{AD46F0A0-EF5F-4FCD-86CB-926D0F083E4D}">
      <dgm:prSet/>
      <dgm:spPr/>
      <dgm:t>
        <a:bodyPr/>
        <a:lstStyle/>
        <a:p>
          <a:endParaRPr lang="ru-RU"/>
        </a:p>
      </dgm:t>
    </dgm:pt>
    <dgm:pt modelId="{F838A919-4519-4E82-89A9-1C61B4F942AA}">
      <dgm:prSet/>
      <dgm:spPr/>
      <dgm:t>
        <a:bodyPr/>
        <a:lstStyle/>
        <a:p>
          <a:r>
            <a:rPr lang="ru-RU" dirty="0">
              <a:latin typeface="Times New Roman" pitchFamily="18" charset="0"/>
              <a:cs typeface="Times New Roman" pitchFamily="18" charset="0"/>
            </a:rPr>
            <a:t>Теорияны терең түсіну</a:t>
          </a:r>
        </a:p>
      </dgm:t>
    </dgm:pt>
    <dgm:pt modelId="{E31F80B5-C87B-48AE-A740-0EBC2955DEE2}" type="parTrans" cxnId="{17D08AEB-E8A0-4277-AFF0-E59A3A125E5D}">
      <dgm:prSet/>
      <dgm:spPr/>
      <dgm:t>
        <a:bodyPr/>
        <a:lstStyle/>
        <a:p>
          <a:endParaRPr lang="ru-RU"/>
        </a:p>
      </dgm:t>
    </dgm:pt>
    <dgm:pt modelId="{826E502A-36A7-4D5B-8754-2D6E8EFAE987}" type="sibTrans" cxnId="{17D08AEB-E8A0-4277-AFF0-E59A3A125E5D}">
      <dgm:prSet/>
      <dgm:spPr/>
      <dgm:t>
        <a:bodyPr/>
        <a:lstStyle/>
        <a:p>
          <a:endParaRPr lang="ru-RU"/>
        </a:p>
      </dgm:t>
    </dgm:pt>
    <dgm:pt modelId="{60AA5342-09E1-4828-BAE5-B3109974DD15}">
      <dgm:prSet/>
      <dgm:spPr/>
      <dgm:t>
        <a:bodyPr/>
        <a:lstStyle/>
        <a:p>
          <a:r>
            <a:rPr lang="ru-RU" dirty="0">
              <a:latin typeface="Times New Roman" pitchFamily="18" charset="0"/>
              <a:cs typeface="Times New Roman" pitchFamily="18" charset="0"/>
            </a:rPr>
            <a:t>Оқытуды даралау</a:t>
          </a:r>
        </a:p>
      </dgm:t>
    </dgm:pt>
    <dgm:pt modelId="{529CB1D2-EFF0-4166-BCCE-3CEBFFD30D3B}" type="parTrans" cxnId="{E1415D0B-2250-4923-820B-72F282EA11E3}">
      <dgm:prSet/>
      <dgm:spPr/>
      <dgm:t>
        <a:bodyPr/>
        <a:lstStyle/>
        <a:p>
          <a:endParaRPr lang="ru-RU"/>
        </a:p>
      </dgm:t>
    </dgm:pt>
    <dgm:pt modelId="{F65A70F9-B9BC-47F9-BFAC-A542C4CB2F19}" type="sibTrans" cxnId="{E1415D0B-2250-4923-820B-72F282EA11E3}">
      <dgm:prSet/>
      <dgm:spPr/>
      <dgm:t>
        <a:bodyPr/>
        <a:lstStyle/>
        <a:p>
          <a:endParaRPr lang="ru-RU"/>
        </a:p>
      </dgm:t>
    </dgm:pt>
    <dgm:pt modelId="{53261290-4B42-4E64-8C79-762C5F1497C8}" type="pres">
      <dgm:prSet presAssocID="{31E1A095-8691-4975-A4EE-551D38DDC3E6}" presName="Name0" presStyleCnt="0">
        <dgm:presLayoutVars>
          <dgm:dir/>
          <dgm:resizeHandles val="exact"/>
        </dgm:presLayoutVars>
      </dgm:prSet>
      <dgm:spPr/>
    </dgm:pt>
    <dgm:pt modelId="{3A0CD9BE-01D6-412E-9687-478E71C6A173}" type="pres">
      <dgm:prSet presAssocID="{31E1A095-8691-4975-A4EE-551D38DDC3E6}" presName="cycle" presStyleCnt="0"/>
      <dgm:spPr/>
    </dgm:pt>
    <dgm:pt modelId="{E81F9872-4D72-4B0E-96EE-773CD2863A6A}" type="pres">
      <dgm:prSet presAssocID="{2CF74252-54EB-4D00-A6C4-256A485F9561}" presName="nodeFirstNode" presStyleLbl="node1" presStyleIdx="0" presStyleCnt="6">
        <dgm:presLayoutVars>
          <dgm:bulletEnabled val="1"/>
        </dgm:presLayoutVars>
      </dgm:prSet>
      <dgm:spPr/>
    </dgm:pt>
    <dgm:pt modelId="{2205A2CF-4DD2-4736-A256-ACF585C32116}" type="pres">
      <dgm:prSet presAssocID="{F970632B-A595-4BFA-9880-8F695D265E61}" presName="sibTransFirstNode" presStyleLbl="bgShp" presStyleIdx="0" presStyleCnt="1"/>
      <dgm:spPr/>
    </dgm:pt>
    <dgm:pt modelId="{52F46CBB-0A4F-46CF-84F3-6FF83E38EEFD}" type="pres">
      <dgm:prSet presAssocID="{9FBC3FF4-A704-486C-8DDD-989DCF06E1E8}" presName="nodeFollowingNodes" presStyleLbl="node1" presStyleIdx="1" presStyleCnt="6">
        <dgm:presLayoutVars>
          <dgm:bulletEnabled val="1"/>
        </dgm:presLayoutVars>
      </dgm:prSet>
      <dgm:spPr/>
    </dgm:pt>
    <dgm:pt modelId="{3A6D1477-2354-49E8-AB3A-D7DB7C08E1B2}" type="pres">
      <dgm:prSet presAssocID="{A8F9CF79-2092-448B-B4CF-1245841B423E}" presName="nodeFollowingNodes" presStyleLbl="node1" presStyleIdx="2" presStyleCnt="6">
        <dgm:presLayoutVars>
          <dgm:bulletEnabled val="1"/>
        </dgm:presLayoutVars>
      </dgm:prSet>
      <dgm:spPr/>
    </dgm:pt>
    <dgm:pt modelId="{A162F45E-608D-4949-AD6B-58A824145DA6}" type="pres">
      <dgm:prSet presAssocID="{60AA5342-09E1-4828-BAE5-B3109974DD15}" presName="nodeFollowingNodes" presStyleLbl="node1" presStyleIdx="3" presStyleCnt="6">
        <dgm:presLayoutVars>
          <dgm:bulletEnabled val="1"/>
        </dgm:presLayoutVars>
      </dgm:prSet>
      <dgm:spPr/>
    </dgm:pt>
    <dgm:pt modelId="{92DB257B-DF13-4A0E-AD4E-80866F216056}" type="pres">
      <dgm:prSet presAssocID="{F838A919-4519-4E82-89A9-1C61B4F942AA}" presName="nodeFollowingNodes" presStyleLbl="node1" presStyleIdx="4" presStyleCnt="6">
        <dgm:presLayoutVars>
          <dgm:bulletEnabled val="1"/>
        </dgm:presLayoutVars>
      </dgm:prSet>
      <dgm:spPr/>
    </dgm:pt>
    <dgm:pt modelId="{503A0E07-439B-4D53-930D-4BB78FC841AB}" type="pres">
      <dgm:prSet presAssocID="{57F41C8B-ED4E-48E8-B27F-90C41A95F845}" presName="nodeFollowingNodes" presStyleLbl="node1" presStyleIdx="5" presStyleCnt="6" custRadScaleRad="102487" custRadScaleInc="-1822">
        <dgm:presLayoutVars>
          <dgm:bulletEnabled val="1"/>
        </dgm:presLayoutVars>
      </dgm:prSet>
      <dgm:spPr/>
    </dgm:pt>
  </dgm:ptLst>
  <dgm:cxnLst>
    <dgm:cxn modelId="{B90E6F06-21E4-4975-B7B1-92CEF445BCFF}" type="presOf" srcId="{57F41C8B-ED4E-48E8-B27F-90C41A95F845}" destId="{503A0E07-439B-4D53-930D-4BB78FC841AB}" srcOrd="0" destOrd="0" presId="urn:microsoft.com/office/officeart/2005/8/layout/cycle3"/>
    <dgm:cxn modelId="{94EC1B07-32B3-485E-95C2-F4CD3F75AAA1}" srcId="{31E1A095-8691-4975-A4EE-551D38DDC3E6}" destId="{2CF74252-54EB-4D00-A6C4-256A485F9561}" srcOrd="0" destOrd="0" parTransId="{A421F84B-3B01-4BC0-B733-3778F936975D}" sibTransId="{F970632B-A595-4BFA-9880-8F695D265E61}"/>
    <dgm:cxn modelId="{3F000708-6D09-42CA-BA64-A63888D79CB1}" type="presOf" srcId="{31E1A095-8691-4975-A4EE-551D38DDC3E6}" destId="{53261290-4B42-4E64-8C79-762C5F1497C8}" srcOrd="0" destOrd="0" presId="urn:microsoft.com/office/officeart/2005/8/layout/cycle3"/>
    <dgm:cxn modelId="{E1415D0B-2250-4923-820B-72F282EA11E3}" srcId="{31E1A095-8691-4975-A4EE-551D38DDC3E6}" destId="{60AA5342-09E1-4828-BAE5-B3109974DD15}" srcOrd="3" destOrd="0" parTransId="{529CB1D2-EFF0-4166-BCCE-3CEBFFD30D3B}" sibTransId="{F65A70F9-B9BC-47F9-BFAC-A542C4CB2F19}"/>
    <dgm:cxn modelId="{97BF850F-2F81-4D4A-991B-0C0F5C9692D8}" type="presOf" srcId="{A8F9CF79-2092-448B-B4CF-1245841B423E}" destId="{3A6D1477-2354-49E8-AB3A-D7DB7C08E1B2}" srcOrd="0" destOrd="0" presId="urn:microsoft.com/office/officeart/2005/8/layout/cycle3"/>
    <dgm:cxn modelId="{1913573A-AB76-42BF-A166-983CD39C28ED}" srcId="{31E1A095-8691-4975-A4EE-551D38DDC3E6}" destId="{57F41C8B-ED4E-48E8-B27F-90C41A95F845}" srcOrd="5" destOrd="0" parTransId="{3DBB96B5-176F-4412-863C-E45C9D138ED3}" sibTransId="{ADCDA933-A2A8-4AF9-A457-C2FA3C61D8BA}"/>
    <dgm:cxn modelId="{49AC0547-D59E-4C3F-8D19-01E4829BB559}" srcId="{31E1A095-8691-4975-A4EE-551D38DDC3E6}" destId="{A8F9CF79-2092-448B-B4CF-1245841B423E}" srcOrd="2" destOrd="0" parTransId="{B5451334-54BD-4412-93B6-268A61145A49}" sibTransId="{3EAE6DE2-C146-45F5-A992-12B4D141356F}"/>
    <dgm:cxn modelId="{CE83BD49-629A-4595-854D-AAC67FA6BFB1}" type="presOf" srcId="{F838A919-4519-4E82-89A9-1C61B4F942AA}" destId="{92DB257B-DF13-4A0E-AD4E-80866F216056}" srcOrd="0" destOrd="0" presId="urn:microsoft.com/office/officeart/2005/8/layout/cycle3"/>
    <dgm:cxn modelId="{2C63D851-D506-405B-A75F-E7B55F395C37}" type="presOf" srcId="{F970632B-A595-4BFA-9880-8F695D265E61}" destId="{2205A2CF-4DD2-4736-A256-ACF585C32116}" srcOrd="0" destOrd="0" presId="urn:microsoft.com/office/officeart/2005/8/layout/cycle3"/>
    <dgm:cxn modelId="{564AF088-399B-4D74-9B8E-01C4F57FBADC}" type="presOf" srcId="{2CF74252-54EB-4D00-A6C4-256A485F9561}" destId="{E81F9872-4D72-4B0E-96EE-773CD2863A6A}" srcOrd="0" destOrd="0" presId="urn:microsoft.com/office/officeart/2005/8/layout/cycle3"/>
    <dgm:cxn modelId="{AD46F0A0-EF5F-4FCD-86CB-926D0F083E4D}" srcId="{31E1A095-8691-4975-A4EE-551D38DDC3E6}" destId="{9FBC3FF4-A704-486C-8DDD-989DCF06E1E8}" srcOrd="1" destOrd="0" parTransId="{1A81DA5E-8459-4AF9-919E-982C3FCF1AB1}" sibTransId="{501FD9E0-A16D-472E-95CD-61C498E5B971}"/>
    <dgm:cxn modelId="{09D279A2-B238-457B-A1CA-CBC15BDC52AC}" type="presOf" srcId="{9FBC3FF4-A704-486C-8DDD-989DCF06E1E8}" destId="{52F46CBB-0A4F-46CF-84F3-6FF83E38EEFD}" srcOrd="0" destOrd="0" presId="urn:microsoft.com/office/officeart/2005/8/layout/cycle3"/>
    <dgm:cxn modelId="{A5D05AB5-6018-4C9F-9D5B-9FFBD5B0EBED}" type="presOf" srcId="{60AA5342-09E1-4828-BAE5-B3109974DD15}" destId="{A162F45E-608D-4949-AD6B-58A824145DA6}" srcOrd="0" destOrd="0" presId="urn:microsoft.com/office/officeart/2005/8/layout/cycle3"/>
    <dgm:cxn modelId="{17D08AEB-E8A0-4277-AFF0-E59A3A125E5D}" srcId="{31E1A095-8691-4975-A4EE-551D38DDC3E6}" destId="{F838A919-4519-4E82-89A9-1C61B4F942AA}" srcOrd="4" destOrd="0" parTransId="{E31F80B5-C87B-48AE-A740-0EBC2955DEE2}" sibTransId="{826E502A-36A7-4D5B-8754-2D6E8EFAE987}"/>
    <dgm:cxn modelId="{9E0E7C07-1A71-4055-BE4A-8013DE07C3FD}" type="presParOf" srcId="{53261290-4B42-4E64-8C79-762C5F1497C8}" destId="{3A0CD9BE-01D6-412E-9687-478E71C6A173}" srcOrd="0" destOrd="0" presId="urn:microsoft.com/office/officeart/2005/8/layout/cycle3"/>
    <dgm:cxn modelId="{44B24FA0-48AB-4699-87E3-86152F379E56}" type="presParOf" srcId="{3A0CD9BE-01D6-412E-9687-478E71C6A173}" destId="{E81F9872-4D72-4B0E-96EE-773CD2863A6A}" srcOrd="0" destOrd="0" presId="urn:microsoft.com/office/officeart/2005/8/layout/cycle3"/>
    <dgm:cxn modelId="{7B46302C-2803-4834-BB8C-9E59A580F4A2}" type="presParOf" srcId="{3A0CD9BE-01D6-412E-9687-478E71C6A173}" destId="{2205A2CF-4DD2-4736-A256-ACF585C32116}" srcOrd="1" destOrd="0" presId="urn:microsoft.com/office/officeart/2005/8/layout/cycle3"/>
    <dgm:cxn modelId="{07828D5B-5DAD-46E3-A5CE-AD74E1854D2E}" type="presParOf" srcId="{3A0CD9BE-01D6-412E-9687-478E71C6A173}" destId="{52F46CBB-0A4F-46CF-84F3-6FF83E38EEFD}" srcOrd="2" destOrd="0" presId="urn:microsoft.com/office/officeart/2005/8/layout/cycle3"/>
    <dgm:cxn modelId="{11BB9732-CEA6-441E-B4FE-24F3AFD37533}" type="presParOf" srcId="{3A0CD9BE-01D6-412E-9687-478E71C6A173}" destId="{3A6D1477-2354-49E8-AB3A-D7DB7C08E1B2}" srcOrd="3" destOrd="0" presId="urn:microsoft.com/office/officeart/2005/8/layout/cycle3"/>
    <dgm:cxn modelId="{BC3FD9E9-DA91-49A0-B3D9-4617434116F6}" type="presParOf" srcId="{3A0CD9BE-01D6-412E-9687-478E71C6A173}" destId="{A162F45E-608D-4949-AD6B-58A824145DA6}" srcOrd="4" destOrd="0" presId="urn:microsoft.com/office/officeart/2005/8/layout/cycle3"/>
    <dgm:cxn modelId="{07BCED00-972B-4BB9-A1CD-310D14DB9AC5}" type="presParOf" srcId="{3A0CD9BE-01D6-412E-9687-478E71C6A173}" destId="{92DB257B-DF13-4A0E-AD4E-80866F216056}" srcOrd="5" destOrd="0" presId="urn:microsoft.com/office/officeart/2005/8/layout/cycle3"/>
    <dgm:cxn modelId="{825F5512-42A5-4771-A777-5879A942EC3E}" type="presParOf" srcId="{3A0CD9BE-01D6-412E-9687-478E71C6A173}" destId="{503A0E07-439B-4D53-930D-4BB78FC841AB}" srcOrd="6" destOrd="0" presId="urn:microsoft.com/office/officeart/2005/8/layout/cycle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7F7D21A-746A-4E59-ACAD-B4D93E3E3BAF}">
      <dsp:nvSpPr>
        <dsp:cNvPr id="0" name=""/>
        <dsp:cNvSpPr/>
      </dsp:nvSpPr>
      <dsp:spPr>
        <a:xfrm>
          <a:off x="120731" y="44657"/>
          <a:ext cx="4543889" cy="73053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kern="1200" dirty="0">
              <a:latin typeface="Times New Roman" pitchFamily="18" charset="0"/>
              <a:cs typeface="Times New Roman" pitchFamily="18" charset="0"/>
            </a:rPr>
            <a:t>Қозғалыс және механика тәжірибелері</a:t>
          </a:r>
          <a:r>
            <a:rPr lang="kk-KZ" sz="2000" kern="1200" dirty="0">
              <a:latin typeface="Times New Roman" pitchFamily="18" charset="0"/>
              <a:cs typeface="Times New Roman" pitchFamily="18" charset="0"/>
            </a:rPr>
            <a:t> </a:t>
          </a:r>
          <a:endParaRPr lang="ru-RU" sz="20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142128" y="66054"/>
        <a:ext cx="3670115" cy="687737"/>
      </dsp:txXfrm>
    </dsp:sp>
    <dsp:sp modelId="{C6DD4983-8566-4284-9EF8-AEA4EC0F60E6}">
      <dsp:nvSpPr>
        <dsp:cNvPr id="0" name=""/>
        <dsp:cNvSpPr/>
      </dsp:nvSpPr>
      <dsp:spPr>
        <a:xfrm>
          <a:off x="339316" y="831994"/>
          <a:ext cx="4543889" cy="73053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kern="1200" dirty="0">
              <a:latin typeface="Times New Roman" pitchFamily="18" charset="0"/>
              <a:cs typeface="Times New Roman" pitchFamily="18" charset="0"/>
            </a:rPr>
            <a:t>Электр және магнетизм тәжірибелері</a:t>
          </a:r>
        </a:p>
      </dsp:txBody>
      <dsp:txXfrm>
        <a:off x="360713" y="853391"/>
        <a:ext cx="3686933" cy="687737"/>
      </dsp:txXfrm>
    </dsp:sp>
    <dsp:sp modelId="{7EB71291-8D05-45E3-B65A-C920A8C9496C}">
      <dsp:nvSpPr>
        <dsp:cNvPr id="0" name=""/>
        <dsp:cNvSpPr/>
      </dsp:nvSpPr>
      <dsp:spPr>
        <a:xfrm>
          <a:off x="678632" y="1663989"/>
          <a:ext cx="4543889" cy="73053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kern="1200" dirty="0">
              <a:latin typeface="Times New Roman" pitchFamily="18" charset="0"/>
              <a:cs typeface="Times New Roman" pitchFamily="18" charset="0"/>
            </a:rPr>
            <a:t>Оптика тәжірибелері</a:t>
          </a:r>
        </a:p>
      </dsp:txBody>
      <dsp:txXfrm>
        <a:off x="700029" y="1685386"/>
        <a:ext cx="3686933" cy="687737"/>
      </dsp:txXfrm>
    </dsp:sp>
    <dsp:sp modelId="{D6619AB1-4A67-4215-A5EB-8A3AE36AD5D8}">
      <dsp:nvSpPr>
        <dsp:cNvPr id="0" name=""/>
        <dsp:cNvSpPr/>
      </dsp:nvSpPr>
      <dsp:spPr>
        <a:xfrm>
          <a:off x="1017949" y="2495984"/>
          <a:ext cx="4543889" cy="73053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kern="1200" dirty="0">
              <a:latin typeface="Times New Roman" pitchFamily="18" charset="0"/>
              <a:cs typeface="Times New Roman" pitchFamily="18" charset="0"/>
            </a:rPr>
            <a:t>Кванттық физика және атомдық құрылым</a:t>
          </a:r>
          <a:r>
            <a:rPr lang="kk-KZ" sz="2000" kern="1200" dirty="0">
              <a:latin typeface="Times New Roman" pitchFamily="18" charset="0"/>
              <a:cs typeface="Times New Roman" pitchFamily="18" charset="0"/>
            </a:rPr>
            <a:t> </a:t>
          </a:r>
          <a:endParaRPr lang="ru-RU" sz="20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1039346" y="2517381"/>
        <a:ext cx="3686933" cy="687737"/>
      </dsp:txXfrm>
    </dsp:sp>
    <dsp:sp modelId="{0606C2FC-9FCB-42FB-8B95-0793CA4E7FC3}">
      <dsp:nvSpPr>
        <dsp:cNvPr id="0" name=""/>
        <dsp:cNvSpPr/>
      </dsp:nvSpPr>
      <dsp:spPr>
        <a:xfrm>
          <a:off x="1357265" y="3327979"/>
          <a:ext cx="4543889" cy="73053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kern="1200" dirty="0">
              <a:latin typeface="Times New Roman" pitchFamily="18" charset="0"/>
              <a:cs typeface="Times New Roman" pitchFamily="18" charset="0"/>
            </a:rPr>
            <a:t>Жылу және молекулалық физика</a:t>
          </a:r>
        </a:p>
      </dsp:txBody>
      <dsp:txXfrm>
        <a:off x="1378662" y="3349376"/>
        <a:ext cx="3686933" cy="687737"/>
      </dsp:txXfrm>
    </dsp:sp>
    <dsp:sp modelId="{1B545029-57A9-4E24-948F-8D8B3E655AF9}">
      <dsp:nvSpPr>
        <dsp:cNvPr id="0" name=""/>
        <dsp:cNvSpPr/>
      </dsp:nvSpPr>
      <dsp:spPr>
        <a:xfrm>
          <a:off x="4069043" y="533694"/>
          <a:ext cx="474845" cy="474845"/>
        </a:xfrm>
        <a:prstGeom prst="downArrow">
          <a:avLst>
            <a:gd name="adj1" fmla="val 55000"/>
            <a:gd name="adj2" fmla="val 45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2100" kern="1200" dirty="0"/>
        </a:p>
      </dsp:txBody>
      <dsp:txXfrm>
        <a:off x="4175883" y="533694"/>
        <a:ext cx="261165" cy="357321"/>
      </dsp:txXfrm>
    </dsp:sp>
    <dsp:sp modelId="{A8A93D10-EC58-4211-8515-FDD8B7AED3E1}">
      <dsp:nvSpPr>
        <dsp:cNvPr id="0" name=""/>
        <dsp:cNvSpPr/>
      </dsp:nvSpPr>
      <dsp:spPr>
        <a:xfrm>
          <a:off x="4408359" y="1365688"/>
          <a:ext cx="474845" cy="474845"/>
        </a:xfrm>
        <a:prstGeom prst="downArrow">
          <a:avLst>
            <a:gd name="adj1" fmla="val 55000"/>
            <a:gd name="adj2" fmla="val 45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2100" kern="1200" dirty="0"/>
        </a:p>
      </dsp:txBody>
      <dsp:txXfrm>
        <a:off x="4515199" y="1365688"/>
        <a:ext cx="261165" cy="357321"/>
      </dsp:txXfrm>
    </dsp:sp>
    <dsp:sp modelId="{E1AAF713-8991-4E4D-B21A-E696EECF01A5}">
      <dsp:nvSpPr>
        <dsp:cNvPr id="0" name=""/>
        <dsp:cNvSpPr/>
      </dsp:nvSpPr>
      <dsp:spPr>
        <a:xfrm>
          <a:off x="4747676" y="2185508"/>
          <a:ext cx="474845" cy="474845"/>
        </a:xfrm>
        <a:prstGeom prst="downArrow">
          <a:avLst>
            <a:gd name="adj1" fmla="val 55000"/>
            <a:gd name="adj2" fmla="val 45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2100" kern="1200" dirty="0"/>
        </a:p>
      </dsp:txBody>
      <dsp:txXfrm>
        <a:off x="4854516" y="2185508"/>
        <a:ext cx="261165" cy="357321"/>
      </dsp:txXfrm>
    </dsp:sp>
    <dsp:sp modelId="{C7CFB7F1-B7BF-42BD-9BFB-810BD7F27E66}">
      <dsp:nvSpPr>
        <dsp:cNvPr id="0" name=""/>
        <dsp:cNvSpPr/>
      </dsp:nvSpPr>
      <dsp:spPr>
        <a:xfrm>
          <a:off x="5086992" y="3025619"/>
          <a:ext cx="474845" cy="474845"/>
        </a:xfrm>
        <a:prstGeom prst="downArrow">
          <a:avLst>
            <a:gd name="adj1" fmla="val 55000"/>
            <a:gd name="adj2" fmla="val 45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2100" kern="1200" dirty="0"/>
        </a:p>
      </dsp:txBody>
      <dsp:txXfrm>
        <a:off x="5193832" y="3025619"/>
        <a:ext cx="261165" cy="357321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205A2CF-4DD2-4736-A256-ACF585C32116}">
      <dsp:nvSpPr>
        <dsp:cNvPr id="0" name=""/>
        <dsp:cNvSpPr/>
      </dsp:nvSpPr>
      <dsp:spPr>
        <a:xfrm>
          <a:off x="811291" y="-5287"/>
          <a:ext cx="4473416" cy="4473416"/>
        </a:xfrm>
        <a:prstGeom prst="circularArrow">
          <a:avLst>
            <a:gd name="adj1" fmla="val 5274"/>
            <a:gd name="adj2" fmla="val 312630"/>
            <a:gd name="adj3" fmla="val 14263227"/>
            <a:gd name="adj4" fmla="val 17106511"/>
            <a:gd name="adj5" fmla="val 5477"/>
          </a:avLst>
        </a:prstGeom>
        <a:gradFill rotWithShape="0">
          <a:gsLst>
            <a:gs pos="0">
              <a:schemeClr val="accent1">
                <a:tint val="40000"/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tint val="40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tint val="40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-152400" extrusionH="63500" prstMaterial="matte">
          <a:bevelT w="14445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/>
      </dsp:style>
    </dsp:sp>
    <dsp:sp modelId="{E81F9872-4D72-4B0E-96EE-773CD2863A6A}">
      <dsp:nvSpPr>
        <dsp:cNvPr id="0" name=""/>
        <dsp:cNvSpPr/>
      </dsp:nvSpPr>
      <dsp:spPr>
        <a:xfrm>
          <a:off x="2214562" y="755"/>
          <a:ext cx="1666874" cy="833437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k-KZ" sz="1600" b="0" i="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Қол жетімділік және ыңғайлылық</a:t>
          </a:r>
          <a:endParaRPr lang="ru-RU" sz="1600" b="0" i="0" kern="1200" dirty="0">
            <a:latin typeface="Times New Roman" pitchFamily="18" charset="0"/>
            <a:cs typeface="Times New Roman" pitchFamily="18" charset="0"/>
          </a:endParaRPr>
        </a:p>
      </dsp:txBody>
      <dsp:txXfrm>
        <a:off x="2255247" y="41440"/>
        <a:ext cx="1585504" cy="752067"/>
      </dsp:txXfrm>
    </dsp:sp>
    <dsp:sp modelId="{52F46CBB-0A4F-46CF-84F3-6FF83E38EEFD}">
      <dsp:nvSpPr>
        <dsp:cNvPr id="0" name=""/>
        <dsp:cNvSpPr/>
      </dsp:nvSpPr>
      <dsp:spPr>
        <a:xfrm>
          <a:off x="3786202" y="908142"/>
          <a:ext cx="1666874" cy="833437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kern="1200" dirty="0">
              <a:latin typeface="Times New Roman" pitchFamily="18" charset="0"/>
              <a:cs typeface="Times New Roman" pitchFamily="18" charset="0"/>
            </a:rPr>
            <a:t>Қауіпсіздік</a:t>
          </a:r>
        </a:p>
      </dsp:txBody>
      <dsp:txXfrm>
        <a:off x="3826887" y="948827"/>
        <a:ext cx="1585504" cy="752067"/>
      </dsp:txXfrm>
    </dsp:sp>
    <dsp:sp modelId="{3A6D1477-2354-49E8-AB3A-D7DB7C08E1B2}">
      <dsp:nvSpPr>
        <dsp:cNvPr id="0" name=""/>
        <dsp:cNvSpPr/>
      </dsp:nvSpPr>
      <dsp:spPr>
        <a:xfrm>
          <a:off x="3786202" y="2722915"/>
          <a:ext cx="1666874" cy="833437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kern="1200" dirty="0">
              <a:latin typeface="Times New Roman" pitchFamily="18" charset="0"/>
              <a:cs typeface="Times New Roman" pitchFamily="18" charset="0"/>
            </a:rPr>
            <a:t>Интерактивтілік және қатысу.</a:t>
          </a:r>
        </a:p>
      </dsp:txBody>
      <dsp:txXfrm>
        <a:off x="3826887" y="2763600"/>
        <a:ext cx="1585504" cy="752067"/>
      </dsp:txXfrm>
    </dsp:sp>
    <dsp:sp modelId="{A162F45E-608D-4949-AD6B-58A824145DA6}">
      <dsp:nvSpPr>
        <dsp:cNvPr id="0" name=""/>
        <dsp:cNvSpPr/>
      </dsp:nvSpPr>
      <dsp:spPr>
        <a:xfrm>
          <a:off x="2214562" y="3630302"/>
          <a:ext cx="1666874" cy="833437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kern="1200" dirty="0">
              <a:latin typeface="Times New Roman" pitchFamily="18" charset="0"/>
              <a:cs typeface="Times New Roman" pitchFamily="18" charset="0"/>
            </a:rPr>
            <a:t>Оқытуды даралау</a:t>
          </a:r>
        </a:p>
      </dsp:txBody>
      <dsp:txXfrm>
        <a:off x="2255247" y="3670987"/>
        <a:ext cx="1585504" cy="752067"/>
      </dsp:txXfrm>
    </dsp:sp>
    <dsp:sp modelId="{92DB257B-DF13-4A0E-AD4E-80866F216056}">
      <dsp:nvSpPr>
        <dsp:cNvPr id="0" name=""/>
        <dsp:cNvSpPr/>
      </dsp:nvSpPr>
      <dsp:spPr>
        <a:xfrm>
          <a:off x="642922" y="2722915"/>
          <a:ext cx="1666874" cy="833437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kern="1200" dirty="0">
              <a:latin typeface="Times New Roman" pitchFamily="18" charset="0"/>
              <a:cs typeface="Times New Roman" pitchFamily="18" charset="0"/>
            </a:rPr>
            <a:t>Теорияны терең түсіну</a:t>
          </a:r>
        </a:p>
      </dsp:txBody>
      <dsp:txXfrm>
        <a:off x="683607" y="2763600"/>
        <a:ext cx="1585504" cy="752067"/>
      </dsp:txXfrm>
    </dsp:sp>
    <dsp:sp modelId="{503A0E07-439B-4D53-930D-4BB78FC841AB}">
      <dsp:nvSpPr>
        <dsp:cNvPr id="0" name=""/>
        <dsp:cNvSpPr/>
      </dsp:nvSpPr>
      <dsp:spPr>
        <a:xfrm>
          <a:off x="588843" y="912041"/>
          <a:ext cx="1666874" cy="833437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kern="1200" dirty="0">
              <a:latin typeface="Times New Roman" pitchFamily="18" charset="0"/>
              <a:cs typeface="Times New Roman" pitchFamily="18" charset="0"/>
            </a:rPr>
            <a:t>Шектеулерді жою</a:t>
          </a:r>
        </a:p>
      </dsp:txBody>
      <dsp:txXfrm>
        <a:off x="629528" y="952726"/>
        <a:ext cx="1585504" cy="75206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ycle3">
  <dgm:title val=""/>
  <dgm:desc val=""/>
  <dgm:catLst>
    <dgm:cat type="cycle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axis="ch" ptType="node" func="cnt" op="equ" val="2">
        <dgm:alg type="composite">
          <dgm:param type="ar" val="0.9"/>
        </dgm:alg>
        <dgm:shape xmlns:r="http://schemas.openxmlformats.org/officeDocument/2006/relationships" r:blip="">
          <dgm:adjLst/>
        </dgm:shape>
        <dgm:presOf/>
        <dgm:constrLst>
          <dgm:constr type="primFontSz" for="ch" ptType="node" op="equ" val="65"/>
          <dgm:constr type="ctrX" for="ch" forName="node1" refType="w" fact="0.5"/>
          <dgm:constr type="t" for="ch" forName="node1"/>
          <dgm:constr type="w" for="ch" forName="node1" refType="w" fact="0.8"/>
          <dgm:constr type="h" for="ch" forName="node1" refType="w" refFor="ch" refForName="node1" fact="0.5"/>
          <dgm:constr type="ctrX" for="ch" forName="sibTrans" refType="w" fact="0.5"/>
          <dgm:constr type="t" for="ch" forName="sibTrans"/>
          <dgm:constr type="w" for="ch" forName="sibTrans" refType="w" fact="0.8"/>
          <dgm:constr type="h" for="ch" forName="sibTrans" refType="w" refFor="ch" refForName="node1" fact="0.5"/>
          <dgm:constr type="userA" for="ch" forName="sibTrans" refType="w" fact="1.07"/>
          <dgm:constr type="ctrX" for="ch" forName="node2" refType="w" fact="0.5"/>
          <dgm:constr type="b" for="ch" forName="node2" refType="h"/>
          <dgm:constr type="w" for="ch" forName="node2" refType="w" fact="0.8"/>
          <dgm:constr type="h" for="ch" forName="node2" refType="w" refFor="ch" refForName="node1" fact="0.5"/>
          <dgm:constr type="l" for="ch" forName="sp1"/>
          <dgm:constr type="t" for="ch" forName="sp1" refType="h" fact="0.5"/>
          <dgm:constr type="w" for="ch" forName="sp1" val="1"/>
          <dgm:constr type="h" for="ch" forName="sp1" val="1"/>
          <dgm:constr type="r" for="ch" forName="sp2" refType="w"/>
          <dgm:constr type="t" for="ch" forName="sp2" refType="h" fact="0.5"/>
          <dgm:constr type="w" for="ch" forName="sp2" val="1"/>
          <dgm:constr type="h" for="ch" forName="sp2" val="1"/>
        </dgm:constrLst>
        <dgm:ruleLst/>
      </dgm:if>
      <dgm:else name="Name3">
        <dgm:alg type="composite"/>
        <dgm:shape xmlns:r="http://schemas.openxmlformats.org/officeDocument/2006/relationships" r:blip="">
          <dgm:adjLst/>
        </dgm:shape>
        <dgm:presOf/>
        <dgm:constrLst>
          <dgm:constr type="primFontSz" for="ch" ptType="node" op="equ" val="65"/>
        </dgm:constrLst>
        <dgm:ruleLst/>
      </dgm:else>
    </dgm:choose>
    <dgm:choose name="Name4">
      <dgm:if name="Name5" axis="ch" ptType="node" func="cnt" op="equ" val="2">
        <dgm:layoutNode name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1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sibTrans" styleLbl="bgShp">
          <dgm:choose name="Name6">
            <dgm:if name="Name7" func="var" arg="dir" op="equ" val="norm">
              <dgm:alg type="conn">
                <dgm:param type="connRout" val="longCurve"/>
                <dgm:param type="begPts" val="midR"/>
                <dgm:param type="endPts" val="midL"/>
                <dgm:param type="dstNode" val="node1"/>
              </dgm:alg>
              <dgm:shape xmlns:r="http://schemas.openxmlformats.org/officeDocument/2006/relationships" type="conn" r:blip="" zOrderOff="-2">
                <dgm:adjLst/>
              </dgm:shape>
              <dgm:presOf axis="ch" ptType="sibTrans"/>
              <dgm:constrLst>
                <dgm:constr type="userA"/>
                <dgm:constr type="diam" refType="userA" fact="-1"/>
                <dgm:constr type="wArH" refType="userA" fact="0.05"/>
                <dgm:constr type="hArH" refType="userA" fact="0.1"/>
                <dgm:constr type="stemThick" refType="userA" fact="0.06"/>
                <dgm:constr type="begPad" refType="connDist" fact="-0.2"/>
                <dgm:constr type="endPad" refType="connDist" fact="0.05"/>
              </dgm:constrLst>
            </dgm:if>
            <dgm:else name="Name8">
              <dgm:alg type="conn">
                <dgm:param type="connRout" val="longCurve"/>
                <dgm:param type="begPts" val="midL"/>
                <dgm:param type="endPts" val="midR"/>
                <dgm:param type="dstNode" val="node1"/>
              </dgm:alg>
              <dgm:shape xmlns:r="http://schemas.openxmlformats.org/officeDocument/2006/relationships" type="conn" r:blip="" zOrderOff="-2">
                <dgm:adjLst/>
              </dgm:shape>
              <dgm:presOf axis="ch" ptType="sibTrans"/>
              <dgm:constrLst>
                <dgm:constr type="userA"/>
                <dgm:constr type="diam" refType="userA"/>
                <dgm:constr type="wArH" refType="userA" fact="0.05"/>
                <dgm:constr type="hArH" refType="userA" fact="0.1"/>
                <dgm:constr type="stemThick" refType="userA" fact="0.06"/>
                <dgm:constr type="begPad" refType="connDist" fact="-0.2"/>
                <dgm:constr type="endPad" refType="connDist" fact="0.05"/>
              </dgm:constrLst>
            </dgm:else>
          </dgm:choose>
          <dgm:ruleLst/>
        </dgm:layoutNode>
        <dgm:layoutNode name="node2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2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sp1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sp2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if>
      <dgm:else name="Name9">
        <dgm:layoutNode name="cycle">
          <dgm:choose name="Name10">
            <dgm:if name="Name11" func="var" arg="dir" op="equ" val="norm">
              <dgm:alg type="cycle">
                <dgm:param type="stAng" val="0"/>
                <dgm:param type="spanAng" val="360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diam" refType="w"/>
                <dgm:constr type="w" for="ch" ptType="node" refType="w"/>
                <dgm:constr type="sibSp" val="15"/>
                <dgm:constr type="userA" for="ch" ptType="sibTrans" refType="diam" op="equ" fact="-1"/>
                <dgm:constr type="wArH" for="ch" ptType="sibTrans" refType="diam" op="equ" fact="0.05"/>
                <dgm:constr type="hArH" for="ch" ptType="sibTrans" refType="diam" op="equ" fact="0.1"/>
                <dgm:constr type="stemThick" for="ch" ptType="sibTrans" refType="diam" op="equ" fact="0.065"/>
                <dgm:constr type="primFontSz" for="ch" ptType="node" op="equ"/>
              </dgm:constrLst>
            </dgm:if>
            <dgm:else name="Name12">
              <dgm:alg type="cycle">
                <dgm:param type="stAng" val="0"/>
                <dgm:param type="spanAng" val="-360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diam" refType="w"/>
                <dgm:constr type="w" for="ch" ptType="node" refType="w"/>
                <dgm:constr type="sibSp" val="15"/>
                <dgm:constr type="userA" for="ch" ptType="sibTrans" refType="diam" op="equ"/>
                <dgm:constr type="wArH" for="ch" ptType="sibTrans" refType="diam" op="equ" fact="0.05"/>
                <dgm:constr type="hArH" for="ch" ptType="sibTrans" refType="diam" op="equ" fact="0.1"/>
                <dgm:constr type="stemThick" for="ch" ptType="sibTrans" refType="diam" op="equ" fact="0.065"/>
                <dgm:constr type="primFontSz" for="ch" ptType="node" op="equ"/>
              </dgm:constrLst>
            </dgm:else>
          </dgm:choose>
          <dgm:ruleLst/>
          <dgm:forEach name="nodesFirstNodeForEach" axis="ch" ptType="node" cnt="1">
            <dgm:layoutNode name="nodeFirstNode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h" refType="w" fact="0.5"/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forEach name="sibTransForEach" axis="followSib" ptType="sibTrans" cnt="1">
              <dgm:layoutNode name="sibTransFirstNode" styleLbl="bgShp">
                <dgm:choose name="Name13">
                  <dgm:if name="Name14" func="var" arg="dir" op="equ" val="norm">
                    <dgm:alg type="conn">
                      <dgm:param type="connRout" val="longCurve"/>
                      <dgm:param type="begPts" val="midR"/>
                      <dgm:param type="endPts" val="midL"/>
                      <dgm:param type="dstNode" val="nodeFirstNode"/>
                    </dgm:alg>
                  </dgm:if>
                  <dgm:else name="Name15">
                    <dgm:alg type="conn">
                      <dgm:param type="connRout" val="longCurve"/>
                      <dgm:param type="begPts" val="midL"/>
                      <dgm:param type="endPts" val="midR"/>
                      <dgm:param type="dstNode" val="nodeFirstNode"/>
                    </dgm:alg>
                  </dgm:else>
                </dgm:choose>
                <dgm:shape xmlns:r="http://schemas.openxmlformats.org/officeDocument/2006/relationships" type="conn" r:blip="" zOrderOff="-2">
                  <dgm:adjLst/>
                </dgm:shape>
                <dgm:presOf axis="self"/>
                <dgm:choose name="Name16">
                  <dgm:if name="Name17" axis="par ch" ptType="doc node" func="cnt" op="equ" val="3">
                    <dgm:constrLst>
                      <dgm:constr type="userA"/>
                      <dgm:constr type="diam" refType="userA" fact="1.01"/>
                      <dgm:constr type="begPad" refType="connDist" fact="-0.2"/>
                      <dgm:constr type="endPad" refType="connDist" fact="0.05"/>
                    </dgm:constrLst>
                  </dgm:if>
                  <dgm:if name="Name18" axis="par ch" ptType="doc node" func="cnt" op="equ" val="4">
                    <dgm:constrLst>
                      <dgm:constr type="userA"/>
                      <dgm:constr type="diam" refType="userA" fact="1.26"/>
                      <dgm:constr type="begPad" refType="connDist" fact="-0.2"/>
                      <dgm:constr type="endPad" refType="connDist" fact="0.05"/>
                    </dgm:constrLst>
                  </dgm:if>
                  <dgm:if name="Name19" axis="par ch" ptType="doc node" func="cnt" op="equ" val="5">
                    <dgm:constrLst>
                      <dgm:constr type="userA"/>
                      <dgm:constr type="diam" refType="userA" fact="1.04"/>
                      <dgm:constr type="begPad" refType="connDist" fact="-0.2"/>
                      <dgm:constr type="endPad" refType="connDist" fact="0.05"/>
                    </dgm:constrLst>
                  </dgm:if>
                  <dgm:if name="Name20" axis="par ch" ptType="doc node" func="cnt" op="equ" val="6">
                    <dgm:constrLst>
                      <dgm:constr type="userA"/>
                      <dgm:constr type="diam" refType="userA" fact="1.1"/>
                      <dgm:constr type="begPad" refType="connDist" fact="-0.2"/>
                      <dgm:constr type="endPad" refType="connDist" fact="0.05"/>
                    </dgm:constrLst>
                  </dgm:if>
                  <dgm:else name="Name21">
                    <dgm:constrLst>
                      <dgm:constr type="userA"/>
                      <dgm:constr type="diam" refType="userA" fact="1.04"/>
                      <dgm:constr type="begPad" refType="connDist" fact="-0.2"/>
                      <dgm:constr type="endPad" refType="connDist" fact="0.05"/>
                    </dgm:constrLst>
                  </dgm:else>
                </dgm:choose>
                <dgm:ruleLst/>
              </dgm:layoutNode>
            </dgm:forEach>
          </dgm:forEach>
          <dgm:forEach name="followingNodesForEach" axis="ch" ptType="node" st="2">
            <dgm:layoutNode name="nodeFollowingNodes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h" refType="w" fact="0.5"/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forEach>
        </dgm:layoutNode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004D851-590C-4BB2-BD00-FA3EB489767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80E8F854-DDE0-4BD7-BC5D-5328FA2AB4E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7214458-5E41-482F-997D-0475BEDFD5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E1B868-22E8-4ACC-B26F-882346F11ECB}" type="datetimeFigureOut">
              <a:rPr lang="ru-RU" smtClean="0"/>
              <a:t>02.11.2024</a:t>
            </a:fld>
            <a:endParaRPr lang="ru-RU" dirty="0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CFE572D-0060-47D1-AAE8-83CC0580D5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F66D2C9C-E398-4DF0-A1BD-615FE15D6F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7E825-1EE1-4838-B75E-5EAF7A08159C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812636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59A21DE-2A19-4CEB-8456-9F2D3AE9A6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25DDB79B-18B9-4847-AD46-8D5F9106BFA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C13B994-6752-4380-8B8B-A62F5AAE24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E1B868-22E8-4ACC-B26F-882346F11ECB}" type="datetimeFigureOut">
              <a:rPr lang="ru-RU" smtClean="0"/>
              <a:t>02.11.2024</a:t>
            </a:fld>
            <a:endParaRPr lang="ru-RU" dirty="0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DB4E197-A0BE-47AF-A15C-134D581E92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7FC9820-2CD8-431B-AFA6-D1069F1D48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7E825-1EE1-4838-B75E-5EAF7A08159C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187124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5390B8BE-A8E1-4E79-9D4F-453BB9181AC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79A0C363-5361-4F22-8BB9-3B81EB62942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7B75A87-15B4-4FFE-9AC2-93EC45F8EB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E1B868-22E8-4ACC-B26F-882346F11ECB}" type="datetimeFigureOut">
              <a:rPr lang="ru-RU" smtClean="0"/>
              <a:t>02.11.2024</a:t>
            </a:fld>
            <a:endParaRPr lang="ru-RU" dirty="0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016054F-9106-4924-82E8-1450F79923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18F7352E-DF36-4E55-A9B8-F0EF391C73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7E825-1EE1-4838-B75E-5EAF7A08159C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918932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2A8FB4C-1CCD-48F2-9A72-11E9636F0B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2D448F8-4AFC-4C52-9EAE-327C6F82CF6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8EA5D8D6-2121-49AA-929E-9DFB6DE051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E1B868-22E8-4ACC-B26F-882346F11ECB}" type="datetimeFigureOut">
              <a:rPr lang="ru-RU" smtClean="0"/>
              <a:t>02.11.2024</a:t>
            </a:fld>
            <a:endParaRPr lang="ru-RU" dirty="0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7D7E765-D4CC-46D4-B3FA-57960F9EC9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8AB4253-4EE4-473C-A940-8EFFE626CC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7E825-1EE1-4838-B75E-5EAF7A08159C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538066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96F3B11-3943-43E2-B336-D7871C9A2A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C8602908-15D2-455A-9CD1-26C7307E3AA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C99D69D0-E8C6-4788-8DAF-5C8C7DB12F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E1B868-22E8-4ACC-B26F-882346F11ECB}" type="datetimeFigureOut">
              <a:rPr lang="ru-RU" smtClean="0"/>
              <a:t>02.11.2024</a:t>
            </a:fld>
            <a:endParaRPr lang="ru-RU" dirty="0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B408BE3-70CA-49CA-81AE-F216390FB8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9FC1C431-1F42-4ECA-8443-B997DB2882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7E825-1EE1-4838-B75E-5EAF7A08159C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822059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D5D208A-A84E-4839-834F-4D71351F1D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9F28FBF-95B1-42C7-A707-F06D08F0D4F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5DF7F000-DD93-43D4-BA2A-EA65A3D9270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E3ABA5FC-953E-4A28-8A5A-2ACC9289C0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E1B868-22E8-4ACC-B26F-882346F11ECB}" type="datetimeFigureOut">
              <a:rPr lang="ru-RU" smtClean="0"/>
              <a:t>02.11.2024</a:t>
            </a:fld>
            <a:endParaRPr lang="ru-RU" dirty="0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9E5A8A4C-4BAA-4CE6-9FF5-72A4C77A67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FD28C54A-D5EF-4137-97D3-9260F73F9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7E825-1EE1-4838-B75E-5EAF7A08159C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942510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112B6A8-EF2E-41D6-9A5B-24E2F02306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686CE926-D0C6-4D93-94C5-EADFD0221FF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78E60BE6-C397-481B-88BA-4F1805152BA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2A81CDD5-8360-4ECF-8065-FF4C4C3D757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0A92D018-14A0-429B-B637-B48B2723EA3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D1BF73C8-590F-46D0-AAFC-C43B5E0C38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E1B868-22E8-4ACC-B26F-882346F11ECB}" type="datetimeFigureOut">
              <a:rPr lang="ru-RU" smtClean="0"/>
              <a:t>02.11.2024</a:t>
            </a:fld>
            <a:endParaRPr lang="ru-RU" dirty="0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C4D8E968-AA2C-418B-B38B-C5BFDA526E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8C533B56-93ED-47D0-9737-CA38BEB713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7E825-1EE1-4838-B75E-5EAF7A08159C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108704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898C198-388A-4965-ACAC-B26D890BAF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020F33F9-FCF2-41B7-AB20-AF85A777FC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E1B868-22E8-4ACC-B26F-882346F11ECB}" type="datetimeFigureOut">
              <a:rPr lang="ru-RU" smtClean="0"/>
              <a:t>02.11.2024</a:t>
            </a:fld>
            <a:endParaRPr lang="ru-RU" dirty="0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2BF8E567-96A9-4166-BED2-0ADB0C3C1A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3BE7CBA4-FB5E-45A4-BF22-B5350A78B1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7E825-1EE1-4838-B75E-5EAF7A08159C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347364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1C643C07-5635-46D0-A345-E0BF55C338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E1B868-22E8-4ACC-B26F-882346F11ECB}" type="datetimeFigureOut">
              <a:rPr lang="ru-RU" smtClean="0"/>
              <a:t>02.11.2024</a:t>
            </a:fld>
            <a:endParaRPr lang="ru-RU" dirty="0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D0B390F4-B3AF-43D6-95A3-CCE1F61913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1E8AD44C-E320-4D18-B665-E34332CBF5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7E825-1EE1-4838-B75E-5EAF7A08159C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59576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A843D55-F420-47F3-AC2A-C711974C89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BDD3792-764C-4928-85DB-7456EAECE0B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6B2BF33A-46DF-4B96-8112-F34D2AEDAF1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F854F939-E308-47C0-9A47-F9F9677F65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E1B868-22E8-4ACC-B26F-882346F11ECB}" type="datetimeFigureOut">
              <a:rPr lang="ru-RU" smtClean="0"/>
              <a:t>02.11.2024</a:t>
            </a:fld>
            <a:endParaRPr lang="ru-RU" dirty="0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1C41AF1B-71F7-4960-B0F2-B7359ECF17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74C3221E-B437-402F-A74A-7FD1A9E6C7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7E825-1EE1-4838-B75E-5EAF7A08159C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59579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51D4270-31E6-4B6D-8C85-F11EF4273A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5587B729-62D4-48D4-B6E6-F42117D75E3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4CC1A58A-5E0E-433C-A6F4-90CA5DD8369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3B377EF4-DA24-4E98-8DEF-410A5781C3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E1B868-22E8-4ACC-B26F-882346F11ECB}" type="datetimeFigureOut">
              <a:rPr lang="ru-RU" smtClean="0"/>
              <a:t>02.11.2024</a:t>
            </a:fld>
            <a:endParaRPr lang="ru-RU" dirty="0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ED413895-7291-42A3-BC22-82496E7DDD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EAF20F84-AD49-4779-8F16-5C7A4C55A3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7E825-1EE1-4838-B75E-5EAF7A08159C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726374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41DD4F2-3184-4F0B-A08F-936ED59FD2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7172661A-0039-4DC1-AB89-25B10B2F1CA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B505A5D-EE1B-4120-854B-289AE359798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E1B868-22E8-4ACC-B26F-882346F11ECB}" type="datetimeFigureOut">
              <a:rPr lang="ru-RU" smtClean="0"/>
              <a:t>02.11.2024</a:t>
            </a:fld>
            <a:endParaRPr lang="ru-RU" dirty="0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ACC9EE5-94D7-4746-B623-AAE03689DCE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934817C-6846-4E0A-BC7B-7D40B4E10E2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7E825-1EE1-4838-B75E-5EAF7A08159C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962126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hyperlink" Target="https://efizika.ru/" TargetMode="External"/><Relationship Id="rId3" Type="http://schemas.openxmlformats.org/officeDocument/2006/relationships/hyperlink" Target="https://bilimland.kz/kk" TargetMode="External"/><Relationship Id="rId7" Type="http://schemas.openxmlformats.org/officeDocument/2006/relationships/hyperlink" Target="https://www.physicsclassroom.com/Physics-Interactives/Momentum-and-Collisions/The-Cart-and-the-Brick/The-Cart-and-the-Brick-Interactive" TargetMode="External"/><Relationship Id="rId2" Type="http://schemas.openxmlformats.org/officeDocument/2006/relationships/hyperlink" Target="http://class-fizika.ru/7-klass/vu07.html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new3jcn.com/Simulation/launching.html-&#1079;&#1072;&#1082;&#1086;&#1085;" TargetMode="External"/><Relationship Id="rId11" Type="http://schemas.openxmlformats.org/officeDocument/2006/relationships/hyperlink" Target="https://visualscience.school.blog/2023/02/12/vascak-physics-simulations/" TargetMode="External"/><Relationship Id="rId5" Type="http://schemas.openxmlformats.org/officeDocument/2006/relationships/hyperlink" Target="https://resh.edu.ru/subject/lesson/2965/control/1/#206867" TargetMode="External"/><Relationship Id="rId10" Type="http://schemas.openxmlformats.org/officeDocument/2006/relationships/hyperlink" Target="https://phet.colorado.edu/" TargetMode="External"/><Relationship Id="rId4" Type="http://schemas.openxmlformats.org/officeDocument/2006/relationships/hyperlink" Target="https://videouroki.net/video/03-issledovanie-zavisimosti-arhimedovoj-sily-241.html" TargetMode="External"/><Relationship Id="rId9" Type="http://schemas.openxmlformats.org/officeDocument/2006/relationships/hyperlink" Target="https://freesoft.ru/windows/svobodnoe_padenie" TargetMode="Externa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5" name="Rectangle 7">
            <a:extLst>
              <a:ext uri="{FF2B5EF4-FFF2-40B4-BE49-F238E27FC236}">
                <a16:creationId xmlns:a16="http://schemas.microsoft.com/office/drawing/2014/main" id="{3F7F520D-813F-4AB8-A88C-70F2B34D54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12192000" cy="685799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7" name="Rectangle 9">
            <a:extLst>
              <a:ext uri="{FF2B5EF4-FFF2-40B4-BE49-F238E27FC236}">
                <a16:creationId xmlns:a16="http://schemas.microsoft.com/office/drawing/2014/main" id="{675251FC-BDEA-4BBB-A75B-0696FB88483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3125" y="0"/>
            <a:ext cx="11166368" cy="6857998"/>
          </a:xfrm>
          <a:prstGeom prst="rect">
            <a:avLst/>
          </a:prstGeom>
          <a:solidFill>
            <a:schemeClr val="bg1">
              <a:lumMod val="85000"/>
              <a:alpha val="4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85" name="Group 11">
            <a:extLst>
              <a:ext uri="{FF2B5EF4-FFF2-40B4-BE49-F238E27FC236}">
                <a16:creationId xmlns:a16="http://schemas.microsoft.com/office/drawing/2014/main" id="{352F6AC8-DE93-42EE-BBAE-B6324FFAC3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873418" y="44817"/>
            <a:ext cx="233303" cy="772404"/>
            <a:chOff x="11869875" y="44817"/>
            <a:chExt cx="233303" cy="772404"/>
          </a:xfrm>
        </p:grpSpPr>
        <p:sp>
          <p:nvSpPr>
            <p:cNvPr id="13" name="Rectangle 64">
              <a:extLst>
                <a:ext uri="{FF2B5EF4-FFF2-40B4-BE49-F238E27FC236}">
                  <a16:creationId xmlns:a16="http://schemas.microsoft.com/office/drawing/2014/main" id="{6441AB31-5A6F-486C-8AE8-6E04398B397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0062" y="461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6" name="Rectangle 66">
              <a:extLst>
                <a:ext uri="{FF2B5EF4-FFF2-40B4-BE49-F238E27FC236}">
                  <a16:creationId xmlns:a16="http://schemas.microsoft.com/office/drawing/2014/main" id="{29669355-73FD-40E2-9E44-DC03FBA9CA4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68572" y="4612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5" name="Rectangle 64">
              <a:extLst>
                <a:ext uri="{FF2B5EF4-FFF2-40B4-BE49-F238E27FC236}">
                  <a16:creationId xmlns:a16="http://schemas.microsoft.com/office/drawing/2014/main" id="{9ECB0561-E50E-4875-8B82-44051607742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2648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7" name="Rectangle 66">
              <a:extLst>
                <a:ext uri="{FF2B5EF4-FFF2-40B4-BE49-F238E27FC236}">
                  <a16:creationId xmlns:a16="http://schemas.microsoft.com/office/drawing/2014/main" id="{C32EDEC5-1B46-4575-8975-3286C47437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68912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7" name="Rectangle 64">
              <a:extLst>
                <a:ext uri="{FF2B5EF4-FFF2-40B4-BE49-F238E27FC236}">
                  <a16:creationId xmlns:a16="http://schemas.microsoft.com/office/drawing/2014/main" id="{BDFBD4DE-5B85-4C02-876E-4364399C824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2648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8" name="Rectangle 66">
              <a:extLst>
                <a:ext uri="{FF2B5EF4-FFF2-40B4-BE49-F238E27FC236}">
                  <a16:creationId xmlns:a16="http://schemas.microsoft.com/office/drawing/2014/main" id="{F964221E-D757-45C1-B24B-967DE631920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68912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9" name="Rectangle 64">
              <a:extLst>
                <a:ext uri="{FF2B5EF4-FFF2-40B4-BE49-F238E27FC236}">
                  <a16:creationId xmlns:a16="http://schemas.microsoft.com/office/drawing/2014/main" id="{62854498-7E09-404F-8D8B-4022EB1C9BC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2648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0" name="Rectangle 66">
              <a:extLst>
                <a:ext uri="{FF2B5EF4-FFF2-40B4-BE49-F238E27FC236}">
                  <a16:creationId xmlns:a16="http://schemas.microsoft.com/office/drawing/2014/main" id="{AD82220A-E645-4062-A26A-DF19F2E11A1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68912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1" name="Rectangle 64">
              <a:extLst>
                <a:ext uri="{FF2B5EF4-FFF2-40B4-BE49-F238E27FC236}">
                  <a16:creationId xmlns:a16="http://schemas.microsoft.com/office/drawing/2014/main" id="{366B8029-4DAB-439E-B861-E11E5AA3A66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2648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2" name="Rectangle 66">
              <a:extLst>
                <a:ext uri="{FF2B5EF4-FFF2-40B4-BE49-F238E27FC236}">
                  <a16:creationId xmlns:a16="http://schemas.microsoft.com/office/drawing/2014/main" id="{869215D8-066B-481E-A2FB-9D6DB4EB6C6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68912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3" name="Rectangle 64">
              <a:extLst>
                <a:ext uri="{FF2B5EF4-FFF2-40B4-BE49-F238E27FC236}">
                  <a16:creationId xmlns:a16="http://schemas.microsoft.com/office/drawing/2014/main" id="{B07A2094-FE71-4F84-8589-31B213FEC8F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2648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4" name="Rectangle 66">
              <a:extLst>
                <a:ext uri="{FF2B5EF4-FFF2-40B4-BE49-F238E27FC236}">
                  <a16:creationId xmlns:a16="http://schemas.microsoft.com/office/drawing/2014/main" id="{52C000FC-4146-4B1A-8CFF-26FFF1C7E6C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68912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26" name="Rectangle 25">
            <a:extLst>
              <a:ext uri="{FF2B5EF4-FFF2-40B4-BE49-F238E27FC236}">
                <a16:creationId xmlns:a16="http://schemas.microsoft.com/office/drawing/2014/main" id="{09096C9F-D4A4-4FDA-B7E7-8D83301948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33939" y="1294357"/>
            <a:ext cx="10011089" cy="4299883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28" name="Group 27">
            <a:extLst>
              <a:ext uri="{FF2B5EF4-FFF2-40B4-BE49-F238E27FC236}">
                <a16:creationId xmlns:a16="http://schemas.microsoft.com/office/drawing/2014/main" id="{CB1172D0-DAE3-4130-9009-0B02351A544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687925" y="3505936"/>
            <a:ext cx="2177162" cy="2367104"/>
            <a:chOff x="687925" y="3505936"/>
            <a:chExt cx="2177162" cy="2367104"/>
          </a:xfrm>
        </p:grpSpPr>
        <p:sp>
          <p:nvSpPr>
            <p:cNvPr id="29" name="Rectangle 66">
              <a:extLst>
                <a:ext uri="{FF2B5EF4-FFF2-40B4-BE49-F238E27FC236}">
                  <a16:creationId xmlns:a16="http://schemas.microsoft.com/office/drawing/2014/main" id="{E6EE5CBA-2D94-4CCF-BE0B-DC97A6B49FC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861132" y="4352155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0" name="Rectangle 66">
              <a:extLst>
                <a:ext uri="{FF2B5EF4-FFF2-40B4-BE49-F238E27FC236}">
                  <a16:creationId xmlns:a16="http://schemas.microsoft.com/office/drawing/2014/main" id="{5347D002-C822-4662-BECD-704DDCA78EC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861132" y="4210041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1" name="Rectangle 66">
              <a:extLst>
                <a:ext uri="{FF2B5EF4-FFF2-40B4-BE49-F238E27FC236}">
                  <a16:creationId xmlns:a16="http://schemas.microsoft.com/office/drawing/2014/main" id="{2AFA2F2E-EFC8-4E70-87F4-4269B96E7BD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861132" y="4067927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2" name="Rectangle 66">
              <a:extLst>
                <a:ext uri="{FF2B5EF4-FFF2-40B4-BE49-F238E27FC236}">
                  <a16:creationId xmlns:a16="http://schemas.microsoft.com/office/drawing/2014/main" id="{BBB7EABB-8135-4B8E-BF0C-A7C891E3A71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861132" y="3925813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3" name="Rectangle 66">
              <a:extLst>
                <a:ext uri="{FF2B5EF4-FFF2-40B4-BE49-F238E27FC236}">
                  <a16:creationId xmlns:a16="http://schemas.microsoft.com/office/drawing/2014/main" id="{36B100CF-968D-4856-95C0-C72FD2DC5D7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861132" y="4778497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4" name="Rectangle 66">
              <a:extLst>
                <a:ext uri="{FF2B5EF4-FFF2-40B4-BE49-F238E27FC236}">
                  <a16:creationId xmlns:a16="http://schemas.microsoft.com/office/drawing/2014/main" id="{F75765D6-C293-4ACF-BD5E-BB66EF75705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861132" y="4636383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5" name="Rectangle 66">
              <a:extLst>
                <a:ext uri="{FF2B5EF4-FFF2-40B4-BE49-F238E27FC236}">
                  <a16:creationId xmlns:a16="http://schemas.microsoft.com/office/drawing/2014/main" id="{4CFF6D54-51B6-4120-A74E-41A729458CD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861132" y="4494269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6" name="Rectangle 66">
              <a:extLst>
                <a:ext uri="{FF2B5EF4-FFF2-40B4-BE49-F238E27FC236}">
                  <a16:creationId xmlns:a16="http://schemas.microsoft.com/office/drawing/2014/main" id="{62EE344F-8E78-473F-8CD3-E6D1B66AAEE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687396" y="4352154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7" name="Rectangle 66">
              <a:extLst>
                <a:ext uri="{FF2B5EF4-FFF2-40B4-BE49-F238E27FC236}">
                  <a16:creationId xmlns:a16="http://schemas.microsoft.com/office/drawing/2014/main" id="{72E173FC-1DF7-4951-906C-1390F27C2A4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687396" y="4210040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8" name="Rectangle 66">
              <a:extLst>
                <a:ext uri="{FF2B5EF4-FFF2-40B4-BE49-F238E27FC236}">
                  <a16:creationId xmlns:a16="http://schemas.microsoft.com/office/drawing/2014/main" id="{C709EA9D-08FD-4F76-A336-772250C78EC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687396" y="4067926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9" name="Rectangle 66">
              <a:extLst>
                <a:ext uri="{FF2B5EF4-FFF2-40B4-BE49-F238E27FC236}">
                  <a16:creationId xmlns:a16="http://schemas.microsoft.com/office/drawing/2014/main" id="{8C5FFEDC-1BC0-4CB0-9FD4-EDE7AF4C35F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687396" y="4636382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0" name="Rectangle 66">
              <a:extLst>
                <a:ext uri="{FF2B5EF4-FFF2-40B4-BE49-F238E27FC236}">
                  <a16:creationId xmlns:a16="http://schemas.microsoft.com/office/drawing/2014/main" id="{D6A72BC6-FA35-4F45-A7BA-0BEB7B205F2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687396" y="4494268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1" name="Rectangle 66">
              <a:extLst>
                <a:ext uri="{FF2B5EF4-FFF2-40B4-BE49-F238E27FC236}">
                  <a16:creationId xmlns:a16="http://schemas.microsoft.com/office/drawing/2014/main" id="{919B69A1-EBB1-45F8-8791-016BCF7BDDF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687396" y="3918096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2" name="Rectangle 66">
              <a:extLst>
                <a:ext uri="{FF2B5EF4-FFF2-40B4-BE49-F238E27FC236}">
                  <a16:creationId xmlns:a16="http://schemas.microsoft.com/office/drawing/2014/main" id="{0B530BD1-86A8-414D-A004-D9954B038C8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861132" y="3783698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3" name="Rectangle 59">
              <a:extLst>
                <a:ext uri="{FF2B5EF4-FFF2-40B4-BE49-F238E27FC236}">
                  <a16:creationId xmlns:a16="http://schemas.microsoft.com/office/drawing/2014/main" id="{FAE5BC0C-0D05-49E2-9DB9-54049A23ECB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861132" y="4921933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4" name="Rectangle 62">
              <a:extLst>
                <a:ext uri="{FF2B5EF4-FFF2-40B4-BE49-F238E27FC236}">
                  <a16:creationId xmlns:a16="http://schemas.microsoft.com/office/drawing/2014/main" id="{5CE98A12-A684-4846-B6C3-F2A43AC2AD1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687396" y="4921933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5" name="Rectangle 59">
              <a:extLst>
                <a:ext uri="{FF2B5EF4-FFF2-40B4-BE49-F238E27FC236}">
                  <a16:creationId xmlns:a16="http://schemas.microsoft.com/office/drawing/2014/main" id="{28A5BB04-DD41-49FE-8387-318BCC75BAB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687396" y="4775393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6" name="Rectangle 62">
              <a:extLst>
                <a:ext uri="{FF2B5EF4-FFF2-40B4-BE49-F238E27FC236}">
                  <a16:creationId xmlns:a16="http://schemas.microsoft.com/office/drawing/2014/main" id="{3EE3B3CB-71BA-44FD-B0E4-D9A61B5738E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861132" y="3506465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7" name="Rectangle 64">
              <a:extLst>
                <a:ext uri="{FF2B5EF4-FFF2-40B4-BE49-F238E27FC236}">
                  <a16:creationId xmlns:a16="http://schemas.microsoft.com/office/drawing/2014/main" id="{B1C7399A-7B9C-42BB-A79E-51653F21C17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687396" y="3506465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8" name="Rectangle 59">
              <a:extLst>
                <a:ext uri="{FF2B5EF4-FFF2-40B4-BE49-F238E27FC236}">
                  <a16:creationId xmlns:a16="http://schemas.microsoft.com/office/drawing/2014/main" id="{413FA7F4-41B4-4942-83F6-8B7A99306AC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861132" y="3643249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9" name="Rectangle 62">
              <a:extLst>
                <a:ext uri="{FF2B5EF4-FFF2-40B4-BE49-F238E27FC236}">
                  <a16:creationId xmlns:a16="http://schemas.microsoft.com/office/drawing/2014/main" id="{A781A10B-D948-4231-B95B-3717ABD5DBF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687396" y="3643249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0" name="Rectangle 59">
              <a:extLst>
                <a:ext uri="{FF2B5EF4-FFF2-40B4-BE49-F238E27FC236}">
                  <a16:creationId xmlns:a16="http://schemas.microsoft.com/office/drawing/2014/main" id="{ED823F90-3595-4102-9F05-3F640079C4D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687396" y="3790310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1" name="Rectangle 59">
              <a:extLst>
                <a:ext uri="{FF2B5EF4-FFF2-40B4-BE49-F238E27FC236}">
                  <a16:creationId xmlns:a16="http://schemas.microsoft.com/office/drawing/2014/main" id="{072EE8BA-C999-40B7-8E23-682F60AE2B5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861132" y="5073893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2" name="Rectangle 62">
              <a:extLst>
                <a:ext uri="{FF2B5EF4-FFF2-40B4-BE49-F238E27FC236}">
                  <a16:creationId xmlns:a16="http://schemas.microsoft.com/office/drawing/2014/main" id="{09B345B3-4E84-41B3-B95F-6C9DA808472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687396" y="5073893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3" name="Rectangle 59">
              <a:extLst>
                <a:ext uri="{FF2B5EF4-FFF2-40B4-BE49-F238E27FC236}">
                  <a16:creationId xmlns:a16="http://schemas.microsoft.com/office/drawing/2014/main" id="{8C487E2F-6F42-4A25-966B-9B02CF4C0F2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861132" y="5221299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4" name="Rectangle 62">
              <a:extLst>
                <a:ext uri="{FF2B5EF4-FFF2-40B4-BE49-F238E27FC236}">
                  <a16:creationId xmlns:a16="http://schemas.microsoft.com/office/drawing/2014/main" id="{6D86BDF0-16A6-4CE2-98EB-8C2C5D3824C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687396" y="5221299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5" name="Rectangle 66">
              <a:extLst>
                <a:ext uri="{FF2B5EF4-FFF2-40B4-BE49-F238E27FC236}">
                  <a16:creationId xmlns:a16="http://schemas.microsoft.com/office/drawing/2014/main" id="{27929C7D-FFA5-4CF1-BF99-B4694DFC045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861132" y="5368933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6" name="Rectangle 59">
              <a:extLst>
                <a:ext uri="{FF2B5EF4-FFF2-40B4-BE49-F238E27FC236}">
                  <a16:creationId xmlns:a16="http://schemas.microsoft.com/office/drawing/2014/main" id="{2622FE45-29EC-40C6-8756-57127608B7B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861132" y="5512369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7" name="Rectangle 62">
              <a:extLst>
                <a:ext uri="{FF2B5EF4-FFF2-40B4-BE49-F238E27FC236}">
                  <a16:creationId xmlns:a16="http://schemas.microsoft.com/office/drawing/2014/main" id="{3DBACFBF-2B6F-42DE-A4C1-24F9CB77B95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687396" y="5512369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8" name="Rectangle 59">
              <a:extLst>
                <a:ext uri="{FF2B5EF4-FFF2-40B4-BE49-F238E27FC236}">
                  <a16:creationId xmlns:a16="http://schemas.microsoft.com/office/drawing/2014/main" id="{7E00D7AA-B9A3-43BE-A9C7-2DEF2F8F891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687396" y="5365829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9" name="Rectangle 2">
              <a:extLst>
                <a:ext uri="{FF2B5EF4-FFF2-40B4-BE49-F238E27FC236}">
                  <a16:creationId xmlns:a16="http://schemas.microsoft.com/office/drawing/2014/main" id="{AD9C42ED-BB25-42B5-A22D-938ED171975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766051" y="5663006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0" name="Rectangle 59">
              <a:extLst>
                <a:ext uri="{FF2B5EF4-FFF2-40B4-BE49-F238E27FC236}">
                  <a16:creationId xmlns:a16="http://schemas.microsoft.com/office/drawing/2014/main" id="{F56D4244-BB50-4726-8F99-AF9734E0441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584933" y="5663006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1" name="Rectangle 62">
              <a:extLst>
                <a:ext uri="{FF2B5EF4-FFF2-40B4-BE49-F238E27FC236}">
                  <a16:creationId xmlns:a16="http://schemas.microsoft.com/office/drawing/2014/main" id="{56A6F39E-0EBB-4392-90BB-2590C81F47A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403813" y="5663006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2" name="Rectangle 64">
              <a:extLst>
                <a:ext uri="{FF2B5EF4-FFF2-40B4-BE49-F238E27FC236}">
                  <a16:creationId xmlns:a16="http://schemas.microsoft.com/office/drawing/2014/main" id="{45B09FF7-8FBE-4F42-8275-8E56C32C2D4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22694" y="5663006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3" name="Rectangle 66">
              <a:extLst>
                <a:ext uri="{FF2B5EF4-FFF2-40B4-BE49-F238E27FC236}">
                  <a16:creationId xmlns:a16="http://schemas.microsoft.com/office/drawing/2014/main" id="{FC78768D-9FA0-45A3-9686-473894D876D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041575" y="5663006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4" name="Rectangle 64">
              <a:extLst>
                <a:ext uri="{FF2B5EF4-FFF2-40B4-BE49-F238E27FC236}">
                  <a16:creationId xmlns:a16="http://schemas.microsoft.com/office/drawing/2014/main" id="{03C6263C-2F04-4160-BAB3-93F166039B4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2113298" y="5663007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5" name="Rectangle 66">
              <a:extLst>
                <a:ext uri="{FF2B5EF4-FFF2-40B4-BE49-F238E27FC236}">
                  <a16:creationId xmlns:a16="http://schemas.microsoft.com/office/drawing/2014/main" id="{7D54F6C2-0EC0-4D1C-A121-563C1B3ED7E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932179" y="5663007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6" name="Rectangle 59">
              <a:extLst>
                <a:ext uri="{FF2B5EF4-FFF2-40B4-BE49-F238E27FC236}">
                  <a16:creationId xmlns:a16="http://schemas.microsoft.com/office/drawing/2014/main" id="{E35A171E-850C-4714-A0A4-6CD18305965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861132" y="5664329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7" name="Rectangle 62">
              <a:extLst>
                <a:ext uri="{FF2B5EF4-FFF2-40B4-BE49-F238E27FC236}">
                  <a16:creationId xmlns:a16="http://schemas.microsoft.com/office/drawing/2014/main" id="{745EB765-69E1-4FB7-BEA0-AF2F04919BA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687396" y="5664329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8" name="Rectangle 2">
              <a:extLst>
                <a:ext uri="{FF2B5EF4-FFF2-40B4-BE49-F238E27FC236}">
                  <a16:creationId xmlns:a16="http://schemas.microsoft.com/office/drawing/2014/main" id="{83F43793-41FE-49A7-9F05-3D49899A459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2456536" y="5663006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9" name="Rectangle 59">
              <a:extLst>
                <a:ext uri="{FF2B5EF4-FFF2-40B4-BE49-F238E27FC236}">
                  <a16:creationId xmlns:a16="http://schemas.microsoft.com/office/drawing/2014/main" id="{B0A53DAF-BC4D-4849-800D-538D2220747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2275417" y="5663006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0" name="Rectangle 64">
              <a:extLst>
                <a:ext uri="{FF2B5EF4-FFF2-40B4-BE49-F238E27FC236}">
                  <a16:creationId xmlns:a16="http://schemas.microsoft.com/office/drawing/2014/main" id="{D1A1C417-39D0-4ED4-B74E-9F19F25DE33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2803783" y="5663007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1" name="Rectangle 66">
              <a:extLst>
                <a:ext uri="{FF2B5EF4-FFF2-40B4-BE49-F238E27FC236}">
                  <a16:creationId xmlns:a16="http://schemas.microsoft.com/office/drawing/2014/main" id="{8826C125-5D9A-4D06-A2C9-389A7370051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2622663" y="5663007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2" name="Rectangle 2">
              <a:extLst>
                <a:ext uri="{FF2B5EF4-FFF2-40B4-BE49-F238E27FC236}">
                  <a16:creationId xmlns:a16="http://schemas.microsoft.com/office/drawing/2014/main" id="{F5596270-3998-4D23-86B6-85A6B62BF5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762372" y="5810412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3" name="Rectangle 59">
              <a:extLst>
                <a:ext uri="{FF2B5EF4-FFF2-40B4-BE49-F238E27FC236}">
                  <a16:creationId xmlns:a16="http://schemas.microsoft.com/office/drawing/2014/main" id="{021CC68A-939D-4235-B3EA-88498DC233A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581254" y="5810412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4" name="Rectangle 62">
              <a:extLst>
                <a:ext uri="{FF2B5EF4-FFF2-40B4-BE49-F238E27FC236}">
                  <a16:creationId xmlns:a16="http://schemas.microsoft.com/office/drawing/2014/main" id="{394C50BF-C63F-475F-9198-B637A832909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400134" y="5810412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5" name="Rectangle 64">
              <a:extLst>
                <a:ext uri="{FF2B5EF4-FFF2-40B4-BE49-F238E27FC236}">
                  <a16:creationId xmlns:a16="http://schemas.microsoft.com/office/drawing/2014/main" id="{F74B5CFE-DE1E-470F-82D6-6BCDE5C4DAF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19016" y="5810412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6" name="Rectangle 66">
              <a:extLst>
                <a:ext uri="{FF2B5EF4-FFF2-40B4-BE49-F238E27FC236}">
                  <a16:creationId xmlns:a16="http://schemas.microsoft.com/office/drawing/2014/main" id="{5DDA4EA2-B7AB-46E9-9246-FC23E722B14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037896" y="5810412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7" name="Rectangle 64">
              <a:extLst>
                <a:ext uri="{FF2B5EF4-FFF2-40B4-BE49-F238E27FC236}">
                  <a16:creationId xmlns:a16="http://schemas.microsoft.com/office/drawing/2014/main" id="{A2DE2AF5-13E8-4174-9EC4-724DEB88DC5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2109620" y="5810413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8" name="Rectangle 66">
              <a:extLst>
                <a:ext uri="{FF2B5EF4-FFF2-40B4-BE49-F238E27FC236}">
                  <a16:creationId xmlns:a16="http://schemas.microsoft.com/office/drawing/2014/main" id="{360555BC-5949-427F-B107-D944CA221B4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928500" y="5810413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9" name="Rectangle 59">
              <a:extLst>
                <a:ext uri="{FF2B5EF4-FFF2-40B4-BE49-F238E27FC236}">
                  <a16:creationId xmlns:a16="http://schemas.microsoft.com/office/drawing/2014/main" id="{F6C67CEF-7906-4D52-B541-B06109BE870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861132" y="5811735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0" name="Rectangle 62">
              <a:extLst>
                <a:ext uri="{FF2B5EF4-FFF2-40B4-BE49-F238E27FC236}">
                  <a16:creationId xmlns:a16="http://schemas.microsoft.com/office/drawing/2014/main" id="{13551754-DE8E-4F60-B17A-3592B8E797F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687396" y="5811735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1" name="Rectangle 2">
              <a:extLst>
                <a:ext uri="{FF2B5EF4-FFF2-40B4-BE49-F238E27FC236}">
                  <a16:creationId xmlns:a16="http://schemas.microsoft.com/office/drawing/2014/main" id="{D7B0D877-545F-4CA5-BB7B-A21E413CD50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2452857" y="5810412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2" name="Rectangle 59">
              <a:extLst>
                <a:ext uri="{FF2B5EF4-FFF2-40B4-BE49-F238E27FC236}">
                  <a16:creationId xmlns:a16="http://schemas.microsoft.com/office/drawing/2014/main" id="{D25743C3-6C94-4F58-83A5-5F610DA5D39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2271738" y="5810412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3" name="Rectangle 64">
              <a:extLst>
                <a:ext uri="{FF2B5EF4-FFF2-40B4-BE49-F238E27FC236}">
                  <a16:creationId xmlns:a16="http://schemas.microsoft.com/office/drawing/2014/main" id="{3CD412E9-0E9C-460C-9FC6-C765F5BCC34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2800104" y="5810413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4" name="Rectangle 66">
              <a:extLst>
                <a:ext uri="{FF2B5EF4-FFF2-40B4-BE49-F238E27FC236}">
                  <a16:creationId xmlns:a16="http://schemas.microsoft.com/office/drawing/2014/main" id="{B26AB043-5417-4498-90CE-3A7C36B09EE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2618985" y="5810413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88" name="Title 1">
            <a:extLst>
              <a:ext uri="{FF2B5EF4-FFF2-40B4-BE49-F238E27FC236}">
                <a16:creationId xmlns:a16="http://schemas.microsoft.com/office/drawing/2014/main" id="{C50D168F-BA59-4A8F-A3F1-2AB5040FB3FE}"/>
              </a:ext>
            </a:extLst>
          </p:cNvPr>
          <p:cNvSpPr txBox="1">
            <a:spLocks/>
          </p:cNvSpPr>
          <p:nvPr/>
        </p:nvSpPr>
        <p:spPr>
          <a:xfrm>
            <a:off x="1431051" y="1923851"/>
            <a:ext cx="9123263" cy="2489608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ru-RU" sz="32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32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32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13-Д</a:t>
            </a:r>
            <a:r>
              <a:rPr lang="kk-KZ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ӘРІС</a:t>
            </a:r>
            <a:endParaRPr lang="ru-KZ" sz="32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kk-KZ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" panose="020B0502040204020203" pitchFamily="34" charset="0"/>
                <a:cs typeface="Arial" panose="020B0604020202020204" pitchFamily="34" charset="0"/>
              </a:rPr>
              <a:t>Виртуалды физикалық эксперименттер</a:t>
            </a:r>
          </a:p>
        </p:txBody>
      </p:sp>
      <p:sp>
        <p:nvSpPr>
          <p:cNvPr id="89" name="Заголовок 1">
            <a:extLst>
              <a:ext uri="{FF2B5EF4-FFF2-40B4-BE49-F238E27FC236}">
                <a16:creationId xmlns:a16="http://schemas.microsoft.com/office/drawing/2014/main" id="{D4FCA33A-9AB4-4BAA-800D-BE7BCBF45CA7}"/>
              </a:ext>
            </a:extLst>
          </p:cNvPr>
          <p:cNvSpPr txBox="1">
            <a:spLocks/>
          </p:cNvSpPr>
          <p:nvPr/>
        </p:nvSpPr>
        <p:spPr>
          <a:xfrm>
            <a:off x="1280321" y="13914"/>
            <a:ext cx="9719853" cy="588324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Л.Н. ГУМИЛЕВ АТЫНДАҒЫ ЕУРАЗИЯ ҰЛТТЫҚ УНИВЕРСИТЕТІ</a:t>
            </a:r>
            <a:endParaRPr lang="ru-RU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0628387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F9891A3-2852-CE29-B38C-21AE636E3EF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>
            <a:extLst>
              <a:ext uri="{FF2B5EF4-FFF2-40B4-BE49-F238E27FC236}">
                <a16:creationId xmlns:a16="http://schemas.microsoft.com/office/drawing/2014/main" id="{263EE39F-9853-26C1-941B-5D43088D3E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92462" y="1838294"/>
            <a:ext cx="8881153" cy="2331720"/>
          </a:xfrm>
        </p:spPr>
        <p:txBody>
          <a:bodyPr>
            <a:normAutofit/>
          </a:bodyPr>
          <a:lstStyle/>
          <a:p>
            <a:r>
              <a:rPr lang="kk-KZ" sz="6600" b="1" dirty="0">
                <a:solidFill>
                  <a:srgbClr val="C00000"/>
                </a:solidFill>
                <a:latin typeface="Bahnschrift SemiCondensed" panose="020B0502040204020203" pitchFamily="34" charset="0"/>
              </a:rPr>
              <a:t>Назарларыңызға рахмет!</a:t>
            </a:r>
            <a:endParaRPr lang="ru-RU" sz="6600" b="1" dirty="0">
              <a:solidFill>
                <a:srgbClr val="C00000"/>
              </a:solidFill>
              <a:latin typeface="Bahnschrift SemiCondensed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2483136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76EFD3D9-44F0-4267-BCC1-1613E79D827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Freeform 6">
            <a:extLst>
              <a:ext uri="{FF2B5EF4-FFF2-40B4-BE49-F238E27FC236}">
                <a16:creationId xmlns:a16="http://schemas.microsoft.com/office/drawing/2014/main" id="{A779A851-95D6-41AF-937A-B0E4B7F6FA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4142164" y="900814"/>
            <a:ext cx="759618" cy="5710965"/>
          </a:xfrm>
          <a:custGeom>
            <a:avLst/>
            <a:gdLst>
              <a:gd name="T0" fmla="*/ 414 w 414"/>
              <a:gd name="T1" fmla="*/ 2447 h 2447"/>
              <a:gd name="T2" fmla="*/ 0 w 414"/>
              <a:gd name="T3" fmla="*/ 2247 h 2447"/>
              <a:gd name="T4" fmla="*/ 0 w 414"/>
              <a:gd name="T5" fmla="*/ 0 h 2447"/>
              <a:gd name="T6" fmla="*/ 414 w 414"/>
              <a:gd name="T7" fmla="*/ 200 h 2447"/>
              <a:gd name="T8" fmla="*/ 414 w 414"/>
              <a:gd name="T9" fmla="*/ 2447 h 244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14" h="2447">
                <a:moveTo>
                  <a:pt x="414" y="2447"/>
                </a:moveTo>
                <a:lnTo>
                  <a:pt x="0" y="2247"/>
                </a:lnTo>
                <a:lnTo>
                  <a:pt x="0" y="0"/>
                </a:lnTo>
                <a:lnTo>
                  <a:pt x="414" y="200"/>
                </a:lnTo>
                <a:lnTo>
                  <a:pt x="414" y="2447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12" name="Freeform 7">
            <a:extLst>
              <a:ext uri="{FF2B5EF4-FFF2-40B4-BE49-F238E27FC236}">
                <a16:creationId xmlns:a16="http://schemas.microsoft.com/office/drawing/2014/main" id="{953FB2E7-B6CB-429C-81EB-D9516D6D5C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4144437" y="633165"/>
            <a:ext cx="482654" cy="5521414"/>
          </a:xfrm>
          <a:custGeom>
            <a:avLst/>
            <a:gdLst>
              <a:gd name="T0" fmla="*/ 209 w 209"/>
              <a:gd name="T1" fmla="*/ 2246 h 2358"/>
              <a:gd name="T2" fmla="*/ 0 w 209"/>
              <a:gd name="T3" fmla="*/ 2358 h 2358"/>
              <a:gd name="T4" fmla="*/ 0 w 209"/>
              <a:gd name="T5" fmla="*/ 111 h 2358"/>
              <a:gd name="T6" fmla="*/ 209 w 209"/>
              <a:gd name="T7" fmla="*/ 0 h 2358"/>
              <a:gd name="T8" fmla="*/ 209 w 209"/>
              <a:gd name="T9" fmla="*/ 2246 h 235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09" h="2358">
                <a:moveTo>
                  <a:pt x="209" y="2246"/>
                </a:moveTo>
                <a:lnTo>
                  <a:pt x="0" y="2358"/>
                </a:lnTo>
                <a:lnTo>
                  <a:pt x="0" y="111"/>
                </a:lnTo>
                <a:lnTo>
                  <a:pt x="209" y="0"/>
                </a:lnTo>
                <a:lnTo>
                  <a:pt x="209" y="2246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2EC40DB1-B719-4A13-9A4D-0966B4B2786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34621" y="636723"/>
            <a:ext cx="4000062" cy="5257799"/>
          </a:xfrm>
          <a:custGeom>
            <a:avLst/>
            <a:gdLst>
              <a:gd name="connsiteX0" fmla="*/ 0 w 4634682"/>
              <a:gd name="connsiteY0" fmla="*/ 0 h 5257799"/>
              <a:gd name="connsiteX1" fmla="*/ 4634682 w 4634682"/>
              <a:gd name="connsiteY1" fmla="*/ 0 h 5257799"/>
              <a:gd name="connsiteX2" fmla="*/ 4634682 w 4634682"/>
              <a:gd name="connsiteY2" fmla="*/ 5257799 h 5257799"/>
              <a:gd name="connsiteX3" fmla="*/ 0 w 4634682"/>
              <a:gd name="connsiteY3" fmla="*/ 5257799 h 52577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634682" h="5257799">
                <a:moveTo>
                  <a:pt x="0" y="0"/>
                </a:moveTo>
                <a:lnTo>
                  <a:pt x="4634682" y="0"/>
                </a:lnTo>
                <a:lnTo>
                  <a:pt x="4634682" y="5257799"/>
                </a:lnTo>
                <a:lnTo>
                  <a:pt x="0" y="5257799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6" name="Rectangle 8">
            <a:extLst>
              <a:ext uri="{FF2B5EF4-FFF2-40B4-BE49-F238E27FC236}">
                <a16:creationId xmlns:a16="http://schemas.microsoft.com/office/drawing/2014/main" id="{82211336-CFF3-412D-868A-6679C1004C4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4901782" y="1352302"/>
            <a:ext cx="6655597" cy="525164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087130" y="2411274"/>
            <a:ext cx="6179387" cy="3049168"/>
          </a:xfrm>
        </p:spPr>
        <p:txBody>
          <a:bodyPr anchor="ctr">
            <a:normAutofit/>
          </a:bodyPr>
          <a:lstStyle/>
          <a:p>
            <a:pPr marL="514350" indent="-514350">
              <a:spcBef>
                <a:spcPts val="0"/>
              </a:spcBef>
              <a:buFont typeface="+mj-lt"/>
              <a:buAutoNum type="arabicPeriod"/>
            </a:pPr>
            <a:r>
              <a:rPr lang="kk-KZ" sz="2000" b="1" dirty="0">
                <a:solidFill>
                  <a:srgbClr val="FE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Виртуалды физикалық эксперименттер анықтамасы мен маңызы</a:t>
            </a:r>
          </a:p>
          <a:p>
            <a:pPr marL="514350" indent="-514350">
              <a:spcBef>
                <a:spcPts val="0"/>
              </a:spcBef>
              <a:buFont typeface="+mj-lt"/>
              <a:buAutoNum type="arabicPeriod"/>
            </a:pPr>
            <a:r>
              <a:rPr lang="kk-KZ" sz="2000" b="1" dirty="0">
                <a:solidFill>
                  <a:srgbClr val="FE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Виртуалды физикалық эксперименттердің түрлері</a:t>
            </a:r>
          </a:p>
          <a:p>
            <a:pPr marL="514350" indent="-514350">
              <a:spcBef>
                <a:spcPts val="0"/>
              </a:spcBef>
              <a:buFont typeface="+mj-lt"/>
              <a:buAutoNum type="arabicPeriod"/>
            </a:pPr>
            <a:r>
              <a:rPr lang="kk-KZ" sz="2000" b="1" dirty="0">
                <a:solidFill>
                  <a:srgbClr val="FE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Виртуалды эксперименттердің артықшылықтары мен тиімділігі</a:t>
            </a:r>
          </a:p>
          <a:p>
            <a:pPr marL="514350" indent="-514350">
              <a:spcBef>
                <a:spcPts val="0"/>
              </a:spcBef>
              <a:buFont typeface="+mj-lt"/>
              <a:buAutoNum type="arabicPeriod"/>
            </a:pPr>
            <a:r>
              <a:rPr lang="kk-KZ" sz="2000" b="1" dirty="0">
                <a:solidFill>
                  <a:srgbClr val="FE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Виртуалды физикалық эксперимент сайттары</a:t>
            </a:r>
          </a:p>
          <a:p>
            <a:pPr marL="514350" indent="-514350">
              <a:spcBef>
                <a:spcPts val="0"/>
              </a:spcBef>
              <a:buFont typeface="+mj-lt"/>
              <a:buAutoNum type="arabicPeriod"/>
            </a:pPr>
            <a:r>
              <a:rPr lang="kk-KZ" sz="2000" b="1" dirty="0">
                <a:solidFill>
                  <a:srgbClr val="FE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Виртуалды экспериментті жүргізу шарттары</a:t>
            </a:r>
          </a:p>
          <a:p>
            <a:pPr marL="514350" indent="-514350">
              <a:spcBef>
                <a:spcPts val="0"/>
              </a:spcBef>
              <a:buFont typeface="+mj-lt"/>
              <a:buAutoNum type="arabicPeriod"/>
            </a:pPr>
            <a:endParaRPr lang="ru-RU" sz="2000" b="1" dirty="0">
              <a:solidFill>
                <a:srgbClr val="FE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A7134B2-3F4C-4032-91C7-EE8B2626C099}"/>
              </a:ext>
            </a:extLst>
          </p:cNvPr>
          <p:cNvSpPr txBox="1"/>
          <p:nvPr/>
        </p:nvSpPr>
        <p:spPr>
          <a:xfrm>
            <a:off x="1020058" y="1060719"/>
            <a:ext cx="3696376" cy="1200329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marL="0" indent="0">
              <a:buNone/>
            </a:pPr>
            <a:r>
              <a:rPr lang="kk-KZ" sz="3600" b="1" dirty="0">
                <a:solidFill>
                  <a:srgbClr val="FE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ДӘРІС ЖОСПАРЫ</a:t>
            </a:r>
            <a:r>
              <a:rPr lang="ru-RU" sz="3600" b="1" dirty="0">
                <a:solidFill>
                  <a:srgbClr val="FE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</p:txBody>
      </p:sp>
    </p:spTree>
    <p:extLst>
      <p:ext uri="{BB962C8B-B14F-4D97-AF65-F5344CB8AC3E}">
        <p14:creationId xmlns:p14="http://schemas.microsoft.com/office/powerpoint/2010/main" val="118654878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EDEE982-3382-59A5-A357-2614A5ED2C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3DDE1F80-AE10-556F-5CFC-17F62DC318F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226DA23E-57C0-D47D-EF4B-D52CF732CB7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4526280"/>
            <a:ext cx="9975273" cy="23317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14616993-E332-B67F-53E5-7771FCB5FC9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2051" y="524740"/>
            <a:ext cx="11247895" cy="576518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0435EA76-ADA1-38EA-D652-35655C71C63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873418" y="44817"/>
            <a:ext cx="233303" cy="772404"/>
            <a:chOff x="11873418" y="44817"/>
            <a:chExt cx="233303" cy="772404"/>
          </a:xfrm>
        </p:grpSpPr>
        <p:sp>
          <p:nvSpPr>
            <p:cNvPr id="15" name="Rectangle 64">
              <a:extLst>
                <a:ext uri="{FF2B5EF4-FFF2-40B4-BE49-F238E27FC236}">
                  <a16:creationId xmlns:a16="http://schemas.microsoft.com/office/drawing/2014/main" id="{448B5C0B-6AA9-5999-387C-5AC431059EA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3605" y="461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6" name="Rectangle 66">
              <a:extLst>
                <a:ext uri="{FF2B5EF4-FFF2-40B4-BE49-F238E27FC236}">
                  <a16:creationId xmlns:a16="http://schemas.microsoft.com/office/drawing/2014/main" id="{D28C3D17-2066-E7A0-4ECA-D4686A44A97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115" y="4612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7" name="Rectangle 64">
              <a:extLst>
                <a:ext uri="{FF2B5EF4-FFF2-40B4-BE49-F238E27FC236}">
                  <a16:creationId xmlns:a16="http://schemas.microsoft.com/office/drawing/2014/main" id="{690A78E9-BCBF-682E-F7D2-EE5458E2B68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8" name="Rectangle 66">
              <a:extLst>
                <a:ext uri="{FF2B5EF4-FFF2-40B4-BE49-F238E27FC236}">
                  <a16:creationId xmlns:a16="http://schemas.microsoft.com/office/drawing/2014/main" id="{56EC09FC-C5FF-0AF0-EC00-18F09B0C902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9" name="Rectangle 64">
              <a:extLst>
                <a:ext uri="{FF2B5EF4-FFF2-40B4-BE49-F238E27FC236}">
                  <a16:creationId xmlns:a16="http://schemas.microsoft.com/office/drawing/2014/main" id="{A931593E-58B6-8198-BEE9-0D2C366A2E1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0" name="Rectangle 66">
              <a:extLst>
                <a:ext uri="{FF2B5EF4-FFF2-40B4-BE49-F238E27FC236}">
                  <a16:creationId xmlns:a16="http://schemas.microsoft.com/office/drawing/2014/main" id="{8E7E7E3C-A96F-820E-CF0C-4834C852B4B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1" name="Rectangle 64">
              <a:extLst>
                <a:ext uri="{FF2B5EF4-FFF2-40B4-BE49-F238E27FC236}">
                  <a16:creationId xmlns:a16="http://schemas.microsoft.com/office/drawing/2014/main" id="{AD40CA39-90A8-2320-711E-12557445D88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2" name="Rectangle 66">
              <a:extLst>
                <a:ext uri="{FF2B5EF4-FFF2-40B4-BE49-F238E27FC236}">
                  <a16:creationId xmlns:a16="http://schemas.microsoft.com/office/drawing/2014/main" id="{D4D87F98-EE39-2ADF-3760-BCD3451CC91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3" name="Rectangle 64">
              <a:extLst>
                <a:ext uri="{FF2B5EF4-FFF2-40B4-BE49-F238E27FC236}">
                  <a16:creationId xmlns:a16="http://schemas.microsoft.com/office/drawing/2014/main" id="{A637CA04-24CF-3DE5-532B-84AF499C468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4" name="Rectangle 66">
              <a:extLst>
                <a:ext uri="{FF2B5EF4-FFF2-40B4-BE49-F238E27FC236}">
                  <a16:creationId xmlns:a16="http://schemas.microsoft.com/office/drawing/2014/main" id="{805012DB-B390-B83E-BA44-F58C33CEE3B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5" name="Rectangle 64">
              <a:extLst>
                <a:ext uri="{FF2B5EF4-FFF2-40B4-BE49-F238E27FC236}">
                  <a16:creationId xmlns:a16="http://schemas.microsoft.com/office/drawing/2014/main" id="{888721A5-C854-01AB-DD15-A549B45A8A6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6" name="Rectangle 66">
              <a:extLst>
                <a:ext uri="{FF2B5EF4-FFF2-40B4-BE49-F238E27FC236}">
                  <a16:creationId xmlns:a16="http://schemas.microsoft.com/office/drawing/2014/main" id="{14A24ABC-31EE-03E7-D67C-9266787CD5D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D458E60C-2ADB-1802-43D6-D7581DF54DE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4864" y="3048506"/>
            <a:ext cx="630289" cy="765242"/>
            <a:chOff x="45711" y="3048506"/>
            <a:chExt cx="630289" cy="765242"/>
          </a:xfrm>
        </p:grpSpPr>
        <p:sp>
          <p:nvSpPr>
            <p:cNvPr id="29" name="Rectangle 2">
              <a:extLst>
                <a:ext uri="{FF2B5EF4-FFF2-40B4-BE49-F238E27FC236}">
                  <a16:creationId xmlns:a16="http://schemas.microsoft.com/office/drawing/2014/main" id="{EE8307AD-9E0B-51D2-5B3D-AEC7DDF6AD1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0" name="Rectangle 59">
              <a:extLst>
                <a:ext uri="{FF2B5EF4-FFF2-40B4-BE49-F238E27FC236}">
                  <a16:creationId xmlns:a16="http://schemas.microsoft.com/office/drawing/2014/main" id="{331691D6-1E87-6019-FC0C-452962235F4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1" name="Rectangle 62">
              <a:extLst>
                <a:ext uri="{FF2B5EF4-FFF2-40B4-BE49-F238E27FC236}">
                  <a16:creationId xmlns:a16="http://schemas.microsoft.com/office/drawing/2014/main" id="{031CEFDC-7246-EC1E-32FF-56899770EEE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2" name="Rectangle 64">
              <a:extLst>
                <a:ext uri="{FF2B5EF4-FFF2-40B4-BE49-F238E27FC236}">
                  <a16:creationId xmlns:a16="http://schemas.microsoft.com/office/drawing/2014/main" id="{C0242310-E128-8C67-69E6-C3185D6EDB2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3" name="Rectangle 66">
              <a:extLst>
                <a:ext uri="{FF2B5EF4-FFF2-40B4-BE49-F238E27FC236}">
                  <a16:creationId xmlns:a16="http://schemas.microsoft.com/office/drawing/2014/main" id="{BC36B3AE-A9D6-7BC5-DA39-32A80F47926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4" name="Rectangle 2">
              <a:extLst>
                <a:ext uri="{FF2B5EF4-FFF2-40B4-BE49-F238E27FC236}">
                  <a16:creationId xmlns:a16="http://schemas.microsoft.com/office/drawing/2014/main" id="{1704CAA7-5D65-4E1B-046D-6CB2D74A541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5" name="Rectangle 59">
              <a:extLst>
                <a:ext uri="{FF2B5EF4-FFF2-40B4-BE49-F238E27FC236}">
                  <a16:creationId xmlns:a16="http://schemas.microsoft.com/office/drawing/2014/main" id="{5C124EF8-F76F-9AA8-5C1D-EAF512537C8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6" name="Rectangle 62">
              <a:extLst>
                <a:ext uri="{FF2B5EF4-FFF2-40B4-BE49-F238E27FC236}">
                  <a16:creationId xmlns:a16="http://schemas.microsoft.com/office/drawing/2014/main" id="{48B0CF72-1712-435C-FC84-5887E6E50AE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7" name="Rectangle 64">
              <a:extLst>
                <a:ext uri="{FF2B5EF4-FFF2-40B4-BE49-F238E27FC236}">
                  <a16:creationId xmlns:a16="http://schemas.microsoft.com/office/drawing/2014/main" id="{41C35B96-AE55-0391-AA88-E1C39D945E0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8" name="Rectangle 66">
              <a:extLst>
                <a:ext uri="{FF2B5EF4-FFF2-40B4-BE49-F238E27FC236}">
                  <a16:creationId xmlns:a16="http://schemas.microsoft.com/office/drawing/2014/main" id="{8BBAA14F-FB91-3F7B-9790-734BCC8EF4E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9" name="Rectangle 2">
              <a:extLst>
                <a:ext uri="{FF2B5EF4-FFF2-40B4-BE49-F238E27FC236}">
                  <a16:creationId xmlns:a16="http://schemas.microsoft.com/office/drawing/2014/main" id="{2AA27F6B-EA2D-FE42-29B6-D300BB22188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0" name="Rectangle 59">
              <a:extLst>
                <a:ext uri="{FF2B5EF4-FFF2-40B4-BE49-F238E27FC236}">
                  <a16:creationId xmlns:a16="http://schemas.microsoft.com/office/drawing/2014/main" id="{A9D209C1-CBCF-DB3D-8F8C-FF69AAC8F79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1" name="Rectangle 62">
              <a:extLst>
                <a:ext uri="{FF2B5EF4-FFF2-40B4-BE49-F238E27FC236}">
                  <a16:creationId xmlns:a16="http://schemas.microsoft.com/office/drawing/2014/main" id="{5EA81274-1785-B065-AAF5-D037F8C2DAC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2" name="Rectangle 64">
              <a:extLst>
                <a:ext uri="{FF2B5EF4-FFF2-40B4-BE49-F238E27FC236}">
                  <a16:creationId xmlns:a16="http://schemas.microsoft.com/office/drawing/2014/main" id="{0A100642-2839-E5EB-979F-C48BBEAE562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3" name="Rectangle 66">
              <a:extLst>
                <a:ext uri="{FF2B5EF4-FFF2-40B4-BE49-F238E27FC236}">
                  <a16:creationId xmlns:a16="http://schemas.microsoft.com/office/drawing/2014/main" id="{0E733866-B0B2-931B-81E4-068D6BBEE5E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4" name="Rectangle 2">
              <a:extLst>
                <a:ext uri="{FF2B5EF4-FFF2-40B4-BE49-F238E27FC236}">
                  <a16:creationId xmlns:a16="http://schemas.microsoft.com/office/drawing/2014/main" id="{C945BC79-03EA-0D48-422F-4D8FE483C2E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5" name="Rectangle 59">
              <a:extLst>
                <a:ext uri="{FF2B5EF4-FFF2-40B4-BE49-F238E27FC236}">
                  <a16:creationId xmlns:a16="http://schemas.microsoft.com/office/drawing/2014/main" id="{018EE990-77F2-59D2-0BB0-46CCCA52840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6" name="Rectangle 62">
              <a:extLst>
                <a:ext uri="{FF2B5EF4-FFF2-40B4-BE49-F238E27FC236}">
                  <a16:creationId xmlns:a16="http://schemas.microsoft.com/office/drawing/2014/main" id="{8FF12AA2-C2FB-DF09-C341-56172930208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7" name="Rectangle 64">
              <a:extLst>
                <a:ext uri="{FF2B5EF4-FFF2-40B4-BE49-F238E27FC236}">
                  <a16:creationId xmlns:a16="http://schemas.microsoft.com/office/drawing/2014/main" id="{1006E5A3-63EB-D292-DDFC-A7D65CC0AD8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8" name="Rectangle 66">
              <a:extLst>
                <a:ext uri="{FF2B5EF4-FFF2-40B4-BE49-F238E27FC236}">
                  <a16:creationId xmlns:a16="http://schemas.microsoft.com/office/drawing/2014/main" id="{897DF500-5121-05F5-0E15-2C512327FCC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9" name="Rectangle 2">
              <a:extLst>
                <a:ext uri="{FF2B5EF4-FFF2-40B4-BE49-F238E27FC236}">
                  <a16:creationId xmlns:a16="http://schemas.microsoft.com/office/drawing/2014/main" id="{B8B621A7-CD11-C594-4048-55B1BAD072E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0" name="Rectangle 59">
              <a:extLst>
                <a:ext uri="{FF2B5EF4-FFF2-40B4-BE49-F238E27FC236}">
                  <a16:creationId xmlns:a16="http://schemas.microsoft.com/office/drawing/2014/main" id="{628A4284-1C5C-CDF1-3880-455FAC98F32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1" name="Rectangle 62">
              <a:extLst>
                <a:ext uri="{FF2B5EF4-FFF2-40B4-BE49-F238E27FC236}">
                  <a16:creationId xmlns:a16="http://schemas.microsoft.com/office/drawing/2014/main" id="{D972E26F-A3E3-61D7-D5A9-DDCAC242B2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2" name="Rectangle 64">
              <a:extLst>
                <a:ext uri="{FF2B5EF4-FFF2-40B4-BE49-F238E27FC236}">
                  <a16:creationId xmlns:a16="http://schemas.microsoft.com/office/drawing/2014/main" id="{E9096613-CF33-5548-15C8-B102504F3BC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3" name="Rectangle 66">
              <a:extLst>
                <a:ext uri="{FF2B5EF4-FFF2-40B4-BE49-F238E27FC236}">
                  <a16:creationId xmlns:a16="http://schemas.microsoft.com/office/drawing/2014/main" id="{ADCB4352-0DEF-FAE7-E25C-77B4B48A77B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2" name="Скругленный прямоугольник 4">
            <a:extLst>
              <a:ext uri="{FF2B5EF4-FFF2-40B4-BE49-F238E27FC236}">
                <a16:creationId xmlns:a16="http://schemas.microsoft.com/office/drawing/2014/main" id="{164966AF-096E-BD1A-C11F-BB75B68E6EFC}"/>
              </a:ext>
            </a:extLst>
          </p:cNvPr>
          <p:cNvSpPr/>
          <p:nvPr/>
        </p:nvSpPr>
        <p:spPr>
          <a:xfrm>
            <a:off x="1233996" y="248764"/>
            <a:ext cx="9438607" cy="717395"/>
          </a:xfrm>
          <a:prstGeom prst="round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Заголовок 1">
            <a:extLst>
              <a:ext uri="{FF2B5EF4-FFF2-40B4-BE49-F238E27FC236}">
                <a16:creationId xmlns:a16="http://schemas.microsoft.com/office/drawing/2014/main" id="{89DD7B57-C3BC-3A1E-CF70-FBA8F03D94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56222" y="102548"/>
            <a:ext cx="9211909" cy="994123"/>
          </a:xfrm>
        </p:spPr>
        <p:txBody>
          <a:bodyPr>
            <a:normAutofit/>
          </a:bodyPr>
          <a:lstStyle/>
          <a:p>
            <a:r>
              <a:rPr lang="kk-KZ" sz="2800" dirty="0">
                <a:solidFill>
                  <a:srgbClr val="C00000"/>
                </a:solidFill>
                <a:latin typeface="Bahnschrift Condensed" panose="020B0502040204020203" pitchFamily="34" charset="0"/>
              </a:rPr>
              <a:t>1</a:t>
            </a:r>
            <a:r>
              <a:rPr lang="ru-RU" sz="2800" dirty="0">
                <a:solidFill>
                  <a:srgbClr val="C00000"/>
                </a:solidFill>
                <a:latin typeface="Bahnschrift Condensed" panose="020B0502040204020203" pitchFamily="34" charset="0"/>
              </a:rPr>
              <a:t>.Виртуалды физикалық эксперименттер анықтамасы мен </a:t>
            </a:r>
            <a:r>
              <a:rPr lang="ru-RU" sz="2800" dirty="0" err="1">
                <a:solidFill>
                  <a:srgbClr val="C00000"/>
                </a:solidFill>
                <a:latin typeface="Bahnschrift Condensed" panose="020B0502040204020203" pitchFamily="34" charset="0"/>
              </a:rPr>
              <a:t>маңызы</a:t>
            </a:r>
            <a:endParaRPr lang="ru-RU" sz="28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ahnschrift SemiCondensed" panose="020B0502040204020203" pitchFamily="34" charset="0"/>
              <a:cs typeface="Angsana New" panose="02020603050405020304" pitchFamily="18" charset="-34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C66ABE4-6C50-52A6-C96B-4E37243CC5DB}"/>
              </a:ext>
            </a:extLst>
          </p:cNvPr>
          <p:cNvSpPr txBox="1"/>
          <p:nvPr/>
        </p:nvSpPr>
        <p:spPr>
          <a:xfrm>
            <a:off x="872977" y="1305369"/>
            <a:ext cx="5797660" cy="50167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kk-KZ" sz="2000" b="1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Виртуалды</a:t>
            </a:r>
            <a:r>
              <a:rPr lang="kk-KZ" sz="20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kk-KZ" sz="2000" b="1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физикалық</a:t>
            </a:r>
            <a:r>
              <a:rPr lang="kk-KZ" sz="20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kk-KZ" sz="2000" b="1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эксперименттер</a:t>
            </a:r>
            <a:r>
              <a:rPr lang="kk-KZ" sz="20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– бұл ғылыми-зерттеу жұмыстарында да, білім беру үдерісінде де салыстырмалы түрде жаңа бағыт, бұл есептеу техникасы құралдары арқылы </a:t>
            </a:r>
            <a:r>
              <a:rPr lang="kk-KZ" sz="200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физикалық</a:t>
            </a:r>
            <a:r>
              <a:rPr lang="kk-KZ" sz="20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модельдерді жүзеге асыруға байланысты. Физика ғылымының дамуы мен физиканы зерттеу әртүрлі </a:t>
            </a:r>
            <a:r>
              <a:rPr lang="kk-KZ" sz="200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физикалық</a:t>
            </a:r>
            <a:r>
              <a:rPr lang="kk-KZ" sz="20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жүйелердің модельдерін құрумен және зерттеумен тығыз байланысты.</a:t>
            </a:r>
          </a:p>
          <a:p>
            <a:pPr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kk-KZ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Бұл әдіс нақты зертханалық жұмыстарды толықтырумен қатар, шынайы өмірде жүзеге асыру қиын немесе қауіпті эксперименттерді жүргізуге мүмкіндік береді. Виртуалды эксперименттер визуализацияға, физикалық заңдылықтарды модельдеуге және тәжірибелерді қайталап өткізуге көмектеседі.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F7A9A12D-4DC6-4E49-B494-224E2A9D505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13241" y="3630302"/>
            <a:ext cx="4597553" cy="2586122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D4574E3D-F319-4080-BB1E-018CB655052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22394" y="1044179"/>
            <a:ext cx="4597552" cy="25861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076310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5CFB95D-8C09-DE24-39F9-8657558EA2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E39071C6-44FC-74E8-E08F-60D4618067A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6D26B29D-6A3B-5742-FCE4-7AEE447D81B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4526280"/>
            <a:ext cx="9975273" cy="23317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C702217F-A08A-BE07-2497-CE5F76501AF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2051" y="524740"/>
            <a:ext cx="11247895" cy="576518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145D36B2-44CA-041F-F0B7-C5DEAC6ED69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873418" y="44817"/>
            <a:ext cx="233303" cy="772404"/>
            <a:chOff x="11873418" y="44817"/>
            <a:chExt cx="233303" cy="772404"/>
          </a:xfrm>
        </p:grpSpPr>
        <p:sp>
          <p:nvSpPr>
            <p:cNvPr id="15" name="Rectangle 64">
              <a:extLst>
                <a:ext uri="{FF2B5EF4-FFF2-40B4-BE49-F238E27FC236}">
                  <a16:creationId xmlns:a16="http://schemas.microsoft.com/office/drawing/2014/main" id="{B45D4CF0-BCF8-A47F-DDCC-C63EE34C011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3605" y="461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6" name="Rectangle 66">
              <a:extLst>
                <a:ext uri="{FF2B5EF4-FFF2-40B4-BE49-F238E27FC236}">
                  <a16:creationId xmlns:a16="http://schemas.microsoft.com/office/drawing/2014/main" id="{2982BEE1-E9B0-8A08-425F-964F8571876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115" y="4612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7" name="Rectangle 64">
              <a:extLst>
                <a:ext uri="{FF2B5EF4-FFF2-40B4-BE49-F238E27FC236}">
                  <a16:creationId xmlns:a16="http://schemas.microsoft.com/office/drawing/2014/main" id="{ADE3E8A1-1ADD-937A-90E7-C4C26FB495C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8" name="Rectangle 66">
              <a:extLst>
                <a:ext uri="{FF2B5EF4-FFF2-40B4-BE49-F238E27FC236}">
                  <a16:creationId xmlns:a16="http://schemas.microsoft.com/office/drawing/2014/main" id="{45B81036-B91D-083D-0276-D8A425429C3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9" name="Rectangle 64">
              <a:extLst>
                <a:ext uri="{FF2B5EF4-FFF2-40B4-BE49-F238E27FC236}">
                  <a16:creationId xmlns:a16="http://schemas.microsoft.com/office/drawing/2014/main" id="{E8BD86CA-D182-AC56-6F84-D6B6CEA0747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0" name="Rectangle 66">
              <a:extLst>
                <a:ext uri="{FF2B5EF4-FFF2-40B4-BE49-F238E27FC236}">
                  <a16:creationId xmlns:a16="http://schemas.microsoft.com/office/drawing/2014/main" id="{E22C35BE-04A1-13CA-F5D0-2D6247B5993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1" name="Rectangle 64">
              <a:extLst>
                <a:ext uri="{FF2B5EF4-FFF2-40B4-BE49-F238E27FC236}">
                  <a16:creationId xmlns:a16="http://schemas.microsoft.com/office/drawing/2014/main" id="{5E99B2EA-6137-B3A4-DD9D-E422A6B8677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2" name="Rectangle 66">
              <a:extLst>
                <a:ext uri="{FF2B5EF4-FFF2-40B4-BE49-F238E27FC236}">
                  <a16:creationId xmlns:a16="http://schemas.microsoft.com/office/drawing/2014/main" id="{4C02CFA4-7C0A-DB87-78C7-35A0DFE78EE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3" name="Rectangle 64">
              <a:extLst>
                <a:ext uri="{FF2B5EF4-FFF2-40B4-BE49-F238E27FC236}">
                  <a16:creationId xmlns:a16="http://schemas.microsoft.com/office/drawing/2014/main" id="{88FB3F99-77B5-DF80-1E91-6CAE50959E8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4" name="Rectangle 66">
              <a:extLst>
                <a:ext uri="{FF2B5EF4-FFF2-40B4-BE49-F238E27FC236}">
                  <a16:creationId xmlns:a16="http://schemas.microsoft.com/office/drawing/2014/main" id="{2CE93A75-1D6A-5601-D3A6-F2657D01530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5" name="Rectangle 64">
              <a:extLst>
                <a:ext uri="{FF2B5EF4-FFF2-40B4-BE49-F238E27FC236}">
                  <a16:creationId xmlns:a16="http://schemas.microsoft.com/office/drawing/2014/main" id="{99E7BD88-4B2B-72E0-60CF-ABE67C18189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6" name="Rectangle 66">
              <a:extLst>
                <a:ext uri="{FF2B5EF4-FFF2-40B4-BE49-F238E27FC236}">
                  <a16:creationId xmlns:a16="http://schemas.microsoft.com/office/drawing/2014/main" id="{0A3BFE44-3B82-F790-14F7-1D4DAE534A7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A76A261E-A213-4BC0-0D07-C667094A45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4864" y="3048506"/>
            <a:ext cx="630289" cy="765242"/>
            <a:chOff x="45711" y="3048506"/>
            <a:chExt cx="630289" cy="765242"/>
          </a:xfrm>
        </p:grpSpPr>
        <p:sp>
          <p:nvSpPr>
            <p:cNvPr id="29" name="Rectangle 2">
              <a:extLst>
                <a:ext uri="{FF2B5EF4-FFF2-40B4-BE49-F238E27FC236}">
                  <a16:creationId xmlns:a16="http://schemas.microsoft.com/office/drawing/2014/main" id="{5BE4CCB8-006F-5B6C-061B-E6FFB2DB8C4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0" name="Rectangle 59">
              <a:extLst>
                <a:ext uri="{FF2B5EF4-FFF2-40B4-BE49-F238E27FC236}">
                  <a16:creationId xmlns:a16="http://schemas.microsoft.com/office/drawing/2014/main" id="{23111588-E34A-82DE-3CED-B5CD4487CCF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1" name="Rectangle 62">
              <a:extLst>
                <a:ext uri="{FF2B5EF4-FFF2-40B4-BE49-F238E27FC236}">
                  <a16:creationId xmlns:a16="http://schemas.microsoft.com/office/drawing/2014/main" id="{E6BE7E12-219C-E041-DA40-864A1F0D7F6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2" name="Rectangle 64">
              <a:extLst>
                <a:ext uri="{FF2B5EF4-FFF2-40B4-BE49-F238E27FC236}">
                  <a16:creationId xmlns:a16="http://schemas.microsoft.com/office/drawing/2014/main" id="{F8958868-3911-8400-BC06-9A038CEA458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3" name="Rectangle 66">
              <a:extLst>
                <a:ext uri="{FF2B5EF4-FFF2-40B4-BE49-F238E27FC236}">
                  <a16:creationId xmlns:a16="http://schemas.microsoft.com/office/drawing/2014/main" id="{22FFC618-A344-C1EF-D117-428E04EFCC6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4" name="Rectangle 2">
              <a:extLst>
                <a:ext uri="{FF2B5EF4-FFF2-40B4-BE49-F238E27FC236}">
                  <a16:creationId xmlns:a16="http://schemas.microsoft.com/office/drawing/2014/main" id="{008F59FA-7C34-1EC2-12C9-D08474ED83E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5" name="Rectangle 59">
              <a:extLst>
                <a:ext uri="{FF2B5EF4-FFF2-40B4-BE49-F238E27FC236}">
                  <a16:creationId xmlns:a16="http://schemas.microsoft.com/office/drawing/2014/main" id="{1F831F62-6762-364C-3110-20B47A074CB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6" name="Rectangle 62">
              <a:extLst>
                <a:ext uri="{FF2B5EF4-FFF2-40B4-BE49-F238E27FC236}">
                  <a16:creationId xmlns:a16="http://schemas.microsoft.com/office/drawing/2014/main" id="{9FC084F3-148A-F673-E836-813010269ED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7" name="Rectangle 64">
              <a:extLst>
                <a:ext uri="{FF2B5EF4-FFF2-40B4-BE49-F238E27FC236}">
                  <a16:creationId xmlns:a16="http://schemas.microsoft.com/office/drawing/2014/main" id="{19CB56FB-8650-1B24-1133-4A600A13240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8" name="Rectangle 66">
              <a:extLst>
                <a:ext uri="{FF2B5EF4-FFF2-40B4-BE49-F238E27FC236}">
                  <a16:creationId xmlns:a16="http://schemas.microsoft.com/office/drawing/2014/main" id="{477A1773-04DD-8E92-8E40-22FD35B1229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9" name="Rectangle 2">
              <a:extLst>
                <a:ext uri="{FF2B5EF4-FFF2-40B4-BE49-F238E27FC236}">
                  <a16:creationId xmlns:a16="http://schemas.microsoft.com/office/drawing/2014/main" id="{F9349DD5-75DD-45E2-2E4F-96BBA996D65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0" name="Rectangle 59">
              <a:extLst>
                <a:ext uri="{FF2B5EF4-FFF2-40B4-BE49-F238E27FC236}">
                  <a16:creationId xmlns:a16="http://schemas.microsoft.com/office/drawing/2014/main" id="{DB05FF76-519C-1C6E-9F13-F5630F81540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1" name="Rectangle 62">
              <a:extLst>
                <a:ext uri="{FF2B5EF4-FFF2-40B4-BE49-F238E27FC236}">
                  <a16:creationId xmlns:a16="http://schemas.microsoft.com/office/drawing/2014/main" id="{81788426-569C-C69A-8045-637A177F47B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2" name="Rectangle 64">
              <a:extLst>
                <a:ext uri="{FF2B5EF4-FFF2-40B4-BE49-F238E27FC236}">
                  <a16:creationId xmlns:a16="http://schemas.microsoft.com/office/drawing/2014/main" id="{9D1F248E-979D-7E52-E32E-96633C81929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3" name="Rectangle 66">
              <a:extLst>
                <a:ext uri="{FF2B5EF4-FFF2-40B4-BE49-F238E27FC236}">
                  <a16:creationId xmlns:a16="http://schemas.microsoft.com/office/drawing/2014/main" id="{45526868-FEB2-212F-FBD4-C102EF64D03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4" name="Rectangle 2">
              <a:extLst>
                <a:ext uri="{FF2B5EF4-FFF2-40B4-BE49-F238E27FC236}">
                  <a16:creationId xmlns:a16="http://schemas.microsoft.com/office/drawing/2014/main" id="{9F00597E-F590-D39B-3E05-B44566553F0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5" name="Rectangle 59">
              <a:extLst>
                <a:ext uri="{FF2B5EF4-FFF2-40B4-BE49-F238E27FC236}">
                  <a16:creationId xmlns:a16="http://schemas.microsoft.com/office/drawing/2014/main" id="{1C1F8419-7F1B-9D6B-9D7E-89EF5B49124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6" name="Rectangle 62">
              <a:extLst>
                <a:ext uri="{FF2B5EF4-FFF2-40B4-BE49-F238E27FC236}">
                  <a16:creationId xmlns:a16="http://schemas.microsoft.com/office/drawing/2014/main" id="{FBDD76FF-706A-2663-41B9-F649138162A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7" name="Rectangle 64">
              <a:extLst>
                <a:ext uri="{FF2B5EF4-FFF2-40B4-BE49-F238E27FC236}">
                  <a16:creationId xmlns:a16="http://schemas.microsoft.com/office/drawing/2014/main" id="{30875EC1-A0E5-3D82-2A0A-005D2BC71FF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8" name="Rectangle 66">
              <a:extLst>
                <a:ext uri="{FF2B5EF4-FFF2-40B4-BE49-F238E27FC236}">
                  <a16:creationId xmlns:a16="http://schemas.microsoft.com/office/drawing/2014/main" id="{EA76ACE7-1776-78EF-7DF5-C3E3F2998F0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9" name="Rectangle 2">
              <a:extLst>
                <a:ext uri="{FF2B5EF4-FFF2-40B4-BE49-F238E27FC236}">
                  <a16:creationId xmlns:a16="http://schemas.microsoft.com/office/drawing/2014/main" id="{43350E49-1E78-DCB3-C395-50E9283E320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0" name="Rectangle 59">
              <a:extLst>
                <a:ext uri="{FF2B5EF4-FFF2-40B4-BE49-F238E27FC236}">
                  <a16:creationId xmlns:a16="http://schemas.microsoft.com/office/drawing/2014/main" id="{ABCB87F4-1A90-5318-B5DF-D330CB9ED36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1" name="Rectangle 62">
              <a:extLst>
                <a:ext uri="{FF2B5EF4-FFF2-40B4-BE49-F238E27FC236}">
                  <a16:creationId xmlns:a16="http://schemas.microsoft.com/office/drawing/2014/main" id="{C9BF6676-2BD6-02B9-E03A-A53E6C334DD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2" name="Rectangle 64">
              <a:extLst>
                <a:ext uri="{FF2B5EF4-FFF2-40B4-BE49-F238E27FC236}">
                  <a16:creationId xmlns:a16="http://schemas.microsoft.com/office/drawing/2014/main" id="{C96CB253-22AB-CA28-10AF-FD4AE60C8B2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3" name="Rectangle 66">
              <a:extLst>
                <a:ext uri="{FF2B5EF4-FFF2-40B4-BE49-F238E27FC236}">
                  <a16:creationId xmlns:a16="http://schemas.microsoft.com/office/drawing/2014/main" id="{637720D2-290D-3208-9BDF-D1DCF81AA93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2" name="Скругленный прямоугольник 4">
            <a:extLst>
              <a:ext uri="{FF2B5EF4-FFF2-40B4-BE49-F238E27FC236}">
                <a16:creationId xmlns:a16="http://schemas.microsoft.com/office/drawing/2014/main" id="{6EEDA70C-FC23-966F-0D9D-A86BA7BDAB11}"/>
              </a:ext>
            </a:extLst>
          </p:cNvPr>
          <p:cNvSpPr/>
          <p:nvPr/>
        </p:nvSpPr>
        <p:spPr>
          <a:xfrm>
            <a:off x="1328380" y="248765"/>
            <a:ext cx="9259635" cy="710023"/>
          </a:xfrm>
          <a:prstGeom prst="round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Заголовок 1">
            <a:extLst>
              <a:ext uri="{FF2B5EF4-FFF2-40B4-BE49-F238E27FC236}">
                <a16:creationId xmlns:a16="http://schemas.microsoft.com/office/drawing/2014/main" id="{8E7F5239-7AA0-7A52-86A9-A2955A15D5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26508" y="289241"/>
            <a:ext cx="9975272" cy="669547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2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1. ВАКУУМДЫҚ ТЕХНИКАСЫНЫҢ ДАМУ ТАРИХЫ</a:t>
            </a:r>
          </a:p>
        </p:txBody>
      </p:sp>
      <p:sp>
        <p:nvSpPr>
          <p:cNvPr id="54" name="Скругленный прямоугольник 4">
            <a:extLst>
              <a:ext uri="{FF2B5EF4-FFF2-40B4-BE49-F238E27FC236}">
                <a16:creationId xmlns:a16="http://schemas.microsoft.com/office/drawing/2014/main" id="{63647FF7-A2BC-4E58-AF37-5B0FCF773F98}"/>
              </a:ext>
            </a:extLst>
          </p:cNvPr>
          <p:cNvSpPr/>
          <p:nvPr/>
        </p:nvSpPr>
        <p:spPr>
          <a:xfrm>
            <a:off x="1290220" y="248765"/>
            <a:ext cx="10133300" cy="710023"/>
          </a:xfrm>
          <a:prstGeom prst="round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E64FEFF4-B1D0-4A53-A124-477B24611299}"/>
              </a:ext>
            </a:extLst>
          </p:cNvPr>
          <p:cNvSpPr txBox="1"/>
          <p:nvPr/>
        </p:nvSpPr>
        <p:spPr>
          <a:xfrm>
            <a:off x="1290220" y="275684"/>
            <a:ext cx="1031662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kk-KZ" sz="3200" b="1" dirty="0">
                <a:solidFill>
                  <a:srgbClr val="C00000"/>
                </a:solidFill>
                <a:latin typeface="Bahnschrift SemiCondensed" panose="020B0502040204020203" pitchFamily="34" charset="0"/>
                <a:cs typeface="Aldhabi" panose="020F0502020204030204" pitchFamily="2" charset="-78"/>
              </a:rPr>
              <a:t>2.Виртуалды физикалық эксперимент түрлері</a:t>
            </a:r>
          </a:p>
        </p:txBody>
      </p:sp>
      <p:graphicFrame>
        <p:nvGraphicFramePr>
          <p:cNvPr id="6" name="Схема 5">
            <a:extLst>
              <a:ext uri="{FF2B5EF4-FFF2-40B4-BE49-F238E27FC236}">
                <a16:creationId xmlns:a16="http://schemas.microsoft.com/office/drawing/2014/main" id="{EAC7BDC5-BB3B-CE8C-D751-8EE9E1AC010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346184751"/>
              </p:ext>
            </p:extLst>
          </p:nvPr>
        </p:nvGraphicFramePr>
        <p:xfrm>
          <a:off x="1814095" y="1328228"/>
          <a:ext cx="5901155" cy="405851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80211872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3A46187-C298-E78A-4AD7-8CCA14BF0FE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2E88F604-0C3A-4F5A-0AA4-F937034C65A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9C4285EA-5DE1-140B-DAE6-46976FC5CC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4526280"/>
            <a:ext cx="9975273" cy="23317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7ADAD815-90C9-F3AF-EA12-3524E21B09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2051" y="524740"/>
            <a:ext cx="11247895" cy="576518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6A58E470-D019-3D2D-BCDC-215AF3D5EE8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873418" y="44817"/>
            <a:ext cx="233303" cy="772404"/>
            <a:chOff x="11873418" y="44817"/>
            <a:chExt cx="233303" cy="772404"/>
          </a:xfrm>
        </p:grpSpPr>
        <p:sp>
          <p:nvSpPr>
            <p:cNvPr id="15" name="Rectangle 64">
              <a:extLst>
                <a:ext uri="{FF2B5EF4-FFF2-40B4-BE49-F238E27FC236}">
                  <a16:creationId xmlns:a16="http://schemas.microsoft.com/office/drawing/2014/main" id="{C234BE4A-8785-0AA5-C89D-EA29BA71D5F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3605" y="461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6" name="Rectangle 66">
              <a:extLst>
                <a:ext uri="{FF2B5EF4-FFF2-40B4-BE49-F238E27FC236}">
                  <a16:creationId xmlns:a16="http://schemas.microsoft.com/office/drawing/2014/main" id="{D0DE71A6-A108-73B6-6A32-90DBDA4C724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115" y="4612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7" name="Rectangle 64">
              <a:extLst>
                <a:ext uri="{FF2B5EF4-FFF2-40B4-BE49-F238E27FC236}">
                  <a16:creationId xmlns:a16="http://schemas.microsoft.com/office/drawing/2014/main" id="{7DFDF658-90D9-5639-1182-337C74D3EC2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8" name="Rectangle 66">
              <a:extLst>
                <a:ext uri="{FF2B5EF4-FFF2-40B4-BE49-F238E27FC236}">
                  <a16:creationId xmlns:a16="http://schemas.microsoft.com/office/drawing/2014/main" id="{A627B768-BAD5-83AC-6320-29D43A77D51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9" name="Rectangle 64">
              <a:extLst>
                <a:ext uri="{FF2B5EF4-FFF2-40B4-BE49-F238E27FC236}">
                  <a16:creationId xmlns:a16="http://schemas.microsoft.com/office/drawing/2014/main" id="{E0FE3DDC-101C-46E6-53E8-72A7B707721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0" name="Rectangle 66">
              <a:extLst>
                <a:ext uri="{FF2B5EF4-FFF2-40B4-BE49-F238E27FC236}">
                  <a16:creationId xmlns:a16="http://schemas.microsoft.com/office/drawing/2014/main" id="{47591BD1-BBEA-C6C7-CEDD-CC776E94F52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1" name="Rectangle 64">
              <a:extLst>
                <a:ext uri="{FF2B5EF4-FFF2-40B4-BE49-F238E27FC236}">
                  <a16:creationId xmlns:a16="http://schemas.microsoft.com/office/drawing/2014/main" id="{3476E98B-087F-600E-9196-55CE6CD7958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2" name="Rectangle 66">
              <a:extLst>
                <a:ext uri="{FF2B5EF4-FFF2-40B4-BE49-F238E27FC236}">
                  <a16:creationId xmlns:a16="http://schemas.microsoft.com/office/drawing/2014/main" id="{CC41CBC7-A95B-6B6E-F0B9-02371822B88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3" name="Rectangle 64">
              <a:extLst>
                <a:ext uri="{FF2B5EF4-FFF2-40B4-BE49-F238E27FC236}">
                  <a16:creationId xmlns:a16="http://schemas.microsoft.com/office/drawing/2014/main" id="{309F0154-BA4F-E2DD-1851-4731838B14A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4" name="Rectangle 66">
              <a:extLst>
                <a:ext uri="{FF2B5EF4-FFF2-40B4-BE49-F238E27FC236}">
                  <a16:creationId xmlns:a16="http://schemas.microsoft.com/office/drawing/2014/main" id="{38FBB581-1157-6F48-98D7-B8894B0167A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5" name="Rectangle 64">
              <a:extLst>
                <a:ext uri="{FF2B5EF4-FFF2-40B4-BE49-F238E27FC236}">
                  <a16:creationId xmlns:a16="http://schemas.microsoft.com/office/drawing/2014/main" id="{4B56DFEF-ACB4-7F82-A324-7BAE4598161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6" name="Rectangle 66">
              <a:extLst>
                <a:ext uri="{FF2B5EF4-FFF2-40B4-BE49-F238E27FC236}">
                  <a16:creationId xmlns:a16="http://schemas.microsoft.com/office/drawing/2014/main" id="{2191D0C7-CE28-E89D-1732-B7DEC4E69FA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A138972D-CD75-B5AE-7E55-453EE009B7D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4864" y="3048506"/>
            <a:ext cx="630289" cy="765242"/>
            <a:chOff x="45711" y="3048506"/>
            <a:chExt cx="630289" cy="765242"/>
          </a:xfrm>
        </p:grpSpPr>
        <p:sp>
          <p:nvSpPr>
            <p:cNvPr id="29" name="Rectangle 2">
              <a:extLst>
                <a:ext uri="{FF2B5EF4-FFF2-40B4-BE49-F238E27FC236}">
                  <a16:creationId xmlns:a16="http://schemas.microsoft.com/office/drawing/2014/main" id="{12540003-9245-1102-C034-88F759A8A58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0" name="Rectangle 59">
              <a:extLst>
                <a:ext uri="{FF2B5EF4-FFF2-40B4-BE49-F238E27FC236}">
                  <a16:creationId xmlns:a16="http://schemas.microsoft.com/office/drawing/2014/main" id="{25950B57-0136-3FE1-7668-21CBC88CFEB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1" name="Rectangle 62">
              <a:extLst>
                <a:ext uri="{FF2B5EF4-FFF2-40B4-BE49-F238E27FC236}">
                  <a16:creationId xmlns:a16="http://schemas.microsoft.com/office/drawing/2014/main" id="{B2E74406-678E-4627-2779-F792610A8D5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2" name="Rectangle 64">
              <a:extLst>
                <a:ext uri="{FF2B5EF4-FFF2-40B4-BE49-F238E27FC236}">
                  <a16:creationId xmlns:a16="http://schemas.microsoft.com/office/drawing/2014/main" id="{71C2A0F4-113D-2C96-ADB6-332FFD32F0F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3" name="Rectangle 66">
              <a:extLst>
                <a:ext uri="{FF2B5EF4-FFF2-40B4-BE49-F238E27FC236}">
                  <a16:creationId xmlns:a16="http://schemas.microsoft.com/office/drawing/2014/main" id="{66702088-9274-EEA4-AA43-0C5C9F2AA65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4" name="Rectangle 2">
              <a:extLst>
                <a:ext uri="{FF2B5EF4-FFF2-40B4-BE49-F238E27FC236}">
                  <a16:creationId xmlns:a16="http://schemas.microsoft.com/office/drawing/2014/main" id="{90F44E10-471F-144C-27EE-6FFA827BA4B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5" name="Rectangle 59">
              <a:extLst>
                <a:ext uri="{FF2B5EF4-FFF2-40B4-BE49-F238E27FC236}">
                  <a16:creationId xmlns:a16="http://schemas.microsoft.com/office/drawing/2014/main" id="{E6D71B6D-4410-8087-FC8F-340B9D19197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6" name="Rectangle 62">
              <a:extLst>
                <a:ext uri="{FF2B5EF4-FFF2-40B4-BE49-F238E27FC236}">
                  <a16:creationId xmlns:a16="http://schemas.microsoft.com/office/drawing/2014/main" id="{5810FC93-771F-AD9C-2A66-2CB9193C658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7" name="Rectangle 64">
              <a:extLst>
                <a:ext uri="{FF2B5EF4-FFF2-40B4-BE49-F238E27FC236}">
                  <a16:creationId xmlns:a16="http://schemas.microsoft.com/office/drawing/2014/main" id="{3FF9B804-672E-47E4-9DFC-D1A712B055C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8" name="Rectangle 66">
              <a:extLst>
                <a:ext uri="{FF2B5EF4-FFF2-40B4-BE49-F238E27FC236}">
                  <a16:creationId xmlns:a16="http://schemas.microsoft.com/office/drawing/2014/main" id="{BBA84C9C-8D5B-C9CF-2A06-0966993B3FF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9" name="Rectangle 2">
              <a:extLst>
                <a:ext uri="{FF2B5EF4-FFF2-40B4-BE49-F238E27FC236}">
                  <a16:creationId xmlns:a16="http://schemas.microsoft.com/office/drawing/2014/main" id="{2F5D3D16-1380-E8E7-3592-5660B2F4A58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0" name="Rectangle 59">
              <a:extLst>
                <a:ext uri="{FF2B5EF4-FFF2-40B4-BE49-F238E27FC236}">
                  <a16:creationId xmlns:a16="http://schemas.microsoft.com/office/drawing/2014/main" id="{0198BBF4-EAA8-ED81-9E11-F066D57813A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1" name="Rectangle 62">
              <a:extLst>
                <a:ext uri="{FF2B5EF4-FFF2-40B4-BE49-F238E27FC236}">
                  <a16:creationId xmlns:a16="http://schemas.microsoft.com/office/drawing/2014/main" id="{911432E9-D71A-1247-ADD4-98F2DECEEB3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2" name="Rectangle 64">
              <a:extLst>
                <a:ext uri="{FF2B5EF4-FFF2-40B4-BE49-F238E27FC236}">
                  <a16:creationId xmlns:a16="http://schemas.microsoft.com/office/drawing/2014/main" id="{3EFBF75A-F062-DA4E-94A6-4BB02695839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3" name="Rectangle 66">
              <a:extLst>
                <a:ext uri="{FF2B5EF4-FFF2-40B4-BE49-F238E27FC236}">
                  <a16:creationId xmlns:a16="http://schemas.microsoft.com/office/drawing/2014/main" id="{623530C0-3CF8-40CA-7926-1E5B10B252C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4" name="Rectangle 2">
              <a:extLst>
                <a:ext uri="{FF2B5EF4-FFF2-40B4-BE49-F238E27FC236}">
                  <a16:creationId xmlns:a16="http://schemas.microsoft.com/office/drawing/2014/main" id="{9D8DF327-9568-4252-0B23-03CCEAF3617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5" name="Rectangle 59">
              <a:extLst>
                <a:ext uri="{FF2B5EF4-FFF2-40B4-BE49-F238E27FC236}">
                  <a16:creationId xmlns:a16="http://schemas.microsoft.com/office/drawing/2014/main" id="{7815B1D5-40B7-2C41-FE37-D25651EF009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6" name="Rectangle 62">
              <a:extLst>
                <a:ext uri="{FF2B5EF4-FFF2-40B4-BE49-F238E27FC236}">
                  <a16:creationId xmlns:a16="http://schemas.microsoft.com/office/drawing/2014/main" id="{9ECF85E9-5522-EA61-2C0C-7D9607635FA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7" name="Rectangle 64">
              <a:extLst>
                <a:ext uri="{FF2B5EF4-FFF2-40B4-BE49-F238E27FC236}">
                  <a16:creationId xmlns:a16="http://schemas.microsoft.com/office/drawing/2014/main" id="{E7FD430F-316D-3ABB-39B3-1EB7198E814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8" name="Rectangle 66">
              <a:extLst>
                <a:ext uri="{FF2B5EF4-FFF2-40B4-BE49-F238E27FC236}">
                  <a16:creationId xmlns:a16="http://schemas.microsoft.com/office/drawing/2014/main" id="{8F8914D9-1783-BED2-9D1C-21DC1D40691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9" name="Rectangle 2">
              <a:extLst>
                <a:ext uri="{FF2B5EF4-FFF2-40B4-BE49-F238E27FC236}">
                  <a16:creationId xmlns:a16="http://schemas.microsoft.com/office/drawing/2014/main" id="{D296D303-790F-D861-1D63-49E6108DC2F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0" name="Rectangle 59">
              <a:extLst>
                <a:ext uri="{FF2B5EF4-FFF2-40B4-BE49-F238E27FC236}">
                  <a16:creationId xmlns:a16="http://schemas.microsoft.com/office/drawing/2014/main" id="{D67286FF-B773-45D2-2489-792CF9F8375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1" name="Rectangle 62">
              <a:extLst>
                <a:ext uri="{FF2B5EF4-FFF2-40B4-BE49-F238E27FC236}">
                  <a16:creationId xmlns:a16="http://schemas.microsoft.com/office/drawing/2014/main" id="{C42AB3C6-3877-A337-FB28-2ED03B5E804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2" name="Rectangle 64">
              <a:extLst>
                <a:ext uri="{FF2B5EF4-FFF2-40B4-BE49-F238E27FC236}">
                  <a16:creationId xmlns:a16="http://schemas.microsoft.com/office/drawing/2014/main" id="{AFA7B419-A051-B11A-6A8D-74305EE05B8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3" name="Rectangle 66">
              <a:extLst>
                <a:ext uri="{FF2B5EF4-FFF2-40B4-BE49-F238E27FC236}">
                  <a16:creationId xmlns:a16="http://schemas.microsoft.com/office/drawing/2014/main" id="{09E8ADA4-694D-1464-253B-6D5F539594C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60" name="Объект 2">
            <a:extLst>
              <a:ext uri="{FF2B5EF4-FFF2-40B4-BE49-F238E27FC236}">
                <a16:creationId xmlns:a16="http://schemas.microsoft.com/office/drawing/2014/main" id="{52247159-BDF0-493E-2762-F2215E0D65C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92494" y="1170955"/>
            <a:ext cx="6212227" cy="4380064"/>
          </a:xfrm>
        </p:spPr>
        <p:txBody>
          <a:bodyPr anchor="ctr">
            <a:normAutofit fontScale="92500" lnSpcReduction="20000"/>
          </a:bodyPr>
          <a:lstStyle/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kk-KZ" sz="2000" b="1" i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Қауіпсіздік: </a:t>
            </a:r>
            <a:r>
              <a:rPr lang="kk-KZ" sz="20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Виртуалды зертханада қауіпті материалдармен немесе жабдықтармен жұмыс істеу қауіпсіз. Студенттер қауіпті химиялық заттарды немесе жоғары кернеуді пайдаланбай-ақ тәжірибелерді өткізе алады.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kk-KZ" sz="2000" b="1" i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Қол жетімділік: </a:t>
            </a:r>
            <a:r>
              <a:rPr lang="kk-KZ" sz="20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Виртуалды эксперименттерді кез келген уақытта, кез келген жерде жүргізуге болады, тек компьютер мен интернет байланысы қажет.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kk-KZ" sz="2000" b="1" i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Қайтадан өткізу мүмкіндігі: </a:t>
            </a:r>
            <a:r>
              <a:rPr lang="kk-KZ" sz="20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Әрбір экспериментті қайта-қайта өткізуге болады, бұл қатені түзетуге немесе нәтижелерді жақсартуға мүмкіндік береді.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kk-KZ" sz="2000" b="1" i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Уақытты үнемдеу: </a:t>
            </a:r>
            <a:r>
              <a:rPr lang="kk-KZ" sz="20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Көптеген виртуалды эксперименттер жылдамдатылған түрде өткізіледі, яғни тәжірибелерді қысқа уақыт ішінде аяқтауға болады.</a:t>
            </a:r>
            <a:endParaRPr lang="kk-KZ" sz="1800" b="1" i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Скругленный прямоугольник 4">
            <a:extLst>
              <a:ext uri="{FF2B5EF4-FFF2-40B4-BE49-F238E27FC236}">
                <a16:creationId xmlns:a16="http://schemas.microsoft.com/office/drawing/2014/main" id="{824BAE6E-CCEC-BD23-0F64-1308F875DDA0}"/>
              </a:ext>
            </a:extLst>
          </p:cNvPr>
          <p:cNvSpPr/>
          <p:nvPr/>
        </p:nvSpPr>
        <p:spPr>
          <a:xfrm>
            <a:off x="1233996" y="248764"/>
            <a:ext cx="9438607" cy="717395"/>
          </a:xfrm>
          <a:prstGeom prst="round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Заголовок 1">
            <a:extLst>
              <a:ext uri="{FF2B5EF4-FFF2-40B4-BE49-F238E27FC236}">
                <a16:creationId xmlns:a16="http://schemas.microsoft.com/office/drawing/2014/main" id="{02321A8C-8DD7-9A45-71E4-D0316D3DA3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56222" y="102548"/>
            <a:ext cx="9211909" cy="994123"/>
          </a:xfrm>
        </p:spPr>
        <p:txBody>
          <a:bodyPr>
            <a:normAutofit/>
          </a:bodyPr>
          <a:lstStyle/>
          <a:p>
            <a:pPr>
              <a:spcBef>
                <a:spcPts val="0"/>
              </a:spcBef>
            </a:pPr>
            <a:r>
              <a:rPr lang="kk-KZ" sz="28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 SemiCondensed" panose="020B0502040204020203" pitchFamily="34" charset="0"/>
                <a:cs typeface="Aldhabi" panose="020F0502020204030204" pitchFamily="2" charset="-78"/>
              </a:rPr>
              <a:t>                   </a:t>
            </a:r>
            <a:r>
              <a:rPr lang="kk-KZ" sz="2800" dirty="0">
                <a:solidFill>
                  <a:srgbClr val="C00000"/>
                </a:solidFill>
                <a:latin typeface="Bahnschrift SemiCondensed" panose="020B0502040204020203" pitchFamily="34" charset="0"/>
                <a:cs typeface="Aldhabi" panose="020F0502020204030204" pitchFamily="2" charset="-78"/>
              </a:rPr>
              <a:t>3.Виртуалды экспериметтердің артықшылықтары</a:t>
            </a:r>
            <a:br>
              <a:rPr lang="kk-KZ" sz="28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 SemiCondensed" panose="020B0502040204020203" pitchFamily="34" charset="0"/>
                <a:cs typeface="Aldhabi" panose="020F0502020204030204" pitchFamily="2" charset="-78"/>
              </a:rPr>
            </a:br>
            <a:endParaRPr lang="kk-KZ" sz="2400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ahnschrift SemiCondensed" panose="020B0502040204020203" pitchFamily="34" charset="0"/>
              <a:cs typeface="Aldhabi" panose="020F0502020204030204" pitchFamily="2" charset="-78"/>
            </a:endParaRP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E08CA77D-B954-48E2-B48B-148ACE7C6C5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61121" y="1872919"/>
            <a:ext cx="4708279" cy="20642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999737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0786EB66-C867-4091-BE41-0977C31623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9AC298A-B9B9-4BAB-BCF5-45A44E5BA7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4526280"/>
            <a:ext cx="9975273" cy="23317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81BF8F48-5FE7-4A46-8BEB-AF2AE44CD2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2051" y="524740"/>
            <a:ext cx="11247895" cy="576518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117AB195-E690-4959-B435-3BC469C2CA4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873418" y="44817"/>
            <a:ext cx="233303" cy="772404"/>
            <a:chOff x="11873418" y="44817"/>
            <a:chExt cx="233303" cy="772404"/>
          </a:xfrm>
        </p:grpSpPr>
        <p:sp>
          <p:nvSpPr>
            <p:cNvPr id="15" name="Rectangle 64">
              <a:extLst>
                <a:ext uri="{FF2B5EF4-FFF2-40B4-BE49-F238E27FC236}">
                  <a16:creationId xmlns:a16="http://schemas.microsoft.com/office/drawing/2014/main" id="{BBBA5550-3A7F-41FE-AEC2-85F9CA801E3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3605" y="461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6" name="Rectangle 66">
              <a:extLst>
                <a:ext uri="{FF2B5EF4-FFF2-40B4-BE49-F238E27FC236}">
                  <a16:creationId xmlns:a16="http://schemas.microsoft.com/office/drawing/2014/main" id="{20C75782-E825-4F5C-B9E2-269CD9E69B9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115" y="4612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7" name="Rectangle 64">
              <a:extLst>
                <a:ext uri="{FF2B5EF4-FFF2-40B4-BE49-F238E27FC236}">
                  <a16:creationId xmlns:a16="http://schemas.microsoft.com/office/drawing/2014/main" id="{3F6D5B3A-F638-4015-BF3D-202A166FD4E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8" name="Rectangle 66">
              <a:extLst>
                <a:ext uri="{FF2B5EF4-FFF2-40B4-BE49-F238E27FC236}">
                  <a16:creationId xmlns:a16="http://schemas.microsoft.com/office/drawing/2014/main" id="{C8B81319-436D-4F21-ABCC-A5838F98926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9" name="Rectangle 64">
              <a:extLst>
                <a:ext uri="{FF2B5EF4-FFF2-40B4-BE49-F238E27FC236}">
                  <a16:creationId xmlns:a16="http://schemas.microsoft.com/office/drawing/2014/main" id="{6C0516BC-CF7B-4D50-8C67-0665D3FD9A4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0" name="Rectangle 66">
              <a:extLst>
                <a:ext uri="{FF2B5EF4-FFF2-40B4-BE49-F238E27FC236}">
                  <a16:creationId xmlns:a16="http://schemas.microsoft.com/office/drawing/2014/main" id="{C232F28B-582E-441D-A117-D9A1A40EBCC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1" name="Rectangle 64">
              <a:extLst>
                <a:ext uri="{FF2B5EF4-FFF2-40B4-BE49-F238E27FC236}">
                  <a16:creationId xmlns:a16="http://schemas.microsoft.com/office/drawing/2014/main" id="{5E43823E-66CA-4740-95AE-DB53C2751B6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2" name="Rectangle 66">
              <a:extLst>
                <a:ext uri="{FF2B5EF4-FFF2-40B4-BE49-F238E27FC236}">
                  <a16:creationId xmlns:a16="http://schemas.microsoft.com/office/drawing/2014/main" id="{06C1A5BC-53FF-465A-8394-81554FCDA01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3" name="Rectangle 64">
              <a:extLst>
                <a:ext uri="{FF2B5EF4-FFF2-40B4-BE49-F238E27FC236}">
                  <a16:creationId xmlns:a16="http://schemas.microsoft.com/office/drawing/2014/main" id="{86AAA0B5-FFC7-499B-9C1B-8DFFB4F2910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4" name="Rectangle 66">
              <a:extLst>
                <a:ext uri="{FF2B5EF4-FFF2-40B4-BE49-F238E27FC236}">
                  <a16:creationId xmlns:a16="http://schemas.microsoft.com/office/drawing/2014/main" id="{A1B55CB2-2108-462D-B109-4D76D34A824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5" name="Rectangle 64">
              <a:extLst>
                <a:ext uri="{FF2B5EF4-FFF2-40B4-BE49-F238E27FC236}">
                  <a16:creationId xmlns:a16="http://schemas.microsoft.com/office/drawing/2014/main" id="{9E620EE3-25FA-4C0B-9F5D-470FF51B9B1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6" name="Rectangle 66">
              <a:extLst>
                <a:ext uri="{FF2B5EF4-FFF2-40B4-BE49-F238E27FC236}">
                  <a16:creationId xmlns:a16="http://schemas.microsoft.com/office/drawing/2014/main" id="{52A5BDF8-AD17-44D3-B1C9-E165158D919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9D9672DB-F953-4898-9C52-03A164FADE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4864" y="3048506"/>
            <a:ext cx="630289" cy="765242"/>
            <a:chOff x="45711" y="3048506"/>
            <a:chExt cx="630289" cy="765242"/>
          </a:xfrm>
        </p:grpSpPr>
        <p:sp>
          <p:nvSpPr>
            <p:cNvPr id="29" name="Rectangle 2">
              <a:extLst>
                <a:ext uri="{FF2B5EF4-FFF2-40B4-BE49-F238E27FC236}">
                  <a16:creationId xmlns:a16="http://schemas.microsoft.com/office/drawing/2014/main" id="{BF03BEBE-5AB3-4234-9975-887E86FEDE1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0" name="Rectangle 59">
              <a:extLst>
                <a:ext uri="{FF2B5EF4-FFF2-40B4-BE49-F238E27FC236}">
                  <a16:creationId xmlns:a16="http://schemas.microsoft.com/office/drawing/2014/main" id="{77545F09-233F-4039-B88E-8B7EE733B6C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1" name="Rectangle 62">
              <a:extLst>
                <a:ext uri="{FF2B5EF4-FFF2-40B4-BE49-F238E27FC236}">
                  <a16:creationId xmlns:a16="http://schemas.microsoft.com/office/drawing/2014/main" id="{B89D6423-0884-41BE-BAB8-0F8A9851D54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2" name="Rectangle 64">
              <a:extLst>
                <a:ext uri="{FF2B5EF4-FFF2-40B4-BE49-F238E27FC236}">
                  <a16:creationId xmlns:a16="http://schemas.microsoft.com/office/drawing/2014/main" id="{2316554F-5550-4E94-BF70-9B1092E2A85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3" name="Rectangle 66">
              <a:extLst>
                <a:ext uri="{FF2B5EF4-FFF2-40B4-BE49-F238E27FC236}">
                  <a16:creationId xmlns:a16="http://schemas.microsoft.com/office/drawing/2014/main" id="{B3B986A6-E7CE-46D5-B7C2-E469056C52C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4" name="Rectangle 2">
              <a:extLst>
                <a:ext uri="{FF2B5EF4-FFF2-40B4-BE49-F238E27FC236}">
                  <a16:creationId xmlns:a16="http://schemas.microsoft.com/office/drawing/2014/main" id="{513E22E1-E1BD-471B-9959-02D382CDB4A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5" name="Rectangle 59">
              <a:extLst>
                <a:ext uri="{FF2B5EF4-FFF2-40B4-BE49-F238E27FC236}">
                  <a16:creationId xmlns:a16="http://schemas.microsoft.com/office/drawing/2014/main" id="{81396781-D57E-417F-9D99-C69663C283F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6" name="Rectangle 62">
              <a:extLst>
                <a:ext uri="{FF2B5EF4-FFF2-40B4-BE49-F238E27FC236}">
                  <a16:creationId xmlns:a16="http://schemas.microsoft.com/office/drawing/2014/main" id="{B3DCA897-9502-460C-B0A6-67548D09B71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7" name="Rectangle 64">
              <a:extLst>
                <a:ext uri="{FF2B5EF4-FFF2-40B4-BE49-F238E27FC236}">
                  <a16:creationId xmlns:a16="http://schemas.microsoft.com/office/drawing/2014/main" id="{009AF730-DCD4-4428-A9E9-D26FAD14202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8" name="Rectangle 66">
              <a:extLst>
                <a:ext uri="{FF2B5EF4-FFF2-40B4-BE49-F238E27FC236}">
                  <a16:creationId xmlns:a16="http://schemas.microsoft.com/office/drawing/2014/main" id="{72AF0F75-11D1-432A-969B-1F454307F52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9" name="Rectangle 2">
              <a:extLst>
                <a:ext uri="{FF2B5EF4-FFF2-40B4-BE49-F238E27FC236}">
                  <a16:creationId xmlns:a16="http://schemas.microsoft.com/office/drawing/2014/main" id="{23397648-9CC0-48EE-86FE-B819830EA2C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0" name="Rectangle 59">
              <a:extLst>
                <a:ext uri="{FF2B5EF4-FFF2-40B4-BE49-F238E27FC236}">
                  <a16:creationId xmlns:a16="http://schemas.microsoft.com/office/drawing/2014/main" id="{5C7C485C-93D0-46DC-AD54-B0AFDAEA7A1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1" name="Rectangle 62">
              <a:extLst>
                <a:ext uri="{FF2B5EF4-FFF2-40B4-BE49-F238E27FC236}">
                  <a16:creationId xmlns:a16="http://schemas.microsoft.com/office/drawing/2014/main" id="{BB2C71AA-96A2-4945-BE1C-17FEF965F79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2" name="Rectangle 64">
              <a:extLst>
                <a:ext uri="{FF2B5EF4-FFF2-40B4-BE49-F238E27FC236}">
                  <a16:creationId xmlns:a16="http://schemas.microsoft.com/office/drawing/2014/main" id="{1914A3E6-8F60-4CB5-8142-47B57D38C60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3" name="Rectangle 66">
              <a:extLst>
                <a:ext uri="{FF2B5EF4-FFF2-40B4-BE49-F238E27FC236}">
                  <a16:creationId xmlns:a16="http://schemas.microsoft.com/office/drawing/2014/main" id="{8E36D6EE-E260-44F2-8D0C-B86573A6803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4" name="Rectangle 2">
              <a:extLst>
                <a:ext uri="{FF2B5EF4-FFF2-40B4-BE49-F238E27FC236}">
                  <a16:creationId xmlns:a16="http://schemas.microsoft.com/office/drawing/2014/main" id="{A1EDD0E7-0ACC-4782-BB65-179218A536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5" name="Rectangle 59">
              <a:extLst>
                <a:ext uri="{FF2B5EF4-FFF2-40B4-BE49-F238E27FC236}">
                  <a16:creationId xmlns:a16="http://schemas.microsoft.com/office/drawing/2014/main" id="{61301D83-35ED-45D9-808A-4BDADF2B221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6" name="Rectangle 62">
              <a:extLst>
                <a:ext uri="{FF2B5EF4-FFF2-40B4-BE49-F238E27FC236}">
                  <a16:creationId xmlns:a16="http://schemas.microsoft.com/office/drawing/2014/main" id="{8ED1BB52-7859-46C1-997C-F679C92369F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7" name="Rectangle 64">
              <a:extLst>
                <a:ext uri="{FF2B5EF4-FFF2-40B4-BE49-F238E27FC236}">
                  <a16:creationId xmlns:a16="http://schemas.microsoft.com/office/drawing/2014/main" id="{7A5D5BB8-21AD-44D8-8793-CB4924B938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8" name="Rectangle 66">
              <a:extLst>
                <a:ext uri="{FF2B5EF4-FFF2-40B4-BE49-F238E27FC236}">
                  <a16:creationId xmlns:a16="http://schemas.microsoft.com/office/drawing/2014/main" id="{6B17B7F3-3D9C-4459-AF7F-6BCF136647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9" name="Rectangle 2">
              <a:extLst>
                <a:ext uri="{FF2B5EF4-FFF2-40B4-BE49-F238E27FC236}">
                  <a16:creationId xmlns:a16="http://schemas.microsoft.com/office/drawing/2014/main" id="{03AF9AAC-5EF8-43F6-A71F-CAACB54FF67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0" name="Rectangle 59">
              <a:extLst>
                <a:ext uri="{FF2B5EF4-FFF2-40B4-BE49-F238E27FC236}">
                  <a16:creationId xmlns:a16="http://schemas.microsoft.com/office/drawing/2014/main" id="{F0D2C464-1C0A-4D91-9AAA-C053C895FDF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1" name="Rectangle 62">
              <a:extLst>
                <a:ext uri="{FF2B5EF4-FFF2-40B4-BE49-F238E27FC236}">
                  <a16:creationId xmlns:a16="http://schemas.microsoft.com/office/drawing/2014/main" id="{4BEDADBB-1E6E-48F0-BBF3-EB9B978FB25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2" name="Rectangle 64">
              <a:extLst>
                <a:ext uri="{FF2B5EF4-FFF2-40B4-BE49-F238E27FC236}">
                  <a16:creationId xmlns:a16="http://schemas.microsoft.com/office/drawing/2014/main" id="{A768E058-61D9-41D6-AC45-94D984A89B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3" name="Rectangle 66">
              <a:extLst>
                <a:ext uri="{FF2B5EF4-FFF2-40B4-BE49-F238E27FC236}">
                  <a16:creationId xmlns:a16="http://schemas.microsoft.com/office/drawing/2014/main" id="{99718B8A-0078-45EC-9F2C-1B6E96E1B73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6" name="Скругленный прямоугольник 4">
            <a:extLst>
              <a:ext uri="{FF2B5EF4-FFF2-40B4-BE49-F238E27FC236}">
                <a16:creationId xmlns:a16="http://schemas.microsoft.com/office/drawing/2014/main" id="{78C71B44-3E97-47CD-0616-1F9CB90903F9}"/>
              </a:ext>
            </a:extLst>
          </p:cNvPr>
          <p:cNvSpPr/>
          <p:nvPr/>
        </p:nvSpPr>
        <p:spPr>
          <a:xfrm>
            <a:off x="1276302" y="276680"/>
            <a:ext cx="9294031" cy="629744"/>
          </a:xfrm>
          <a:prstGeom prst="round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Заголовок 1">
            <a:extLst>
              <a:ext uri="{FF2B5EF4-FFF2-40B4-BE49-F238E27FC236}">
                <a16:creationId xmlns:a16="http://schemas.microsoft.com/office/drawing/2014/main" id="{110DB87E-5E05-7F32-74E8-663B56197A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76302" y="220793"/>
            <a:ext cx="9211802" cy="784957"/>
          </a:xfrm>
        </p:spPr>
        <p:txBody>
          <a:bodyPr>
            <a:normAutofit/>
          </a:bodyPr>
          <a:lstStyle/>
          <a:p>
            <a:pPr algn="ctr"/>
            <a:r>
              <a:rPr lang="kk-KZ" sz="3200" dirty="0">
                <a:solidFill>
                  <a:srgbClr val="C00000"/>
                </a:solidFill>
                <a:latin typeface="Bahnschrift SemiCondensed" panose="020B0502040204020203" pitchFamily="34" charset="0"/>
              </a:rPr>
              <a:t>3.Виртуалды эксперименттік жұмыстардың тиімділігі</a:t>
            </a:r>
            <a:endParaRPr lang="ru-KZ" sz="3200" dirty="0">
              <a:solidFill>
                <a:srgbClr val="C00000"/>
              </a:solidFill>
              <a:latin typeface="Bahnschrift SemiCondensed" panose="020B0502040204020203" pitchFamily="34" charset="0"/>
            </a:endParaRPr>
          </a:p>
        </p:txBody>
      </p:sp>
      <p:graphicFrame>
        <p:nvGraphicFramePr>
          <p:cNvPr id="4" name="Схема 3">
            <a:extLst>
              <a:ext uri="{FF2B5EF4-FFF2-40B4-BE49-F238E27FC236}">
                <a16:creationId xmlns:a16="http://schemas.microsoft.com/office/drawing/2014/main" id="{5093F0C3-BED5-A4BE-F54A-F8A6119C39E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382998944"/>
              </p:ext>
            </p:extLst>
          </p:nvPr>
        </p:nvGraphicFramePr>
        <p:xfrm>
          <a:off x="3048000" y="1196752"/>
          <a:ext cx="6096000" cy="446449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9001185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0786EB66-C867-4091-BE41-0977C31623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9AC298A-B9B9-4BAB-BCF5-45A44E5BA7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4526280"/>
            <a:ext cx="9975273" cy="23317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81BF8F48-5FE7-4A46-8BEB-AF2AE44CD2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2051" y="524740"/>
            <a:ext cx="11247895" cy="576518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117AB195-E690-4959-B435-3BC469C2CA4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873418" y="44817"/>
            <a:ext cx="233303" cy="772404"/>
            <a:chOff x="11873418" y="44817"/>
            <a:chExt cx="233303" cy="772404"/>
          </a:xfrm>
        </p:grpSpPr>
        <p:sp>
          <p:nvSpPr>
            <p:cNvPr id="15" name="Rectangle 64">
              <a:extLst>
                <a:ext uri="{FF2B5EF4-FFF2-40B4-BE49-F238E27FC236}">
                  <a16:creationId xmlns:a16="http://schemas.microsoft.com/office/drawing/2014/main" id="{BBBA5550-3A7F-41FE-AEC2-85F9CA801E3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3605" y="461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6" name="Rectangle 66">
              <a:extLst>
                <a:ext uri="{FF2B5EF4-FFF2-40B4-BE49-F238E27FC236}">
                  <a16:creationId xmlns:a16="http://schemas.microsoft.com/office/drawing/2014/main" id="{20C75782-E825-4F5C-B9E2-269CD9E69B9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115" y="4612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7" name="Rectangle 64">
              <a:extLst>
                <a:ext uri="{FF2B5EF4-FFF2-40B4-BE49-F238E27FC236}">
                  <a16:creationId xmlns:a16="http://schemas.microsoft.com/office/drawing/2014/main" id="{3F6D5B3A-F638-4015-BF3D-202A166FD4E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8" name="Rectangle 66">
              <a:extLst>
                <a:ext uri="{FF2B5EF4-FFF2-40B4-BE49-F238E27FC236}">
                  <a16:creationId xmlns:a16="http://schemas.microsoft.com/office/drawing/2014/main" id="{C8B81319-436D-4F21-ABCC-A5838F98926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9" name="Rectangle 64">
              <a:extLst>
                <a:ext uri="{FF2B5EF4-FFF2-40B4-BE49-F238E27FC236}">
                  <a16:creationId xmlns:a16="http://schemas.microsoft.com/office/drawing/2014/main" id="{6C0516BC-CF7B-4D50-8C67-0665D3FD9A4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0" name="Rectangle 66">
              <a:extLst>
                <a:ext uri="{FF2B5EF4-FFF2-40B4-BE49-F238E27FC236}">
                  <a16:creationId xmlns:a16="http://schemas.microsoft.com/office/drawing/2014/main" id="{C232F28B-582E-441D-A117-D9A1A40EBCC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1" name="Rectangle 64">
              <a:extLst>
                <a:ext uri="{FF2B5EF4-FFF2-40B4-BE49-F238E27FC236}">
                  <a16:creationId xmlns:a16="http://schemas.microsoft.com/office/drawing/2014/main" id="{5E43823E-66CA-4740-95AE-DB53C2751B6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2" name="Rectangle 66">
              <a:extLst>
                <a:ext uri="{FF2B5EF4-FFF2-40B4-BE49-F238E27FC236}">
                  <a16:creationId xmlns:a16="http://schemas.microsoft.com/office/drawing/2014/main" id="{06C1A5BC-53FF-465A-8394-81554FCDA01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3" name="Rectangle 64">
              <a:extLst>
                <a:ext uri="{FF2B5EF4-FFF2-40B4-BE49-F238E27FC236}">
                  <a16:creationId xmlns:a16="http://schemas.microsoft.com/office/drawing/2014/main" id="{86AAA0B5-FFC7-499B-9C1B-8DFFB4F2910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4" name="Rectangle 66">
              <a:extLst>
                <a:ext uri="{FF2B5EF4-FFF2-40B4-BE49-F238E27FC236}">
                  <a16:creationId xmlns:a16="http://schemas.microsoft.com/office/drawing/2014/main" id="{A1B55CB2-2108-462D-B109-4D76D34A824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5" name="Rectangle 64">
              <a:extLst>
                <a:ext uri="{FF2B5EF4-FFF2-40B4-BE49-F238E27FC236}">
                  <a16:creationId xmlns:a16="http://schemas.microsoft.com/office/drawing/2014/main" id="{9E620EE3-25FA-4C0B-9F5D-470FF51B9B1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6" name="Rectangle 66">
              <a:extLst>
                <a:ext uri="{FF2B5EF4-FFF2-40B4-BE49-F238E27FC236}">
                  <a16:creationId xmlns:a16="http://schemas.microsoft.com/office/drawing/2014/main" id="{52A5BDF8-AD17-44D3-B1C9-E165158D919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9D9672DB-F953-4898-9C52-03A164FADE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4864" y="3048506"/>
            <a:ext cx="630289" cy="765242"/>
            <a:chOff x="45711" y="3048506"/>
            <a:chExt cx="630289" cy="765242"/>
          </a:xfrm>
        </p:grpSpPr>
        <p:sp>
          <p:nvSpPr>
            <p:cNvPr id="29" name="Rectangle 2">
              <a:extLst>
                <a:ext uri="{FF2B5EF4-FFF2-40B4-BE49-F238E27FC236}">
                  <a16:creationId xmlns:a16="http://schemas.microsoft.com/office/drawing/2014/main" id="{BF03BEBE-5AB3-4234-9975-887E86FEDE1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0" name="Rectangle 59">
              <a:extLst>
                <a:ext uri="{FF2B5EF4-FFF2-40B4-BE49-F238E27FC236}">
                  <a16:creationId xmlns:a16="http://schemas.microsoft.com/office/drawing/2014/main" id="{77545F09-233F-4039-B88E-8B7EE733B6C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1" name="Rectangle 62">
              <a:extLst>
                <a:ext uri="{FF2B5EF4-FFF2-40B4-BE49-F238E27FC236}">
                  <a16:creationId xmlns:a16="http://schemas.microsoft.com/office/drawing/2014/main" id="{B89D6423-0884-41BE-BAB8-0F8A9851D54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2" name="Rectangle 64">
              <a:extLst>
                <a:ext uri="{FF2B5EF4-FFF2-40B4-BE49-F238E27FC236}">
                  <a16:creationId xmlns:a16="http://schemas.microsoft.com/office/drawing/2014/main" id="{2316554F-5550-4E94-BF70-9B1092E2A85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3" name="Rectangle 66">
              <a:extLst>
                <a:ext uri="{FF2B5EF4-FFF2-40B4-BE49-F238E27FC236}">
                  <a16:creationId xmlns:a16="http://schemas.microsoft.com/office/drawing/2014/main" id="{B3B986A6-E7CE-46D5-B7C2-E469056C52C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4" name="Rectangle 2">
              <a:extLst>
                <a:ext uri="{FF2B5EF4-FFF2-40B4-BE49-F238E27FC236}">
                  <a16:creationId xmlns:a16="http://schemas.microsoft.com/office/drawing/2014/main" id="{513E22E1-E1BD-471B-9959-02D382CDB4A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5" name="Rectangle 59">
              <a:extLst>
                <a:ext uri="{FF2B5EF4-FFF2-40B4-BE49-F238E27FC236}">
                  <a16:creationId xmlns:a16="http://schemas.microsoft.com/office/drawing/2014/main" id="{81396781-D57E-417F-9D99-C69663C283F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6" name="Rectangle 62">
              <a:extLst>
                <a:ext uri="{FF2B5EF4-FFF2-40B4-BE49-F238E27FC236}">
                  <a16:creationId xmlns:a16="http://schemas.microsoft.com/office/drawing/2014/main" id="{B3DCA897-9502-460C-B0A6-67548D09B71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7" name="Rectangle 64">
              <a:extLst>
                <a:ext uri="{FF2B5EF4-FFF2-40B4-BE49-F238E27FC236}">
                  <a16:creationId xmlns:a16="http://schemas.microsoft.com/office/drawing/2014/main" id="{009AF730-DCD4-4428-A9E9-D26FAD14202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8" name="Rectangle 66">
              <a:extLst>
                <a:ext uri="{FF2B5EF4-FFF2-40B4-BE49-F238E27FC236}">
                  <a16:creationId xmlns:a16="http://schemas.microsoft.com/office/drawing/2014/main" id="{72AF0F75-11D1-432A-969B-1F454307F52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9" name="Rectangle 2">
              <a:extLst>
                <a:ext uri="{FF2B5EF4-FFF2-40B4-BE49-F238E27FC236}">
                  <a16:creationId xmlns:a16="http://schemas.microsoft.com/office/drawing/2014/main" id="{23397648-9CC0-48EE-86FE-B819830EA2C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0" name="Rectangle 59">
              <a:extLst>
                <a:ext uri="{FF2B5EF4-FFF2-40B4-BE49-F238E27FC236}">
                  <a16:creationId xmlns:a16="http://schemas.microsoft.com/office/drawing/2014/main" id="{5C7C485C-93D0-46DC-AD54-B0AFDAEA7A1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1" name="Rectangle 62">
              <a:extLst>
                <a:ext uri="{FF2B5EF4-FFF2-40B4-BE49-F238E27FC236}">
                  <a16:creationId xmlns:a16="http://schemas.microsoft.com/office/drawing/2014/main" id="{BB2C71AA-96A2-4945-BE1C-17FEF965F79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2" name="Rectangle 64">
              <a:extLst>
                <a:ext uri="{FF2B5EF4-FFF2-40B4-BE49-F238E27FC236}">
                  <a16:creationId xmlns:a16="http://schemas.microsoft.com/office/drawing/2014/main" id="{1914A3E6-8F60-4CB5-8142-47B57D38C60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3" name="Rectangle 66">
              <a:extLst>
                <a:ext uri="{FF2B5EF4-FFF2-40B4-BE49-F238E27FC236}">
                  <a16:creationId xmlns:a16="http://schemas.microsoft.com/office/drawing/2014/main" id="{8E36D6EE-E260-44F2-8D0C-B86573A6803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4" name="Rectangle 2">
              <a:extLst>
                <a:ext uri="{FF2B5EF4-FFF2-40B4-BE49-F238E27FC236}">
                  <a16:creationId xmlns:a16="http://schemas.microsoft.com/office/drawing/2014/main" id="{A1EDD0E7-0ACC-4782-BB65-179218A536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5" name="Rectangle 59">
              <a:extLst>
                <a:ext uri="{FF2B5EF4-FFF2-40B4-BE49-F238E27FC236}">
                  <a16:creationId xmlns:a16="http://schemas.microsoft.com/office/drawing/2014/main" id="{61301D83-35ED-45D9-808A-4BDADF2B221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6" name="Rectangle 62">
              <a:extLst>
                <a:ext uri="{FF2B5EF4-FFF2-40B4-BE49-F238E27FC236}">
                  <a16:creationId xmlns:a16="http://schemas.microsoft.com/office/drawing/2014/main" id="{8ED1BB52-7859-46C1-997C-F679C92369F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7" name="Rectangle 64">
              <a:extLst>
                <a:ext uri="{FF2B5EF4-FFF2-40B4-BE49-F238E27FC236}">
                  <a16:creationId xmlns:a16="http://schemas.microsoft.com/office/drawing/2014/main" id="{7A5D5BB8-21AD-44D8-8793-CB4924B938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8" name="Rectangle 66">
              <a:extLst>
                <a:ext uri="{FF2B5EF4-FFF2-40B4-BE49-F238E27FC236}">
                  <a16:creationId xmlns:a16="http://schemas.microsoft.com/office/drawing/2014/main" id="{6B17B7F3-3D9C-4459-AF7F-6BCF136647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9" name="Rectangle 2">
              <a:extLst>
                <a:ext uri="{FF2B5EF4-FFF2-40B4-BE49-F238E27FC236}">
                  <a16:creationId xmlns:a16="http://schemas.microsoft.com/office/drawing/2014/main" id="{03AF9AAC-5EF8-43F6-A71F-CAACB54FF67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0" name="Rectangle 59">
              <a:extLst>
                <a:ext uri="{FF2B5EF4-FFF2-40B4-BE49-F238E27FC236}">
                  <a16:creationId xmlns:a16="http://schemas.microsoft.com/office/drawing/2014/main" id="{F0D2C464-1C0A-4D91-9AAA-C053C895FDF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1" name="Rectangle 62">
              <a:extLst>
                <a:ext uri="{FF2B5EF4-FFF2-40B4-BE49-F238E27FC236}">
                  <a16:creationId xmlns:a16="http://schemas.microsoft.com/office/drawing/2014/main" id="{4BEDADBB-1E6E-48F0-BBF3-EB9B978FB25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2" name="Rectangle 64">
              <a:extLst>
                <a:ext uri="{FF2B5EF4-FFF2-40B4-BE49-F238E27FC236}">
                  <a16:creationId xmlns:a16="http://schemas.microsoft.com/office/drawing/2014/main" id="{A768E058-61D9-41D6-AC45-94D984A89B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3" name="Rectangle 66">
              <a:extLst>
                <a:ext uri="{FF2B5EF4-FFF2-40B4-BE49-F238E27FC236}">
                  <a16:creationId xmlns:a16="http://schemas.microsoft.com/office/drawing/2014/main" id="{99718B8A-0078-45EC-9F2C-1B6E96E1B73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6" name="Скругленный прямоугольник 4">
            <a:extLst>
              <a:ext uri="{FF2B5EF4-FFF2-40B4-BE49-F238E27FC236}">
                <a16:creationId xmlns:a16="http://schemas.microsoft.com/office/drawing/2014/main" id="{33ECE094-F468-9C0A-DD7A-E48C9DE06841}"/>
              </a:ext>
            </a:extLst>
          </p:cNvPr>
          <p:cNvSpPr/>
          <p:nvPr/>
        </p:nvSpPr>
        <p:spPr>
          <a:xfrm>
            <a:off x="1260630" y="219319"/>
            <a:ext cx="9197114" cy="739470"/>
          </a:xfrm>
          <a:prstGeom prst="round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Заголовок 1">
            <a:extLst>
              <a:ext uri="{FF2B5EF4-FFF2-40B4-BE49-F238E27FC236}">
                <a16:creationId xmlns:a16="http://schemas.microsoft.com/office/drawing/2014/main" id="{374B140C-867F-C9AF-434A-3C98BC034D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15116" y="217847"/>
            <a:ext cx="9439878" cy="669547"/>
          </a:xfrm>
        </p:spPr>
        <p:txBody>
          <a:bodyPr>
            <a:normAutofit/>
          </a:bodyPr>
          <a:lstStyle/>
          <a:p>
            <a:pPr>
              <a:spcBef>
                <a:spcPts val="0"/>
              </a:spcBef>
            </a:pPr>
            <a:r>
              <a:rPr lang="kk-KZ" sz="32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 SemiBold SemiConden" panose="020B0502040204020203" pitchFamily="34" charset="0"/>
                <a:cs typeface="Arial" panose="020B0604020202020204" pitchFamily="34" charset="0"/>
              </a:rPr>
              <a:t>4.Виртуалды физикалық эксперимент сайттары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40E8ACD2-F8F7-4576-A8BB-E4BF6724E6F1}"/>
              </a:ext>
            </a:extLst>
          </p:cNvPr>
          <p:cNvSpPr txBox="1"/>
          <p:nvPr/>
        </p:nvSpPr>
        <p:spPr>
          <a:xfrm>
            <a:off x="1260630" y="1266128"/>
            <a:ext cx="7587425" cy="4435445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kk-KZ" sz="1800" kern="100" dirty="0">
                <a:effectLst/>
                <a:latin typeface="Times New Roman" panose="02020603050405020304" pitchFamily="18" charset="0"/>
                <a:ea typeface="Aptos"/>
                <a:cs typeface="Times New Roman" panose="02020603050405020304" pitchFamily="18" charset="0"/>
              </a:rPr>
              <a:t>1.</a:t>
            </a:r>
            <a:r>
              <a:rPr lang="kk-KZ" sz="1800" kern="100" dirty="0">
                <a:effectLst/>
                <a:latin typeface="Aptos"/>
                <a:ea typeface="Aptos"/>
                <a:cs typeface="Times New Roman" panose="02020603050405020304" pitchFamily="18" charset="0"/>
              </a:rPr>
              <a:t> </a:t>
            </a:r>
            <a:r>
              <a:rPr lang="kk-KZ" sz="1800" u="sng" kern="100" dirty="0">
                <a:solidFill>
                  <a:srgbClr val="467886"/>
                </a:solidFill>
                <a:effectLst/>
                <a:latin typeface="Times New Roman" panose="02020603050405020304" pitchFamily="18" charset="0"/>
                <a:ea typeface="Aptos"/>
                <a:cs typeface="Times New Roman" panose="02020603050405020304" pitchFamily="18" charset="0"/>
                <a:hlinkClick r:id="rId2"/>
              </a:rPr>
              <a:t>http://class-fizika.ru/7-klass/vu07.html</a:t>
            </a:r>
            <a:endParaRPr lang="ru-RU" sz="1800" kern="100" dirty="0">
              <a:effectLst/>
              <a:latin typeface="Aptos"/>
              <a:ea typeface="Aptos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kk-KZ" sz="1800" kern="100" dirty="0">
                <a:effectLst/>
                <a:latin typeface="Times New Roman" panose="02020603050405020304" pitchFamily="18" charset="0"/>
                <a:ea typeface="Aptos"/>
                <a:cs typeface="Times New Roman" panose="02020603050405020304" pitchFamily="18" charset="0"/>
              </a:rPr>
              <a:t>2.</a:t>
            </a:r>
            <a:r>
              <a:rPr lang="kk-KZ" sz="1800" kern="100" dirty="0">
                <a:effectLst/>
                <a:latin typeface="Aptos"/>
                <a:ea typeface="Aptos"/>
                <a:cs typeface="Times New Roman" panose="02020603050405020304" pitchFamily="18" charset="0"/>
              </a:rPr>
              <a:t> </a:t>
            </a:r>
            <a:r>
              <a:rPr lang="kk-KZ" sz="1800" u="sng" kern="100" dirty="0">
                <a:solidFill>
                  <a:srgbClr val="467886"/>
                </a:solidFill>
                <a:effectLst/>
                <a:latin typeface="Times New Roman" panose="02020603050405020304" pitchFamily="18" charset="0"/>
                <a:ea typeface="Aptos"/>
                <a:cs typeface="Times New Roman" panose="02020603050405020304" pitchFamily="18" charset="0"/>
                <a:hlinkClick r:id="rId3"/>
              </a:rPr>
              <a:t>https://bilimland.kz/kk</a:t>
            </a:r>
            <a:endParaRPr lang="ru-RU" sz="1800" kern="100" dirty="0">
              <a:effectLst/>
              <a:latin typeface="Aptos"/>
              <a:ea typeface="Aptos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kk-KZ" sz="1800" kern="100" dirty="0">
                <a:effectLst/>
                <a:latin typeface="Times New Roman" panose="02020603050405020304" pitchFamily="18" charset="0"/>
                <a:ea typeface="Aptos"/>
                <a:cs typeface="Times New Roman" panose="02020603050405020304" pitchFamily="18" charset="0"/>
              </a:rPr>
              <a:t>3.</a:t>
            </a:r>
            <a:r>
              <a:rPr lang="kk-KZ" sz="1800" kern="100" dirty="0">
                <a:effectLst/>
                <a:latin typeface="Aptos"/>
                <a:ea typeface="Aptos"/>
                <a:cs typeface="Times New Roman" panose="02020603050405020304" pitchFamily="18" charset="0"/>
              </a:rPr>
              <a:t> </a:t>
            </a:r>
            <a:r>
              <a:rPr lang="kk-KZ" sz="1800" u="sng" kern="100" dirty="0">
                <a:solidFill>
                  <a:srgbClr val="467886"/>
                </a:solidFill>
                <a:effectLst/>
                <a:latin typeface="Times New Roman" panose="02020603050405020304" pitchFamily="18" charset="0"/>
                <a:ea typeface="Aptos"/>
                <a:cs typeface="Times New Roman" panose="02020603050405020304" pitchFamily="18" charset="0"/>
                <a:hlinkClick r:id="rId4"/>
              </a:rPr>
              <a:t>https://</a:t>
            </a:r>
            <a:r>
              <a:rPr lang="kk-KZ" dirty="0">
                <a:hlinkClick r:id="rId4"/>
              </a:rPr>
              <a:t>videouroki</a:t>
            </a:r>
            <a:r>
              <a:rPr lang="kk-KZ" sz="1800" u="sng" kern="100" dirty="0">
                <a:solidFill>
                  <a:srgbClr val="467886"/>
                </a:solidFill>
                <a:effectLst/>
                <a:latin typeface="Times New Roman" panose="02020603050405020304" pitchFamily="18" charset="0"/>
                <a:ea typeface="Aptos"/>
                <a:cs typeface="Times New Roman" panose="02020603050405020304" pitchFamily="18" charset="0"/>
                <a:hlinkClick r:id="rId4"/>
              </a:rPr>
              <a:t>.net/video/03-issledovanie-zavisimosti-arhimedovoj-sily-241.html</a:t>
            </a:r>
            <a:endParaRPr lang="ru-RU" sz="1800" kern="100" dirty="0">
              <a:effectLst/>
              <a:latin typeface="Aptos"/>
              <a:ea typeface="Aptos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kk-KZ" sz="1800" kern="100" dirty="0">
                <a:effectLst/>
                <a:latin typeface="Times New Roman" panose="02020603050405020304" pitchFamily="18" charset="0"/>
                <a:ea typeface="Aptos"/>
                <a:cs typeface="Times New Roman" panose="02020603050405020304" pitchFamily="18" charset="0"/>
              </a:rPr>
              <a:t>4.</a:t>
            </a:r>
            <a:r>
              <a:rPr lang="kk-KZ" sz="1800" kern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k-KZ" sz="1800" u="sng" kern="100" dirty="0">
                <a:solidFill>
                  <a:srgbClr val="467886"/>
                </a:solidFill>
                <a:effectLst/>
                <a:latin typeface="Aptos"/>
                <a:ea typeface="Aptos"/>
                <a:cs typeface="Times New Roman" panose="02020603050405020304" pitchFamily="18" charset="0"/>
                <a:hlinkClick r:id="rId5"/>
              </a:rPr>
              <a:t>https://resh.edu.ru/subject/lesson/2965/control/1/#206867</a:t>
            </a:r>
            <a:endParaRPr lang="ru-RU" sz="1800" kern="100" dirty="0">
              <a:effectLst/>
              <a:latin typeface="Aptos"/>
              <a:ea typeface="Aptos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kk-KZ" sz="1800" kern="100" dirty="0">
                <a:effectLst/>
                <a:latin typeface="Times New Roman" panose="02020603050405020304" pitchFamily="18" charset="0"/>
                <a:ea typeface="Aptos"/>
                <a:cs typeface="Times New Roman" panose="02020603050405020304" pitchFamily="18" charset="0"/>
              </a:rPr>
              <a:t>5.</a:t>
            </a:r>
            <a:r>
              <a:rPr lang="kk-KZ" sz="1800" kern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k-KZ" sz="1800" u="sng" kern="100" dirty="0">
                <a:solidFill>
                  <a:srgbClr val="467886"/>
                </a:solidFill>
                <a:effectLst/>
                <a:latin typeface="Times New Roman" panose="02020603050405020304" pitchFamily="18" charset="0"/>
                <a:ea typeface="Aptos"/>
                <a:cs typeface="Times New Roman" panose="02020603050405020304" pitchFamily="18" charset="0"/>
                <a:hlinkClick r:id="rId6"/>
              </a:rPr>
              <a:t>https://www.new3jcn.com/Simulation/launching.html-закон</a:t>
            </a:r>
            <a:endParaRPr lang="ru-RU" sz="1800" kern="100" dirty="0">
              <a:effectLst/>
              <a:latin typeface="Aptos"/>
              <a:ea typeface="Aptos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kk-KZ" sz="1800" kern="100" dirty="0">
                <a:effectLst/>
                <a:latin typeface="Times New Roman" panose="02020603050405020304" pitchFamily="18" charset="0"/>
                <a:ea typeface="Aptos"/>
                <a:cs typeface="Times New Roman" panose="02020603050405020304" pitchFamily="18" charset="0"/>
              </a:rPr>
              <a:t>6.</a:t>
            </a:r>
            <a:r>
              <a:rPr lang="kk-KZ" sz="1800" kern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k-KZ" sz="1800" u="sng" kern="100" dirty="0">
                <a:solidFill>
                  <a:srgbClr val="467886"/>
                </a:solidFill>
                <a:effectLst/>
                <a:latin typeface="Aptos"/>
                <a:ea typeface="Aptos"/>
                <a:cs typeface="Times New Roman" panose="02020603050405020304" pitchFamily="18" charset="0"/>
                <a:hlinkClick r:id="rId7"/>
              </a:rPr>
              <a:t>https://www.physicsclassroom.com/Physics-Interactives/Momentum-and-Collisions/The-Cart-and-the-Brick/The-Cart-and-the-Brick-Interactive</a:t>
            </a:r>
            <a:endParaRPr lang="ru-RU" sz="1800" kern="100" dirty="0">
              <a:effectLst/>
              <a:latin typeface="Aptos"/>
              <a:ea typeface="Aptos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kk-KZ" sz="1800" kern="100" dirty="0">
                <a:effectLst/>
                <a:latin typeface="Times New Roman" panose="02020603050405020304" pitchFamily="18" charset="0"/>
                <a:ea typeface="Aptos"/>
                <a:cs typeface="Times New Roman" panose="02020603050405020304" pitchFamily="18" charset="0"/>
              </a:rPr>
              <a:t>7.</a:t>
            </a:r>
            <a:r>
              <a:rPr lang="kk-KZ" sz="1800" kern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u="sng" kern="100" dirty="0">
                <a:solidFill>
                  <a:srgbClr val="467886"/>
                </a:solidFill>
                <a:effectLst/>
                <a:latin typeface="Aptos"/>
                <a:ea typeface="Aptos"/>
                <a:cs typeface="Times New Roman" panose="02020603050405020304" pitchFamily="18" charset="0"/>
                <a:hlinkClick r:id="rId8"/>
              </a:rPr>
              <a:t>https://efizika.ru/</a:t>
            </a:r>
            <a:endParaRPr lang="ru-RU" sz="1800" kern="100" dirty="0">
              <a:effectLst/>
              <a:latin typeface="Aptos"/>
              <a:ea typeface="Aptos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kk-KZ" sz="1800" kern="100" dirty="0">
                <a:effectLst/>
                <a:latin typeface="Times New Roman" panose="02020603050405020304" pitchFamily="18" charset="0"/>
                <a:ea typeface="Aptos"/>
                <a:cs typeface="Times New Roman" panose="02020603050405020304" pitchFamily="18" charset="0"/>
              </a:rPr>
              <a:t>8.</a:t>
            </a:r>
            <a:r>
              <a:rPr lang="kk-KZ" sz="1800" kern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u="sng" kern="100" dirty="0">
                <a:solidFill>
                  <a:srgbClr val="467886"/>
                </a:solidFill>
                <a:effectLst/>
                <a:latin typeface="Times New Roman" panose="02020603050405020304" pitchFamily="18" charset="0"/>
                <a:ea typeface="Aptos"/>
                <a:cs typeface="Times New Roman" panose="02020603050405020304" pitchFamily="18" charset="0"/>
                <a:hlinkClick r:id="rId9"/>
              </a:rPr>
              <a:t>https://freesoft.ru/windows/svobodnoe_padenie</a:t>
            </a:r>
            <a:endParaRPr lang="ru-RU" sz="1800" kern="100" dirty="0">
              <a:effectLst/>
              <a:latin typeface="Aptos"/>
              <a:ea typeface="Aptos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kk-KZ" sz="1800" kern="100" dirty="0">
                <a:effectLst/>
                <a:latin typeface="Times New Roman" panose="02020603050405020304" pitchFamily="18" charset="0"/>
                <a:ea typeface="Aptos"/>
                <a:cs typeface="Times New Roman" panose="02020603050405020304" pitchFamily="18" charset="0"/>
              </a:rPr>
              <a:t>9.</a:t>
            </a:r>
            <a:r>
              <a:rPr lang="kk-KZ" sz="1800" kern="100" dirty="0">
                <a:effectLst/>
                <a:latin typeface="Aptos"/>
                <a:ea typeface="Aptos"/>
                <a:cs typeface="Times New Roman" panose="02020603050405020304" pitchFamily="18" charset="0"/>
              </a:rPr>
              <a:t> </a:t>
            </a:r>
            <a:r>
              <a:rPr lang="kk-KZ" sz="1800" u="sng" kern="100" dirty="0">
                <a:solidFill>
                  <a:srgbClr val="467886"/>
                </a:solidFill>
                <a:effectLst/>
                <a:latin typeface="Times New Roman" panose="02020603050405020304" pitchFamily="18" charset="0"/>
                <a:ea typeface="Aptos"/>
                <a:cs typeface="Times New Roman" panose="02020603050405020304" pitchFamily="18" charset="0"/>
                <a:hlinkClick r:id="rId10"/>
              </a:rPr>
              <a:t>https://phet.colorado.edu/</a:t>
            </a:r>
            <a:endParaRPr lang="ru-RU" sz="1800" kern="100" dirty="0">
              <a:effectLst/>
              <a:latin typeface="Aptos"/>
              <a:ea typeface="Aptos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kk-KZ" sz="1800" kern="100" dirty="0">
                <a:effectLst/>
                <a:latin typeface="Times New Roman" panose="02020603050405020304" pitchFamily="18" charset="0"/>
                <a:ea typeface="Aptos"/>
                <a:cs typeface="Times New Roman" panose="02020603050405020304" pitchFamily="18" charset="0"/>
              </a:rPr>
              <a:t>10.</a:t>
            </a:r>
            <a:r>
              <a:rPr lang="kk-KZ" sz="1800" kern="100" dirty="0">
                <a:effectLst/>
                <a:latin typeface="Aptos"/>
                <a:ea typeface="Aptos"/>
                <a:cs typeface="Times New Roman" panose="02020603050405020304" pitchFamily="18" charset="0"/>
              </a:rPr>
              <a:t> </a:t>
            </a:r>
            <a:r>
              <a:rPr lang="kk-KZ" sz="1800" u="sng" kern="100" dirty="0">
                <a:solidFill>
                  <a:srgbClr val="467886"/>
                </a:solidFill>
                <a:effectLst/>
                <a:latin typeface="Times New Roman" panose="02020603050405020304" pitchFamily="18" charset="0"/>
                <a:ea typeface="Aptos"/>
                <a:cs typeface="Times New Roman" panose="02020603050405020304" pitchFamily="18" charset="0"/>
                <a:hlinkClick r:id="rId11"/>
              </a:rPr>
              <a:t>https://visualscience.school.blog/2023/02/12/vascak-physics-simulations/</a:t>
            </a:r>
            <a:endParaRPr lang="ru-RU" sz="1800" kern="100" dirty="0">
              <a:effectLst/>
              <a:latin typeface="Aptos"/>
              <a:ea typeface="Aptos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947127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0786EB66-C867-4091-BE41-0977C31623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9AC298A-B9B9-4BAB-BCF5-45A44E5BA7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4526280"/>
            <a:ext cx="9975273" cy="23317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81BF8F48-5FE7-4A46-8BEB-AF2AE44CD2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2051" y="524740"/>
            <a:ext cx="11247895" cy="576518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117AB195-E690-4959-B435-3BC469C2CA4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873418" y="44817"/>
            <a:ext cx="233303" cy="772404"/>
            <a:chOff x="11873418" y="44817"/>
            <a:chExt cx="233303" cy="772404"/>
          </a:xfrm>
        </p:grpSpPr>
        <p:sp>
          <p:nvSpPr>
            <p:cNvPr id="15" name="Rectangle 64">
              <a:extLst>
                <a:ext uri="{FF2B5EF4-FFF2-40B4-BE49-F238E27FC236}">
                  <a16:creationId xmlns:a16="http://schemas.microsoft.com/office/drawing/2014/main" id="{BBBA5550-3A7F-41FE-AEC2-85F9CA801E3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3605" y="461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6" name="Rectangle 66">
              <a:extLst>
                <a:ext uri="{FF2B5EF4-FFF2-40B4-BE49-F238E27FC236}">
                  <a16:creationId xmlns:a16="http://schemas.microsoft.com/office/drawing/2014/main" id="{20C75782-E825-4F5C-B9E2-269CD9E69B9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115" y="4612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7" name="Rectangle 64">
              <a:extLst>
                <a:ext uri="{FF2B5EF4-FFF2-40B4-BE49-F238E27FC236}">
                  <a16:creationId xmlns:a16="http://schemas.microsoft.com/office/drawing/2014/main" id="{3F6D5B3A-F638-4015-BF3D-202A166FD4E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8" name="Rectangle 66">
              <a:extLst>
                <a:ext uri="{FF2B5EF4-FFF2-40B4-BE49-F238E27FC236}">
                  <a16:creationId xmlns:a16="http://schemas.microsoft.com/office/drawing/2014/main" id="{C8B81319-436D-4F21-ABCC-A5838F98926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9" name="Rectangle 64">
              <a:extLst>
                <a:ext uri="{FF2B5EF4-FFF2-40B4-BE49-F238E27FC236}">
                  <a16:creationId xmlns:a16="http://schemas.microsoft.com/office/drawing/2014/main" id="{6C0516BC-CF7B-4D50-8C67-0665D3FD9A4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0" name="Rectangle 66">
              <a:extLst>
                <a:ext uri="{FF2B5EF4-FFF2-40B4-BE49-F238E27FC236}">
                  <a16:creationId xmlns:a16="http://schemas.microsoft.com/office/drawing/2014/main" id="{C232F28B-582E-441D-A117-D9A1A40EBCC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1" name="Rectangle 64">
              <a:extLst>
                <a:ext uri="{FF2B5EF4-FFF2-40B4-BE49-F238E27FC236}">
                  <a16:creationId xmlns:a16="http://schemas.microsoft.com/office/drawing/2014/main" id="{5E43823E-66CA-4740-95AE-DB53C2751B6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2" name="Rectangle 66">
              <a:extLst>
                <a:ext uri="{FF2B5EF4-FFF2-40B4-BE49-F238E27FC236}">
                  <a16:creationId xmlns:a16="http://schemas.microsoft.com/office/drawing/2014/main" id="{06C1A5BC-53FF-465A-8394-81554FCDA01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3" name="Rectangle 64">
              <a:extLst>
                <a:ext uri="{FF2B5EF4-FFF2-40B4-BE49-F238E27FC236}">
                  <a16:creationId xmlns:a16="http://schemas.microsoft.com/office/drawing/2014/main" id="{86AAA0B5-FFC7-499B-9C1B-8DFFB4F2910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4" name="Rectangle 66">
              <a:extLst>
                <a:ext uri="{FF2B5EF4-FFF2-40B4-BE49-F238E27FC236}">
                  <a16:creationId xmlns:a16="http://schemas.microsoft.com/office/drawing/2014/main" id="{A1B55CB2-2108-462D-B109-4D76D34A824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5" name="Rectangle 64">
              <a:extLst>
                <a:ext uri="{FF2B5EF4-FFF2-40B4-BE49-F238E27FC236}">
                  <a16:creationId xmlns:a16="http://schemas.microsoft.com/office/drawing/2014/main" id="{9E620EE3-25FA-4C0B-9F5D-470FF51B9B1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6" name="Rectangle 66">
              <a:extLst>
                <a:ext uri="{FF2B5EF4-FFF2-40B4-BE49-F238E27FC236}">
                  <a16:creationId xmlns:a16="http://schemas.microsoft.com/office/drawing/2014/main" id="{52A5BDF8-AD17-44D3-B1C9-E165158D919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9D9672DB-F953-4898-9C52-03A164FADE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4864" y="3048506"/>
            <a:ext cx="630289" cy="765242"/>
            <a:chOff x="45711" y="3048506"/>
            <a:chExt cx="630289" cy="765242"/>
          </a:xfrm>
        </p:grpSpPr>
        <p:sp>
          <p:nvSpPr>
            <p:cNvPr id="29" name="Rectangle 2">
              <a:extLst>
                <a:ext uri="{FF2B5EF4-FFF2-40B4-BE49-F238E27FC236}">
                  <a16:creationId xmlns:a16="http://schemas.microsoft.com/office/drawing/2014/main" id="{BF03BEBE-5AB3-4234-9975-887E86FEDE1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0" name="Rectangle 59">
              <a:extLst>
                <a:ext uri="{FF2B5EF4-FFF2-40B4-BE49-F238E27FC236}">
                  <a16:creationId xmlns:a16="http://schemas.microsoft.com/office/drawing/2014/main" id="{77545F09-233F-4039-B88E-8B7EE733B6C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1" name="Rectangle 62">
              <a:extLst>
                <a:ext uri="{FF2B5EF4-FFF2-40B4-BE49-F238E27FC236}">
                  <a16:creationId xmlns:a16="http://schemas.microsoft.com/office/drawing/2014/main" id="{B89D6423-0884-41BE-BAB8-0F8A9851D54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2" name="Rectangle 64">
              <a:extLst>
                <a:ext uri="{FF2B5EF4-FFF2-40B4-BE49-F238E27FC236}">
                  <a16:creationId xmlns:a16="http://schemas.microsoft.com/office/drawing/2014/main" id="{2316554F-5550-4E94-BF70-9B1092E2A85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3" name="Rectangle 66">
              <a:extLst>
                <a:ext uri="{FF2B5EF4-FFF2-40B4-BE49-F238E27FC236}">
                  <a16:creationId xmlns:a16="http://schemas.microsoft.com/office/drawing/2014/main" id="{B3B986A6-E7CE-46D5-B7C2-E469056C52C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4" name="Rectangle 2">
              <a:extLst>
                <a:ext uri="{FF2B5EF4-FFF2-40B4-BE49-F238E27FC236}">
                  <a16:creationId xmlns:a16="http://schemas.microsoft.com/office/drawing/2014/main" id="{513E22E1-E1BD-471B-9959-02D382CDB4A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5" name="Rectangle 59">
              <a:extLst>
                <a:ext uri="{FF2B5EF4-FFF2-40B4-BE49-F238E27FC236}">
                  <a16:creationId xmlns:a16="http://schemas.microsoft.com/office/drawing/2014/main" id="{81396781-D57E-417F-9D99-C69663C283F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6" name="Rectangle 62">
              <a:extLst>
                <a:ext uri="{FF2B5EF4-FFF2-40B4-BE49-F238E27FC236}">
                  <a16:creationId xmlns:a16="http://schemas.microsoft.com/office/drawing/2014/main" id="{B3DCA897-9502-460C-B0A6-67548D09B71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7" name="Rectangle 64">
              <a:extLst>
                <a:ext uri="{FF2B5EF4-FFF2-40B4-BE49-F238E27FC236}">
                  <a16:creationId xmlns:a16="http://schemas.microsoft.com/office/drawing/2014/main" id="{009AF730-DCD4-4428-A9E9-D26FAD14202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8" name="Rectangle 66">
              <a:extLst>
                <a:ext uri="{FF2B5EF4-FFF2-40B4-BE49-F238E27FC236}">
                  <a16:creationId xmlns:a16="http://schemas.microsoft.com/office/drawing/2014/main" id="{72AF0F75-11D1-432A-969B-1F454307F52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9" name="Rectangle 2">
              <a:extLst>
                <a:ext uri="{FF2B5EF4-FFF2-40B4-BE49-F238E27FC236}">
                  <a16:creationId xmlns:a16="http://schemas.microsoft.com/office/drawing/2014/main" id="{23397648-9CC0-48EE-86FE-B819830EA2C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0" name="Rectangle 59">
              <a:extLst>
                <a:ext uri="{FF2B5EF4-FFF2-40B4-BE49-F238E27FC236}">
                  <a16:creationId xmlns:a16="http://schemas.microsoft.com/office/drawing/2014/main" id="{5C7C485C-93D0-46DC-AD54-B0AFDAEA7A1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1" name="Rectangle 62">
              <a:extLst>
                <a:ext uri="{FF2B5EF4-FFF2-40B4-BE49-F238E27FC236}">
                  <a16:creationId xmlns:a16="http://schemas.microsoft.com/office/drawing/2014/main" id="{BB2C71AA-96A2-4945-BE1C-17FEF965F79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2" name="Rectangle 64">
              <a:extLst>
                <a:ext uri="{FF2B5EF4-FFF2-40B4-BE49-F238E27FC236}">
                  <a16:creationId xmlns:a16="http://schemas.microsoft.com/office/drawing/2014/main" id="{1914A3E6-8F60-4CB5-8142-47B57D38C60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3" name="Rectangle 66">
              <a:extLst>
                <a:ext uri="{FF2B5EF4-FFF2-40B4-BE49-F238E27FC236}">
                  <a16:creationId xmlns:a16="http://schemas.microsoft.com/office/drawing/2014/main" id="{8E36D6EE-E260-44F2-8D0C-B86573A6803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4" name="Rectangle 2">
              <a:extLst>
                <a:ext uri="{FF2B5EF4-FFF2-40B4-BE49-F238E27FC236}">
                  <a16:creationId xmlns:a16="http://schemas.microsoft.com/office/drawing/2014/main" id="{A1EDD0E7-0ACC-4782-BB65-179218A536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5" name="Rectangle 59">
              <a:extLst>
                <a:ext uri="{FF2B5EF4-FFF2-40B4-BE49-F238E27FC236}">
                  <a16:creationId xmlns:a16="http://schemas.microsoft.com/office/drawing/2014/main" id="{61301D83-35ED-45D9-808A-4BDADF2B221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6" name="Rectangle 62">
              <a:extLst>
                <a:ext uri="{FF2B5EF4-FFF2-40B4-BE49-F238E27FC236}">
                  <a16:creationId xmlns:a16="http://schemas.microsoft.com/office/drawing/2014/main" id="{8ED1BB52-7859-46C1-997C-F679C92369F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7" name="Rectangle 64">
              <a:extLst>
                <a:ext uri="{FF2B5EF4-FFF2-40B4-BE49-F238E27FC236}">
                  <a16:creationId xmlns:a16="http://schemas.microsoft.com/office/drawing/2014/main" id="{7A5D5BB8-21AD-44D8-8793-CB4924B938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8" name="Rectangle 66">
              <a:extLst>
                <a:ext uri="{FF2B5EF4-FFF2-40B4-BE49-F238E27FC236}">
                  <a16:creationId xmlns:a16="http://schemas.microsoft.com/office/drawing/2014/main" id="{6B17B7F3-3D9C-4459-AF7F-6BCF136647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9" name="Rectangle 2">
              <a:extLst>
                <a:ext uri="{FF2B5EF4-FFF2-40B4-BE49-F238E27FC236}">
                  <a16:creationId xmlns:a16="http://schemas.microsoft.com/office/drawing/2014/main" id="{03AF9AAC-5EF8-43F6-A71F-CAACB54FF67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0" name="Rectangle 59">
              <a:extLst>
                <a:ext uri="{FF2B5EF4-FFF2-40B4-BE49-F238E27FC236}">
                  <a16:creationId xmlns:a16="http://schemas.microsoft.com/office/drawing/2014/main" id="{F0D2C464-1C0A-4D91-9AAA-C053C895FDF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1" name="Rectangle 62">
              <a:extLst>
                <a:ext uri="{FF2B5EF4-FFF2-40B4-BE49-F238E27FC236}">
                  <a16:creationId xmlns:a16="http://schemas.microsoft.com/office/drawing/2014/main" id="{4BEDADBB-1E6E-48F0-BBF3-EB9B978FB25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2" name="Rectangle 64">
              <a:extLst>
                <a:ext uri="{FF2B5EF4-FFF2-40B4-BE49-F238E27FC236}">
                  <a16:creationId xmlns:a16="http://schemas.microsoft.com/office/drawing/2014/main" id="{A768E058-61D9-41D6-AC45-94D984A89B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3" name="Rectangle 66">
              <a:extLst>
                <a:ext uri="{FF2B5EF4-FFF2-40B4-BE49-F238E27FC236}">
                  <a16:creationId xmlns:a16="http://schemas.microsoft.com/office/drawing/2014/main" id="{99718B8A-0078-45EC-9F2C-1B6E96E1B73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6" name="Скругленный прямоугольник 4">
            <a:extLst>
              <a:ext uri="{FF2B5EF4-FFF2-40B4-BE49-F238E27FC236}">
                <a16:creationId xmlns:a16="http://schemas.microsoft.com/office/drawing/2014/main" id="{33ECE094-F468-9C0A-DD7A-E48C9DE06841}"/>
              </a:ext>
            </a:extLst>
          </p:cNvPr>
          <p:cNvSpPr/>
          <p:nvPr/>
        </p:nvSpPr>
        <p:spPr>
          <a:xfrm>
            <a:off x="1260630" y="219319"/>
            <a:ext cx="9197114" cy="739470"/>
          </a:xfrm>
          <a:prstGeom prst="round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Заголовок 1">
            <a:extLst>
              <a:ext uri="{FF2B5EF4-FFF2-40B4-BE49-F238E27FC236}">
                <a16:creationId xmlns:a16="http://schemas.microsoft.com/office/drawing/2014/main" id="{374B140C-867F-C9AF-434A-3C98BC034D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39248" y="289242"/>
            <a:ext cx="9439878" cy="669547"/>
          </a:xfrm>
        </p:spPr>
        <p:txBody>
          <a:bodyPr>
            <a:normAutofit/>
          </a:bodyPr>
          <a:lstStyle/>
          <a:p>
            <a:pPr algn="ctr"/>
            <a:r>
              <a:rPr lang="kk-KZ" sz="32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 SemiCondensed" panose="020B0502040204020203" pitchFamily="34" charset="0"/>
                <a:cs typeface="Aldhabi" panose="020F0502020204030204" pitchFamily="2" charset="-78"/>
              </a:rPr>
              <a:t>5. Виртуалды эксперименттерді жүргізу шарттары</a:t>
            </a:r>
            <a:endParaRPr lang="ru-RU" sz="32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DEB362F9-D3F7-489D-BAED-6AB1D9870E5A}"/>
              </a:ext>
            </a:extLst>
          </p:cNvPr>
          <p:cNvSpPr txBox="1"/>
          <p:nvPr/>
        </p:nvSpPr>
        <p:spPr>
          <a:xfrm>
            <a:off x="767164" y="1537236"/>
            <a:ext cx="5444617" cy="415498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altLang="ru-R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Техникалық жабдықтар</a:t>
            </a:r>
            <a:r>
              <a:rPr lang="kk-KZ" altLang="ru-R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altLang="ru-R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Эксперимент платформасын таңдау</a:t>
            </a:r>
            <a:r>
              <a:rPr lang="kk-KZ" altLang="ru-R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altLang="ru-R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Жұмыс жоспарын құру;</a:t>
            </a:r>
            <a:endParaRPr lang="kk-KZ" altLang="ru-RU" sz="24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altLang="ru-R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Қауіпсіздік ережелері</a:t>
            </a:r>
            <a:r>
              <a:rPr lang="kk-KZ" altLang="ru-R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(мәліметтердің қауіпсіздігі);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altLang="ru-R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Нәтижелерді жазып алу және талдау;</a:t>
            </a:r>
            <a:endParaRPr lang="kk-KZ" altLang="ru-RU" sz="24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altLang="ru-R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Кері байланыс және қорытынды жасау</a:t>
            </a:r>
            <a:r>
              <a:rPr lang="kk-KZ" altLang="ru-R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ru-RU" altLang="ru-RU" sz="24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CBD5D23E-8378-49A3-A15A-D112FC5EE27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20476"/>
          <a:stretch/>
        </p:blipFill>
        <p:spPr>
          <a:xfrm>
            <a:off x="6425814" y="1553293"/>
            <a:ext cx="5334272" cy="31870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222682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F9891A3-2852-CE29-B38C-21AE636E3EF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83BED8F9-57B5-FA48-A236-C3AA7ECD864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8277E214-5597-6003-7DA3-3649BFA24E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4526280"/>
            <a:ext cx="9975273" cy="23317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4523312A-FE63-7BE9-691B-E125851D3CF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2051" y="524740"/>
            <a:ext cx="11247895" cy="576518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98A348F0-5A79-E183-41A4-E7AC69263A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873418" y="44817"/>
            <a:ext cx="233303" cy="772404"/>
            <a:chOff x="11873418" y="44817"/>
            <a:chExt cx="233303" cy="772404"/>
          </a:xfrm>
        </p:grpSpPr>
        <p:sp>
          <p:nvSpPr>
            <p:cNvPr id="15" name="Rectangle 64">
              <a:extLst>
                <a:ext uri="{FF2B5EF4-FFF2-40B4-BE49-F238E27FC236}">
                  <a16:creationId xmlns:a16="http://schemas.microsoft.com/office/drawing/2014/main" id="{5F7EBAF9-7B35-D67B-43AF-B07E55455CA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3605" y="461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6" name="Rectangle 66">
              <a:extLst>
                <a:ext uri="{FF2B5EF4-FFF2-40B4-BE49-F238E27FC236}">
                  <a16:creationId xmlns:a16="http://schemas.microsoft.com/office/drawing/2014/main" id="{B7C34964-D2A0-DBAD-C374-895B81B1FBF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115" y="4612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7" name="Rectangle 64">
              <a:extLst>
                <a:ext uri="{FF2B5EF4-FFF2-40B4-BE49-F238E27FC236}">
                  <a16:creationId xmlns:a16="http://schemas.microsoft.com/office/drawing/2014/main" id="{125C9488-D8FF-BB95-8409-15C66839886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8" name="Rectangle 66">
              <a:extLst>
                <a:ext uri="{FF2B5EF4-FFF2-40B4-BE49-F238E27FC236}">
                  <a16:creationId xmlns:a16="http://schemas.microsoft.com/office/drawing/2014/main" id="{0EEA30C1-4BC5-0F53-E08C-5D47729E488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9" name="Rectangle 64">
              <a:extLst>
                <a:ext uri="{FF2B5EF4-FFF2-40B4-BE49-F238E27FC236}">
                  <a16:creationId xmlns:a16="http://schemas.microsoft.com/office/drawing/2014/main" id="{9AA21E49-8AB0-1F7B-4D65-F3E1E0C188D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0" name="Rectangle 66">
              <a:extLst>
                <a:ext uri="{FF2B5EF4-FFF2-40B4-BE49-F238E27FC236}">
                  <a16:creationId xmlns:a16="http://schemas.microsoft.com/office/drawing/2014/main" id="{8BD08630-1F70-9A77-B79F-639A684250E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1" name="Rectangle 64">
              <a:extLst>
                <a:ext uri="{FF2B5EF4-FFF2-40B4-BE49-F238E27FC236}">
                  <a16:creationId xmlns:a16="http://schemas.microsoft.com/office/drawing/2014/main" id="{188609CB-6331-AC8C-B5CF-4A74F552CDA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2" name="Rectangle 66">
              <a:extLst>
                <a:ext uri="{FF2B5EF4-FFF2-40B4-BE49-F238E27FC236}">
                  <a16:creationId xmlns:a16="http://schemas.microsoft.com/office/drawing/2014/main" id="{D016B1FF-0527-3E07-4ED8-0DDC2290487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3" name="Rectangle 64">
              <a:extLst>
                <a:ext uri="{FF2B5EF4-FFF2-40B4-BE49-F238E27FC236}">
                  <a16:creationId xmlns:a16="http://schemas.microsoft.com/office/drawing/2014/main" id="{482C50E1-B386-701D-1B70-D382BD41A49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4" name="Rectangle 66">
              <a:extLst>
                <a:ext uri="{FF2B5EF4-FFF2-40B4-BE49-F238E27FC236}">
                  <a16:creationId xmlns:a16="http://schemas.microsoft.com/office/drawing/2014/main" id="{C375F40F-6D4D-65F3-97FE-3A339C302F7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5" name="Rectangle 64">
              <a:extLst>
                <a:ext uri="{FF2B5EF4-FFF2-40B4-BE49-F238E27FC236}">
                  <a16:creationId xmlns:a16="http://schemas.microsoft.com/office/drawing/2014/main" id="{12A04D39-BCDE-7E87-679B-502F0E7DF86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6" name="Rectangle 66">
              <a:extLst>
                <a:ext uri="{FF2B5EF4-FFF2-40B4-BE49-F238E27FC236}">
                  <a16:creationId xmlns:a16="http://schemas.microsoft.com/office/drawing/2014/main" id="{FEE879ED-7FB7-EF7D-769D-706081C1D30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536854C3-8901-3963-A822-75FC0BA407A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4864" y="3048506"/>
            <a:ext cx="630289" cy="765242"/>
            <a:chOff x="45711" y="3048506"/>
            <a:chExt cx="630289" cy="765242"/>
          </a:xfrm>
        </p:grpSpPr>
        <p:sp>
          <p:nvSpPr>
            <p:cNvPr id="29" name="Rectangle 2">
              <a:extLst>
                <a:ext uri="{FF2B5EF4-FFF2-40B4-BE49-F238E27FC236}">
                  <a16:creationId xmlns:a16="http://schemas.microsoft.com/office/drawing/2014/main" id="{98226546-662C-719F-EF9A-3B1BC5243BB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0" name="Rectangle 59">
              <a:extLst>
                <a:ext uri="{FF2B5EF4-FFF2-40B4-BE49-F238E27FC236}">
                  <a16:creationId xmlns:a16="http://schemas.microsoft.com/office/drawing/2014/main" id="{82E143EB-2DD5-D5EF-7BF6-F6DE7C42A15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1" name="Rectangle 62">
              <a:extLst>
                <a:ext uri="{FF2B5EF4-FFF2-40B4-BE49-F238E27FC236}">
                  <a16:creationId xmlns:a16="http://schemas.microsoft.com/office/drawing/2014/main" id="{91D7735B-D72C-787F-967E-E676C15E39F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2" name="Rectangle 64">
              <a:extLst>
                <a:ext uri="{FF2B5EF4-FFF2-40B4-BE49-F238E27FC236}">
                  <a16:creationId xmlns:a16="http://schemas.microsoft.com/office/drawing/2014/main" id="{940BF87E-6EDA-98B8-8645-65171F2D7C4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3" name="Rectangle 66">
              <a:extLst>
                <a:ext uri="{FF2B5EF4-FFF2-40B4-BE49-F238E27FC236}">
                  <a16:creationId xmlns:a16="http://schemas.microsoft.com/office/drawing/2014/main" id="{639528E4-8618-EBAA-5F37-983F60F9718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4" name="Rectangle 2">
              <a:extLst>
                <a:ext uri="{FF2B5EF4-FFF2-40B4-BE49-F238E27FC236}">
                  <a16:creationId xmlns:a16="http://schemas.microsoft.com/office/drawing/2014/main" id="{01A2AC50-8B45-50E4-DAB4-EDDB7ED5108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5" name="Rectangle 59">
              <a:extLst>
                <a:ext uri="{FF2B5EF4-FFF2-40B4-BE49-F238E27FC236}">
                  <a16:creationId xmlns:a16="http://schemas.microsoft.com/office/drawing/2014/main" id="{7BA1E293-C5AA-B14D-B745-DFC98C4689D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6" name="Rectangle 62">
              <a:extLst>
                <a:ext uri="{FF2B5EF4-FFF2-40B4-BE49-F238E27FC236}">
                  <a16:creationId xmlns:a16="http://schemas.microsoft.com/office/drawing/2014/main" id="{72942C25-97A6-3D33-3E1B-554A3DCB27B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7" name="Rectangle 64">
              <a:extLst>
                <a:ext uri="{FF2B5EF4-FFF2-40B4-BE49-F238E27FC236}">
                  <a16:creationId xmlns:a16="http://schemas.microsoft.com/office/drawing/2014/main" id="{8AD05D8C-358C-83E1-B230-3E5E0CD0C16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8" name="Rectangle 66">
              <a:extLst>
                <a:ext uri="{FF2B5EF4-FFF2-40B4-BE49-F238E27FC236}">
                  <a16:creationId xmlns:a16="http://schemas.microsoft.com/office/drawing/2014/main" id="{66A4B10E-84A7-0D48-5349-2FBA4D72272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9" name="Rectangle 2">
              <a:extLst>
                <a:ext uri="{FF2B5EF4-FFF2-40B4-BE49-F238E27FC236}">
                  <a16:creationId xmlns:a16="http://schemas.microsoft.com/office/drawing/2014/main" id="{9D69FDF7-9063-2A81-C6CE-A37A51AB386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0" name="Rectangle 59">
              <a:extLst>
                <a:ext uri="{FF2B5EF4-FFF2-40B4-BE49-F238E27FC236}">
                  <a16:creationId xmlns:a16="http://schemas.microsoft.com/office/drawing/2014/main" id="{2154E6F1-1C4E-F113-7EB8-EFEF0314A60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1" name="Rectangle 62">
              <a:extLst>
                <a:ext uri="{FF2B5EF4-FFF2-40B4-BE49-F238E27FC236}">
                  <a16:creationId xmlns:a16="http://schemas.microsoft.com/office/drawing/2014/main" id="{8963C4AE-1F62-2816-F767-4225819C048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2" name="Rectangle 64">
              <a:extLst>
                <a:ext uri="{FF2B5EF4-FFF2-40B4-BE49-F238E27FC236}">
                  <a16:creationId xmlns:a16="http://schemas.microsoft.com/office/drawing/2014/main" id="{4D0E128D-1467-3A3C-9E5A-1EADB04B34C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3" name="Rectangle 66">
              <a:extLst>
                <a:ext uri="{FF2B5EF4-FFF2-40B4-BE49-F238E27FC236}">
                  <a16:creationId xmlns:a16="http://schemas.microsoft.com/office/drawing/2014/main" id="{6E29D54A-9D46-8CB2-9479-02B9F117E93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4" name="Rectangle 2">
              <a:extLst>
                <a:ext uri="{FF2B5EF4-FFF2-40B4-BE49-F238E27FC236}">
                  <a16:creationId xmlns:a16="http://schemas.microsoft.com/office/drawing/2014/main" id="{57C2E4A9-7FCC-3791-818E-F9EEE8969C0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5" name="Rectangle 59">
              <a:extLst>
                <a:ext uri="{FF2B5EF4-FFF2-40B4-BE49-F238E27FC236}">
                  <a16:creationId xmlns:a16="http://schemas.microsoft.com/office/drawing/2014/main" id="{C9235D22-CCE3-1206-27F5-ABE773563D1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6" name="Rectangle 62">
              <a:extLst>
                <a:ext uri="{FF2B5EF4-FFF2-40B4-BE49-F238E27FC236}">
                  <a16:creationId xmlns:a16="http://schemas.microsoft.com/office/drawing/2014/main" id="{20E694E0-4A96-8DF5-C4B2-843D0E41EAB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7" name="Rectangle 64">
              <a:extLst>
                <a:ext uri="{FF2B5EF4-FFF2-40B4-BE49-F238E27FC236}">
                  <a16:creationId xmlns:a16="http://schemas.microsoft.com/office/drawing/2014/main" id="{4F546AFE-8133-DF74-38AB-2718AF2AD6A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8" name="Rectangle 66">
              <a:extLst>
                <a:ext uri="{FF2B5EF4-FFF2-40B4-BE49-F238E27FC236}">
                  <a16:creationId xmlns:a16="http://schemas.microsoft.com/office/drawing/2014/main" id="{8A90B29E-48AF-E4E7-C557-0B030CFA429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9" name="Rectangle 2">
              <a:extLst>
                <a:ext uri="{FF2B5EF4-FFF2-40B4-BE49-F238E27FC236}">
                  <a16:creationId xmlns:a16="http://schemas.microsoft.com/office/drawing/2014/main" id="{9562625E-5A4B-538C-C254-342CA1776BF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0" name="Rectangle 59">
              <a:extLst>
                <a:ext uri="{FF2B5EF4-FFF2-40B4-BE49-F238E27FC236}">
                  <a16:creationId xmlns:a16="http://schemas.microsoft.com/office/drawing/2014/main" id="{2963EF59-0719-1F03-2B98-59413FE4E68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1" name="Rectangle 62">
              <a:extLst>
                <a:ext uri="{FF2B5EF4-FFF2-40B4-BE49-F238E27FC236}">
                  <a16:creationId xmlns:a16="http://schemas.microsoft.com/office/drawing/2014/main" id="{7ABB1D4E-CC48-A0B4-E2D6-FECB437F53F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2" name="Rectangle 64">
              <a:extLst>
                <a:ext uri="{FF2B5EF4-FFF2-40B4-BE49-F238E27FC236}">
                  <a16:creationId xmlns:a16="http://schemas.microsoft.com/office/drawing/2014/main" id="{8753C310-D0F1-55FA-0754-F53CC648D8E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3" name="Rectangle 66">
              <a:extLst>
                <a:ext uri="{FF2B5EF4-FFF2-40B4-BE49-F238E27FC236}">
                  <a16:creationId xmlns:a16="http://schemas.microsoft.com/office/drawing/2014/main" id="{70BF8450-8FA6-1080-DF8B-FDAA933792D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9" name="Заголовок 8">
            <a:extLst>
              <a:ext uri="{FF2B5EF4-FFF2-40B4-BE49-F238E27FC236}">
                <a16:creationId xmlns:a16="http://schemas.microsoft.com/office/drawing/2014/main" id="{263EE39F-9853-26C1-941B-5D43088D3E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153" y="644189"/>
            <a:ext cx="10925822" cy="1268262"/>
          </a:xfrm>
        </p:spPr>
        <p:txBody>
          <a:bodyPr>
            <a:normAutofit/>
          </a:bodyPr>
          <a:lstStyle/>
          <a:p>
            <a:r>
              <a:rPr lang="kk-KZ" sz="3600" b="1" dirty="0">
                <a:solidFill>
                  <a:srgbClr val="C00000"/>
                </a:solidFill>
                <a:latin typeface="Bahnschrift SemiCondensed" panose="020B0502040204020203" pitchFamily="34" charset="0"/>
              </a:rPr>
              <a:t>Виртуалды физикалық эксперименттер бойынша бақылау сұрақтары:</a:t>
            </a:r>
            <a:endParaRPr lang="ru-RU" sz="3600" b="1" dirty="0">
              <a:solidFill>
                <a:srgbClr val="C00000"/>
              </a:solidFill>
              <a:latin typeface="Bahnschrift SemiCondensed" panose="020B0502040204020203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03F877C-9FFD-43B3-BFF7-33703E4E5DA7}"/>
              </a:ext>
            </a:extLst>
          </p:cNvPr>
          <p:cNvSpPr txBox="1"/>
          <p:nvPr/>
        </p:nvSpPr>
        <p:spPr>
          <a:xfrm>
            <a:off x="1040506" y="2415693"/>
            <a:ext cx="6890659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kk-KZ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Виртуалды физикалық эксперментке қысқаша анықтама беріңіз?</a:t>
            </a:r>
          </a:p>
          <a:p>
            <a:pPr marL="342900" indent="-342900">
              <a:buFont typeface="+mj-lt"/>
              <a:buAutoNum type="arabicPeriod"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Виртуалды эксперимент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түрлерін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атаңыз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  <a:p>
            <a:pPr marL="342900" indent="-342900">
              <a:buFont typeface="+mj-lt"/>
              <a:buAutoNum type="arabicPeriod"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Виртуалды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эксперименттің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қандай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артықшылықтары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бар?</a:t>
            </a:r>
          </a:p>
          <a:p>
            <a:pPr marL="342900" indent="-342900">
              <a:buFont typeface="+mj-lt"/>
              <a:buAutoNum type="arabicPeriod"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Виртуалды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эксперименттің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жүргізу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шарттарын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атап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шығыңыз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970623250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4583</TotalTime>
  <Words>478</Words>
  <Application>Microsoft Office PowerPoint</Application>
  <PresentationFormat>Широкоэкранный</PresentationFormat>
  <Paragraphs>58</Paragraphs>
  <Slides>10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9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20" baseType="lpstr">
      <vt:lpstr>Aptos</vt:lpstr>
      <vt:lpstr>Arial</vt:lpstr>
      <vt:lpstr>Bahnschrift</vt:lpstr>
      <vt:lpstr>Bahnschrift Condensed</vt:lpstr>
      <vt:lpstr>Bahnschrift SemiBold SemiConden</vt:lpstr>
      <vt:lpstr>Bahnschrift SemiCondensed</vt:lpstr>
      <vt:lpstr>Calibri</vt:lpstr>
      <vt:lpstr>Calibri Light</vt:lpstr>
      <vt:lpstr>Times New Roman</vt:lpstr>
      <vt:lpstr>Тема Office</vt:lpstr>
      <vt:lpstr>Презентация PowerPoint</vt:lpstr>
      <vt:lpstr>Презентация PowerPoint</vt:lpstr>
      <vt:lpstr>1.Виртуалды физикалық эксперименттер анықтамасы мен маңызы</vt:lpstr>
      <vt:lpstr>1. ВАКУУМДЫҚ ТЕХНИКАСЫНЫҢ ДАМУ ТАРИХЫ</vt:lpstr>
      <vt:lpstr>                   3.Виртуалды экспериметтердің артықшылықтары </vt:lpstr>
      <vt:lpstr>3.Виртуалды эксперименттік жұмыстардың тиімділігі</vt:lpstr>
      <vt:lpstr>4.Виртуалды физикалық эксперимент сайттары</vt:lpstr>
      <vt:lpstr>5. Виртуалды эксперименттерді жүргізу шарттары</vt:lpstr>
      <vt:lpstr>Виртуалды физикалық эксперименттер бойынша бақылау сұрақтары:</vt:lpstr>
      <vt:lpstr>Назарларыңызға рахмет!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Аманжолова Айнур Кайралиевна</dc:creator>
  <cp:lastModifiedBy>Пользователь</cp:lastModifiedBy>
  <cp:revision>118</cp:revision>
  <dcterms:created xsi:type="dcterms:W3CDTF">2021-11-16T03:16:23Z</dcterms:created>
  <dcterms:modified xsi:type="dcterms:W3CDTF">2024-11-02T15:13:41Z</dcterms:modified>
</cp:coreProperties>
</file>