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4" r:id="rId4"/>
    <p:sldId id="323" r:id="rId5"/>
    <p:sldId id="344" r:id="rId6"/>
    <p:sldId id="311" r:id="rId7"/>
    <p:sldId id="351" r:id="rId8"/>
    <p:sldId id="361" r:id="rId9"/>
    <p:sldId id="331" r:id="rId10"/>
    <p:sldId id="3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0099FF"/>
    <a:srgbClr val="CC33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B4D20-0C8B-4A90-9DFC-02F534920C9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95A006-50FF-4EB4-A42C-3818322CFFE0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Қозғалыс және механика тәжірибелері</a:t>
          </a:r>
          <a:r>
            <a:rPr lang="kk-KZ" dirty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AC49D79-30C7-4C7D-B969-6AE95520483B}" type="parTrans" cxnId="{F13A07C4-65F8-4F47-954D-50AA85B49317}">
      <dgm:prSet/>
      <dgm:spPr/>
      <dgm:t>
        <a:bodyPr/>
        <a:lstStyle/>
        <a:p>
          <a:endParaRPr lang="ru-RU"/>
        </a:p>
      </dgm:t>
    </dgm:pt>
    <dgm:pt modelId="{03D4FE90-8F28-4FC0-BCD6-0864E6D18D47}" type="sibTrans" cxnId="{F13A07C4-65F8-4F47-954D-50AA85B49317}">
      <dgm:prSet/>
      <dgm:spPr/>
      <dgm:t>
        <a:bodyPr/>
        <a:lstStyle/>
        <a:p>
          <a:endParaRPr lang="ru-RU" dirty="0"/>
        </a:p>
      </dgm:t>
    </dgm:pt>
    <dgm:pt modelId="{8310F497-9B39-44EB-BDDE-3F156AFF64F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Электр және магнетизм тәжірибелері</a:t>
          </a:r>
        </a:p>
      </dgm:t>
    </dgm:pt>
    <dgm:pt modelId="{6C922A98-FE4D-46C5-ACD7-A588314BA078}" type="parTrans" cxnId="{0D61F679-7E9B-43A8-84AA-080134509633}">
      <dgm:prSet/>
      <dgm:spPr/>
      <dgm:t>
        <a:bodyPr/>
        <a:lstStyle/>
        <a:p>
          <a:endParaRPr lang="ru-RU"/>
        </a:p>
      </dgm:t>
    </dgm:pt>
    <dgm:pt modelId="{0195CD29-DA60-4F33-AA83-5F6AEC984F69}" type="sibTrans" cxnId="{0D61F679-7E9B-43A8-84AA-080134509633}">
      <dgm:prSet/>
      <dgm:spPr/>
      <dgm:t>
        <a:bodyPr/>
        <a:lstStyle/>
        <a:p>
          <a:endParaRPr lang="ru-RU" dirty="0"/>
        </a:p>
      </dgm:t>
    </dgm:pt>
    <dgm:pt modelId="{7FDA5DCA-55FB-4125-810D-AAF22B79E5D4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Оптика тәжірибелері</a:t>
          </a:r>
        </a:p>
      </dgm:t>
    </dgm:pt>
    <dgm:pt modelId="{79A46F23-78AD-4725-ADD0-DAE8B7D3A1CE}" type="parTrans" cxnId="{8FD485B0-C7CE-421D-BAF7-7F32E08B3953}">
      <dgm:prSet/>
      <dgm:spPr/>
      <dgm:t>
        <a:bodyPr/>
        <a:lstStyle/>
        <a:p>
          <a:endParaRPr lang="ru-RU"/>
        </a:p>
      </dgm:t>
    </dgm:pt>
    <dgm:pt modelId="{7DEAAAD5-F726-455A-B7C4-C7D4EFFC4CE4}" type="sibTrans" cxnId="{8FD485B0-C7CE-421D-BAF7-7F32E08B3953}">
      <dgm:prSet/>
      <dgm:spPr/>
      <dgm:t>
        <a:bodyPr/>
        <a:lstStyle/>
        <a:p>
          <a:endParaRPr lang="ru-RU" dirty="0"/>
        </a:p>
      </dgm:t>
    </dgm:pt>
    <dgm:pt modelId="{BB24FDF7-85F4-4E8E-899D-37970D59793A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Кванттық физика және атомдық құрылым</a:t>
          </a:r>
          <a:r>
            <a:rPr lang="kk-KZ" dirty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10C1ECE-C198-491A-AD7E-8F3E37CF8424}" type="parTrans" cxnId="{CB82A068-3028-46A2-9985-CAEC4FA3D886}">
      <dgm:prSet/>
      <dgm:spPr/>
      <dgm:t>
        <a:bodyPr/>
        <a:lstStyle/>
        <a:p>
          <a:endParaRPr lang="ru-RU"/>
        </a:p>
      </dgm:t>
    </dgm:pt>
    <dgm:pt modelId="{921E63A6-8376-4A0C-BF13-A6690ED7C77E}" type="sibTrans" cxnId="{CB82A068-3028-46A2-9985-CAEC4FA3D886}">
      <dgm:prSet/>
      <dgm:spPr/>
      <dgm:t>
        <a:bodyPr/>
        <a:lstStyle/>
        <a:p>
          <a:endParaRPr lang="ru-RU" dirty="0"/>
        </a:p>
      </dgm:t>
    </dgm:pt>
    <dgm:pt modelId="{DFD924B2-D38E-4B64-8B2F-467A9B7398E0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Жылу және молекулалық физика</a:t>
          </a:r>
        </a:p>
      </dgm:t>
    </dgm:pt>
    <dgm:pt modelId="{9E6D5E69-F4AB-47A4-8B72-416BD08047AD}" type="parTrans" cxnId="{8A8EF551-45FE-45D2-B96D-45ADD469A8B7}">
      <dgm:prSet/>
      <dgm:spPr/>
      <dgm:t>
        <a:bodyPr/>
        <a:lstStyle/>
        <a:p>
          <a:endParaRPr lang="ru-RU"/>
        </a:p>
      </dgm:t>
    </dgm:pt>
    <dgm:pt modelId="{957A3B0C-E53B-4202-B349-EA6BDC2F7D2A}" type="sibTrans" cxnId="{8A8EF551-45FE-45D2-B96D-45ADD469A8B7}">
      <dgm:prSet/>
      <dgm:spPr/>
      <dgm:t>
        <a:bodyPr/>
        <a:lstStyle/>
        <a:p>
          <a:endParaRPr lang="ru-RU"/>
        </a:p>
      </dgm:t>
    </dgm:pt>
    <dgm:pt modelId="{12506A5E-6507-4964-B7D9-8CEEED164B65}">
      <dgm:prSet/>
      <dgm:spPr/>
      <dgm:t>
        <a:bodyPr/>
        <a:lstStyle/>
        <a:p>
          <a:endParaRPr lang="ru-KZ"/>
        </a:p>
      </dgm:t>
    </dgm:pt>
    <dgm:pt modelId="{FA188AD8-D9DD-4763-91CC-519548F745ED}" type="parTrans" cxnId="{87F560FA-054A-4C83-89F0-F34F70B41D31}">
      <dgm:prSet/>
      <dgm:spPr/>
      <dgm:t>
        <a:bodyPr/>
        <a:lstStyle/>
        <a:p>
          <a:endParaRPr lang="ru-RU"/>
        </a:p>
      </dgm:t>
    </dgm:pt>
    <dgm:pt modelId="{37E5BE3C-0349-4B80-815F-ECFF2CB59E5D}" type="sibTrans" cxnId="{87F560FA-054A-4C83-89F0-F34F70B41D31}">
      <dgm:prSet/>
      <dgm:spPr/>
      <dgm:t>
        <a:bodyPr/>
        <a:lstStyle/>
        <a:p>
          <a:endParaRPr lang="ru-RU"/>
        </a:p>
      </dgm:t>
    </dgm:pt>
    <dgm:pt modelId="{3A1CA10A-047D-4D6D-87F0-ED0680CFDB96}">
      <dgm:prSet/>
      <dgm:spPr/>
      <dgm:t>
        <a:bodyPr/>
        <a:lstStyle/>
        <a:p>
          <a:endParaRPr lang="ru-KZ"/>
        </a:p>
      </dgm:t>
    </dgm:pt>
    <dgm:pt modelId="{02764CD0-FEC4-42F7-AF03-D37B6009623E}" type="parTrans" cxnId="{5DE73F98-9AAC-455F-94F8-12EFDFA0CF61}">
      <dgm:prSet/>
      <dgm:spPr/>
      <dgm:t>
        <a:bodyPr/>
        <a:lstStyle/>
        <a:p>
          <a:endParaRPr lang="ru-RU"/>
        </a:p>
      </dgm:t>
    </dgm:pt>
    <dgm:pt modelId="{4FF806E2-C65E-4115-B54D-9DC36104874A}" type="sibTrans" cxnId="{5DE73F98-9AAC-455F-94F8-12EFDFA0CF61}">
      <dgm:prSet/>
      <dgm:spPr/>
      <dgm:t>
        <a:bodyPr/>
        <a:lstStyle/>
        <a:p>
          <a:endParaRPr lang="ru-RU"/>
        </a:p>
      </dgm:t>
    </dgm:pt>
    <dgm:pt modelId="{71386D48-FBD6-4D4C-8A8D-2302C02D2EC4}">
      <dgm:prSet/>
      <dgm:spPr/>
      <dgm:t>
        <a:bodyPr/>
        <a:lstStyle/>
        <a:p>
          <a:endParaRPr lang="ru-KZ"/>
        </a:p>
      </dgm:t>
    </dgm:pt>
    <dgm:pt modelId="{498D8C71-10D3-42D2-ACFA-9F4207D4BE9F}" type="parTrans" cxnId="{F553EFCA-18A4-4A2A-8E0F-38DA48BE2B6F}">
      <dgm:prSet/>
      <dgm:spPr/>
      <dgm:t>
        <a:bodyPr/>
        <a:lstStyle/>
        <a:p>
          <a:endParaRPr lang="ru-RU"/>
        </a:p>
      </dgm:t>
    </dgm:pt>
    <dgm:pt modelId="{BF54D991-FBD2-4253-BA38-7D7D72359A53}" type="sibTrans" cxnId="{F553EFCA-18A4-4A2A-8E0F-38DA48BE2B6F}">
      <dgm:prSet/>
      <dgm:spPr/>
      <dgm:t>
        <a:bodyPr/>
        <a:lstStyle/>
        <a:p>
          <a:endParaRPr lang="ru-RU"/>
        </a:p>
      </dgm:t>
    </dgm:pt>
    <dgm:pt modelId="{9AC71A2D-F074-4120-8CD9-BCAAF416197A}" type="pres">
      <dgm:prSet presAssocID="{D69B4D20-0C8B-4A90-9DFC-02F534920C92}" presName="outerComposite" presStyleCnt="0">
        <dgm:presLayoutVars>
          <dgm:chMax val="5"/>
          <dgm:dir/>
          <dgm:resizeHandles val="exact"/>
        </dgm:presLayoutVars>
      </dgm:prSet>
      <dgm:spPr/>
    </dgm:pt>
    <dgm:pt modelId="{F8D4CE3C-48E7-464E-BC72-8FD24FACA8BD}" type="pres">
      <dgm:prSet presAssocID="{D69B4D20-0C8B-4A90-9DFC-02F534920C92}" presName="dummyMaxCanvas" presStyleCnt="0">
        <dgm:presLayoutVars/>
      </dgm:prSet>
      <dgm:spPr/>
    </dgm:pt>
    <dgm:pt modelId="{F7F7D21A-746A-4E59-ACAD-B4D93E3E3BAF}" type="pres">
      <dgm:prSet presAssocID="{D69B4D20-0C8B-4A90-9DFC-02F534920C92}" presName="FiveNodes_1" presStyleLbl="node1" presStyleIdx="0" presStyleCnt="5" custLinFactNeighborX="2657" custLinFactNeighborY="6113">
        <dgm:presLayoutVars>
          <dgm:bulletEnabled val="1"/>
        </dgm:presLayoutVars>
      </dgm:prSet>
      <dgm:spPr/>
    </dgm:pt>
    <dgm:pt modelId="{C6DD4983-8566-4284-9EF8-AEA4EC0F60E6}" type="pres">
      <dgm:prSet presAssocID="{D69B4D20-0C8B-4A90-9DFC-02F534920C92}" presName="FiveNodes_2" presStyleLbl="node1" presStyleIdx="1" presStyleCnt="5">
        <dgm:presLayoutVars>
          <dgm:bulletEnabled val="1"/>
        </dgm:presLayoutVars>
      </dgm:prSet>
      <dgm:spPr/>
    </dgm:pt>
    <dgm:pt modelId="{7EB71291-8D05-45E3-B65A-C920A8C9496C}" type="pres">
      <dgm:prSet presAssocID="{D69B4D20-0C8B-4A90-9DFC-02F534920C92}" presName="FiveNodes_3" presStyleLbl="node1" presStyleIdx="2" presStyleCnt="5">
        <dgm:presLayoutVars>
          <dgm:bulletEnabled val="1"/>
        </dgm:presLayoutVars>
      </dgm:prSet>
      <dgm:spPr/>
    </dgm:pt>
    <dgm:pt modelId="{D6619AB1-4A67-4215-A5EB-8A3AE36AD5D8}" type="pres">
      <dgm:prSet presAssocID="{D69B4D20-0C8B-4A90-9DFC-02F534920C92}" presName="FiveNodes_4" presStyleLbl="node1" presStyleIdx="3" presStyleCnt="5">
        <dgm:presLayoutVars>
          <dgm:bulletEnabled val="1"/>
        </dgm:presLayoutVars>
      </dgm:prSet>
      <dgm:spPr/>
    </dgm:pt>
    <dgm:pt modelId="{0606C2FC-9FCB-42FB-8B95-0793CA4E7FC3}" type="pres">
      <dgm:prSet presAssocID="{D69B4D20-0C8B-4A90-9DFC-02F534920C92}" presName="FiveNodes_5" presStyleLbl="node1" presStyleIdx="4" presStyleCnt="5">
        <dgm:presLayoutVars>
          <dgm:bulletEnabled val="1"/>
        </dgm:presLayoutVars>
      </dgm:prSet>
      <dgm:spPr/>
    </dgm:pt>
    <dgm:pt modelId="{1B545029-57A9-4E24-948F-8D8B3E655AF9}" type="pres">
      <dgm:prSet presAssocID="{D69B4D20-0C8B-4A90-9DFC-02F534920C92}" presName="FiveConn_1-2" presStyleLbl="fgAccFollowNode1" presStyleIdx="0" presStyleCnt="4">
        <dgm:presLayoutVars>
          <dgm:bulletEnabled val="1"/>
        </dgm:presLayoutVars>
      </dgm:prSet>
      <dgm:spPr/>
    </dgm:pt>
    <dgm:pt modelId="{A8A93D10-EC58-4211-8515-FDD8B7AED3E1}" type="pres">
      <dgm:prSet presAssocID="{D69B4D20-0C8B-4A90-9DFC-02F534920C92}" presName="FiveConn_2-3" presStyleLbl="fgAccFollowNode1" presStyleIdx="1" presStyleCnt="4">
        <dgm:presLayoutVars>
          <dgm:bulletEnabled val="1"/>
        </dgm:presLayoutVars>
      </dgm:prSet>
      <dgm:spPr/>
    </dgm:pt>
    <dgm:pt modelId="{E1AAF713-8991-4E4D-B21A-E696EECF01A5}" type="pres">
      <dgm:prSet presAssocID="{D69B4D20-0C8B-4A90-9DFC-02F534920C92}" presName="FiveConn_3-4" presStyleLbl="fgAccFollowNode1" presStyleIdx="2" presStyleCnt="4">
        <dgm:presLayoutVars>
          <dgm:bulletEnabled val="1"/>
        </dgm:presLayoutVars>
      </dgm:prSet>
      <dgm:spPr/>
    </dgm:pt>
    <dgm:pt modelId="{C7CFB7F1-B7BF-42BD-9BFB-810BD7F27E66}" type="pres">
      <dgm:prSet presAssocID="{D69B4D20-0C8B-4A90-9DFC-02F534920C92}" presName="FiveConn_4-5" presStyleLbl="fgAccFollowNode1" presStyleIdx="3" presStyleCnt="4">
        <dgm:presLayoutVars>
          <dgm:bulletEnabled val="1"/>
        </dgm:presLayoutVars>
      </dgm:prSet>
      <dgm:spPr/>
    </dgm:pt>
    <dgm:pt modelId="{4FDC9EDC-CD89-43B8-A284-B5058ED146A9}" type="pres">
      <dgm:prSet presAssocID="{D69B4D20-0C8B-4A90-9DFC-02F534920C92}" presName="FiveNodes_1_text" presStyleLbl="node1" presStyleIdx="4" presStyleCnt="5">
        <dgm:presLayoutVars>
          <dgm:bulletEnabled val="1"/>
        </dgm:presLayoutVars>
      </dgm:prSet>
      <dgm:spPr/>
    </dgm:pt>
    <dgm:pt modelId="{C67385D5-CE6C-407A-975A-1B97D7A86864}" type="pres">
      <dgm:prSet presAssocID="{D69B4D20-0C8B-4A90-9DFC-02F534920C92}" presName="FiveNodes_2_text" presStyleLbl="node1" presStyleIdx="4" presStyleCnt="5">
        <dgm:presLayoutVars>
          <dgm:bulletEnabled val="1"/>
        </dgm:presLayoutVars>
      </dgm:prSet>
      <dgm:spPr/>
    </dgm:pt>
    <dgm:pt modelId="{524AE6AA-9E88-4F3B-914C-0471B9AA7D19}" type="pres">
      <dgm:prSet presAssocID="{D69B4D20-0C8B-4A90-9DFC-02F534920C92}" presName="FiveNodes_3_text" presStyleLbl="node1" presStyleIdx="4" presStyleCnt="5">
        <dgm:presLayoutVars>
          <dgm:bulletEnabled val="1"/>
        </dgm:presLayoutVars>
      </dgm:prSet>
      <dgm:spPr/>
    </dgm:pt>
    <dgm:pt modelId="{51D960FA-8111-45F8-847D-52416510E19E}" type="pres">
      <dgm:prSet presAssocID="{D69B4D20-0C8B-4A90-9DFC-02F534920C92}" presName="FiveNodes_4_text" presStyleLbl="node1" presStyleIdx="4" presStyleCnt="5">
        <dgm:presLayoutVars>
          <dgm:bulletEnabled val="1"/>
        </dgm:presLayoutVars>
      </dgm:prSet>
      <dgm:spPr/>
    </dgm:pt>
    <dgm:pt modelId="{ABE837E5-E655-408D-A261-270A2976576A}" type="pres">
      <dgm:prSet presAssocID="{D69B4D20-0C8B-4A90-9DFC-02F534920C9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3A0DE15-64B2-4CF1-8ECE-FED5E10BC823}" type="presOf" srcId="{7DEAAAD5-F726-455A-B7C4-C7D4EFFC4CE4}" destId="{E1AAF713-8991-4E4D-B21A-E696EECF01A5}" srcOrd="0" destOrd="0" presId="urn:microsoft.com/office/officeart/2005/8/layout/vProcess5"/>
    <dgm:cxn modelId="{6E83AD2F-95E7-4084-A29D-D89BBE2BD586}" type="presOf" srcId="{DFD924B2-D38E-4B64-8B2F-467A9B7398E0}" destId="{0606C2FC-9FCB-42FB-8B95-0793CA4E7FC3}" srcOrd="0" destOrd="0" presId="urn:microsoft.com/office/officeart/2005/8/layout/vProcess5"/>
    <dgm:cxn modelId="{16BF8136-107C-4DCE-ABB7-79231BD1BB39}" type="presOf" srcId="{0195CD29-DA60-4F33-AA83-5F6AEC984F69}" destId="{A8A93D10-EC58-4211-8515-FDD8B7AED3E1}" srcOrd="0" destOrd="0" presId="urn:microsoft.com/office/officeart/2005/8/layout/vProcess5"/>
    <dgm:cxn modelId="{498C403B-E6C4-4D37-AB4F-E5C4116F2745}" type="presOf" srcId="{7FDA5DCA-55FB-4125-810D-AAF22B79E5D4}" destId="{524AE6AA-9E88-4F3B-914C-0471B9AA7D19}" srcOrd="1" destOrd="0" presId="urn:microsoft.com/office/officeart/2005/8/layout/vProcess5"/>
    <dgm:cxn modelId="{32B22C5F-2F33-4183-AB91-0955E8BC5A62}" type="presOf" srcId="{BB24FDF7-85F4-4E8E-899D-37970D59793A}" destId="{51D960FA-8111-45F8-847D-52416510E19E}" srcOrd="1" destOrd="0" presId="urn:microsoft.com/office/officeart/2005/8/layout/vProcess5"/>
    <dgm:cxn modelId="{73897860-197F-4A3F-8B5C-658D425BBE1A}" type="presOf" srcId="{8310F497-9B39-44EB-BDDE-3F156AFF64F1}" destId="{C6DD4983-8566-4284-9EF8-AEA4EC0F60E6}" srcOrd="0" destOrd="0" presId="urn:microsoft.com/office/officeart/2005/8/layout/vProcess5"/>
    <dgm:cxn modelId="{0305D645-DF72-491B-A7BE-0903B42798A8}" type="presOf" srcId="{5195A006-50FF-4EB4-A42C-3818322CFFE0}" destId="{4FDC9EDC-CD89-43B8-A284-B5058ED146A9}" srcOrd="1" destOrd="0" presId="urn:microsoft.com/office/officeart/2005/8/layout/vProcess5"/>
    <dgm:cxn modelId="{CB82A068-3028-46A2-9985-CAEC4FA3D886}" srcId="{D69B4D20-0C8B-4A90-9DFC-02F534920C92}" destId="{BB24FDF7-85F4-4E8E-899D-37970D59793A}" srcOrd="3" destOrd="0" parTransId="{110C1ECE-C198-491A-AD7E-8F3E37CF8424}" sibTransId="{921E63A6-8376-4A0C-BF13-A6690ED7C77E}"/>
    <dgm:cxn modelId="{ED8F2D6D-6C08-4536-8986-3982AA7DA4B6}" type="presOf" srcId="{5195A006-50FF-4EB4-A42C-3818322CFFE0}" destId="{F7F7D21A-746A-4E59-ACAD-B4D93E3E3BAF}" srcOrd="0" destOrd="0" presId="urn:microsoft.com/office/officeart/2005/8/layout/vProcess5"/>
    <dgm:cxn modelId="{8A8EF551-45FE-45D2-B96D-45ADD469A8B7}" srcId="{D69B4D20-0C8B-4A90-9DFC-02F534920C92}" destId="{DFD924B2-D38E-4B64-8B2F-467A9B7398E0}" srcOrd="4" destOrd="0" parTransId="{9E6D5E69-F4AB-47A4-8B72-416BD08047AD}" sibTransId="{957A3B0C-E53B-4202-B349-EA6BDC2F7D2A}"/>
    <dgm:cxn modelId="{A3878F72-D10C-49E0-9588-CC2F84676959}" type="presOf" srcId="{8310F497-9B39-44EB-BDDE-3F156AFF64F1}" destId="{C67385D5-CE6C-407A-975A-1B97D7A86864}" srcOrd="1" destOrd="0" presId="urn:microsoft.com/office/officeart/2005/8/layout/vProcess5"/>
    <dgm:cxn modelId="{0D61F679-7E9B-43A8-84AA-080134509633}" srcId="{D69B4D20-0C8B-4A90-9DFC-02F534920C92}" destId="{8310F497-9B39-44EB-BDDE-3F156AFF64F1}" srcOrd="1" destOrd="0" parTransId="{6C922A98-FE4D-46C5-ACD7-A588314BA078}" sibTransId="{0195CD29-DA60-4F33-AA83-5F6AEC984F69}"/>
    <dgm:cxn modelId="{5DE73F98-9AAC-455F-94F8-12EFDFA0CF61}" srcId="{D69B4D20-0C8B-4A90-9DFC-02F534920C92}" destId="{3A1CA10A-047D-4D6D-87F0-ED0680CFDB96}" srcOrd="6" destOrd="0" parTransId="{02764CD0-FEC4-42F7-AF03-D37B6009623E}" sibTransId="{4FF806E2-C65E-4115-B54D-9DC36104874A}"/>
    <dgm:cxn modelId="{E6202F9C-A030-4887-920A-2A6561E81531}" type="presOf" srcId="{DFD924B2-D38E-4B64-8B2F-467A9B7398E0}" destId="{ABE837E5-E655-408D-A261-270A2976576A}" srcOrd="1" destOrd="0" presId="urn:microsoft.com/office/officeart/2005/8/layout/vProcess5"/>
    <dgm:cxn modelId="{235219A5-79DD-437F-BEB3-E681B7D12953}" type="presOf" srcId="{D69B4D20-0C8B-4A90-9DFC-02F534920C92}" destId="{9AC71A2D-F074-4120-8CD9-BCAAF416197A}" srcOrd="0" destOrd="0" presId="urn:microsoft.com/office/officeart/2005/8/layout/vProcess5"/>
    <dgm:cxn modelId="{8FD485B0-C7CE-421D-BAF7-7F32E08B3953}" srcId="{D69B4D20-0C8B-4A90-9DFC-02F534920C92}" destId="{7FDA5DCA-55FB-4125-810D-AAF22B79E5D4}" srcOrd="2" destOrd="0" parTransId="{79A46F23-78AD-4725-ADD0-DAE8B7D3A1CE}" sibTransId="{7DEAAAD5-F726-455A-B7C4-C7D4EFFC4CE4}"/>
    <dgm:cxn modelId="{C4A5F5B0-73D6-41B3-A976-4097210716E0}" type="presOf" srcId="{BB24FDF7-85F4-4E8E-899D-37970D59793A}" destId="{D6619AB1-4A67-4215-A5EB-8A3AE36AD5D8}" srcOrd="0" destOrd="0" presId="urn:microsoft.com/office/officeart/2005/8/layout/vProcess5"/>
    <dgm:cxn modelId="{1FDABAB9-5923-46AC-A67D-3AEA73AEBFFD}" type="presOf" srcId="{921E63A6-8376-4A0C-BF13-A6690ED7C77E}" destId="{C7CFB7F1-B7BF-42BD-9BFB-810BD7F27E66}" srcOrd="0" destOrd="0" presId="urn:microsoft.com/office/officeart/2005/8/layout/vProcess5"/>
    <dgm:cxn modelId="{F13A07C4-65F8-4F47-954D-50AA85B49317}" srcId="{D69B4D20-0C8B-4A90-9DFC-02F534920C92}" destId="{5195A006-50FF-4EB4-A42C-3818322CFFE0}" srcOrd="0" destOrd="0" parTransId="{0AC49D79-30C7-4C7D-B969-6AE95520483B}" sibTransId="{03D4FE90-8F28-4FC0-BCD6-0864E6D18D47}"/>
    <dgm:cxn modelId="{F553EFCA-18A4-4A2A-8E0F-38DA48BE2B6F}" srcId="{D69B4D20-0C8B-4A90-9DFC-02F534920C92}" destId="{71386D48-FBD6-4D4C-8A8D-2302C02D2EC4}" srcOrd="5" destOrd="0" parTransId="{498D8C71-10D3-42D2-ACFA-9F4207D4BE9F}" sibTransId="{BF54D991-FBD2-4253-BA38-7D7D72359A53}"/>
    <dgm:cxn modelId="{D5456AE9-7D7B-442A-ACAE-479BEAC5FEC2}" type="presOf" srcId="{03D4FE90-8F28-4FC0-BCD6-0864E6D18D47}" destId="{1B545029-57A9-4E24-948F-8D8B3E655AF9}" srcOrd="0" destOrd="0" presId="urn:microsoft.com/office/officeart/2005/8/layout/vProcess5"/>
    <dgm:cxn modelId="{0B6BD0F5-F748-4F74-9DC5-8DD73502D2EE}" type="presOf" srcId="{7FDA5DCA-55FB-4125-810D-AAF22B79E5D4}" destId="{7EB71291-8D05-45E3-B65A-C920A8C9496C}" srcOrd="0" destOrd="0" presId="urn:microsoft.com/office/officeart/2005/8/layout/vProcess5"/>
    <dgm:cxn modelId="{87F560FA-054A-4C83-89F0-F34F70B41D31}" srcId="{D69B4D20-0C8B-4A90-9DFC-02F534920C92}" destId="{12506A5E-6507-4964-B7D9-8CEEED164B65}" srcOrd="7" destOrd="0" parTransId="{FA188AD8-D9DD-4763-91CC-519548F745ED}" sibTransId="{37E5BE3C-0349-4B80-815F-ECFF2CB59E5D}"/>
    <dgm:cxn modelId="{FB414E03-8015-4AF4-97E3-F2DED10D96F2}" type="presParOf" srcId="{9AC71A2D-F074-4120-8CD9-BCAAF416197A}" destId="{F8D4CE3C-48E7-464E-BC72-8FD24FACA8BD}" srcOrd="0" destOrd="0" presId="urn:microsoft.com/office/officeart/2005/8/layout/vProcess5"/>
    <dgm:cxn modelId="{BB8F88B5-35AF-4E07-8B16-0AF8F996846D}" type="presParOf" srcId="{9AC71A2D-F074-4120-8CD9-BCAAF416197A}" destId="{F7F7D21A-746A-4E59-ACAD-B4D93E3E3BAF}" srcOrd="1" destOrd="0" presId="urn:microsoft.com/office/officeart/2005/8/layout/vProcess5"/>
    <dgm:cxn modelId="{6556BB3F-7ACC-41BC-95E4-06A0823B223E}" type="presParOf" srcId="{9AC71A2D-F074-4120-8CD9-BCAAF416197A}" destId="{C6DD4983-8566-4284-9EF8-AEA4EC0F60E6}" srcOrd="2" destOrd="0" presId="urn:microsoft.com/office/officeart/2005/8/layout/vProcess5"/>
    <dgm:cxn modelId="{F1085424-46AB-482F-BE0C-4CCDCCAF09A4}" type="presParOf" srcId="{9AC71A2D-F074-4120-8CD9-BCAAF416197A}" destId="{7EB71291-8D05-45E3-B65A-C920A8C9496C}" srcOrd="3" destOrd="0" presId="urn:microsoft.com/office/officeart/2005/8/layout/vProcess5"/>
    <dgm:cxn modelId="{E219335C-283C-445F-A033-2AE4789F0B34}" type="presParOf" srcId="{9AC71A2D-F074-4120-8CD9-BCAAF416197A}" destId="{D6619AB1-4A67-4215-A5EB-8A3AE36AD5D8}" srcOrd="4" destOrd="0" presId="urn:microsoft.com/office/officeart/2005/8/layout/vProcess5"/>
    <dgm:cxn modelId="{63BD06D8-8079-4E2B-A4DD-1FEA3D09CB8E}" type="presParOf" srcId="{9AC71A2D-F074-4120-8CD9-BCAAF416197A}" destId="{0606C2FC-9FCB-42FB-8B95-0793CA4E7FC3}" srcOrd="5" destOrd="0" presId="urn:microsoft.com/office/officeart/2005/8/layout/vProcess5"/>
    <dgm:cxn modelId="{804AEBB6-0369-4F92-BBAC-AF2996EFF7BB}" type="presParOf" srcId="{9AC71A2D-F074-4120-8CD9-BCAAF416197A}" destId="{1B545029-57A9-4E24-948F-8D8B3E655AF9}" srcOrd="6" destOrd="0" presId="urn:microsoft.com/office/officeart/2005/8/layout/vProcess5"/>
    <dgm:cxn modelId="{8E758684-22A8-410E-9C9A-D27FF06402DE}" type="presParOf" srcId="{9AC71A2D-F074-4120-8CD9-BCAAF416197A}" destId="{A8A93D10-EC58-4211-8515-FDD8B7AED3E1}" srcOrd="7" destOrd="0" presId="urn:microsoft.com/office/officeart/2005/8/layout/vProcess5"/>
    <dgm:cxn modelId="{8641E952-DBA6-40AF-886D-F60167DA259E}" type="presParOf" srcId="{9AC71A2D-F074-4120-8CD9-BCAAF416197A}" destId="{E1AAF713-8991-4E4D-B21A-E696EECF01A5}" srcOrd="8" destOrd="0" presId="urn:microsoft.com/office/officeart/2005/8/layout/vProcess5"/>
    <dgm:cxn modelId="{D5888E62-4264-48AE-98D6-1D33B5B363F9}" type="presParOf" srcId="{9AC71A2D-F074-4120-8CD9-BCAAF416197A}" destId="{C7CFB7F1-B7BF-42BD-9BFB-810BD7F27E66}" srcOrd="9" destOrd="0" presId="urn:microsoft.com/office/officeart/2005/8/layout/vProcess5"/>
    <dgm:cxn modelId="{CE725B4B-26A0-4092-96BA-C51213F5B302}" type="presParOf" srcId="{9AC71A2D-F074-4120-8CD9-BCAAF416197A}" destId="{4FDC9EDC-CD89-43B8-A284-B5058ED146A9}" srcOrd="10" destOrd="0" presId="urn:microsoft.com/office/officeart/2005/8/layout/vProcess5"/>
    <dgm:cxn modelId="{F86C9401-90A4-4846-9620-178C2D096B5E}" type="presParOf" srcId="{9AC71A2D-F074-4120-8CD9-BCAAF416197A}" destId="{C67385D5-CE6C-407A-975A-1B97D7A86864}" srcOrd="11" destOrd="0" presId="urn:microsoft.com/office/officeart/2005/8/layout/vProcess5"/>
    <dgm:cxn modelId="{A3E20825-0A72-45BD-920E-748893749F8C}" type="presParOf" srcId="{9AC71A2D-F074-4120-8CD9-BCAAF416197A}" destId="{524AE6AA-9E88-4F3B-914C-0471B9AA7D19}" srcOrd="12" destOrd="0" presId="urn:microsoft.com/office/officeart/2005/8/layout/vProcess5"/>
    <dgm:cxn modelId="{F5F5E385-F03A-4E2D-A5E4-D5776E2FC7F5}" type="presParOf" srcId="{9AC71A2D-F074-4120-8CD9-BCAAF416197A}" destId="{51D960FA-8111-45F8-847D-52416510E19E}" srcOrd="13" destOrd="0" presId="urn:microsoft.com/office/officeart/2005/8/layout/vProcess5"/>
    <dgm:cxn modelId="{3C359B66-65BF-4414-8AAD-27CD6CEF796C}" type="presParOf" srcId="{9AC71A2D-F074-4120-8CD9-BCAAF416197A}" destId="{ABE837E5-E655-408D-A261-270A2976576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1A095-8691-4975-A4EE-551D38DDC3E6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74252-54EB-4D00-A6C4-256A485F9561}">
      <dgm:prSet phldrT="[Текст]" custT="1"/>
      <dgm:spPr/>
      <dgm:t>
        <a:bodyPr/>
        <a:lstStyle/>
        <a:p>
          <a:r>
            <a:rPr lang="kk-KZ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Қол жетімділік және ыңғайлылық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A421F84B-3B01-4BC0-B733-3778F936975D}" type="parTrans" cxnId="{94EC1B07-32B3-485E-95C2-F4CD3F75AAA1}">
      <dgm:prSet/>
      <dgm:spPr/>
      <dgm:t>
        <a:bodyPr/>
        <a:lstStyle/>
        <a:p>
          <a:endParaRPr lang="ru-RU"/>
        </a:p>
      </dgm:t>
    </dgm:pt>
    <dgm:pt modelId="{F970632B-A595-4BFA-9880-8F695D265E61}" type="sibTrans" cxnId="{94EC1B07-32B3-485E-95C2-F4CD3F75AAA1}">
      <dgm:prSet/>
      <dgm:spPr/>
      <dgm:t>
        <a:bodyPr/>
        <a:lstStyle/>
        <a:p>
          <a:endParaRPr lang="ru-RU"/>
        </a:p>
      </dgm:t>
    </dgm:pt>
    <dgm:pt modelId="{A8F9CF79-2092-448B-B4CF-1245841B423E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Интерактивтілік және қатысу.</a:t>
          </a:r>
        </a:p>
      </dgm:t>
    </dgm:pt>
    <dgm:pt modelId="{B5451334-54BD-4412-93B6-268A61145A49}" type="parTrans" cxnId="{49AC0547-D59E-4C3F-8D19-01E4829BB559}">
      <dgm:prSet/>
      <dgm:spPr/>
      <dgm:t>
        <a:bodyPr/>
        <a:lstStyle/>
        <a:p>
          <a:endParaRPr lang="ru-RU"/>
        </a:p>
      </dgm:t>
    </dgm:pt>
    <dgm:pt modelId="{3EAE6DE2-C146-45F5-A992-12B4D141356F}" type="sibTrans" cxnId="{49AC0547-D59E-4C3F-8D19-01E4829BB559}">
      <dgm:prSet/>
      <dgm:spPr/>
      <dgm:t>
        <a:bodyPr/>
        <a:lstStyle/>
        <a:p>
          <a:endParaRPr lang="ru-RU"/>
        </a:p>
      </dgm:t>
    </dgm:pt>
    <dgm:pt modelId="{57F41C8B-ED4E-48E8-B27F-90C41A95F845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Шектеулерді жою</a:t>
          </a:r>
        </a:p>
      </dgm:t>
    </dgm:pt>
    <dgm:pt modelId="{3DBB96B5-176F-4412-863C-E45C9D138ED3}" type="parTrans" cxnId="{1913573A-AB76-42BF-A166-983CD39C28ED}">
      <dgm:prSet/>
      <dgm:spPr/>
      <dgm:t>
        <a:bodyPr/>
        <a:lstStyle/>
        <a:p>
          <a:endParaRPr lang="ru-RU"/>
        </a:p>
      </dgm:t>
    </dgm:pt>
    <dgm:pt modelId="{ADCDA933-A2A8-4AF9-A457-C2FA3C61D8BA}" type="sibTrans" cxnId="{1913573A-AB76-42BF-A166-983CD39C28ED}">
      <dgm:prSet/>
      <dgm:spPr/>
      <dgm:t>
        <a:bodyPr/>
        <a:lstStyle/>
        <a:p>
          <a:endParaRPr lang="ru-RU"/>
        </a:p>
      </dgm:t>
    </dgm:pt>
    <dgm:pt modelId="{9FBC3FF4-A704-486C-8DDD-989DCF06E1E8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Қауіпсіздік</a:t>
          </a:r>
        </a:p>
      </dgm:t>
    </dgm:pt>
    <dgm:pt modelId="{1A81DA5E-8459-4AF9-919E-982C3FCF1AB1}" type="parTrans" cxnId="{AD46F0A0-EF5F-4FCD-86CB-926D0F083E4D}">
      <dgm:prSet/>
      <dgm:spPr/>
      <dgm:t>
        <a:bodyPr/>
        <a:lstStyle/>
        <a:p>
          <a:endParaRPr lang="ru-RU"/>
        </a:p>
      </dgm:t>
    </dgm:pt>
    <dgm:pt modelId="{501FD9E0-A16D-472E-95CD-61C498E5B971}" type="sibTrans" cxnId="{AD46F0A0-EF5F-4FCD-86CB-926D0F083E4D}">
      <dgm:prSet/>
      <dgm:spPr/>
      <dgm:t>
        <a:bodyPr/>
        <a:lstStyle/>
        <a:p>
          <a:endParaRPr lang="ru-RU"/>
        </a:p>
      </dgm:t>
    </dgm:pt>
    <dgm:pt modelId="{F838A919-4519-4E82-89A9-1C61B4F942AA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Теорияны терең түсіну</a:t>
          </a:r>
        </a:p>
      </dgm:t>
    </dgm:pt>
    <dgm:pt modelId="{E31F80B5-C87B-48AE-A740-0EBC2955DEE2}" type="parTrans" cxnId="{17D08AEB-E8A0-4277-AFF0-E59A3A125E5D}">
      <dgm:prSet/>
      <dgm:spPr/>
      <dgm:t>
        <a:bodyPr/>
        <a:lstStyle/>
        <a:p>
          <a:endParaRPr lang="ru-RU"/>
        </a:p>
      </dgm:t>
    </dgm:pt>
    <dgm:pt modelId="{826E502A-36A7-4D5B-8754-2D6E8EFAE987}" type="sibTrans" cxnId="{17D08AEB-E8A0-4277-AFF0-E59A3A125E5D}">
      <dgm:prSet/>
      <dgm:spPr/>
      <dgm:t>
        <a:bodyPr/>
        <a:lstStyle/>
        <a:p>
          <a:endParaRPr lang="ru-RU"/>
        </a:p>
      </dgm:t>
    </dgm:pt>
    <dgm:pt modelId="{60AA5342-09E1-4828-BAE5-B3109974DD15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Оқытуды даралау</a:t>
          </a:r>
        </a:p>
      </dgm:t>
    </dgm:pt>
    <dgm:pt modelId="{529CB1D2-EFF0-4166-BCCE-3CEBFFD30D3B}" type="parTrans" cxnId="{E1415D0B-2250-4923-820B-72F282EA11E3}">
      <dgm:prSet/>
      <dgm:spPr/>
      <dgm:t>
        <a:bodyPr/>
        <a:lstStyle/>
        <a:p>
          <a:endParaRPr lang="ru-RU"/>
        </a:p>
      </dgm:t>
    </dgm:pt>
    <dgm:pt modelId="{F65A70F9-B9BC-47F9-BFAC-A542C4CB2F19}" type="sibTrans" cxnId="{E1415D0B-2250-4923-820B-72F282EA11E3}">
      <dgm:prSet/>
      <dgm:spPr/>
      <dgm:t>
        <a:bodyPr/>
        <a:lstStyle/>
        <a:p>
          <a:endParaRPr lang="ru-RU"/>
        </a:p>
      </dgm:t>
    </dgm:pt>
    <dgm:pt modelId="{53261290-4B42-4E64-8C79-762C5F1497C8}" type="pres">
      <dgm:prSet presAssocID="{31E1A095-8691-4975-A4EE-551D38DDC3E6}" presName="Name0" presStyleCnt="0">
        <dgm:presLayoutVars>
          <dgm:dir/>
          <dgm:resizeHandles val="exact"/>
        </dgm:presLayoutVars>
      </dgm:prSet>
      <dgm:spPr/>
    </dgm:pt>
    <dgm:pt modelId="{3A0CD9BE-01D6-412E-9687-478E71C6A173}" type="pres">
      <dgm:prSet presAssocID="{31E1A095-8691-4975-A4EE-551D38DDC3E6}" presName="cycle" presStyleCnt="0"/>
      <dgm:spPr/>
    </dgm:pt>
    <dgm:pt modelId="{E81F9872-4D72-4B0E-96EE-773CD2863A6A}" type="pres">
      <dgm:prSet presAssocID="{2CF74252-54EB-4D00-A6C4-256A485F9561}" presName="nodeFirstNode" presStyleLbl="node1" presStyleIdx="0" presStyleCnt="6">
        <dgm:presLayoutVars>
          <dgm:bulletEnabled val="1"/>
        </dgm:presLayoutVars>
      </dgm:prSet>
      <dgm:spPr/>
    </dgm:pt>
    <dgm:pt modelId="{2205A2CF-4DD2-4736-A256-ACF585C32116}" type="pres">
      <dgm:prSet presAssocID="{F970632B-A595-4BFA-9880-8F695D265E61}" presName="sibTransFirstNode" presStyleLbl="bgShp" presStyleIdx="0" presStyleCnt="1"/>
      <dgm:spPr/>
    </dgm:pt>
    <dgm:pt modelId="{52F46CBB-0A4F-46CF-84F3-6FF83E38EEFD}" type="pres">
      <dgm:prSet presAssocID="{9FBC3FF4-A704-486C-8DDD-989DCF06E1E8}" presName="nodeFollowingNodes" presStyleLbl="node1" presStyleIdx="1" presStyleCnt="6">
        <dgm:presLayoutVars>
          <dgm:bulletEnabled val="1"/>
        </dgm:presLayoutVars>
      </dgm:prSet>
      <dgm:spPr/>
    </dgm:pt>
    <dgm:pt modelId="{3A6D1477-2354-49E8-AB3A-D7DB7C08E1B2}" type="pres">
      <dgm:prSet presAssocID="{A8F9CF79-2092-448B-B4CF-1245841B423E}" presName="nodeFollowingNodes" presStyleLbl="node1" presStyleIdx="2" presStyleCnt="6">
        <dgm:presLayoutVars>
          <dgm:bulletEnabled val="1"/>
        </dgm:presLayoutVars>
      </dgm:prSet>
      <dgm:spPr/>
    </dgm:pt>
    <dgm:pt modelId="{A162F45E-608D-4949-AD6B-58A824145DA6}" type="pres">
      <dgm:prSet presAssocID="{60AA5342-09E1-4828-BAE5-B3109974DD15}" presName="nodeFollowingNodes" presStyleLbl="node1" presStyleIdx="3" presStyleCnt="6">
        <dgm:presLayoutVars>
          <dgm:bulletEnabled val="1"/>
        </dgm:presLayoutVars>
      </dgm:prSet>
      <dgm:spPr/>
    </dgm:pt>
    <dgm:pt modelId="{92DB257B-DF13-4A0E-AD4E-80866F216056}" type="pres">
      <dgm:prSet presAssocID="{F838A919-4519-4E82-89A9-1C61B4F942AA}" presName="nodeFollowingNodes" presStyleLbl="node1" presStyleIdx="4" presStyleCnt="6">
        <dgm:presLayoutVars>
          <dgm:bulletEnabled val="1"/>
        </dgm:presLayoutVars>
      </dgm:prSet>
      <dgm:spPr/>
    </dgm:pt>
    <dgm:pt modelId="{503A0E07-439B-4D53-930D-4BB78FC841AB}" type="pres">
      <dgm:prSet presAssocID="{57F41C8B-ED4E-48E8-B27F-90C41A95F845}" presName="nodeFollowingNodes" presStyleLbl="node1" presStyleIdx="5" presStyleCnt="6" custRadScaleRad="102487" custRadScaleInc="-1822">
        <dgm:presLayoutVars>
          <dgm:bulletEnabled val="1"/>
        </dgm:presLayoutVars>
      </dgm:prSet>
      <dgm:spPr/>
    </dgm:pt>
  </dgm:ptLst>
  <dgm:cxnLst>
    <dgm:cxn modelId="{B90E6F06-21E4-4975-B7B1-92CEF445BCFF}" type="presOf" srcId="{57F41C8B-ED4E-48E8-B27F-90C41A95F845}" destId="{503A0E07-439B-4D53-930D-4BB78FC841AB}" srcOrd="0" destOrd="0" presId="urn:microsoft.com/office/officeart/2005/8/layout/cycle3"/>
    <dgm:cxn modelId="{94EC1B07-32B3-485E-95C2-F4CD3F75AAA1}" srcId="{31E1A095-8691-4975-A4EE-551D38DDC3E6}" destId="{2CF74252-54EB-4D00-A6C4-256A485F9561}" srcOrd="0" destOrd="0" parTransId="{A421F84B-3B01-4BC0-B733-3778F936975D}" sibTransId="{F970632B-A595-4BFA-9880-8F695D265E61}"/>
    <dgm:cxn modelId="{3F000708-6D09-42CA-BA64-A63888D79CB1}" type="presOf" srcId="{31E1A095-8691-4975-A4EE-551D38DDC3E6}" destId="{53261290-4B42-4E64-8C79-762C5F1497C8}" srcOrd="0" destOrd="0" presId="urn:microsoft.com/office/officeart/2005/8/layout/cycle3"/>
    <dgm:cxn modelId="{E1415D0B-2250-4923-820B-72F282EA11E3}" srcId="{31E1A095-8691-4975-A4EE-551D38DDC3E6}" destId="{60AA5342-09E1-4828-BAE5-B3109974DD15}" srcOrd="3" destOrd="0" parTransId="{529CB1D2-EFF0-4166-BCCE-3CEBFFD30D3B}" sibTransId="{F65A70F9-B9BC-47F9-BFAC-A542C4CB2F19}"/>
    <dgm:cxn modelId="{97BF850F-2F81-4D4A-991B-0C0F5C9692D8}" type="presOf" srcId="{A8F9CF79-2092-448B-B4CF-1245841B423E}" destId="{3A6D1477-2354-49E8-AB3A-D7DB7C08E1B2}" srcOrd="0" destOrd="0" presId="urn:microsoft.com/office/officeart/2005/8/layout/cycle3"/>
    <dgm:cxn modelId="{1913573A-AB76-42BF-A166-983CD39C28ED}" srcId="{31E1A095-8691-4975-A4EE-551D38DDC3E6}" destId="{57F41C8B-ED4E-48E8-B27F-90C41A95F845}" srcOrd="5" destOrd="0" parTransId="{3DBB96B5-176F-4412-863C-E45C9D138ED3}" sibTransId="{ADCDA933-A2A8-4AF9-A457-C2FA3C61D8BA}"/>
    <dgm:cxn modelId="{49AC0547-D59E-4C3F-8D19-01E4829BB559}" srcId="{31E1A095-8691-4975-A4EE-551D38DDC3E6}" destId="{A8F9CF79-2092-448B-B4CF-1245841B423E}" srcOrd="2" destOrd="0" parTransId="{B5451334-54BD-4412-93B6-268A61145A49}" sibTransId="{3EAE6DE2-C146-45F5-A992-12B4D141356F}"/>
    <dgm:cxn modelId="{CE83BD49-629A-4595-854D-AAC67FA6BFB1}" type="presOf" srcId="{F838A919-4519-4E82-89A9-1C61B4F942AA}" destId="{92DB257B-DF13-4A0E-AD4E-80866F216056}" srcOrd="0" destOrd="0" presId="urn:microsoft.com/office/officeart/2005/8/layout/cycle3"/>
    <dgm:cxn modelId="{2C63D851-D506-405B-A75F-E7B55F395C37}" type="presOf" srcId="{F970632B-A595-4BFA-9880-8F695D265E61}" destId="{2205A2CF-4DD2-4736-A256-ACF585C32116}" srcOrd="0" destOrd="0" presId="urn:microsoft.com/office/officeart/2005/8/layout/cycle3"/>
    <dgm:cxn modelId="{564AF088-399B-4D74-9B8E-01C4F57FBADC}" type="presOf" srcId="{2CF74252-54EB-4D00-A6C4-256A485F9561}" destId="{E81F9872-4D72-4B0E-96EE-773CD2863A6A}" srcOrd="0" destOrd="0" presId="urn:microsoft.com/office/officeart/2005/8/layout/cycle3"/>
    <dgm:cxn modelId="{AD46F0A0-EF5F-4FCD-86CB-926D0F083E4D}" srcId="{31E1A095-8691-4975-A4EE-551D38DDC3E6}" destId="{9FBC3FF4-A704-486C-8DDD-989DCF06E1E8}" srcOrd="1" destOrd="0" parTransId="{1A81DA5E-8459-4AF9-919E-982C3FCF1AB1}" sibTransId="{501FD9E0-A16D-472E-95CD-61C498E5B971}"/>
    <dgm:cxn modelId="{09D279A2-B238-457B-A1CA-CBC15BDC52AC}" type="presOf" srcId="{9FBC3FF4-A704-486C-8DDD-989DCF06E1E8}" destId="{52F46CBB-0A4F-46CF-84F3-6FF83E38EEFD}" srcOrd="0" destOrd="0" presId="urn:microsoft.com/office/officeart/2005/8/layout/cycle3"/>
    <dgm:cxn modelId="{A5D05AB5-6018-4C9F-9D5B-9FFBD5B0EBED}" type="presOf" srcId="{60AA5342-09E1-4828-BAE5-B3109974DD15}" destId="{A162F45E-608D-4949-AD6B-58A824145DA6}" srcOrd="0" destOrd="0" presId="urn:microsoft.com/office/officeart/2005/8/layout/cycle3"/>
    <dgm:cxn modelId="{17D08AEB-E8A0-4277-AFF0-E59A3A125E5D}" srcId="{31E1A095-8691-4975-A4EE-551D38DDC3E6}" destId="{F838A919-4519-4E82-89A9-1C61B4F942AA}" srcOrd="4" destOrd="0" parTransId="{E31F80B5-C87B-48AE-A740-0EBC2955DEE2}" sibTransId="{826E502A-36A7-4D5B-8754-2D6E8EFAE987}"/>
    <dgm:cxn modelId="{9E0E7C07-1A71-4055-BE4A-8013DE07C3FD}" type="presParOf" srcId="{53261290-4B42-4E64-8C79-762C5F1497C8}" destId="{3A0CD9BE-01D6-412E-9687-478E71C6A173}" srcOrd="0" destOrd="0" presId="urn:microsoft.com/office/officeart/2005/8/layout/cycle3"/>
    <dgm:cxn modelId="{44B24FA0-48AB-4699-87E3-86152F379E56}" type="presParOf" srcId="{3A0CD9BE-01D6-412E-9687-478E71C6A173}" destId="{E81F9872-4D72-4B0E-96EE-773CD2863A6A}" srcOrd="0" destOrd="0" presId="urn:microsoft.com/office/officeart/2005/8/layout/cycle3"/>
    <dgm:cxn modelId="{7B46302C-2803-4834-BB8C-9E59A580F4A2}" type="presParOf" srcId="{3A0CD9BE-01D6-412E-9687-478E71C6A173}" destId="{2205A2CF-4DD2-4736-A256-ACF585C32116}" srcOrd="1" destOrd="0" presId="urn:microsoft.com/office/officeart/2005/8/layout/cycle3"/>
    <dgm:cxn modelId="{07828D5B-5DAD-46E3-A5CE-AD74E1854D2E}" type="presParOf" srcId="{3A0CD9BE-01D6-412E-9687-478E71C6A173}" destId="{52F46CBB-0A4F-46CF-84F3-6FF83E38EEFD}" srcOrd="2" destOrd="0" presId="urn:microsoft.com/office/officeart/2005/8/layout/cycle3"/>
    <dgm:cxn modelId="{11BB9732-CEA6-441E-B4FE-24F3AFD37533}" type="presParOf" srcId="{3A0CD9BE-01D6-412E-9687-478E71C6A173}" destId="{3A6D1477-2354-49E8-AB3A-D7DB7C08E1B2}" srcOrd="3" destOrd="0" presId="urn:microsoft.com/office/officeart/2005/8/layout/cycle3"/>
    <dgm:cxn modelId="{BC3FD9E9-DA91-49A0-B3D9-4617434116F6}" type="presParOf" srcId="{3A0CD9BE-01D6-412E-9687-478E71C6A173}" destId="{A162F45E-608D-4949-AD6B-58A824145DA6}" srcOrd="4" destOrd="0" presId="urn:microsoft.com/office/officeart/2005/8/layout/cycle3"/>
    <dgm:cxn modelId="{07BCED00-972B-4BB9-A1CD-310D14DB9AC5}" type="presParOf" srcId="{3A0CD9BE-01D6-412E-9687-478E71C6A173}" destId="{92DB257B-DF13-4A0E-AD4E-80866F216056}" srcOrd="5" destOrd="0" presId="urn:microsoft.com/office/officeart/2005/8/layout/cycle3"/>
    <dgm:cxn modelId="{825F5512-42A5-4771-A777-5879A942EC3E}" type="presParOf" srcId="{3A0CD9BE-01D6-412E-9687-478E71C6A173}" destId="{503A0E07-439B-4D53-930D-4BB78FC841A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7D21A-746A-4E59-ACAD-B4D93E3E3BAF}">
      <dsp:nvSpPr>
        <dsp:cNvPr id="0" name=""/>
        <dsp:cNvSpPr/>
      </dsp:nvSpPr>
      <dsp:spPr>
        <a:xfrm>
          <a:off x="120731" y="44657"/>
          <a:ext cx="4543889" cy="730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Қозғалыс және механика тәжірибелері</a:t>
          </a:r>
          <a:r>
            <a:rPr lang="kk-KZ" sz="2000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128" y="66054"/>
        <a:ext cx="3670115" cy="687737"/>
      </dsp:txXfrm>
    </dsp:sp>
    <dsp:sp modelId="{C6DD4983-8566-4284-9EF8-AEA4EC0F60E6}">
      <dsp:nvSpPr>
        <dsp:cNvPr id="0" name=""/>
        <dsp:cNvSpPr/>
      </dsp:nvSpPr>
      <dsp:spPr>
        <a:xfrm>
          <a:off x="339316" y="831994"/>
          <a:ext cx="4543889" cy="730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Электр және магнетизм тәжірибелері</a:t>
          </a:r>
        </a:p>
      </dsp:txBody>
      <dsp:txXfrm>
        <a:off x="360713" y="853391"/>
        <a:ext cx="3686933" cy="687737"/>
      </dsp:txXfrm>
    </dsp:sp>
    <dsp:sp modelId="{7EB71291-8D05-45E3-B65A-C920A8C9496C}">
      <dsp:nvSpPr>
        <dsp:cNvPr id="0" name=""/>
        <dsp:cNvSpPr/>
      </dsp:nvSpPr>
      <dsp:spPr>
        <a:xfrm>
          <a:off x="678632" y="1663989"/>
          <a:ext cx="4543889" cy="730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Оптика тәжірибелері</a:t>
          </a:r>
        </a:p>
      </dsp:txBody>
      <dsp:txXfrm>
        <a:off x="700029" y="1685386"/>
        <a:ext cx="3686933" cy="687737"/>
      </dsp:txXfrm>
    </dsp:sp>
    <dsp:sp modelId="{D6619AB1-4A67-4215-A5EB-8A3AE36AD5D8}">
      <dsp:nvSpPr>
        <dsp:cNvPr id="0" name=""/>
        <dsp:cNvSpPr/>
      </dsp:nvSpPr>
      <dsp:spPr>
        <a:xfrm>
          <a:off x="1017949" y="2495984"/>
          <a:ext cx="4543889" cy="730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Кванттық физика және атомдық құрылым</a:t>
          </a:r>
          <a:r>
            <a:rPr lang="kk-KZ" sz="2000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9346" y="2517381"/>
        <a:ext cx="3686933" cy="687737"/>
      </dsp:txXfrm>
    </dsp:sp>
    <dsp:sp modelId="{0606C2FC-9FCB-42FB-8B95-0793CA4E7FC3}">
      <dsp:nvSpPr>
        <dsp:cNvPr id="0" name=""/>
        <dsp:cNvSpPr/>
      </dsp:nvSpPr>
      <dsp:spPr>
        <a:xfrm>
          <a:off x="1357265" y="3327979"/>
          <a:ext cx="4543889" cy="730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Жылу және молекулалық физика</a:t>
          </a:r>
        </a:p>
      </dsp:txBody>
      <dsp:txXfrm>
        <a:off x="1378662" y="3349376"/>
        <a:ext cx="3686933" cy="687737"/>
      </dsp:txXfrm>
    </dsp:sp>
    <dsp:sp modelId="{1B545029-57A9-4E24-948F-8D8B3E655AF9}">
      <dsp:nvSpPr>
        <dsp:cNvPr id="0" name=""/>
        <dsp:cNvSpPr/>
      </dsp:nvSpPr>
      <dsp:spPr>
        <a:xfrm>
          <a:off x="4069043" y="533694"/>
          <a:ext cx="474845" cy="4748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4175883" y="533694"/>
        <a:ext cx="261165" cy="357321"/>
      </dsp:txXfrm>
    </dsp:sp>
    <dsp:sp modelId="{A8A93D10-EC58-4211-8515-FDD8B7AED3E1}">
      <dsp:nvSpPr>
        <dsp:cNvPr id="0" name=""/>
        <dsp:cNvSpPr/>
      </dsp:nvSpPr>
      <dsp:spPr>
        <a:xfrm>
          <a:off x="4408359" y="1365688"/>
          <a:ext cx="474845" cy="4748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4515199" y="1365688"/>
        <a:ext cx="261165" cy="357321"/>
      </dsp:txXfrm>
    </dsp:sp>
    <dsp:sp modelId="{E1AAF713-8991-4E4D-B21A-E696EECF01A5}">
      <dsp:nvSpPr>
        <dsp:cNvPr id="0" name=""/>
        <dsp:cNvSpPr/>
      </dsp:nvSpPr>
      <dsp:spPr>
        <a:xfrm>
          <a:off x="4747676" y="2185508"/>
          <a:ext cx="474845" cy="4748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4854516" y="2185508"/>
        <a:ext cx="261165" cy="357321"/>
      </dsp:txXfrm>
    </dsp:sp>
    <dsp:sp modelId="{C7CFB7F1-B7BF-42BD-9BFB-810BD7F27E66}">
      <dsp:nvSpPr>
        <dsp:cNvPr id="0" name=""/>
        <dsp:cNvSpPr/>
      </dsp:nvSpPr>
      <dsp:spPr>
        <a:xfrm>
          <a:off x="5086992" y="3025619"/>
          <a:ext cx="474845" cy="4748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5193832" y="3025619"/>
        <a:ext cx="261165" cy="357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5A2CF-4DD2-4736-A256-ACF585C32116}">
      <dsp:nvSpPr>
        <dsp:cNvPr id="0" name=""/>
        <dsp:cNvSpPr/>
      </dsp:nvSpPr>
      <dsp:spPr>
        <a:xfrm>
          <a:off x="811291" y="-5287"/>
          <a:ext cx="4473416" cy="4473416"/>
        </a:xfrm>
        <a:prstGeom prst="circularArrow">
          <a:avLst>
            <a:gd name="adj1" fmla="val 5274"/>
            <a:gd name="adj2" fmla="val 312630"/>
            <a:gd name="adj3" fmla="val 14263227"/>
            <a:gd name="adj4" fmla="val 17106511"/>
            <a:gd name="adj5" fmla="val 547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81F9872-4D72-4B0E-96EE-773CD2863A6A}">
      <dsp:nvSpPr>
        <dsp:cNvPr id="0" name=""/>
        <dsp:cNvSpPr/>
      </dsp:nvSpPr>
      <dsp:spPr>
        <a:xfrm>
          <a:off x="2214562" y="755"/>
          <a:ext cx="1666874" cy="83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Қол жетімділік және ыңғайлылық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5247" y="41440"/>
        <a:ext cx="1585504" cy="752067"/>
      </dsp:txXfrm>
    </dsp:sp>
    <dsp:sp modelId="{52F46CBB-0A4F-46CF-84F3-6FF83E38EEFD}">
      <dsp:nvSpPr>
        <dsp:cNvPr id="0" name=""/>
        <dsp:cNvSpPr/>
      </dsp:nvSpPr>
      <dsp:spPr>
        <a:xfrm>
          <a:off x="3786202" y="908142"/>
          <a:ext cx="1666874" cy="83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Қауіпсіздік</a:t>
          </a:r>
        </a:p>
      </dsp:txBody>
      <dsp:txXfrm>
        <a:off x="3826887" y="948827"/>
        <a:ext cx="1585504" cy="752067"/>
      </dsp:txXfrm>
    </dsp:sp>
    <dsp:sp modelId="{3A6D1477-2354-49E8-AB3A-D7DB7C08E1B2}">
      <dsp:nvSpPr>
        <dsp:cNvPr id="0" name=""/>
        <dsp:cNvSpPr/>
      </dsp:nvSpPr>
      <dsp:spPr>
        <a:xfrm>
          <a:off x="3786202" y="2722915"/>
          <a:ext cx="1666874" cy="83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Интерактивтілік және қатысу.</a:t>
          </a:r>
        </a:p>
      </dsp:txBody>
      <dsp:txXfrm>
        <a:off x="3826887" y="2763600"/>
        <a:ext cx="1585504" cy="752067"/>
      </dsp:txXfrm>
    </dsp:sp>
    <dsp:sp modelId="{A162F45E-608D-4949-AD6B-58A824145DA6}">
      <dsp:nvSpPr>
        <dsp:cNvPr id="0" name=""/>
        <dsp:cNvSpPr/>
      </dsp:nvSpPr>
      <dsp:spPr>
        <a:xfrm>
          <a:off x="2214562" y="3630302"/>
          <a:ext cx="1666874" cy="83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Оқытуды даралау</a:t>
          </a:r>
        </a:p>
      </dsp:txBody>
      <dsp:txXfrm>
        <a:off x="2255247" y="3670987"/>
        <a:ext cx="1585504" cy="752067"/>
      </dsp:txXfrm>
    </dsp:sp>
    <dsp:sp modelId="{92DB257B-DF13-4A0E-AD4E-80866F216056}">
      <dsp:nvSpPr>
        <dsp:cNvPr id="0" name=""/>
        <dsp:cNvSpPr/>
      </dsp:nvSpPr>
      <dsp:spPr>
        <a:xfrm>
          <a:off x="642922" y="2722915"/>
          <a:ext cx="1666874" cy="83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Теорияны терең түсіну</a:t>
          </a:r>
        </a:p>
      </dsp:txBody>
      <dsp:txXfrm>
        <a:off x="683607" y="2763600"/>
        <a:ext cx="1585504" cy="752067"/>
      </dsp:txXfrm>
    </dsp:sp>
    <dsp:sp modelId="{503A0E07-439B-4D53-930D-4BB78FC841AB}">
      <dsp:nvSpPr>
        <dsp:cNvPr id="0" name=""/>
        <dsp:cNvSpPr/>
      </dsp:nvSpPr>
      <dsp:spPr>
        <a:xfrm>
          <a:off x="588843" y="912041"/>
          <a:ext cx="1666874" cy="83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Шектеулерді жою</a:t>
          </a:r>
        </a:p>
      </dsp:txBody>
      <dsp:txXfrm>
        <a:off x="629528" y="952726"/>
        <a:ext cx="1585504" cy="75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fizika.ru/" TargetMode="External"/><Relationship Id="rId3" Type="http://schemas.openxmlformats.org/officeDocument/2006/relationships/hyperlink" Target="https://bilimland.kz/kk" TargetMode="External"/><Relationship Id="rId7" Type="http://schemas.openxmlformats.org/officeDocument/2006/relationships/hyperlink" Target="https://www.physicsclassroom.com/Physics-Interactives/Momentum-and-Collisions/The-Cart-and-the-Brick/The-Cart-and-the-Brick-Interactive" TargetMode="External"/><Relationship Id="rId2" Type="http://schemas.openxmlformats.org/officeDocument/2006/relationships/hyperlink" Target="http://class-fizika.ru/7-klass/vu0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w3jcn.com/Simulation/launching.html-&#1079;&#1072;&#1082;&#1086;&#1085;" TargetMode="External"/><Relationship Id="rId11" Type="http://schemas.openxmlformats.org/officeDocument/2006/relationships/hyperlink" Target="https://visualscience.school.blog/2023/02/12/vascak-physics-simulations/" TargetMode="External"/><Relationship Id="rId5" Type="http://schemas.openxmlformats.org/officeDocument/2006/relationships/hyperlink" Target="https://resh.edu.ru/subject/lesson/2965/control/1/#206867" TargetMode="External"/><Relationship Id="rId10" Type="http://schemas.openxmlformats.org/officeDocument/2006/relationships/hyperlink" Target="https://phet.colorado.edu/" TargetMode="External"/><Relationship Id="rId4" Type="http://schemas.openxmlformats.org/officeDocument/2006/relationships/hyperlink" Target="https://videouroki.net/video/03-issledovanie-zavisimosti-arhimedovoj-sily-241.html" TargetMode="External"/><Relationship Id="rId9" Type="http://schemas.openxmlformats.org/officeDocument/2006/relationships/hyperlink" Target="https://freesoft.ru/windows/svobodnoe_padeni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31051" y="1923851"/>
            <a:ext cx="9123263" cy="2489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13-Д</a:t>
            </a:r>
            <a:r>
              <a:rPr lang="kk-K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ӘРІС</a:t>
            </a:r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Виртуалды физикалық эксперименттер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Л.Н. ГУМИЛЕВ АТЫНДАҒЫ ЕУРАЗИЯ ҰЛТТЫҚ УНИВЕРСИТЕТІ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891A3-2852-CE29-B38C-21AE636E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63EE39F-9853-26C1-941B-5D43088D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462" y="1838294"/>
            <a:ext cx="8881153" cy="2331720"/>
          </a:xfrm>
        </p:spPr>
        <p:txBody>
          <a:bodyPr>
            <a:normAutofit/>
          </a:bodyPr>
          <a:lstStyle/>
          <a:p>
            <a:r>
              <a:rPr lang="kk-KZ" sz="6600" b="1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Назарларыңызға рахмет!</a:t>
            </a:r>
            <a:endParaRPr lang="ru-RU" sz="6600" b="1" dirty="0">
              <a:solidFill>
                <a:srgbClr val="C0000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3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7130" y="2411274"/>
            <a:ext cx="6179387" cy="3049168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Виртуалды физикалық эксперименттер анықтамасы мен маңызы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Виртуалды физикалық эксперименттердің түрлері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Виртуалды эксперименттердің артықшылықтары мен тиімділігі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Виртуалды физикалық эксперимент сайттары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Виртуалды экспериментті жүргізу шарттары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20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1020058" y="1060719"/>
            <a:ext cx="3696376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ЖОСПАРЫ</a:t>
            </a:r>
            <a:r>
              <a:rPr lang="ru-RU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EE982-3382-59A5-A357-2614A5E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DE1F80-AE10-556F-5CFC-17F62DC3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A23E-57C0-D47D-EF4B-D52CF732C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16993-E332-B67F-53E5-7771FCB5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5EA76-ADA1-38EA-D652-35655C71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48B5C0B-6AA9-5999-387C-5AC43105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28C3D17-2066-E7A0-4ECA-D4686A44A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690A78E9-BCBF-682E-F7D2-EE5458E2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6EC09FC-C5FF-0AF0-EC00-18F09B0C9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931593E-58B6-8198-BEE9-0D2C366A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E7E7E3C-A96F-820E-CF0C-4834C852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D40CA39-90A8-2320-711E-12557445D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4D87F98-EE39-2ADF-3760-BCD3451CC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37CA04-24CF-3DE5-532B-84AF499C4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05012DB-B390-B83E-BA44-F58C33CEE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88721A5-C854-01AB-DD15-A549B45A8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4A24ABC-31EE-03E7-D67C-9266787CD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58E60C-2ADB-1802-43D6-D7581DF54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E8307AD-9E0B-51D2-5B3D-AEC7DDF6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331691D6-1E87-6019-FC0C-452962235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031CEFDC-7246-EC1E-32FF-56899770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0242310-E128-8C67-69E6-C3185D6ED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36B3AE-A9D6-7BC5-DA39-32A80F479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704CAA7-5D65-4E1B-046D-6CB2D74A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5C124EF8-F76F-9AA8-5C1D-EAF5125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8B0CF72-1712-435C-FC84-5887E6E50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1C35B96-AE55-0391-AA88-E1C39D945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BBAA14F-FB91-3F7B-9790-734BCC8EF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27F6B-EA2D-FE42-29B6-D300BB221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9D209C1-CBCF-DB3D-8F8C-FF69AAC8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5EA81274-1785-B065-AAF5-D037F8C2D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A100642-2839-E5EB-979F-C48BBEAE5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E733866-B0B2-931B-81E4-068D6BBEE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945BC79-03EA-0D48-422F-4D8FE48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018EE990-77F2-59D2-0BB0-46CCCA528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FF12AA2-C2FB-DF09-C341-561729302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1006E5A3-63EB-D292-DDFC-A7D65CC0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97DF500-5121-05F5-0E15-2C512327F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B8B621A7-CD11-C594-4048-55B1BAD07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28A4284-1C5C-CDF1-3880-455FAC98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972E26F-A3E3-61D7-D5A9-DDCAC242B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9096613-CF33-5548-15C8-B102504F3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DCB4352-0DEF-FAE7-E25C-77B4B48A7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64966AF-096E-BD1A-C11F-BB75B68E6EFC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9DD7B57-C3BC-3A1E-CF70-FBA8F03D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r>
              <a:rPr lang="kk-KZ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</a:t>
            </a:r>
            <a:r>
              <a:rPr lang="ru-RU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.Виртуалды физикалық эксперименттер анықтамасы мен </a:t>
            </a:r>
            <a:r>
              <a:rPr lang="ru-RU" sz="28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маңызы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6ABE4-6C50-52A6-C96B-4E37243CC5DB}"/>
              </a:ext>
            </a:extLst>
          </p:cNvPr>
          <p:cNvSpPr txBox="1"/>
          <p:nvPr/>
        </p:nvSpPr>
        <p:spPr>
          <a:xfrm>
            <a:off x="872977" y="1305369"/>
            <a:ext cx="57976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kk-K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kk-K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эксперименттер</a:t>
            </a:r>
            <a:r>
              <a:rPr lang="kk-K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бұл ғылыми-зерттеу жұмыстарында да, білім беру үдерісінде де салыстырмалы түрде жаңа бағыт, бұл есептеу техникасы құралдары арқылы </a:t>
            </a:r>
            <a:r>
              <a:rPr lang="kk-KZ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kk-K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модельдерді жүзеге асыруға байланысты. Физика ғылымының дамуы мен физиканы зерттеу әртүрлі </a:t>
            </a:r>
            <a:r>
              <a:rPr lang="kk-KZ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kk-K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жүйелердің модельдерін құрумен және зерттеумен тығыз байланысты.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 әдіс нақты зертханалық жұмыстарды толықтырумен қатар, шынайы өмірде жүзеге асыру қиын немесе қауіпті эксперименттерді жүргізуге мүмкіндік береді. Виртуалды эксперименттер визуализацияға, физикалық заңдылықтарды модельдеуге және тәжірибелерді қайталап өткізуге көмектеседі.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A9A12D-4DC6-4E49-B494-224E2A9D5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241" y="3630302"/>
            <a:ext cx="4597553" cy="2586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574E3D-F319-4080-BB1E-018CB655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394" y="1044179"/>
            <a:ext cx="4597552" cy="25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FB95D-8C09-DE24-39F9-8657558EA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9071C6-44FC-74E8-E08F-60D46180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26B29D-6A3B-5742-FCE4-7AEE447D8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2217F-A08A-BE07-2497-CE5F7650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D36B2-44CA-041F-F0B7-C5DEAC6ED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45D4CF0-BCF8-A47F-DDCC-C63EE34C0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982BEE1-E9B0-8A08-425F-964F8571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DE3E8A1-1ADD-937A-90E7-C4C26FB49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45B81036-B91D-083D-0276-D8A42542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8BD86CA-D182-AC56-6F84-D6B6CEA07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E22C35BE-04A1-13CA-F5D0-2D6247B59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99B2EA-6137-B3A4-DD9D-E422A6B86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C02CFA4-7C0A-DB87-78C7-35A0DFE78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8FB3F99-77B5-DF80-1E91-6CAE50959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2CE93A75-1D6A-5601-D3A6-F2657D015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9E7BD88-4B2B-72E0-60CF-ABE67C181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0A3BFE44-3B82-F790-14F7-1D4DAE53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6A261E-A213-4BC0-0D07-C667094A4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BE4CCB8-006F-5B6C-061B-E6FFB2DB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3111588-E34A-82DE-3CED-B5CD4487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6BE7E12-219C-E041-DA40-864A1F0D7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8958868-3911-8400-BC06-9A038CEA4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22FFC618-A344-C1EF-D117-428E04EFC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08F59FA-7C34-1EC2-12C9-D08474ED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1F831F62-6762-364C-3110-20B47A074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9FC084F3-148A-F673-E836-813010269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9CB56FB-8650-1B24-1133-4A600A13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77A1773-04DD-8E92-8E40-22FD35B12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9349DD5-75DD-45E2-2E4F-96BBA996D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05FF76-519C-1C6E-9F13-F5630F81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1788426-569C-C69A-8045-637A177F4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9D1F248E-979D-7E52-E32E-96633C819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45526868-FEB2-212F-FBD4-C102EF64D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F00597E-F590-D39B-3E05-B44566553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1C1F8419-7F1B-9D6B-9D7E-89EF5B49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FBDD76FF-706A-2663-41B9-F6491381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30875EC1-A0E5-3D82-2A0A-005D2BC71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EA76ACE7-1776-78EF-7DF5-C3E3F2998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43350E49-1E78-DCB3-C395-50E9283E3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ABCB87F4-1A90-5318-B5DF-D330CB9ED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9BF6676-2BD6-02B9-E03A-A53E6C334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96CB253-22AB-CA28-10AF-FD4AE60C8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637720D2-290D-3208-9BDF-D1DCF81AA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6EEDA70C-FC23-966F-0D9D-A86BA7BDAB11}"/>
              </a:ext>
            </a:extLst>
          </p:cNvPr>
          <p:cNvSpPr/>
          <p:nvPr/>
        </p:nvSpPr>
        <p:spPr>
          <a:xfrm>
            <a:off x="1328380" y="248765"/>
            <a:ext cx="9259635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E7F5239-7AA0-7A52-86A9-A2955A15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08" y="289241"/>
            <a:ext cx="9975272" cy="6695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ВАКУУМДЫҚ ТЕХНИКАСЫНЫҢ ДАМУ ТАРИХЫ</a:t>
            </a:r>
          </a:p>
        </p:txBody>
      </p:sp>
      <p:sp>
        <p:nvSpPr>
          <p:cNvPr id="54" name="Скругленный прямоугольник 4">
            <a:extLst>
              <a:ext uri="{FF2B5EF4-FFF2-40B4-BE49-F238E27FC236}">
                <a16:creationId xmlns:a16="http://schemas.microsoft.com/office/drawing/2014/main" id="{63647FF7-A2BC-4E58-AF37-5B0FCF773F98}"/>
              </a:ext>
            </a:extLst>
          </p:cNvPr>
          <p:cNvSpPr/>
          <p:nvPr/>
        </p:nvSpPr>
        <p:spPr>
          <a:xfrm>
            <a:off x="1290220" y="248765"/>
            <a:ext cx="10133300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4FEFF4-B1D0-4A53-A124-477B24611299}"/>
              </a:ext>
            </a:extLst>
          </p:cNvPr>
          <p:cNvSpPr txBox="1"/>
          <p:nvPr/>
        </p:nvSpPr>
        <p:spPr>
          <a:xfrm>
            <a:off x="1290220" y="275684"/>
            <a:ext cx="10316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C00000"/>
                </a:solidFill>
                <a:latin typeface="Bahnschrift SemiCondensed" panose="020B0502040204020203" pitchFamily="34" charset="0"/>
                <a:cs typeface="Aldhabi" panose="020F0502020204030204" pitchFamily="2" charset="-78"/>
              </a:rPr>
              <a:t>2.Виртуалды физикалық эксперимент түрлері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AC7BDC5-BB3B-CE8C-D751-8EE9E1AC0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184751"/>
              </p:ext>
            </p:extLst>
          </p:nvPr>
        </p:nvGraphicFramePr>
        <p:xfrm>
          <a:off x="1814095" y="1328228"/>
          <a:ext cx="5901155" cy="405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11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46187-C298-E78A-4AD7-8CCA14BF0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88F604-0C3A-4F5A-0AA4-F937034C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285EA-5DE1-140B-DAE6-46976FC5C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AD815-90C9-F3AF-EA12-3524E21B0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58E470-D019-3D2D-BCDC-215AF3D5E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C234BE4A-8785-0AA5-C89D-EA29BA71D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0DE71A6-A108-73B6-6A32-90DBDA4C7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7DFDF658-90D9-5639-1182-337C74D3E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A627B768-BAD5-83AC-6320-29D43A77D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0FE3DDC-101C-46E6-53E8-72A7B707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47591BD1-BBEA-C6C7-CEDD-CC776E94F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476E98B-087F-600E-9196-55CE6CD7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CC41CBC7-A95B-6B6E-F0B9-02371822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09F0154-BA4F-E2DD-1851-4731838B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38FBB581-1157-6F48-98D7-B8894B01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B56DFEF-ACB4-7F82-A324-7BAE45981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191D0C7-CE28-E89D-1732-B7DEC4E69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38972D-CD75-B5AE-7E55-453EE009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2540003-9245-1102-C034-88F759A8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5950B57-0136-3FE1-7668-21CBC88CF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2E74406-678E-4627-2779-F792610A8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1C2A0F4-113D-2C96-ADB6-332FFD32F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6702088-9274-EEA4-AA43-0C5C9F2A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0F44E10-471F-144C-27EE-6FFA827BA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D71B6D-4410-8087-FC8F-340B9D191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810FC93-771F-AD9C-2A66-2CB9193C6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FF9B804-672E-47E4-9DFC-D1A712B05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BA84C9C-8D5B-C9CF-2A06-0966993B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F5D3D16-1380-E8E7-3592-5660B2F4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0198BBF4-EAA8-ED81-9E11-F066D5781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911432E9-D71A-1247-ADD4-98F2DECEE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3EFBF75A-F062-DA4E-94A6-4BB026958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23530C0-3CF8-40CA-7926-1E5B10B25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D8DF327-9568-4252-0B23-03CCEAF36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815B1D5-40B7-2C41-FE37-D25651EF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ECF85E9-5522-EA61-2C0C-7D9607635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7FD430F-316D-3ABB-39B3-1EB7198E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F8914D9-1783-BED2-9D1C-21DC1D406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96D303-790F-D861-1D63-49E6108DC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67286FF-B773-45D2-2489-792CF9F83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42AB3C6-3877-A337-FB28-2ED03B5E8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FA7B419-A051-B11A-6A8D-74305EE0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9E8ADA4-694D-1464-253B-6D5F53959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52247159-BDF0-493E-2762-F2215E0D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94" y="1170955"/>
            <a:ext cx="6212227" cy="4380064"/>
          </a:xfrm>
        </p:spPr>
        <p:txBody>
          <a:bodyPr anchor="ctr"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kk-KZ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Қауіпсіздік: </a:t>
            </a:r>
            <a:r>
              <a:rPr lang="kk-KZ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Виртуалды зертханада қауіпті материалдармен немесе жабдықтармен жұмыс істеу қауіпсіз. Студенттер қауіпті химиялық заттарды немесе жоғары кернеуді пайдаланбай-ақ тәжірибелерді өткізе алады.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kk-KZ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 жетімділік: </a:t>
            </a:r>
            <a:r>
              <a:rPr lang="kk-KZ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Виртуалды эксперименттерді кез келген уақытта, кез келген жерде жүргізуге болады, тек компьютер мен интернет байланысы қажет.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kk-KZ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Қайтадан өткізу мүмкіндігі: </a:t>
            </a:r>
            <a:r>
              <a:rPr lang="kk-KZ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Әрбір экспериментті қайта-қайта өткізуге болады, бұл қатені түзетуге немесе нәтижелерді жақсартуға мүмкіндік береді.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kk-KZ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Уақытты үнемдеу: </a:t>
            </a:r>
            <a:r>
              <a:rPr lang="kk-KZ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Көптеген виртуалды эксперименттер жылдамдатылған түрде өткізіледі, яғни тәжірибелерді қысқа уақыт ішінде аяқтауға болады.</a:t>
            </a:r>
            <a:endParaRPr lang="kk-KZ" sz="1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824BAE6E-CCEC-BD23-0F64-1308F875DDA0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321A8C-8DD7-9A45-71E4-D0316D3D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kk-K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Aldhabi" panose="020F0502020204030204" pitchFamily="2" charset="-78"/>
              </a:rPr>
              <a:t>                   </a:t>
            </a:r>
            <a:r>
              <a:rPr lang="kk-KZ" sz="2800" dirty="0">
                <a:solidFill>
                  <a:srgbClr val="C00000"/>
                </a:solidFill>
                <a:latin typeface="Bahnschrift SemiCondensed" panose="020B0502040204020203" pitchFamily="34" charset="0"/>
                <a:cs typeface="Aldhabi" panose="020F0502020204030204" pitchFamily="2" charset="-78"/>
              </a:rPr>
              <a:t>3.Виртуалды экспериметтердің артықшылықтары</a:t>
            </a:r>
            <a:br>
              <a:rPr lang="kk-K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Aldhabi" panose="020F0502020204030204" pitchFamily="2" charset="-78"/>
              </a:rPr>
            </a:br>
            <a:endParaRPr lang="kk-KZ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Aldhabi" panose="020F0502020204030204" pitchFamily="2" charset="-78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8CA77D-B954-48E2-B48B-148ACE7C6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121" y="1872919"/>
            <a:ext cx="4708279" cy="20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9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78C71B44-3E97-47CD-0616-1F9CB90903F9}"/>
              </a:ext>
            </a:extLst>
          </p:cNvPr>
          <p:cNvSpPr/>
          <p:nvPr/>
        </p:nvSpPr>
        <p:spPr>
          <a:xfrm>
            <a:off x="1276302" y="276680"/>
            <a:ext cx="9294031" cy="629744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10DB87E-5E05-7F32-74E8-663B5619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02" y="220793"/>
            <a:ext cx="9211802" cy="784957"/>
          </a:xfrm>
        </p:spPr>
        <p:txBody>
          <a:bodyPr>
            <a:normAutofit/>
          </a:bodyPr>
          <a:lstStyle/>
          <a:p>
            <a:pPr algn="ctr"/>
            <a:r>
              <a:rPr lang="kk-KZ" sz="32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3.Виртуалды эксперименттік жұмыстардың тиімділігі</a:t>
            </a:r>
            <a:endParaRPr lang="ru-KZ" sz="3200" dirty="0">
              <a:solidFill>
                <a:srgbClr val="C00000"/>
              </a:solidFill>
              <a:latin typeface="Bahnschrift SemiCondensed" panose="020B0502040204020203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093F0C3-BED5-A4BE-F54A-F8A6119C3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998944"/>
              </p:ext>
            </p:extLst>
          </p:nvPr>
        </p:nvGraphicFramePr>
        <p:xfrm>
          <a:off x="3048000" y="1196752"/>
          <a:ext cx="6096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01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116" y="217847"/>
            <a:ext cx="9439878" cy="6695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Arial" panose="020B0604020202020204" pitchFamily="34" charset="0"/>
              </a:rPr>
              <a:t>4.Виртуалды физикалық эксперимент сайттары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E8ACD2-F8F7-4576-A8BB-E4BF6724E6F1}"/>
              </a:ext>
            </a:extLst>
          </p:cNvPr>
          <p:cNvSpPr txBox="1"/>
          <p:nvPr/>
        </p:nvSpPr>
        <p:spPr>
          <a:xfrm>
            <a:off x="1260630" y="1266128"/>
            <a:ext cx="7587425" cy="4435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1.</a:t>
            </a:r>
            <a:r>
              <a:rPr lang="kk-KZ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kk-KZ" sz="1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2"/>
              </a:rPr>
              <a:t>http://class-fizika.ru/7-klass/vu07.html</a:t>
            </a:r>
            <a:endParaRPr lang="ru-RU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2.</a:t>
            </a:r>
            <a:r>
              <a:rPr lang="kk-KZ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kk-KZ" sz="1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3"/>
              </a:rPr>
              <a:t>https://bilimland.kz/kk</a:t>
            </a:r>
            <a:endParaRPr lang="ru-RU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3.</a:t>
            </a:r>
            <a:r>
              <a:rPr lang="kk-KZ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kk-KZ" sz="1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4"/>
              </a:rPr>
              <a:t>https://</a:t>
            </a:r>
            <a:r>
              <a:rPr lang="kk-KZ" dirty="0">
                <a:hlinkClick r:id="rId4"/>
              </a:rPr>
              <a:t>videouroki</a:t>
            </a:r>
            <a:r>
              <a:rPr lang="kk-KZ" sz="1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4"/>
              </a:rPr>
              <a:t>.net/video/03-issledovanie-zavisimosti-arhimedovoj-sily-241.html</a:t>
            </a:r>
            <a:endParaRPr lang="ru-RU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4.</a:t>
            </a:r>
            <a:r>
              <a:rPr lang="kk-KZ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u="sng" kern="100" dirty="0">
                <a:solidFill>
                  <a:srgbClr val="467886"/>
                </a:solidFill>
                <a:effectLst/>
                <a:latin typeface="Aptos"/>
                <a:ea typeface="Aptos"/>
                <a:cs typeface="Times New Roman" panose="02020603050405020304" pitchFamily="18" charset="0"/>
                <a:hlinkClick r:id="rId5"/>
              </a:rPr>
              <a:t>https://resh.edu.ru/subject/lesson/2965/control/1/#206867</a:t>
            </a:r>
            <a:endParaRPr lang="ru-RU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5.</a:t>
            </a:r>
            <a:r>
              <a:rPr lang="kk-KZ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6"/>
              </a:rPr>
              <a:t>https://www.new3jcn.com/Simulation/launching.html-закон</a:t>
            </a:r>
            <a:endParaRPr lang="ru-RU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6.</a:t>
            </a:r>
            <a:r>
              <a:rPr lang="kk-KZ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u="sng" kern="100" dirty="0">
                <a:solidFill>
                  <a:srgbClr val="467886"/>
                </a:solidFill>
                <a:effectLst/>
                <a:latin typeface="Aptos"/>
                <a:ea typeface="Aptos"/>
                <a:cs typeface="Times New Roman" panose="02020603050405020304" pitchFamily="18" charset="0"/>
                <a:hlinkClick r:id="rId7"/>
              </a:rPr>
              <a:t>https://www.physicsclassroom.com/Physics-Interactives/Momentum-and-Collisions/The-Cart-and-the-Brick/The-Cart-and-the-Brick-Interactive</a:t>
            </a:r>
            <a:endParaRPr lang="ru-RU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7.</a:t>
            </a:r>
            <a:r>
              <a:rPr lang="kk-KZ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Aptos"/>
                <a:ea typeface="Aptos"/>
                <a:cs typeface="Times New Roman" panose="02020603050405020304" pitchFamily="18" charset="0"/>
                <a:hlinkClick r:id="rId8"/>
              </a:rPr>
              <a:t>https://efizika.ru/</a:t>
            </a:r>
            <a:endParaRPr lang="ru-RU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8.</a:t>
            </a:r>
            <a:r>
              <a:rPr lang="kk-KZ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9"/>
              </a:rPr>
              <a:t>https://freesoft.ru/windows/svobodnoe_padenie</a:t>
            </a:r>
            <a:endParaRPr lang="ru-RU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9.</a:t>
            </a:r>
            <a:r>
              <a:rPr lang="kk-KZ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kk-KZ" sz="1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10"/>
              </a:rPr>
              <a:t>https://phet.colorado.edu/</a:t>
            </a:r>
            <a:endParaRPr lang="ru-RU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10.</a:t>
            </a:r>
            <a:r>
              <a:rPr lang="kk-KZ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kk-KZ" sz="1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11"/>
              </a:rPr>
              <a:t>https://visualscience.school.blog/2023/02/12/vascak-physics-simulations/</a:t>
            </a:r>
            <a:endParaRPr lang="ru-RU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kk-K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Aldhabi" panose="020F0502020204030204" pitchFamily="2" charset="-78"/>
              </a:rPr>
              <a:t>5. Виртуалды эксперименттерді жүргізу шарттары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B362F9-D3F7-489D-BAED-6AB1D9870E5A}"/>
              </a:ext>
            </a:extLst>
          </p:cNvPr>
          <p:cNvSpPr txBox="1"/>
          <p:nvPr/>
        </p:nvSpPr>
        <p:spPr>
          <a:xfrm>
            <a:off x="767164" y="1537236"/>
            <a:ext cx="5444617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 жабдықтар</a:t>
            </a:r>
            <a:r>
              <a:rPr lang="kk-KZ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платформасын таңдау</a:t>
            </a:r>
            <a:r>
              <a:rPr lang="kk-KZ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жоспарын құру;</a:t>
            </a:r>
            <a:endParaRPr lang="kk-KZ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 ережелері</a:t>
            </a:r>
            <a:r>
              <a:rPr lang="kk-KZ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(мәліметтердің қауіпсіздігі);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Нәтижелерді жазып алу және талдау;</a:t>
            </a:r>
            <a:endParaRPr lang="kk-KZ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 және қорытынды жасау</a:t>
            </a:r>
            <a:r>
              <a:rPr lang="kk-KZ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D5D23E-8378-49A3-A15A-D112FC5EE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76"/>
          <a:stretch/>
        </p:blipFill>
        <p:spPr>
          <a:xfrm>
            <a:off x="6425814" y="1553293"/>
            <a:ext cx="5334272" cy="31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2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891A3-2852-CE29-B38C-21AE636E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BED8F9-57B5-FA48-A236-C3AA7ECD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7E214-5597-6003-7DA3-3649BFA2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3312A-FE63-7BE9-691B-E125851D3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348F0-5A79-E183-41A4-E7AC69263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5F7EBAF9-7B35-D67B-43AF-B07E55455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B7C34964-D2A0-DBAD-C374-895B81B1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25C9488-D8FF-BB95-8409-15C668398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EA30C1-4BC5-0F53-E08C-5D47729E4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AA21E49-8AB0-1F7B-4D65-F3E1E0C18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BD08630-1F70-9A77-B79F-639A68425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88609CB-6331-AC8C-B5CF-4A74F552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016B1FF-0527-3E07-4ED8-0DDC22904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82C50E1-B386-701D-1B70-D382BD41A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375F40F-6D4D-65F3-97FE-3A339C302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2A04D39-BCDE-7E87-679B-502F0E7D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FEE879ED-7FB7-EF7D-769D-706081C1D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6854C3-8901-3963-A822-75FC0BA4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8226546-662C-719F-EF9A-3B1BC524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2E143EB-2DD5-D5EF-7BF6-F6DE7C42A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91D7735B-D72C-787F-967E-E676C15E3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940BF87E-6EDA-98B8-8645-65171F2D7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39528E4-8618-EBAA-5F37-983F60F9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1A2AC50-8B45-50E4-DAB4-EDDB7ED5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BA1E293-C5AA-B14D-B745-DFC98C46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2942C25-97A6-3D33-3E1B-554A3DCB2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AD05D8C-358C-83E1-B230-3E5E0CD0C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A4B10E-84A7-0D48-5349-2FBA4D72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D69FDF7-9063-2A81-C6CE-A37A51AB3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2154E6F1-1C4E-F113-7EB8-EFEF0314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963C4AE-1F62-2816-F767-4225819C0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D0E128D-1467-3A3C-9E5A-1EADB04B3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E29D54A-9D46-8CB2-9479-02B9F117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7C2E4A9-7FCC-3791-818E-F9EEE896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9235D22-CCE3-1206-27F5-ABE773563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0E694E0-4A96-8DF5-C4B2-843D0E41E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F546AFE-8133-DF74-38AB-2718AF2A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A90B29E-48AF-E4E7-C557-0B030CFA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62625E-5A4B-538C-C254-342CA177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2963EF59-0719-1F03-2B98-59413FE4E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ABB1D4E-CC48-A0B4-E2D6-FECB437F5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8753C310-D0F1-55FA-0754-F53CC648D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0BF8450-8FA6-1080-DF8B-FDAA93379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63EE39F-9853-26C1-941B-5D43088D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53" y="644189"/>
            <a:ext cx="10925822" cy="1268262"/>
          </a:xfrm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Виртуалды физикалық эксперименттер бойынша бақылау сұрақтары:</a:t>
            </a:r>
            <a:endParaRPr lang="ru-RU" sz="3600" b="1" dirty="0">
              <a:solidFill>
                <a:srgbClr val="C0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F877C-9FFD-43B3-BFF7-33703E4E5DA7}"/>
              </a:ext>
            </a:extLst>
          </p:cNvPr>
          <p:cNvSpPr txBox="1"/>
          <p:nvPr/>
        </p:nvSpPr>
        <p:spPr>
          <a:xfrm>
            <a:off x="1040506" y="2415693"/>
            <a:ext cx="6890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 физикалық эксперментке қысқаша анықтама беріңіз?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 эксперимент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атаңыз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шығыңыз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623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4583</TotalTime>
  <Words>478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Aptos</vt:lpstr>
      <vt:lpstr>Arial</vt:lpstr>
      <vt:lpstr>Bahnschrift</vt:lpstr>
      <vt:lpstr>Bahnschrift Condensed</vt:lpstr>
      <vt:lpstr>Bahnschrift SemiBold SemiConden</vt:lpstr>
      <vt:lpstr>Bahnschrift SemiCondensed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1.Виртуалды физикалық эксперименттер анықтамасы мен маңызы</vt:lpstr>
      <vt:lpstr>1. ВАКУУМДЫҚ ТЕХНИКАСЫНЫҢ ДАМУ ТАРИХЫ</vt:lpstr>
      <vt:lpstr>                   3.Виртуалды экспериметтердің артықшылықтары </vt:lpstr>
      <vt:lpstr>3.Виртуалды эксперименттік жұмыстардың тиімділігі</vt:lpstr>
      <vt:lpstr>4.Виртуалды физикалық эксперимент сайттары</vt:lpstr>
      <vt:lpstr>5. Виртуалды эксперименттерді жүргізу шарттары</vt:lpstr>
      <vt:lpstr>Виртуалды физикалық эксперименттер бойынша бақылау сұрақтары:</vt:lpstr>
      <vt:lpstr>Назарларыңызға рахмет!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Пользователь</cp:lastModifiedBy>
  <cp:revision>118</cp:revision>
  <dcterms:created xsi:type="dcterms:W3CDTF">2021-11-16T03:16:23Z</dcterms:created>
  <dcterms:modified xsi:type="dcterms:W3CDTF">2024-11-02T15:13:41Z</dcterms:modified>
</cp:coreProperties>
</file>