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23" r:id="rId4"/>
    <p:sldId id="324" r:id="rId5"/>
    <p:sldId id="357" r:id="rId6"/>
    <p:sldId id="351" r:id="rId7"/>
    <p:sldId id="367" r:id="rId8"/>
    <p:sldId id="368" r:id="rId9"/>
    <p:sldId id="311" r:id="rId10"/>
    <p:sldId id="370" r:id="rId11"/>
    <p:sldId id="257" r:id="rId12"/>
    <p:sldId id="3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99FF"/>
    <a:srgbClr val="CC33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94660"/>
  </p:normalViewPr>
  <p:slideViewPr>
    <p:cSldViewPr snapToGrid="0">
      <p:cViewPr>
        <p:scale>
          <a:sx n="66" d="100"/>
          <a:sy n="66" d="100"/>
        </p:scale>
        <p:origin x="1080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00663" y="1790819"/>
            <a:ext cx="9123263" cy="32542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-Д</a:t>
            </a:r>
            <a:r>
              <a:rPr lang="kk-KZ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ӘРІС</a:t>
            </a:r>
            <a:endParaRPr lang="kk-K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kk-K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/негізгі орта білім беру деңгейіндегі оқушылар үшін физикалық практикумдерді жүргізу техникасы</a:t>
            </a: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819471-D99F-2880-88EF-0C7358B89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688CB7-8CA5-3151-F093-11330F116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8F02FD-20CC-4C64-27FA-AA263E512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D6654A-AE99-616E-9525-1BF05908A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11811C9-7681-ABD6-010F-8A12DAE48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5F95C2FD-77F8-746F-FB3A-E6006EC6F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CCBDD27E-646D-816F-F9B3-147391D0A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9391A581-FF8A-8D81-D920-F03D8DE85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FA14C8C-6D34-BFD0-8D92-048450A6D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7D22021B-8F5D-454F-E0C7-65B04E258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46B75827-4E03-7418-4D0C-8C4B6040C6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B8DE93D2-9D22-341D-E3BB-DC77FBFEA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B12EFE35-93D4-A93F-DC57-A93C9289A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A0818CE-2F71-CACB-97D7-8AB0A44552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F4BA58AA-2D10-C171-F0C5-F90C5D4665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FB40EBD-4E42-EA6B-AC3D-C7D571F5ED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26F02B87-7B04-189D-3D01-8C0C05A2A9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0C477D1-13B5-7563-706E-BB738891E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1ADF7103-C89F-06B6-E7B8-C71573DFC5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4F2C111-3E90-0C89-2297-342832B24E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A9ACEB4E-74C9-DE6C-743A-FE445031F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30839690-331E-91FF-2CC0-A9B08F61B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DF4ECCE5-3B38-1AAC-B77B-750E7CFB7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A67AA854-2873-A7D7-9511-E1DF3A35D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2D567D2B-8CDE-F747-EFEA-7825AB9FA7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2286693D-5AB5-29FB-8AC9-36DC400F1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E24DBC10-9020-1962-52EA-1AB30F54E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00EA379-CF71-CBF9-E0D4-60285DB38B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1614A204-F0EC-2AEE-99D7-D52C882F4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BF94C9F1-57BD-5EF2-1B9D-6E3F1FA15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E060EF38-109D-0534-530D-AAC12FF87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0631A4A-2CEB-FBF1-8BD7-8F33FB8FC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AA3B4C20-B27D-EF38-A251-A7096DD429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2C5C991C-FDB4-F5FA-A5BD-C6FB25AD8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7AE0DCED-51D8-9E23-CCBD-99403F8CAE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AA92DC5-2DC8-4D9C-6602-6B34AFF8BE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8A727A2-848B-6E1B-FD75-1D1BA046C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54EAE828-93E5-A876-0C58-BD595E46F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E81A61DC-039E-ECA6-EE16-7A85D22E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59E6F0BC-5BA4-BC12-1A61-011EBE493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7EC9E5EE-A928-0042-6612-71FAA84CE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658A8B28-D354-A490-74E2-4268C22370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77A12C90-D12F-0FA2-717C-3E7C2DB3B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C694BDD4-D60F-1DCB-B08D-60714DED8F30}"/>
              </a:ext>
            </a:extLst>
          </p:cNvPr>
          <p:cNvSpPr/>
          <p:nvPr/>
        </p:nvSpPr>
        <p:spPr>
          <a:xfrm>
            <a:off x="472052" y="631391"/>
            <a:ext cx="11238742" cy="5658537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9887B50-2684-D922-C7AC-0021BCB08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72" y="2907120"/>
            <a:ext cx="4779383" cy="78495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31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Практикум2.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9-сынып</a:t>
            </a:r>
            <a:b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Горизонталь </a:t>
            </a:r>
            <a:r>
              <a:rPr lang="ru-RU" sz="22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лақт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ырылған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дененің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ауырлық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күші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әрекетінен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қозғалысын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зерделеу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бастапқы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жылдамдығын</a:t>
            </a:r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анықтау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sz="3200" dirty="0"/>
          </a:p>
        </p:txBody>
      </p:sp>
      <p:pic>
        <p:nvPicPr>
          <p:cNvPr id="3074" name="Picture 2" descr="Физика. Зертханалық-практикалық жұмыстар. 9 сынып. сатып алу">
            <a:extLst>
              <a:ext uri="{FF2B5EF4-FFF2-40B4-BE49-F238E27FC236}">
                <a16:creationId xmlns:a16="http://schemas.microsoft.com/office/drawing/2014/main" id="{7FF1CFDB-4194-5672-2D44-D666FE94F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77" b="5648"/>
          <a:stretch/>
        </p:blipFill>
        <p:spPr bwMode="auto">
          <a:xfrm>
            <a:off x="5893081" y="248765"/>
            <a:ext cx="5836019" cy="640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90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88265E8A-B542-4E50-1395-70F2550E6669}"/>
              </a:ext>
            </a:extLst>
          </p:cNvPr>
          <p:cNvSpPr/>
          <p:nvPr/>
        </p:nvSpPr>
        <p:spPr>
          <a:xfrm>
            <a:off x="1845892" y="248765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Бақылау сұрақтары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0BA28-F6C3-C05D-CEE7-D4EF89EF6A4D}"/>
              </a:ext>
            </a:extLst>
          </p:cNvPr>
          <p:cNvSpPr txBox="1"/>
          <p:nvPr/>
        </p:nvSpPr>
        <p:spPr>
          <a:xfrm>
            <a:off x="789972" y="1337830"/>
            <a:ext cx="81819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пәнін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практикумдардың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баянда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kk-KZ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/негізгі орта білім беру деңгейіндегі оқушылар үшін физикалық практикумдерге мысал келтіріңіз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8973-BA31-BA83-E701-0681377A7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6BEC5EA1-F6FC-1518-FC7D-E56C4C873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22D79B5-2B89-19E4-3648-548E29A6B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DF94991-507F-5F97-1D01-78BEB8D22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E5E3004E-D537-1124-E017-6CB4624A1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E08EDD5D-8B2C-DED4-ECE7-423AF4308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F86A1BEB-7F27-AFAC-8C54-643ED25F2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07287DCC-2E1F-C4F6-E715-F6B35A0D1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389BBD8F-5595-E4CB-E1E7-702843E10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8E30C75E-0C52-2B2C-3EB8-2FBC26869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30FF197B-3B85-657B-7E68-8AD9DD295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7EA03286-7193-7074-7879-1C9797E67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D618CA95-A78A-18BF-E0CF-44B8628E8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7F038E14-93E4-516F-9F9F-926238171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1E4B816C-FF87-B2E4-3747-D007F5D3A9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33BC98C1-BEDD-8049-DD58-DEFC1FF9E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D8D67083-F860-EFA2-6EC3-6F033E6DE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704C448-8A58-58DD-B4A4-F54B45E3E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7511A648-A402-C052-7783-03EBF5DDC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8543C7C7-5F98-21B5-738E-14E6D9300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05EDE1D1-48A3-69B1-1CC2-F45D27099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D6FB4710-6539-040E-C806-A4ABFF088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2D027549-4B99-E786-FA95-5835A6A41F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F4C27B70-AEA2-F4CC-CE27-85C1C8DAD0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FC177688-3B09-867E-86FB-20F1CAFF8F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1E8897C-FB27-38D4-CB2E-2A1648D54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A6C3E6B-C94C-52A3-23A0-D764C8004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11BC398F-28E0-89CF-1905-E0843990A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791CC1F4-17B9-B474-1CF6-210051A04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CA8541E4-39C4-4F45-91DA-9780906C4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440E7D00-0870-4748-355B-9C4A48AEB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9067D8C6-6844-CDC7-B44F-8525ABD5F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78EE38F4-51E1-EE26-D917-304BF885F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E0776469-A00B-02F5-C099-12E81EC9D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9D71339D-C29D-E9D5-84F9-6BB77C6782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4B5EE174-2F50-6DD3-F173-AE6D035E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70B8E4D-D92A-8D4D-04A5-201FD0EB36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AE5336F-03C6-62CF-CF0C-F409FD9581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971860D7-AF8E-2DA9-2006-E8F79706D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C1EC6EE5-DC39-B764-587F-8688B989E0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1EDE5452-CFAB-6171-208F-D89CE9D66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B92331C6-52DB-75CB-B5EE-809EC9BBE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1ED42BDD-F421-181D-6C49-1BDD5AD275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D7FB52B6-260B-ABF5-442C-B4EC521BD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</a:p>
        </p:txBody>
      </p:sp>
    </p:spTree>
    <p:extLst>
      <p:ext uri="{BB962C8B-B14F-4D97-AF65-F5344CB8AC3E}">
        <p14:creationId xmlns:p14="http://schemas.microsoft.com/office/powerpoint/2010/main" val="15422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6472" y="2665501"/>
            <a:ext cx="5947247" cy="2625247"/>
          </a:xfrm>
        </p:spPr>
        <p:txBody>
          <a:bodyPr anchor="ctr">
            <a:normAutofit lnSpcReduction="1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пәнін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практикумдардың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endParaRPr lang="ru-RU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практикумдардың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endParaRPr lang="ru-RU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орындаудан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күтілетін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нәтиже</a:t>
            </a:r>
            <a:endParaRPr lang="en-US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1045001" y="1866478"/>
            <a:ext cx="3696376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B95D-8C09-DE24-39F9-8657558EA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9071C6-44FC-74E8-E08F-60D46180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26B29D-6A3B-5742-FCE4-7AEE447D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02217F-A08A-BE07-2497-CE5F7650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5D36B2-44CA-041F-F0B7-C5DEAC6E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45D4CF0-BCF8-A47F-DDCC-C63EE34C0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982BEE1-E9B0-8A08-425F-964F8571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DE3E8A1-1ADD-937A-90E7-C4C26FB49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5B81036-B91D-083D-0276-D8A42542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8BD86CA-D182-AC56-6F84-D6B6CEA07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E22C35BE-04A1-13CA-F5D0-2D6247B59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99B2EA-6137-B3A4-DD9D-E422A6B86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C02CFA4-7C0A-DB87-78C7-35A0DFE78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8FB3F99-77B5-DF80-1E91-6CAE50959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2CE93A75-1D6A-5601-D3A6-F2657D015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9E7BD88-4B2B-72E0-60CF-ABE67C181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0A3BFE44-3B82-F790-14F7-1D4DAE53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76A261E-A213-4BC0-0D07-C667094A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5BE4CCB8-006F-5B6C-061B-E6FFB2DB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3111588-E34A-82DE-3CED-B5CD4487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6BE7E12-219C-E041-DA40-864A1F0D7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8958868-3911-8400-BC06-9A038CEA4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22FFC618-A344-C1EF-D117-428E04EFC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08F59FA-7C34-1EC2-12C9-D08474ED8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1F831F62-6762-364C-3110-20B47A074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9FC084F3-148A-F673-E836-813010269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9CB56FB-8650-1B24-1133-4A600A13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77A1773-04DD-8E92-8E40-22FD35B12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9349DD5-75DD-45E2-2E4F-96BBA996D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DB05FF76-519C-1C6E-9F13-F5630F81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1788426-569C-C69A-8045-637A177F4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9D1F248E-979D-7E52-E32E-96633C819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45526868-FEB2-212F-FBD4-C102EF64D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F00597E-F590-D39B-3E05-B44566553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1C1F8419-7F1B-9D6B-9D7E-89EF5B491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FBDD76FF-706A-2663-41B9-F6491381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0875EC1-A0E5-3D82-2A0A-005D2BC71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EA76ACE7-1776-78EF-7DF5-C3E3F299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43350E49-1E78-DCB3-C395-50E9283E3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BCB87F4-1A90-5318-B5DF-D330CB9ED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9BF6676-2BD6-02B9-E03A-A53E6C334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C96CB253-22AB-CA28-10AF-FD4AE60C8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637720D2-290D-3208-9BDF-D1DCF81AA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1B5023FE-7A31-8E59-5133-383421B7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716" y="1248030"/>
            <a:ext cx="10918284" cy="4799686"/>
          </a:xfrm>
        </p:spPr>
        <p:txBody>
          <a:bodyPr anchor="ctr"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практикум -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зертханалық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жұмыстардың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күрделі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түрі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сондықтан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да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жоғарғы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өтіледі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Мұнда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тобы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түрлі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жұмыстар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орындайды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практикум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фронталь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жұмыстарға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қарағанда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күрделірек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келеді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оған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уақыт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көбірек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керек (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оған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сабақ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беріледі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практикум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көбінесе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жылының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аяғында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өткізіледі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ысалы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дененің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еркін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түсу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үдеуін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шала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өткізгіштіктердің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вольт-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амперлік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сипаттамаларын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электрорезонансты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Мұндай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лабораториялық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практикумдарда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құбылыстар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терең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зерттеледі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окушылардың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өз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бетінше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ізденушілікпен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істеуін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талап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етеді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оларды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ғылыми-зерттеу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әдістерімен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таныстырады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Скругленный прямоугольник 4">
            <a:extLst>
              <a:ext uri="{FF2B5EF4-FFF2-40B4-BE49-F238E27FC236}">
                <a16:creationId xmlns:a16="http://schemas.microsoft.com/office/drawing/2014/main" id="{63647FF7-A2BC-4E58-AF37-5B0FCF773F98}"/>
              </a:ext>
            </a:extLst>
          </p:cNvPr>
          <p:cNvSpPr/>
          <p:nvPr/>
        </p:nvSpPr>
        <p:spPr>
          <a:xfrm>
            <a:off x="827708" y="675107"/>
            <a:ext cx="10595812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64FEFF4-B1D0-4A53-A124-477B24611299}"/>
              </a:ext>
            </a:extLst>
          </p:cNvPr>
          <p:cNvSpPr txBox="1"/>
          <p:nvPr/>
        </p:nvSpPr>
        <p:spPr>
          <a:xfrm>
            <a:off x="827708" y="786364"/>
            <a:ext cx="10817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Физика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пәнін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практикумдардың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1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129524" y="840521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872" y="720323"/>
            <a:ext cx="9211909" cy="9941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практикумдардың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66ABE4-6C50-52A6-C96B-4E37243CC5DB}"/>
              </a:ext>
            </a:extLst>
          </p:cNvPr>
          <p:cNvSpPr txBox="1"/>
          <p:nvPr/>
        </p:nvSpPr>
        <p:spPr>
          <a:xfrm>
            <a:off x="6381942" y="1904824"/>
            <a:ext cx="520569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Міндеттері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танымдық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іс-әрекетін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белсендіру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құралдармен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істеу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дағдыларын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Зертханалық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жұмыстар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практикумдар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жүргізу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кезінде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өлшеулерді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дұрыс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жүргізіп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алынған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нәтижелерді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бағалау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ұғымдардың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заңдардың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табиғатын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компьютерлік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бағдарламалар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бақылау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олардың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ерекшелектерін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өзгерісін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сол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мезетте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саралап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отыру</a:t>
            </a:r>
            <a:r>
              <a:rPr lang="ru-RU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18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ONLINE TUTOR: LEARNING PHYSICS | eTutorWorld">
            <a:extLst>
              <a:ext uri="{FF2B5EF4-FFF2-40B4-BE49-F238E27FC236}">
                <a16:creationId xmlns:a16="http://schemas.microsoft.com/office/drawing/2014/main" id="{41F2DCB7-4202-60DC-4946-3401FE0E5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96" y="2024370"/>
            <a:ext cx="5010670" cy="318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76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113576" y="1017163"/>
            <a:ext cx="10384325" cy="676226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практикумдарды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орындаудан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күтілетін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нәтиже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5C9D05-CB77-4C32-BB99-92FA786C74A9}"/>
              </a:ext>
            </a:extLst>
          </p:cNvPr>
          <p:cNvSpPr txBox="1"/>
          <p:nvPr/>
        </p:nvSpPr>
        <p:spPr>
          <a:xfrm>
            <a:off x="813888" y="2064549"/>
            <a:ext cx="1028283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ұғымдар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шамалардың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мағынасын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зандардың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практикалық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қолданыстарын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түсініп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игере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шығарған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сызбада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шамаларды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тәуелділікті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дұрыс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тауып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әдістерін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(эксперимент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әдебиетке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шолу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мәліметтерді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эксперименттік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фактілер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кестелер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мәліметтер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қорытындылар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іздену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жұмыстарының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үйренеді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жұмыстарды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жүргізе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сыни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ойлауды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өзгелерді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үйреніп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ынтымақтастықта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істей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қабілетті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деңгейлі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жүргізіле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жоспарды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асырып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жұмыстарының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нәтижесін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қорытындылай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үйренеді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(рефлексия).</a:t>
            </a:r>
            <a:endParaRPr lang="ru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63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C2B9E26C-AD3F-4B27-B9FD-890C45AA9267}"/>
              </a:ext>
            </a:extLst>
          </p:cNvPr>
          <p:cNvSpPr txBox="1"/>
          <p:nvPr/>
        </p:nvSpPr>
        <p:spPr>
          <a:xfrm>
            <a:off x="1252752" y="1851960"/>
            <a:ext cx="5758405" cy="3923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K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Мектепте физикалық эксперименті тиісті дәрежеде өткізудің ең басты шарты </a:t>
            </a: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физика кабинетін жабдықтау және оның жұмысын жоспарлы түрде дұрыс жолға қоя білу. Бұл физика мұғалімінің ынта-жігеріне және іскерлік қаб</a:t>
            </a:r>
            <a:r>
              <a:rPr lang="kk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</a:t>
            </a: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летіне бірден-бір байланысты жұмыс. Физиканы оқытуда оқушылар мен оқыту обьектісі болып табылатын табиғат арасындағы байланысты жүзеге асыруда физикалық эксперименттің, лабораториялық жұмыстар мен физикалық практикумның атқарар р</a:t>
            </a:r>
            <a:r>
              <a:rPr lang="kk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</a:t>
            </a: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лі үлкен. Осыған орай оқушының ой-өрісін дамытуға, экспериментті қоюы және орындау кезіндегі қабілеті тексеріледі.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52752" y="817221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мГТУ: Факультет довузовской подготовки. Омский Государственный ...">
            <a:extLst>
              <a:ext uri="{FF2B5EF4-FFF2-40B4-BE49-F238E27FC236}">
                <a16:creationId xmlns:a16="http://schemas.microsoft.com/office/drawing/2014/main" id="{FA142B29-0CD0-018C-C6B6-C7BA75958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071" y="2052568"/>
            <a:ext cx="3989963" cy="303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7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60378E-E2CD-D54F-CC15-82FC89947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E1F4888-ACB2-C378-91C0-2D4486C6F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D43B77-D074-24C4-1C91-5596B17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FB86A8-6749-F627-4FDA-173DA9DBC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C7FE62C-33F1-EE5A-1989-FB3B56CC0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EA7F6086-7F77-F816-AEF3-0AD72A0565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631B556-AAA8-6595-4D41-7B68929434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CF9BD86-9608-D2C8-610F-43F3B8A69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20CC3224-4076-2FE3-95E4-59A3EFA5D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837439FD-F2F1-3F9F-80A2-149188D7ED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614AC96-4968-5405-874B-6D3E9C3A1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0B418F2C-E958-A15B-D95F-A67E6654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EEC27C06-622F-9DA0-D34C-05339BFECD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AC6F579-DDBA-86B1-375F-E3422AD9D7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CD1D290A-BA0B-1DA3-B002-1AE806D40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2D9EFCB-BDBC-1DAB-805B-BEDE66343E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C09AA05-6078-2D6A-E858-D828BB3CA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F42C4C2-5EDD-DC65-AF16-DF77D5DB7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F2A1303E-A2EB-E3D9-E218-6BF632F0B5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1FEF8E63-FDA1-EC2C-C458-1302FAF67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C31EE6DF-B2E3-6A29-C460-9130EEA344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65DFC812-FE9B-4AC5-7CED-1ACCC361D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8ACAFC56-2054-643A-536A-E41D538AA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2AB88BA-D928-5832-B198-E49451088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D1F2B12A-952C-BC14-3604-2655738B4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2C57ABCF-23C8-C1C6-63F3-8AE2AD06C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D2882AA4-85CA-33DA-40BD-350F31582C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C3A6F89-30B9-E792-F561-7C17986EE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6D2564C6-FD79-BFC7-9062-0F41C38D84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0C79F75-2701-6E2B-A1FD-261C8E3D2C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9D753349-8655-D4FD-DD98-D60BAD083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2A3D9C5B-0133-8F1A-701B-1CF5F2957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6474E28C-A6E5-1C9A-C7B7-C40C8F5A6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895F4164-9DA8-5666-2CBE-5EC0BE479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8ABB0FFB-544E-D0B6-4FE7-7A9A6741B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E82EA6C6-3C12-D94A-21FB-019086CF2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4698DCDE-74AB-CB5F-2FDA-CE592F43D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B677BBF2-AC3B-F294-C2C9-A6FB57F4C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D764E366-0CED-D5A2-2874-A8A0FE1A9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0E5E6175-4E8C-D8B4-D53D-00537FECA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2028FDFA-9BCF-0244-526C-2CECB7B67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6BA9A42-7DA1-151D-07C1-6039C6D37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3EBD4B1F-D770-C10C-AEAA-1ADDC5CD0C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EFACC9C4-0914-7CDD-DC9D-02AE9F959BA1}"/>
              </a:ext>
            </a:extLst>
          </p:cNvPr>
          <p:cNvSpPr txBox="1"/>
          <p:nvPr/>
        </p:nvSpPr>
        <p:spPr>
          <a:xfrm>
            <a:off x="1386806" y="2239861"/>
            <a:ext cx="8778805" cy="3057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жұмыстың аталуы;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керекті құралдардың тізімі;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рындалатын операциялар туралы толық мағлұмат беретін жұмыстың орындалу реті;</a:t>
            </a:r>
            <a:endParaRPr lang="kk-K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физикалық шамаларды есептеуге арналған формулалар;</a:t>
            </a:r>
            <a:endParaRPr lang="kk-K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өлшеуді және есептеу нәтижелерін енгізетін кесте;</a:t>
            </a:r>
            <a:endParaRPr lang="kk-K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абсолют және салыстырмалы қателіктерді бағалау;</a:t>
            </a:r>
            <a:endParaRPr lang="kk-K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K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нәтижені қорытындылау;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76935B82-93F5-C3A4-D483-22A2C7362467}"/>
              </a:ext>
            </a:extLst>
          </p:cNvPr>
          <p:cNvSpPr/>
          <p:nvPr/>
        </p:nvSpPr>
        <p:spPr>
          <a:xfrm>
            <a:off x="1202765" y="1144125"/>
            <a:ext cx="9783422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08E924A-5F23-9F7E-D147-244909C0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5" y="1195589"/>
            <a:ext cx="9975272" cy="669547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KZ" sz="2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 үшін лабораториялық жұмыстардың ережесі былай құрылған: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23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9E3097-6D25-55E6-9818-BE95C1BEE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108" name="Rectangle 4104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F5D9765A-A194-D12C-5CFB-67022E9C5E45}"/>
              </a:ext>
            </a:extLst>
          </p:cNvPr>
          <p:cNvSpPr/>
          <p:nvPr/>
        </p:nvSpPr>
        <p:spPr>
          <a:xfrm>
            <a:off x="761803" y="350196"/>
            <a:ext cx="4554836" cy="12123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Практикум1. </a:t>
            </a:r>
            <a:endParaRPr lang="kk-KZ" sz="3100" b="1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Қатты</a:t>
            </a:r>
            <a:r>
              <a:rPr lang="en-US" sz="31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денелердің</a:t>
            </a:r>
            <a:r>
              <a:rPr lang="en-US" sz="31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тығыздығын</a:t>
            </a:r>
            <a:r>
              <a:rPr lang="en-US" sz="31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анықтау</a:t>
            </a:r>
            <a:r>
              <a:rPr lang="en-US" sz="31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F876ADC-B893-C87B-E6FA-94ECE53F9C4C}"/>
              </a:ext>
            </a:extLst>
          </p:cNvPr>
          <p:cNvSpPr txBox="1"/>
          <p:nvPr/>
        </p:nvSpPr>
        <p:spPr>
          <a:xfrm>
            <a:off x="-6828" y="2371886"/>
            <a:ext cx="6643868" cy="3613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85750" indent="-228600" algn="just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Қатты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денелердін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тығыздығын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алдымен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дұрыс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формалы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денені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көлемдері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денелер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жиынтығынан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тұратын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темір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параллелепипедті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Масштабты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сызғышпен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параллелепипедтің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ұзындығын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енін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қалыңдығын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өлшеп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көлемін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есептеп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28600" algn="just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үстелге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қоятын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таразылардың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жәрдемімен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дененің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массасын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жұмысқа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артық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уақыт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жібермеу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дененің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анықтайды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массасын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алынады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сонда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таразының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табақтарына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гір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тастары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қателеспей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қойылады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28600" algn="just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темірдің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сантиметрдегі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граммен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алынған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тығыздығын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есептеп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шығарылады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Заттың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тығыздығы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бірліктердің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Бірліктер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Жүйесінде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(СИ)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метрдегі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килограммен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өрнектеледі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шыққан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7,8 г/см3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бірлігімен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өрнектейді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соңғы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нәтижені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28600" algn="just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Осыдан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формасы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дұрыс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гайка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болт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алынады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Оны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жоғарыда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көрсетілгендей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таразыға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тартып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өлшейді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мензурканың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жәрдемімен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көлемін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анықталынады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мензуркаға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су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құяды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шкала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көлемін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анықталынады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Физика В Школе Фото">
            <a:extLst>
              <a:ext uri="{FF2B5EF4-FFF2-40B4-BE49-F238E27FC236}">
                <a16:creationId xmlns:a16="http://schemas.microsoft.com/office/drawing/2014/main" id="{71D614ED-1EB0-1293-B61C-ECE5D7FAD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5" r="42296" b="1"/>
          <a:stretch/>
        </p:blipFill>
        <p:spPr bwMode="auto">
          <a:xfrm>
            <a:off x="6875362" y="1"/>
            <a:ext cx="53234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469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78C71B44-3E97-47CD-0616-1F9CB90903F9}"/>
              </a:ext>
            </a:extLst>
          </p:cNvPr>
          <p:cNvSpPr/>
          <p:nvPr/>
        </p:nvSpPr>
        <p:spPr>
          <a:xfrm>
            <a:off x="1032388" y="106651"/>
            <a:ext cx="9537946" cy="99110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110DB87E-5E05-7F32-74E8-663B5619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247" y="416788"/>
            <a:ext cx="9730227" cy="78495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ФИЗИКА</a:t>
            </a:r>
            <a:r>
              <a:rPr lang="ru-RU" sz="3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жаратылыстану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-математика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бағыты</a:t>
            </a:r>
            <a:r>
              <a:rPr lang="ru-RU" sz="31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ндағы</a:t>
            </a:r>
            <a:r>
              <a:rPr lang="ru-RU" sz="3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сыныптарға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арналған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физикалық</a:t>
            </a:r>
            <a:r>
              <a:rPr lang="ru-RU" sz="3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практикум </a:t>
            </a:r>
            <a:r>
              <a:rPr lang="ru-RU" sz="31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жұмыстары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sz="3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9F1A885-3FED-77BE-E517-BA920DF8B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86" y="1212836"/>
            <a:ext cx="7184269" cy="531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011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4682</TotalTime>
  <Words>651</Words>
  <Application>Microsoft Office PowerPoint</Application>
  <PresentationFormat>Широкоэкранный</PresentationFormat>
  <Paragraphs>44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2. Физикалық практикумдардың міндеттері</vt:lpstr>
      <vt:lpstr>Презентация PowerPoint</vt:lpstr>
      <vt:lpstr>Презентация PowerPoint</vt:lpstr>
      <vt:lpstr>Оқушылар үшін лабораториялық жұмыстардың ережесі былай құрылған:</vt:lpstr>
      <vt:lpstr>Презентация PowerPoint</vt:lpstr>
      <vt:lpstr>ФИЗИКА жаратылыстану-математика бағытындағы 10 сыныптарға арналған физикалық практикум жұмыстары </vt:lpstr>
      <vt:lpstr>Практикум2. 9-сынып Горизонталь лақтырылған дененің ауырлық күші әрекетінен қозғалысын зерделеу және бастапқы жылдамдығын анықтау </vt:lpstr>
      <vt:lpstr>Презентация PowerPoint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Жанерке Тулепбергенова</cp:lastModifiedBy>
  <cp:revision>112</cp:revision>
  <dcterms:created xsi:type="dcterms:W3CDTF">2021-11-16T03:16:23Z</dcterms:created>
  <dcterms:modified xsi:type="dcterms:W3CDTF">2024-11-02T17:14:47Z</dcterms:modified>
</cp:coreProperties>
</file>