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Lst>
  <p:sldIdLst>
    <p:sldId id="256" r:id="rId3"/>
    <p:sldId id="260" r:id="rId4"/>
    <p:sldId id="261" r:id="rId5"/>
    <p:sldId id="262" r:id="rId6"/>
    <p:sldId id="263" r:id="rId7"/>
    <p:sldId id="264" r:id="rId8"/>
    <p:sldId id="265" r:id="rId9"/>
    <p:sldId id="266" r:id="rId10"/>
    <p:sldId id="267" r:id="rId11"/>
    <p:sldId id="268" r:id="rId12"/>
  </p:sldIdLst>
  <p:sldSz cx="9144000" cy="6858000" type="screen4x3"/>
  <p:notesSz cx="7559675" cy="10691813"/>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2" d="100"/>
          <a:sy n="82" d="100"/>
        </p:scale>
        <p:origin x="90" y="60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lstStyle/>
          <a:p>
            <a:r>
              <a:t>Footer</a:t>
            </a:r>
          </a:p>
        </p:txBody>
      </p:sp>
      <p:sp>
        <p:nvSpPr>
          <p:cNvPr id="3" name="PlaceHolder 2"/>
          <p:cNvSpPr>
            <a:spLocks noGrp="1"/>
          </p:cNvSpPr>
          <p:nvPr>
            <p:ph type="sldNum" idx="3"/>
          </p:nvPr>
        </p:nvSpPr>
        <p:spPr/>
        <p:txBody>
          <a:bodyPr/>
          <a:lstStyle/>
          <a:p>
            <a:fld id="{2D9FF9CB-7FBD-48A0-A43A-4C388EEF1F03}" type="slidenum">
              <a:t>‹#›</a:t>
            </a:fld>
            <a:endParaRPr/>
          </a:p>
        </p:txBody>
      </p:sp>
      <p:sp>
        <p:nvSpPr>
          <p:cNvPr id="4" name="PlaceHolder 3"/>
          <p:cNvSpPr>
            <a:spLocks noGrp="1"/>
          </p:cNvSpPr>
          <p:nvPr>
            <p:ph type="dt" idx="1"/>
          </p:nvPr>
        </p:nvSpPr>
        <p:spPr/>
        <p:txBody>
          <a:body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457200" y="274680"/>
            <a:ext cx="8229240" cy="1142640"/>
          </a:xfrm>
          <a:prstGeom prst="rect">
            <a:avLst/>
          </a:prstGeom>
          <a:noFill/>
          <a:ln w="0">
            <a:noFill/>
          </a:ln>
        </p:spPr>
        <p:txBody>
          <a:bodyPr lIns="0" tIns="0" rIns="0" bIns="0" anchor="ctr">
            <a:noAutofit/>
          </a:bodyPr>
          <a:lstStyle/>
          <a:p>
            <a:pPr indent="0">
              <a:buNone/>
            </a:pPr>
            <a:endParaRPr lang="ru-RU" sz="1800" b="0" strike="noStrike" spc="-1">
              <a:solidFill>
                <a:srgbClr val="000000"/>
              </a:solidFill>
              <a:latin typeface="Calibri"/>
            </a:endParaRPr>
          </a:p>
        </p:txBody>
      </p:sp>
      <p:sp>
        <p:nvSpPr>
          <p:cNvPr id="27" name="PlaceHolder 2"/>
          <p:cNvSpPr>
            <a:spLocks noGrp="1"/>
          </p:cNvSpPr>
          <p:nvPr>
            <p:ph/>
          </p:nvPr>
        </p:nvSpPr>
        <p:spPr>
          <a:xfrm>
            <a:off x="457200" y="1600200"/>
            <a:ext cx="8229240" cy="2158560"/>
          </a:xfrm>
          <a:prstGeom prst="rect">
            <a:avLst/>
          </a:prstGeom>
          <a:noFill/>
          <a:ln w="0">
            <a:noFill/>
          </a:ln>
        </p:spPr>
        <p:txBody>
          <a:bodyPr lIns="0" tIns="0" rIns="0" bIns="0" anchor="t">
            <a:normAutofit/>
          </a:bodyPr>
          <a:lstStyle/>
          <a:p>
            <a:pPr indent="0">
              <a:spcBef>
                <a:spcPts val="1417"/>
              </a:spcBef>
              <a:buNone/>
            </a:pPr>
            <a:endParaRPr lang="ru-RU" sz="3200" b="0" strike="noStrike" spc="-1">
              <a:solidFill>
                <a:srgbClr val="000000"/>
              </a:solidFill>
              <a:latin typeface="Calibri"/>
            </a:endParaRPr>
          </a:p>
        </p:txBody>
      </p:sp>
      <p:sp>
        <p:nvSpPr>
          <p:cNvPr id="28" name="PlaceHolder 3"/>
          <p:cNvSpPr>
            <a:spLocks noGrp="1"/>
          </p:cNvSpPr>
          <p:nvPr>
            <p:ph/>
          </p:nvPr>
        </p:nvSpPr>
        <p:spPr>
          <a:xfrm>
            <a:off x="457200" y="3964320"/>
            <a:ext cx="8229240" cy="2158560"/>
          </a:xfrm>
          <a:prstGeom prst="rect">
            <a:avLst/>
          </a:prstGeom>
          <a:noFill/>
          <a:ln w="0">
            <a:noFill/>
          </a:ln>
        </p:spPr>
        <p:txBody>
          <a:bodyPr lIns="0" tIns="0" rIns="0" bIns="0" anchor="t">
            <a:normAutofit/>
          </a:bodyPr>
          <a:lstStyle/>
          <a:p>
            <a:pPr indent="0">
              <a:spcBef>
                <a:spcPts val="1417"/>
              </a:spcBef>
              <a:buNone/>
            </a:pPr>
            <a:endParaRPr lang="ru-RU" sz="3200" b="0" strike="noStrike" spc="-1">
              <a:solidFill>
                <a:srgbClr val="000000"/>
              </a:solidFill>
              <a:latin typeface="Calibri"/>
            </a:endParaRPr>
          </a:p>
        </p:txBody>
      </p:sp>
      <p:sp>
        <p:nvSpPr>
          <p:cNvPr id="5" name="PlaceHolder 4"/>
          <p:cNvSpPr>
            <a:spLocks noGrp="1"/>
          </p:cNvSpPr>
          <p:nvPr>
            <p:ph type="ftr" idx="2"/>
          </p:nvPr>
        </p:nvSpPr>
        <p:spPr/>
        <p:txBody>
          <a:bodyPr/>
          <a:lstStyle/>
          <a:p>
            <a:r>
              <a:t>Footer</a:t>
            </a:r>
          </a:p>
        </p:txBody>
      </p:sp>
      <p:sp>
        <p:nvSpPr>
          <p:cNvPr id="6" name="PlaceHolder 5"/>
          <p:cNvSpPr>
            <a:spLocks noGrp="1"/>
          </p:cNvSpPr>
          <p:nvPr>
            <p:ph type="sldNum" idx="3"/>
          </p:nvPr>
        </p:nvSpPr>
        <p:spPr/>
        <p:txBody>
          <a:bodyPr/>
          <a:lstStyle/>
          <a:p>
            <a:fld id="{1200B36E-032E-4110-9B1E-493DD3FA1013}" type="slidenum">
              <a:t>‹#›</a:t>
            </a:fld>
            <a:endParaRPr/>
          </a:p>
        </p:txBody>
      </p:sp>
      <p:sp>
        <p:nvSpPr>
          <p:cNvPr id="7" name="PlaceHolder 6"/>
          <p:cNvSpPr>
            <a:spLocks noGrp="1"/>
          </p:cNvSpPr>
          <p:nvPr>
            <p:ph type="dt" idx="1"/>
          </p:nvPr>
        </p:nvSpPr>
        <p:spPr/>
        <p:txBody>
          <a:body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457200" y="274680"/>
            <a:ext cx="8229240" cy="1142640"/>
          </a:xfrm>
          <a:prstGeom prst="rect">
            <a:avLst/>
          </a:prstGeom>
          <a:noFill/>
          <a:ln w="0">
            <a:noFill/>
          </a:ln>
        </p:spPr>
        <p:txBody>
          <a:bodyPr lIns="0" tIns="0" rIns="0" bIns="0" anchor="ctr">
            <a:noAutofit/>
          </a:bodyPr>
          <a:lstStyle/>
          <a:p>
            <a:pPr indent="0">
              <a:buNone/>
            </a:pPr>
            <a:endParaRPr lang="ru-RU" sz="1800" b="0" strike="noStrike" spc="-1">
              <a:solidFill>
                <a:srgbClr val="000000"/>
              </a:solidFill>
              <a:latin typeface="Calibri"/>
            </a:endParaRPr>
          </a:p>
        </p:txBody>
      </p:sp>
      <p:sp>
        <p:nvSpPr>
          <p:cNvPr id="30" name="PlaceHolder 2"/>
          <p:cNvSpPr>
            <a:spLocks noGrp="1"/>
          </p:cNvSpPr>
          <p:nvPr>
            <p:ph/>
          </p:nvPr>
        </p:nvSpPr>
        <p:spPr>
          <a:xfrm>
            <a:off x="457200" y="1600200"/>
            <a:ext cx="4015800" cy="2158560"/>
          </a:xfrm>
          <a:prstGeom prst="rect">
            <a:avLst/>
          </a:prstGeom>
          <a:noFill/>
          <a:ln w="0">
            <a:noFill/>
          </a:ln>
        </p:spPr>
        <p:txBody>
          <a:bodyPr lIns="0" tIns="0" rIns="0" bIns="0" anchor="t">
            <a:normAutofit/>
          </a:bodyPr>
          <a:lstStyle/>
          <a:p>
            <a:pPr indent="0">
              <a:spcBef>
                <a:spcPts val="1417"/>
              </a:spcBef>
              <a:buNone/>
            </a:pPr>
            <a:endParaRPr lang="ru-RU" sz="3200" b="0" strike="noStrike" spc="-1">
              <a:solidFill>
                <a:srgbClr val="000000"/>
              </a:solidFill>
              <a:latin typeface="Calibri"/>
            </a:endParaRPr>
          </a:p>
        </p:txBody>
      </p:sp>
      <p:sp>
        <p:nvSpPr>
          <p:cNvPr id="31" name="PlaceHolder 3"/>
          <p:cNvSpPr>
            <a:spLocks noGrp="1"/>
          </p:cNvSpPr>
          <p:nvPr>
            <p:ph/>
          </p:nvPr>
        </p:nvSpPr>
        <p:spPr>
          <a:xfrm>
            <a:off x="4674240" y="1600200"/>
            <a:ext cx="4015800" cy="2158560"/>
          </a:xfrm>
          <a:prstGeom prst="rect">
            <a:avLst/>
          </a:prstGeom>
          <a:noFill/>
          <a:ln w="0">
            <a:noFill/>
          </a:ln>
        </p:spPr>
        <p:txBody>
          <a:bodyPr lIns="0" tIns="0" rIns="0" bIns="0" anchor="t">
            <a:normAutofit/>
          </a:bodyPr>
          <a:lstStyle/>
          <a:p>
            <a:pPr indent="0">
              <a:spcBef>
                <a:spcPts val="1417"/>
              </a:spcBef>
              <a:buNone/>
            </a:pPr>
            <a:endParaRPr lang="ru-RU" sz="3200" b="0" strike="noStrike" spc="-1">
              <a:solidFill>
                <a:srgbClr val="000000"/>
              </a:solidFill>
              <a:latin typeface="Calibri"/>
            </a:endParaRPr>
          </a:p>
        </p:txBody>
      </p:sp>
      <p:sp>
        <p:nvSpPr>
          <p:cNvPr id="32" name="PlaceHolder 4"/>
          <p:cNvSpPr>
            <a:spLocks noGrp="1"/>
          </p:cNvSpPr>
          <p:nvPr>
            <p:ph/>
          </p:nvPr>
        </p:nvSpPr>
        <p:spPr>
          <a:xfrm>
            <a:off x="457200" y="3964320"/>
            <a:ext cx="4015800" cy="2158560"/>
          </a:xfrm>
          <a:prstGeom prst="rect">
            <a:avLst/>
          </a:prstGeom>
          <a:noFill/>
          <a:ln w="0">
            <a:noFill/>
          </a:ln>
        </p:spPr>
        <p:txBody>
          <a:bodyPr lIns="0" tIns="0" rIns="0" bIns="0" anchor="t">
            <a:normAutofit/>
          </a:bodyPr>
          <a:lstStyle/>
          <a:p>
            <a:pPr indent="0">
              <a:spcBef>
                <a:spcPts val="1417"/>
              </a:spcBef>
              <a:buNone/>
            </a:pPr>
            <a:endParaRPr lang="ru-RU" sz="3200" b="0" strike="noStrike" spc="-1">
              <a:solidFill>
                <a:srgbClr val="000000"/>
              </a:solidFill>
              <a:latin typeface="Calibri"/>
            </a:endParaRPr>
          </a:p>
        </p:txBody>
      </p:sp>
      <p:sp>
        <p:nvSpPr>
          <p:cNvPr id="33" name="PlaceHolder 5"/>
          <p:cNvSpPr>
            <a:spLocks noGrp="1"/>
          </p:cNvSpPr>
          <p:nvPr>
            <p:ph/>
          </p:nvPr>
        </p:nvSpPr>
        <p:spPr>
          <a:xfrm>
            <a:off x="4674240" y="3964320"/>
            <a:ext cx="4015800" cy="2158560"/>
          </a:xfrm>
          <a:prstGeom prst="rect">
            <a:avLst/>
          </a:prstGeom>
          <a:noFill/>
          <a:ln w="0">
            <a:noFill/>
          </a:ln>
        </p:spPr>
        <p:txBody>
          <a:bodyPr lIns="0" tIns="0" rIns="0" bIns="0" anchor="t">
            <a:normAutofit/>
          </a:bodyPr>
          <a:lstStyle/>
          <a:p>
            <a:pPr indent="0">
              <a:spcBef>
                <a:spcPts val="1417"/>
              </a:spcBef>
              <a:buNone/>
            </a:pPr>
            <a:endParaRPr lang="ru-RU" sz="3200" b="0" strike="noStrike" spc="-1">
              <a:solidFill>
                <a:srgbClr val="000000"/>
              </a:solidFill>
              <a:latin typeface="Calibri"/>
            </a:endParaRPr>
          </a:p>
        </p:txBody>
      </p:sp>
      <p:sp>
        <p:nvSpPr>
          <p:cNvPr id="7" name="PlaceHolder 6"/>
          <p:cNvSpPr>
            <a:spLocks noGrp="1"/>
          </p:cNvSpPr>
          <p:nvPr>
            <p:ph type="ftr" idx="2"/>
          </p:nvPr>
        </p:nvSpPr>
        <p:spPr/>
        <p:txBody>
          <a:bodyPr/>
          <a:lstStyle/>
          <a:p>
            <a:r>
              <a:t>Footer</a:t>
            </a:r>
          </a:p>
        </p:txBody>
      </p:sp>
      <p:sp>
        <p:nvSpPr>
          <p:cNvPr id="8" name="PlaceHolder 7"/>
          <p:cNvSpPr>
            <a:spLocks noGrp="1"/>
          </p:cNvSpPr>
          <p:nvPr>
            <p:ph type="sldNum" idx="3"/>
          </p:nvPr>
        </p:nvSpPr>
        <p:spPr/>
        <p:txBody>
          <a:bodyPr/>
          <a:lstStyle/>
          <a:p>
            <a:fld id="{487B88BC-AAC7-4456-A469-28422ABB5261}" type="slidenum">
              <a:t>‹#›</a:t>
            </a:fld>
            <a:endParaRPr/>
          </a:p>
        </p:txBody>
      </p:sp>
      <p:sp>
        <p:nvSpPr>
          <p:cNvPr id="9" name="PlaceHolder 8"/>
          <p:cNvSpPr>
            <a:spLocks noGrp="1"/>
          </p:cNvSpPr>
          <p:nvPr>
            <p:ph type="dt" idx="1"/>
          </p:nvPr>
        </p:nvSpPr>
        <p:spPr/>
        <p:txBody>
          <a:body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457200" y="274680"/>
            <a:ext cx="8229240" cy="1142640"/>
          </a:xfrm>
          <a:prstGeom prst="rect">
            <a:avLst/>
          </a:prstGeom>
          <a:noFill/>
          <a:ln w="0">
            <a:noFill/>
          </a:ln>
        </p:spPr>
        <p:txBody>
          <a:bodyPr lIns="0" tIns="0" rIns="0" bIns="0" anchor="ctr">
            <a:noAutofit/>
          </a:bodyPr>
          <a:lstStyle/>
          <a:p>
            <a:pPr indent="0">
              <a:buNone/>
            </a:pPr>
            <a:endParaRPr lang="ru-RU" sz="1800" b="0" strike="noStrike" spc="-1">
              <a:solidFill>
                <a:srgbClr val="000000"/>
              </a:solidFill>
              <a:latin typeface="Calibri"/>
            </a:endParaRPr>
          </a:p>
        </p:txBody>
      </p:sp>
      <p:sp>
        <p:nvSpPr>
          <p:cNvPr id="35" name="PlaceHolder 2"/>
          <p:cNvSpPr>
            <a:spLocks noGrp="1"/>
          </p:cNvSpPr>
          <p:nvPr>
            <p:ph/>
          </p:nvPr>
        </p:nvSpPr>
        <p:spPr>
          <a:xfrm>
            <a:off x="457200" y="1600200"/>
            <a:ext cx="2649600" cy="2158560"/>
          </a:xfrm>
          <a:prstGeom prst="rect">
            <a:avLst/>
          </a:prstGeom>
          <a:noFill/>
          <a:ln w="0">
            <a:noFill/>
          </a:ln>
        </p:spPr>
        <p:txBody>
          <a:bodyPr lIns="0" tIns="0" rIns="0" bIns="0" anchor="t">
            <a:normAutofit/>
          </a:bodyPr>
          <a:lstStyle/>
          <a:p>
            <a:pPr indent="0">
              <a:spcBef>
                <a:spcPts val="1417"/>
              </a:spcBef>
              <a:buNone/>
            </a:pPr>
            <a:endParaRPr lang="ru-RU" sz="3200" b="0" strike="noStrike" spc="-1">
              <a:solidFill>
                <a:srgbClr val="000000"/>
              </a:solidFill>
              <a:latin typeface="Calibri"/>
            </a:endParaRPr>
          </a:p>
        </p:txBody>
      </p:sp>
      <p:sp>
        <p:nvSpPr>
          <p:cNvPr id="36" name="PlaceHolder 3"/>
          <p:cNvSpPr>
            <a:spLocks noGrp="1"/>
          </p:cNvSpPr>
          <p:nvPr>
            <p:ph/>
          </p:nvPr>
        </p:nvSpPr>
        <p:spPr>
          <a:xfrm>
            <a:off x="3239640" y="1600200"/>
            <a:ext cx="2649600" cy="2158560"/>
          </a:xfrm>
          <a:prstGeom prst="rect">
            <a:avLst/>
          </a:prstGeom>
          <a:noFill/>
          <a:ln w="0">
            <a:noFill/>
          </a:ln>
        </p:spPr>
        <p:txBody>
          <a:bodyPr lIns="0" tIns="0" rIns="0" bIns="0" anchor="t">
            <a:normAutofit/>
          </a:bodyPr>
          <a:lstStyle/>
          <a:p>
            <a:pPr indent="0">
              <a:spcBef>
                <a:spcPts val="1417"/>
              </a:spcBef>
              <a:buNone/>
            </a:pPr>
            <a:endParaRPr lang="ru-RU" sz="3200" b="0" strike="noStrike" spc="-1">
              <a:solidFill>
                <a:srgbClr val="000000"/>
              </a:solidFill>
              <a:latin typeface="Calibri"/>
            </a:endParaRPr>
          </a:p>
        </p:txBody>
      </p:sp>
      <p:sp>
        <p:nvSpPr>
          <p:cNvPr id="37" name="PlaceHolder 4"/>
          <p:cNvSpPr>
            <a:spLocks noGrp="1"/>
          </p:cNvSpPr>
          <p:nvPr>
            <p:ph/>
          </p:nvPr>
        </p:nvSpPr>
        <p:spPr>
          <a:xfrm>
            <a:off x="6022080" y="1600200"/>
            <a:ext cx="2649600" cy="2158560"/>
          </a:xfrm>
          <a:prstGeom prst="rect">
            <a:avLst/>
          </a:prstGeom>
          <a:noFill/>
          <a:ln w="0">
            <a:noFill/>
          </a:ln>
        </p:spPr>
        <p:txBody>
          <a:bodyPr lIns="0" tIns="0" rIns="0" bIns="0" anchor="t">
            <a:normAutofit/>
          </a:bodyPr>
          <a:lstStyle/>
          <a:p>
            <a:pPr indent="0">
              <a:spcBef>
                <a:spcPts val="1417"/>
              </a:spcBef>
              <a:buNone/>
            </a:pPr>
            <a:endParaRPr lang="ru-RU" sz="3200" b="0" strike="noStrike" spc="-1">
              <a:solidFill>
                <a:srgbClr val="000000"/>
              </a:solidFill>
              <a:latin typeface="Calibri"/>
            </a:endParaRPr>
          </a:p>
        </p:txBody>
      </p:sp>
      <p:sp>
        <p:nvSpPr>
          <p:cNvPr id="38" name="PlaceHolder 5"/>
          <p:cNvSpPr>
            <a:spLocks noGrp="1"/>
          </p:cNvSpPr>
          <p:nvPr>
            <p:ph/>
          </p:nvPr>
        </p:nvSpPr>
        <p:spPr>
          <a:xfrm>
            <a:off x="457200" y="3964320"/>
            <a:ext cx="2649600" cy="2158560"/>
          </a:xfrm>
          <a:prstGeom prst="rect">
            <a:avLst/>
          </a:prstGeom>
          <a:noFill/>
          <a:ln w="0">
            <a:noFill/>
          </a:ln>
        </p:spPr>
        <p:txBody>
          <a:bodyPr lIns="0" tIns="0" rIns="0" bIns="0" anchor="t">
            <a:normAutofit/>
          </a:bodyPr>
          <a:lstStyle/>
          <a:p>
            <a:pPr indent="0">
              <a:spcBef>
                <a:spcPts val="1417"/>
              </a:spcBef>
              <a:buNone/>
            </a:pPr>
            <a:endParaRPr lang="ru-RU" sz="3200" b="0" strike="noStrike" spc="-1">
              <a:solidFill>
                <a:srgbClr val="000000"/>
              </a:solidFill>
              <a:latin typeface="Calibri"/>
            </a:endParaRPr>
          </a:p>
        </p:txBody>
      </p:sp>
      <p:sp>
        <p:nvSpPr>
          <p:cNvPr id="39" name="PlaceHolder 6"/>
          <p:cNvSpPr>
            <a:spLocks noGrp="1"/>
          </p:cNvSpPr>
          <p:nvPr>
            <p:ph/>
          </p:nvPr>
        </p:nvSpPr>
        <p:spPr>
          <a:xfrm>
            <a:off x="3239640" y="3964320"/>
            <a:ext cx="2649600" cy="2158560"/>
          </a:xfrm>
          <a:prstGeom prst="rect">
            <a:avLst/>
          </a:prstGeom>
          <a:noFill/>
          <a:ln w="0">
            <a:noFill/>
          </a:ln>
        </p:spPr>
        <p:txBody>
          <a:bodyPr lIns="0" tIns="0" rIns="0" bIns="0" anchor="t">
            <a:normAutofit/>
          </a:bodyPr>
          <a:lstStyle/>
          <a:p>
            <a:pPr indent="0">
              <a:spcBef>
                <a:spcPts val="1417"/>
              </a:spcBef>
              <a:buNone/>
            </a:pPr>
            <a:endParaRPr lang="ru-RU" sz="3200" b="0" strike="noStrike" spc="-1">
              <a:solidFill>
                <a:srgbClr val="000000"/>
              </a:solidFill>
              <a:latin typeface="Calibri"/>
            </a:endParaRPr>
          </a:p>
        </p:txBody>
      </p:sp>
      <p:sp>
        <p:nvSpPr>
          <p:cNvPr id="40" name="PlaceHolder 7"/>
          <p:cNvSpPr>
            <a:spLocks noGrp="1"/>
          </p:cNvSpPr>
          <p:nvPr>
            <p:ph/>
          </p:nvPr>
        </p:nvSpPr>
        <p:spPr>
          <a:xfrm>
            <a:off x="6022080" y="3964320"/>
            <a:ext cx="2649600" cy="2158560"/>
          </a:xfrm>
          <a:prstGeom prst="rect">
            <a:avLst/>
          </a:prstGeom>
          <a:noFill/>
          <a:ln w="0">
            <a:noFill/>
          </a:ln>
        </p:spPr>
        <p:txBody>
          <a:bodyPr lIns="0" tIns="0" rIns="0" bIns="0" anchor="t">
            <a:normAutofit/>
          </a:bodyPr>
          <a:lstStyle/>
          <a:p>
            <a:pPr indent="0">
              <a:spcBef>
                <a:spcPts val="1417"/>
              </a:spcBef>
              <a:buNone/>
            </a:pPr>
            <a:endParaRPr lang="ru-RU" sz="3200" b="0" strike="noStrike" spc="-1">
              <a:solidFill>
                <a:srgbClr val="000000"/>
              </a:solidFill>
              <a:latin typeface="Calibri"/>
            </a:endParaRPr>
          </a:p>
        </p:txBody>
      </p:sp>
      <p:sp>
        <p:nvSpPr>
          <p:cNvPr id="9" name="PlaceHolder 8"/>
          <p:cNvSpPr>
            <a:spLocks noGrp="1"/>
          </p:cNvSpPr>
          <p:nvPr>
            <p:ph type="ftr" idx="2"/>
          </p:nvPr>
        </p:nvSpPr>
        <p:spPr/>
        <p:txBody>
          <a:bodyPr/>
          <a:lstStyle/>
          <a:p>
            <a:r>
              <a:t>Footer</a:t>
            </a:r>
          </a:p>
        </p:txBody>
      </p:sp>
      <p:sp>
        <p:nvSpPr>
          <p:cNvPr id="10" name="PlaceHolder 9"/>
          <p:cNvSpPr>
            <a:spLocks noGrp="1"/>
          </p:cNvSpPr>
          <p:nvPr>
            <p:ph type="sldNum" idx="3"/>
          </p:nvPr>
        </p:nvSpPr>
        <p:spPr/>
        <p:txBody>
          <a:bodyPr/>
          <a:lstStyle/>
          <a:p>
            <a:fld id="{B963AB8C-F5F4-4D31-95C2-17ED88F05E02}" type="slidenum">
              <a:t>‹#›</a:t>
            </a:fld>
            <a:endParaRPr/>
          </a:p>
        </p:txBody>
      </p:sp>
      <p:sp>
        <p:nvSpPr>
          <p:cNvPr id="11" name="PlaceHolder 10"/>
          <p:cNvSpPr>
            <a:spLocks noGrp="1"/>
          </p:cNvSpPr>
          <p:nvPr>
            <p:ph type="dt" idx="1"/>
          </p:nvPr>
        </p:nvSpPr>
        <p:spPr/>
        <p:txBody>
          <a:body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5"/>
          </p:nvPr>
        </p:nvSpPr>
        <p:spPr/>
        <p:txBody>
          <a:bodyPr/>
          <a:lstStyle/>
          <a:p>
            <a:r>
              <a:t>Footer</a:t>
            </a:r>
          </a:p>
        </p:txBody>
      </p:sp>
      <p:sp>
        <p:nvSpPr>
          <p:cNvPr id="3" name="PlaceHolder 2"/>
          <p:cNvSpPr>
            <a:spLocks noGrp="1"/>
          </p:cNvSpPr>
          <p:nvPr>
            <p:ph type="sldNum" idx="6"/>
          </p:nvPr>
        </p:nvSpPr>
        <p:spPr/>
        <p:txBody>
          <a:bodyPr/>
          <a:lstStyle/>
          <a:p>
            <a:fld id="{0F547BE4-8AC4-49AD-AFF9-E4EC1781A50A}" type="slidenum">
              <a:t>‹#›</a:t>
            </a:fld>
            <a:endParaRPr/>
          </a:p>
        </p:txBody>
      </p:sp>
      <p:sp>
        <p:nvSpPr>
          <p:cNvPr id="4" name="PlaceHolder 3"/>
          <p:cNvSpPr>
            <a:spLocks noGrp="1"/>
          </p:cNvSpPr>
          <p:nvPr>
            <p:ph type="dt" idx="4"/>
          </p:nvPr>
        </p:nvSpPr>
        <p:spPr/>
        <p:txBody>
          <a:bodyPr/>
          <a:lstStyle/>
          <a:p>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46" name="PlaceHolder 1"/>
          <p:cNvSpPr>
            <a:spLocks noGrp="1"/>
          </p:cNvSpPr>
          <p:nvPr>
            <p:ph type="title"/>
          </p:nvPr>
        </p:nvSpPr>
        <p:spPr>
          <a:xfrm>
            <a:off x="457200" y="274680"/>
            <a:ext cx="8229240" cy="1142640"/>
          </a:xfrm>
          <a:prstGeom prst="rect">
            <a:avLst/>
          </a:prstGeom>
          <a:noFill/>
          <a:ln w="0">
            <a:noFill/>
          </a:ln>
        </p:spPr>
        <p:txBody>
          <a:bodyPr lIns="0" tIns="0" rIns="0" bIns="0" anchor="ctr">
            <a:noAutofit/>
          </a:bodyPr>
          <a:lstStyle/>
          <a:p>
            <a:pPr indent="0">
              <a:buNone/>
            </a:pPr>
            <a:endParaRPr lang="ru-RU" sz="1800" b="0" strike="noStrike" spc="-1">
              <a:solidFill>
                <a:srgbClr val="000000"/>
              </a:solidFill>
              <a:latin typeface="Calibri"/>
            </a:endParaRPr>
          </a:p>
        </p:txBody>
      </p:sp>
      <p:sp>
        <p:nvSpPr>
          <p:cNvPr id="47" name="PlaceHolder 2"/>
          <p:cNvSpPr>
            <a:spLocks noGrp="1"/>
          </p:cNvSpPr>
          <p:nvPr>
            <p:ph type="subTitle"/>
          </p:nvPr>
        </p:nvSpPr>
        <p:spPr>
          <a:xfrm>
            <a:off x="457200" y="1600200"/>
            <a:ext cx="8229240" cy="4525560"/>
          </a:xfrm>
          <a:prstGeom prst="rect">
            <a:avLst/>
          </a:prstGeom>
          <a:noFill/>
          <a:ln w="0">
            <a:noFill/>
          </a:ln>
        </p:spPr>
        <p:txBody>
          <a:bodyPr lIns="0" tIns="0" rIns="0" bIns="0" anchor="ctr">
            <a:noAutofit/>
          </a:bodyPr>
          <a:lstStyle/>
          <a:p>
            <a:pPr indent="0" algn="ctr">
              <a:buNone/>
            </a:pPr>
            <a:endParaRPr lang="ru-RU" sz="3200" b="0" strike="noStrike" spc="-1">
              <a:latin typeface="Arial"/>
            </a:endParaRPr>
          </a:p>
        </p:txBody>
      </p:sp>
      <p:sp>
        <p:nvSpPr>
          <p:cNvPr id="4" name="PlaceHolder 3"/>
          <p:cNvSpPr>
            <a:spLocks noGrp="1"/>
          </p:cNvSpPr>
          <p:nvPr>
            <p:ph type="ftr" idx="5"/>
          </p:nvPr>
        </p:nvSpPr>
        <p:spPr/>
        <p:txBody>
          <a:bodyPr/>
          <a:lstStyle/>
          <a:p>
            <a:r>
              <a:t>Footer</a:t>
            </a:r>
          </a:p>
        </p:txBody>
      </p:sp>
      <p:sp>
        <p:nvSpPr>
          <p:cNvPr id="5" name="PlaceHolder 4"/>
          <p:cNvSpPr>
            <a:spLocks noGrp="1"/>
          </p:cNvSpPr>
          <p:nvPr>
            <p:ph type="sldNum" idx="6"/>
          </p:nvPr>
        </p:nvSpPr>
        <p:spPr/>
        <p:txBody>
          <a:bodyPr/>
          <a:lstStyle/>
          <a:p>
            <a:fld id="{5A76DD39-B32B-43AC-85A5-E4D6FA7EA3A7}" type="slidenum">
              <a:t>‹#›</a:t>
            </a:fld>
            <a:endParaRPr/>
          </a:p>
        </p:txBody>
      </p:sp>
      <p:sp>
        <p:nvSpPr>
          <p:cNvPr id="6" name="PlaceHolder 5"/>
          <p:cNvSpPr>
            <a:spLocks noGrp="1"/>
          </p:cNvSpPr>
          <p:nvPr>
            <p:ph type="dt" idx="4"/>
          </p:nvPr>
        </p:nvSpPr>
        <p:spPr/>
        <p:txBody>
          <a:bodyPr/>
          <a:lstStyle/>
          <a:p>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8" name="PlaceHolder 1"/>
          <p:cNvSpPr>
            <a:spLocks noGrp="1"/>
          </p:cNvSpPr>
          <p:nvPr>
            <p:ph type="title"/>
          </p:nvPr>
        </p:nvSpPr>
        <p:spPr>
          <a:xfrm>
            <a:off x="457200" y="274680"/>
            <a:ext cx="8229240" cy="1142640"/>
          </a:xfrm>
          <a:prstGeom prst="rect">
            <a:avLst/>
          </a:prstGeom>
          <a:noFill/>
          <a:ln w="0">
            <a:noFill/>
          </a:ln>
        </p:spPr>
        <p:txBody>
          <a:bodyPr lIns="0" tIns="0" rIns="0" bIns="0" anchor="ctr">
            <a:noAutofit/>
          </a:bodyPr>
          <a:lstStyle/>
          <a:p>
            <a:pPr indent="0">
              <a:buNone/>
            </a:pPr>
            <a:endParaRPr lang="ru-RU" sz="1800" b="0" strike="noStrike" spc="-1">
              <a:solidFill>
                <a:srgbClr val="000000"/>
              </a:solidFill>
              <a:latin typeface="Calibri"/>
            </a:endParaRPr>
          </a:p>
        </p:txBody>
      </p:sp>
      <p:sp>
        <p:nvSpPr>
          <p:cNvPr id="49" name="PlaceHolder 2"/>
          <p:cNvSpPr>
            <a:spLocks noGrp="1"/>
          </p:cNvSpPr>
          <p:nvPr>
            <p:ph/>
          </p:nvPr>
        </p:nvSpPr>
        <p:spPr>
          <a:xfrm>
            <a:off x="457200" y="1600200"/>
            <a:ext cx="8229240" cy="4525560"/>
          </a:xfrm>
          <a:prstGeom prst="rect">
            <a:avLst/>
          </a:prstGeom>
          <a:noFill/>
          <a:ln w="0">
            <a:noFill/>
          </a:ln>
        </p:spPr>
        <p:txBody>
          <a:bodyPr lIns="0" tIns="0" rIns="0" bIns="0" anchor="t">
            <a:normAutofit/>
          </a:bodyPr>
          <a:lstStyle/>
          <a:p>
            <a:pPr indent="0">
              <a:spcBef>
                <a:spcPts val="1417"/>
              </a:spcBef>
              <a:buNone/>
            </a:pPr>
            <a:endParaRPr lang="ru-RU" sz="3200" b="0" strike="noStrike" spc="-1">
              <a:solidFill>
                <a:srgbClr val="000000"/>
              </a:solidFill>
              <a:latin typeface="Calibri"/>
            </a:endParaRPr>
          </a:p>
        </p:txBody>
      </p:sp>
      <p:sp>
        <p:nvSpPr>
          <p:cNvPr id="4" name="PlaceHolder 3"/>
          <p:cNvSpPr>
            <a:spLocks noGrp="1"/>
          </p:cNvSpPr>
          <p:nvPr>
            <p:ph type="ftr" idx="5"/>
          </p:nvPr>
        </p:nvSpPr>
        <p:spPr/>
        <p:txBody>
          <a:bodyPr/>
          <a:lstStyle/>
          <a:p>
            <a:r>
              <a:t>Footer</a:t>
            </a:r>
          </a:p>
        </p:txBody>
      </p:sp>
      <p:sp>
        <p:nvSpPr>
          <p:cNvPr id="5" name="PlaceHolder 4"/>
          <p:cNvSpPr>
            <a:spLocks noGrp="1"/>
          </p:cNvSpPr>
          <p:nvPr>
            <p:ph type="sldNum" idx="6"/>
          </p:nvPr>
        </p:nvSpPr>
        <p:spPr/>
        <p:txBody>
          <a:bodyPr/>
          <a:lstStyle/>
          <a:p>
            <a:fld id="{D5E11A53-B9B6-4E0C-BA64-AEDB11DC30C2}" type="slidenum">
              <a:t>‹#›</a:t>
            </a:fld>
            <a:endParaRPr/>
          </a:p>
        </p:txBody>
      </p:sp>
      <p:sp>
        <p:nvSpPr>
          <p:cNvPr id="6" name="PlaceHolder 5"/>
          <p:cNvSpPr>
            <a:spLocks noGrp="1"/>
          </p:cNvSpPr>
          <p:nvPr>
            <p:ph type="dt" idx="4"/>
          </p:nvPr>
        </p:nvSpPr>
        <p:spPr/>
        <p:txBody>
          <a:bodyPr/>
          <a:lstStyle/>
          <a:p>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50" name="PlaceHolder 1"/>
          <p:cNvSpPr>
            <a:spLocks noGrp="1"/>
          </p:cNvSpPr>
          <p:nvPr>
            <p:ph type="title"/>
          </p:nvPr>
        </p:nvSpPr>
        <p:spPr>
          <a:xfrm>
            <a:off x="457200" y="274680"/>
            <a:ext cx="8229240" cy="1142640"/>
          </a:xfrm>
          <a:prstGeom prst="rect">
            <a:avLst/>
          </a:prstGeom>
          <a:noFill/>
          <a:ln w="0">
            <a:noFill/>
          </a:ln>
        </p:spPr>
        <p:txBody>
          <a:bodyPr lIns="0" tIns="0" rIns="0" bIns="0" anchor="ctr">
            <a:noAutofit/>
          </a:bodyPr>
          <a:lstStyle/>
          <a:p>
            <a:pPr indent="0">
              <a:buNone/>
            </a:pPr>
            <a:endParaRPr lang="ru-RU" sz="1800" b="0" strike="noStrike" spc="-1">
              <a:solidFill>
                <a:srgbClr val="000000"/>
              </a:solidFill>
              <a:latin typeface="Calibri"/>
            </a:endParaRPr>
          </a:p>
        </p:txBody>
      </p:sp>
      <p:sp>
        <p:nvSpPr>
          <p:cNvPr id="51" name="PlaceHolder 2"/>
          <p:cNvSpPr>
            <a:spLocks noGrp="1"/>
          </p:cNvSpPr>
          <p:nvPr>
            <p:ph/>
          </p:nvPr>
        </p:nvSpPr>
        <p:spPr>
          <a:xfrm>
            <a:off x="457200" y="1600200"/>
            <a:ext cx="4015800" cy="4525560"/>
          </a:xfrm>
          <a:prstGeom prst="rect">
            <a:avLst/>
          </a:prstGeom>
          <a:noFill/>
          <a:ln w="0">
            <a:noFill/>
          </a:ln>
        </p:spPr>
        <p:txBody>
          <a:bodyPr lIns="0" tIns="0" rIns="0" bIns="0" anchor="t">
            <a:normAutofit/>
          </a:bodyPr>
          <a:lstStyle/>
          <a:p>
            <a:pPr indent="0">
              <a:spcBef>
                <a:spcPts val="1417"/>
              </a:spcBef>
              <a:buNone/>
            </a:pPr>
            <a:endParaRPr lang="ru-RU" sz="3200" b="0" strike="noStrike" spc="-1">
              <a:solidFill>
                <a:srgbClr val="000000"/>
              </a:solidFill>
              <a:latin typeface="Calibri"/>
            </a:endParaRPr>
          </a:p>
        </p:txBody>
      </p:sp>
      <p:sp>
        <p:nvSpPr>
          <p:cNvPr id="52" name="PlaceHolder 3"/>
          <p:cNvSpPr>
            <a:spLocks noGrp="1"/>
          </p:cNvSpPr>
          <p:nvPr>
            <p:ph/>
          </p:nvPr>
        </p:nvSpPr>
        <p:spPr>
          <a:xfrm>
            <a:off x="4674240" y="1600200"/>
            <a:ext cx="4015800" cy="4525560"/>
          </a:xfrm>
          <a:prstGeom prst="rect">
            <a:avLst/>
          </a:prstGeom>
          <a:noFill/>
          <a:ln w="0">
            <a:noFill/>
          </a:ln>
        </p:spPr>
        <p:txBody>
          <a:bodyPr lIns="0" tIns="0" rIns="0" bIns="0" anchor="t">
            <a:normAutofit/>
          </a:bodyPr>
          <a:lstStyle/>
          <a:p>
            <a:pPr indent="0">
              <a:spcBef>
                <a:spcPts val="1417"/>
              </a:spcBef>
              <a:buNone/>
            </a:pPr>
            <a:endParaRPr lang="ru-RU" sz="3200" b="0" strike="noStrike" spc="-1">
              <a:solidFill>
                <a:srgbClr val="000000"/>
              </a:solidFill>
              <a:latin typeface="Calibri"/>
            </a:endParaRPr>
          </a:p>
        </p:txBody>
      </p:sp>
      <p:sp>
        <p:nvSpPr>
          <p:cNvPr id="5" name="PlaceHolder 4"/>
          <p:cNvSpPr>
            <a:spLocks noGrp="1"/>
          </p:cNvSpPr>
          <p:nvPr>
            <p:ph type="ftr" idx="5"/>
          </p:nvPr>
        </p:nvSpPr>
        <p:spPr/>
        <p:txBody>
          <a:bodyPr/>
          <a:lstStyle/>
          <a:p>
            <a:r>
              <a:t>Footer</a:t>
            </a:r>
          </a:p>
        </p:txBody>
      </p:sp>
      <p:sp>
        <p:nvSpPr>
          <p:cNvPr id="6" name="PlaceHolder 5"/>
          <p:cNvSpPr>
            <a:spLocks noGrp="1"/>
          </p:cNvSpPr>
          <p:nvPr>
            <p:ph type="sldNum" idx="6"/>
          </p:nvPr>
        </p:nvSpPr>
        <p:spPr/>
        <p:txBody>
          <a:bodyPr/>
          <a:lstStyle/>
          <a:p>
            <a:fld id="{9B188926-2907-4B0E-86FD-823DF2E1A294}" type="slidenum">
              <a:t>‹#›</a:t>
            </a:fld>
            <a:endParaRPr/>
          </a:p>
        </p:txBody>
      </p:sp>
      <p:sp>
        <p:nvSpPr>
          <p:cNvPr id="7" name="PlaceHolder 6"/>
          <p:cNvSpPr>
            <a:spLocks noGrp="1"/>
          </p:cNvSpPr>
          <p:nvPr>
            <p:ph type="dt" idx="4"/>
          </p:nvPr>
        </p:nvSpPr>
        <p:spPr/>
        <p:txBody>
          <a:bodyPr/>
          <a:lstStyle/>
          <a:p>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53" name="PlaceHolder 1"/>
          <p:cNvSpPr>
            <a:spLocks noGrp="1"/>
          </p:cNvSpPr>
          <p:nvPr>
            <p:ph type="title"/>
          </p:nvPr>
        </p:nvSpPr>
        <p:spPr>
          <a:xfrm>
            <a:off x="457200" y="274680"/>
            <a:ext cx="8229240" cy="1142640"/>
          </a:xfrm>
          <a:prstGeom prst="rect">
            <a:avLst/>
          </a:prstGeom>
          <a:noFill/>
          <a:ln w="0">
            <a:noFill/>
          </a:ln>
        </p:spPr>
        <p:txBody>
          <a:bodyPr lIns="0" tIns="0" rIns="0" bIns="0" anchor="ctr">
            <a:noAutofit/>
          </a:bodyPr>
          <a:lstStyle/>
          <a:p>
            <a:pPr indent="0">
              <a:buNone/>
            </a:pPr>
            <a:endParaRPr lang="ru-RU" sz="1800" b="0" strike="noStrike" spc="-1">
              <a:solidFill>
                <a:srgbClr val="000000"/>
              </a:solidFill>
              <a:latin typeface="Calibri"/>
            </a:endParaRPr>
          </a:p>
        </p:txBody>
      </p:sp>
      <p:sp>
        <p:nvSpPr>
          <p:cNvPr id="3" name="PlaceHolder 2"/>
          <p:cNvSpPr>
            <a:spLocks noGrp="1"/>
          </p:cNvSpPr>
          <p:nvPr>
            <p:ph type="ftr" idx="5"/>
          </p:nvPr>
        </p:nvSpPr>
        <p:spPr/>
        <p:txBody>
          <a:bodyPr/>
          <a:lstStyle/>
          <a:p>
            <a:r>
              <a:t>Footer</a:t>
            </a:r>
          </a:p>
        </p:txBody>
      </p:sp>
      <p:sp>
        <p:nvSpPr>
          <p:cNvPr id="4" name="PlaceHolder 3"/>
          <p:cNvSpPr>
            <a:spLocks noGrp="1"/>
          </p:cNvSpPr>
          <p:nvPr>
            <p:ph type="sldNum" idx="6"/>
          </p:nvPr>
        </p:nvSpPr>
        <p:spPr/>
        <p:txBody>
          <a:bodyPr/>
          <a:lstStyle/>
          <a:p>
            <a:fld id="{6235C96A-AA7C-4836-BE17-D57E6754DAFC}" type="slidenum">
              <a:t>‹#›</a:t>
            </a:fld>
            <a:endParaRPr/>
          </a:p>
        </p:txBody>
      </p:sp>
      <p:sp>
        <p:nvSpPr>
          <p:cNvPr id="5" name="PlaceHolder 4"/>
          <p:cNvSpPr>
            <a:spLocks noGrp="1"/>
          </p:cNvSpPr>
          <p:nvPr>
            <p:ph type="dt" idx="4"/>
          </p:nvPr>
        </p:nvSpPr>
        <p:spPr/>
        <p:txBody>
          <a:bodyPr/>
          <a:lstStyle/>
          <a:p>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54" name="PlaceHolder 1"/>
          <p:cNvSpPr>
            <a:spLocks noGrp="1"/>
          </p:cNvSpPr>
          <p:nvPr>
            <p:ph type="subTitle"/>
          </p:nvPr>
        </p:nvSpPr>
        <p:spPr>
          <a:xfrm>
            <a:off x="457200" y="274680"/>
            <a:ext cx="8229240" cy="5297760"/>
          </a:xfrm>
          <a:prstGeom prst="rect">
            <a:avLst/>
          </a:prstGeom>
          <a:noFill/>
          <a:ln w="0">
            <a:noFill/>
          </a:ln>
        </p:spPr>
        <p:txBody>
          <a:bodyPr lIns="0" tIns="0" rIns="0" bIns="0" anchor="ctr">
            <a:noAutofit/>
          </a:bodyPr>
          <a:lstStyle/>
          <a:p>
            <a:pPr algn="ctr"/>
            <a:endParaRPr lang="ru-RU" sz="3200" b="0" strike="noStrike" spc="-1">
              <a:latin typeface="Arial"/>
            </a:endParaRPr>
          </a:p>
        </p:txBody>
      </p:sp>
      <p:sp>
        <p:nvSpPr>
          <p:cNvPr id="3" name="PlaceHolder 2"/>
          <p:cNvSpPr>
            <a:spLocks noGrp="1"/>
          </p:cNvSpPr>
          <p:nvPr>
            <p:ph type="ftr" idx="5"/>
          </p:nvPr>
        </p:nvSpPr>
        <p:spPr/>
        <p:txBody>
          <a:bodyPr/>
          <a:lstStyle/>
          <a:p>
            <a:r>
              <a:t>Footer</a:t>
            </a:r>
          </a:p>
        </p:txBody>
      </p:sp>
      <p:sp>
        <p:nvSpPr>
          <p:cNvPr id="4" name="PlaceHolder 3"/>
          <p:cNvSpPr>
            <a:spLocks noGrp="1"/>
          </p:cNvSpPr>
          <p:nvPr>
            <p:ph type="sldNum" idx="6"/>
          </p:nvPr>
        </p:nvSpPr>
        <p:spPr/>
        <p:txBody>
          <a:bodyPr/>
          <a:lstStyle/>
          <a:p>
            <a:fld id="{2EE6707A-4A7A-4D2E-B4AC-38E80602169A}" type="slidenum">
              <a:t>‹#›</a:t>
            </a:fld>
            <a:endParaRPr/>
          </a:p>
        </p:txBody>
      </p:sp>
      <p:sp>
        <p:nvSpPr>
          <p:cNvPr id="5" name="PlaceHolder 4"/>
          <p:cNvSpPr>
            <a:spLocks noGrp="1"/>
          </p:cNvSpPr>
          <p:nvPr>
            <p:ph type="dt" idx="4"/>
          </p:nvPr>
        </p:nvSpPr>
        <p:spPr/>
        <p:txBody>
          <a:bodyPr/>
          <a:lstStyle/>
          <a:p>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55" name="PlaceHolder 1"/>
          <p:cNvSpPr>
            <a:spLocks noGrp="1"/>
          </p:cNvSpPr>
          <p:nvPr>
            <p:ph type="title"/>
          </p:nvPr>
        </p:nvSpPr>
        <p:spPr>
          <a:xfrm>
            <a:off x="457200" y="274680"/>
            <a:ext cx="8229240" cy="1142640"/>
          </a:xfrm>
          <a:prstGeom prst="rect">
            <a:avLst/>
          </a:prstGeom>
          <a:noFill/>
          <a:ln w="0">
            <a:noFill/>
          </a:ln>
        </p:spPr>
        <p:txBody>
          <a:bodyPr lIns="0" tIns="0" rIns="0" bIns="0" anchor="ctr">
            <a:noAutofit/>
          </a:bodyPr>
          <a:lstStyle/>
          <a:p>
            <a:pPr indent="0">
              <a:buNone/>
            </a:pPr>
            <a:endParaRPr lang="ru-RU" sz="1800" b="0" strike="noStrike" spc="-1">
              <a:solidFill>
                <a:srgbClr val="000000"/>
              </a:solidFill>
              <a:latin typeface="Calibri"/>
            </a:endParaRPr>
          </a:p>
        </p:txBody>
      </p:sp>
      <p:sp>
        <p:nvSpPr>
          <p:cNvPr id="56" name="PlaceHolder 2"/>
          <p:cNvSpPr>
            <a:spLocks noGrp="1"/>
          </p:cNvSpPr>
          <p:nvPr>
            <p:ph/>
          </p:nvPr>
        </p:nvSpPr>
        <p:spPr>
          <a:xfrm>
            <a:off x="457200" y="1600200"/>
            <a:ext cx="4015800" cy="2158560"/>
          </a:xfrm>
          <a:prstGeom prst="rect">
            <a:avLst/>
          </a:prstGeom>
          <a:noFill/>
          <a:ln w="0">
            <a:noFill/>
          </a:ln>
        </p:spPr>
        <p:txBody>
          <a:bodyPr lIns="0" tIns="0" rIns="0" bIns="0" anchor="t">
            <a:normAutofit/>
          </a:bodyPr>
          <a:lstStyle/>
          <a:p>
            <a:pPr indent="0">
              <a:spcBef>
                <a:spcPts val="1417"/>
              </a:spcBef>
              <a:buNone/>
            </a:pPr>
            <a:endParaRPr lang="ru-RU" sz="3200" b="0" strike="noStrike" spc="-1">
              <a:solidFill>
                <a:srgbClr val="000000"/>
              </a:solidFill>
              <a:latin typeface="Calibri"/>
            </a:endParaRPr>
          </a:p>
        </p:txBody>
      </p:sp>
      <p:sp>
        <p:nvSpPr>
          <p:cNvPr id="57" name="PlaceHolder 3"/>
          <p:cNvSpPr>
            <a:spLocks noGrp="1"/>
          </p:cNvSpPr>
          <p:nvPr>
            <p:ph/>
          </p:nvPr>
        </p:nvSpPr>
        <p:spPr>
          <a:xfrm>
            <a:off x="4674240" y="1600200"/>
            <a:ext cx="4015800" cy="4525560"/>
          </a:xfrm>
          <a:prstGeom prst="rect">
            <a:avLst/>
          </a:prstGeom>
          <a:noFill/>
          <a:ln w="0">
            <a:noFill/>
          </a:ln>
        </p:spPr>
        <p:txBody>
          <a:bodyPr lIns="0" tIns="0" rIns="0" bIns="0" anchor="t">
            <a:normAutofit/>
          </a:bodyPr>
          <a:lstStyle/>
          <a:p>
            <a:pPr indent="0">
              <a:spcBef>
                <a:spcPts val="1417"/>
              </a:spcBef>
              <a:buNone/>
            </a:pPr>
            <a:endParaRPr lang="ru-RU" sz="3200" b="0" strike="noStrike" spc="-1">
              <a:solidFill>
                <a:srgbClr val="000000"/>
              </a:solidFill>
              <a:latin typeface="Calibri"/>
            </a:endParaRPr>
          </a:p>
        </p:txBody>
      </p:sp>
      <p:sp>
        <p:nvSpPr>
          <p:cNvPr id="58" name="PlaceHolder 4"/>
          <p:cNvSpPr>
            <a:spLocks noGrp="1"/>
          </p:cNvSpPr>
          <p:nvPr>
            <p:ph/>
          </p:nvPr>
        </p:nvSpPr>
        <p:spPr>
          <a:xfrm>
            <a:off x="457200" y="3964320"/>
            <a:ext cx="4015800" cy="2158560"/>
          </a:xfrm>
          <a:prstGeom prst="rect">
            <a:avLst/>
          </a:prstGeom>
          <a:noFill/>
          <a:ln w="0">
            <a:noFill/>
          </a:ln>
        </p:spPr>
        <p:txBody>
          <a:bodyPr lIns="0" tIns="0" rIns="0" bIns="0" anchor="t">
            <a:normAutofit/>
          </a:bodyPr>
          <a:lstStyle/>
          <a:p>
            <a:pPr indent="0">
              <a:spcBef>
                <a:spcPts val="1417"/>
              </a:spcBef>
              <a:buNone/>
            </a:pPr>
            <a:endParaRPr lang="ru-RU" sz="3200" b="0" strike="noStrike" spc="-1">
              <a:solidFill>
                <a:srgbClr val="000000"/>
              </a:solidFill>
              <a:latin typeface="Calibri"/>
            </a:endParaRPr>
          </a:p>
        </p:txBody>
      </p:sp>
      <p:sp>
        <p:nvSpPr>
          <p:cNvPr id="6" name="PlaceHolder 5"/>
          <p:cNvSpPr>
            <a:spLocks noGrp="1"/>
          </p:cNvSpPr>
          <p:nvPr>
            <p:ph type="ftr" idx="5"/>
          </p:nvPr>
        </p:nvSpPr>
        <p:spPr/>
        <p:txBody>
          <a:bodyPr/>
          <a:lstStyle/>
          <a:p>
            <a:r>
              <a:t>Footer</a:t>
            </a:r>
          </a:p>
        </p:txBody>
      </p:sp>
      <p:sp>
        <p:nvSpPr>
          <p:cNvPr id="7" name="PlaceHolder 6"/>
          <p:cNvSpPr>
            <a:spLocks noGrp="1"/>
          </p:cNvSpPr>
          <p:nvPr>
            <p:ph type="sldNum" idx="6"/>
          </p:nvPr>
        </p:nvSpPr>
        <p:spPr/>
        <p:txBody>
          <a:bodyPr/>
          <a:lstStyle/>
          <a:p>
            <a:fld id="{28062323-B3C3-4493-B1B6-9B985672BA08}" type="slidenum">
              <a:t>‹#›</a:t>
            </a:fld>
            <a:endParaRPr/>
          </a:p>
        </p:txBody>
      </p:sp>
      <p:sp>
        <p:nvSpPr>
          <p:cNvPr id="8" name="PlaceHolder 7"/>
          <p:cNvSpPr>
            <a:spLocks noGrp="1"/>
          </p:cNvSpPr>
          <p:nvPr>
            <p:ph type="dt" idx="4"/>
          </p:nvPr>
        </p:nvSpPr>
        <p:spPr/>
        <p:txBody>
          <a:body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457200" y="274680"/>
            <a:ext cx="8229240" cy="1142640"/>
          </a:xfrm>
          <a:prstGeom prst="rect">
            <a:avLst/>
          </a:prstGeom>
          <a:noFill/>
          <a:ln w="0">
            <a:noFill/>
          </a:ln>
        </p:spPr>
        <p:txBody>
          <a:bodyPr lIns="0" tIns="0" rIns="0" bIns="0" anchor="ctr">
            <a:noAutofit/>
          </a:bodyPr>
          <a:lstStyle/>
          <a:p>
            <a:pPr indent="0">
              <a:buNone/>
            </a:pPr>
            <a:endParaRPr lang="ru-RU" sz="1800" b="0" strike="noStrike" spc="-1">
              <a:solidFill>
                <a:srgbClr val="000000"/>
              </a:solidFill>
              <a:latin typeface="Calibri"/>
            </a:endParaRPr>
          </a:p>
        </p:txBody>
      </p:sp>
      <p:sp>
        <p:nvSpPr>
          <p:cNvPr id="6" name="PlaceHolder 2"/>
          <p:cNvSpPr>
            <a:spLocks noGrp="1"/>
          </p:cNvSpPr>
          <p:nvPr>
            <p:ph type="subTitle"/>
          </p:nvPr>
        </p:nvSpPr>
        <p:spPr>
          <a:xfrm>
            <a:off x="457200" y="1600200"/>
            <a:ext cx="8229240" cy="4525560"/>
          </a:xfrm>
          <a:prstGeom prst="rect">
            <a:avLst/>
          </a:prstGeom>
          <a:noFill/>
          <a:ln w="0">
            <a:noFill/>
          </a:ln>
        </p:spPr>
        <p:txBody>
          <a:bodyPr lIns="0" tIns="0" rIns="0" bIns="0" anchor="ctr">
            <a:noAutofit/>
          </a:bodyPr>
          <a:lstStyle/>
          <a:p>
            <a:pPr indent="0" algn="ctr">
              <a:buNone/>
            </a:pPr>
            <a:endParaRPr lang="ru-RU" sz="3200" b="0" strike="noStrike" spc="-1">
              <a:latin typeface="Arial"/>
            </a:endParaRPr>
          </a:p>
        </p:txBody>
      </p:sp>
      <p:sp>
        <p:nvSpPr>
          <p:cNvPr id="4" name="PlaceHolder 3"/>
          <p:cNvSpPr>
            <a:spLocks noGrp="1"/>
          </p:cNvSpPr>
          <p:nvPr>
            <p:ph type="ftr" idx="2"/>
          </p:nvPr>
        </p:nvSpPr>
        <p:spPr/>
        <p:txBody>
          <a:bodyPr/>
          <a:lstStyle/>
          <a:p>
            <a:r>
              <a:t>Footer</a:t>
            </a:r>
          </a:p>
        </p:txBody>
      </p:sp>
      <p:sp>
        <p:nvSpPr>
          <p:cNvPr id="2" name="PlaceHolder 4"/>
          <p:cNvSpPr>
            <a:spLocks noGrp="1"/>
          </p:cNvSpPr>
          <p:nvPr>
            <p:ph type="sldNum" idx="3"/>
          </p:nvPr>
        </p:nvSpPr>
        <p:spPr/>
        <p:txBody>
          <a:bodyPr/>
          <a:lstStyle/>
          <a:p>
            <a:fld id="{88F441DD-AF0C-4DCA-8A56-89CEF1A6D990}" type="slidenum">
              <a:t>‹#›</a:t>
            </a:fld>
            <a:endParaRPr/>
          </a:p>
        </p:txBody>
      </p:sp>
      <p:sp>
        <p:nvSpPr>
          <p:cNvPr id="3" name="PlaceHolder 5"/>
          <p:cNvSpPr>
            <a:spLocks noGrp="1"/>
          </p:cNvSpPr>
          <p:nvPr>
            <p:ph type="dt" idx="1"/>
          </p:nvPr>
        </p:nvSpPr>
        <p:spPr/>
        <p:txBody>
          <a:bodyPr/>
          <a:lstStyle/>
          <a:p>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59" name="PlaceHolder 1"/>
          <p:cNvSpPr>
            <a:spLocks noGrp="1"/>
          </p:cNvSpPr>
          <p:nvPr>
            <p:ph type="title"/>
          </p:nvPr>
        </p:nvSpPr>
        <p:spPr>
          <a:xfrm>
            <a:off x="457200" y="274680"/>
            <a:ext cx="8229240" cy="1142640"/>
          </a:xfrm>
          <a:prstGeom prst="rect">
            <a:avLst/>
          </a:prstGeom>
          <a:noFill/>
          <a:ln w="0">
            <a:noFill/>
          </a:ln>
        </p:spPr>
        <p:txBody>
          <a:bodyPr lIns="0" tIns="0" rIns="0" bIns="0" anchor="ctr">
            <a:noAutofit/>
          </a:bodyPr>
          <a:lstStyle/>
          <a:p>
            <a:pPr indent="0">
              <a:buNone/>
            </a:pPr>
            <a:endParaRPr lang="ru-RU" sz="1800" b="0" strike="noStrike" spc="-1">
              <a:solidFill>
                <a:srgbClr val="000000"/>
              </a:solidFill>
              <a:latin typeface="Calibri"/>
            </a:endParaRPr>
          </a:p>
        </p:txBody>
      </p:sp>
      <p:sp>
        <p:nvSpPr>
          <p:cNvPr id="60" name="PlaceHolder 2"/>
          <p:cNvSpPr>
            <a:spLocks noGrp="1"/>
          </p:cNvSpPr>
          <p:nvPr>
            <p:ph/>
          </p:nvPr>
        </p:nvSpPr>
        <p:spPr>
          <a:xfrm>
            <a:off x="457200" y="1600200"/>
            <a:ext cx="4015800" cy="4525560"/>
          </a:xfrm>
          <a:prstGeom prst="rect">
            <a:avLst/>
          </a:prstGeom>
          <a:noFill/>
          <a:ln w="0">
            <a:noFill/>
          </a:ln>
        </p:spPr>
        <p:txBody>
          <a:bodyPr lIns="0" tIns="0" rIns="0" bIns="0" anchor="t">
            <a:normAutofit/>
          </a:bodyPr>
          <a:lstStyle/>
          <a:p>
            <a:pPr indent="0">
              <a:spcBef>
                <a:spcPts val="1417"/>
              </a:spcBef>
              <a:buNone/>
            </a:pPr>
            <a:endParaRPr lang="ru-RU" sz="3200" b="0" strike="noStrike" spc="-1">
              <a:solidFill>
                <a:srgbClr val="000000"/>
              </a:solidFill>
              <a:latin typeface="Calibri"/>
            </a:endParaRPr>
          </a:p>
        </p:txBody>
      </p:sp>
      <p:sp>
        <p:nvSpPr>
          <p:cNvPr id="61" name="PlaceHolder 3"/>
          <p:cNvSpPr>
            <a:spLocks noGrp="1"/>
          </p:cNvSpPr>
          <p:nvPr>
            <p:ph/>
          </p:nvPr>
        </p:nvSpPr>
        <p:spPr>
          <a:xfrm>
            <a:off x="4674240" y="1600200"/>
            <a:ext cx="4015800" cy="2158560"/>
          </a:xfrm>
          <a:prstGeom prst="rect">
            <a:avLst/>
          </a:prstGeom>
          <a:noFill/>
          <a:ln w="0">
            <a:noFill/>
          </a:ln>
        </p:spPr>
        <p:txBody>
          <a:bodyPr lIns="0" tIns="0" rIns="0" bIns="0" anchor="t">
            <a:normAutofit/>
          </a:bodyPr>
          <a:lstStyle/>
          <a:p>
            <a:pPr indent="0">
              <a:spcBef>
                <a:spcPts val="1417"/>
              </a:spcBef>
              <a:buNone/>
            </a:pPr>
            <a:endParaRPr lang="ru-RU" sz="3200" b="0" strike="noStrike" spc="-1">
              <a:solidFill>
                <a:srgbClr val="000000"/>
              </a:solidFill>
              <a:latin typeface="Calibri"/>
            </a:endParaRPr>
          </a:p>
        </p:txBody>
      </p:sp>
      <p:sp>
        <p:nvSpPr>
          <p:cNvPr id="62" name="PlaceHolder 4"/>
          <p:cNvSpPr>
            <a:spLocks noGrp="1"/>
          </p:cNvSpPr>
          <p:nvPr>
            <p:ph/>
          </p:nvPr>
        </p:nvSpPr>
        <p:spPr>
          <a:xfrm>
            <a:off x="4674240" y="3964320"/>
            <a:ext cx="4015800" cy="2158560"/>
          </a:xfrm>
          <a:prstGeom prst="rect">
            <a:avLst/>
          </a:prstGeom>
          <a:noFill/>
          <a:ln w="0">
            <a:noFill/>
          </a:ln>
        </p:spPr>
        <p:txBody>
          <a:bodyPr lIns="0" tIns="0" rIns="0" bIns="0" anchor="t">
            <a:normAutofit/>
          </a:bodyPr>
          <a:lstStyle/>
          <a:p>
            <a:pPr indent="0">
              <a:spcBef>
                <a:spcPts val="1417"/>
              </a:spcBef>
              <a:buNone/>
            </a:pPr>
            <a:endParaRPr lang="ru-RU" sz="3200" b="0" strike="noStrike" spc="-1">
              <a:solidFill>
                <a:srgbClr val="000000"/>
              </a:solidFill>
              <a:latin typeface="Calibri"/>
            </a:endParaRPr>
          </a:p>
        </p:txBody>
      </p:sp>
      <p:sp>
        <p:nvSpPr>
          <p:cNvPr id="6" name="PlaceHolder 5"/>
          <p:cNvSpPr>
            <a:spLocks noGrp="1"/>
          </p:cNvSpPr>
          <p:nvPr>
            <p:ph type="ftr" idx="5"/>
          </p:nvPr>
        </p:nvSpPr>
        <p:spPr/>
        <p:txBody>
          <a:bodyPr/>
          <a:lstStyle/>
          <a:p>
            <a:r>
              <a:t>Footer</a:t>
            </a:r>
          </a:p>
        </p:txBody>
      </p:sp>
      <p:sp>
        <p:nvSpPr>
          <p:cNvPr id="7" name="PlaceHolder 6"/>
          <p:cNvSpPr>
            <a:spLocks noGrp="1"/>
          </p:cNvSpPr>
          <p:nvPr>
            <p:ph type="sldNum" idx="6"/>
          </p:nvPr>
        </p:nvSpPr>
        <p:spPr/>
        <p:txBody>
          <a:bodyPr/>
          <a:lstStyle/>
          <a:p>
            <a:fld id="{6FF062AF-24E8-4D52-B3F4-1D2476B00C05}" type="slidenum">
              <a:t>‹#›</a:t>
            </a:fld>
            <a:endParaRPr/>
          </a:p>
        </p:txBody>
      </p:sp>
      <p:sp>
        <p:nvSpPr>
          <p:cNvPr id="8" name="PlaceHolder 7"/>
          <p:cNvSpPr>
            <a:spLocks noGrp="1"/>
          </p:cNvSpPr>
          <p:nvPr>
            <p:ph type="dt" idx="4"/>
          </p:nvPr>
        </p:nvSpPr>
        <p:spPr/>
        <p:txBody>
          <a:bodyPr/>
          <a:lstStyle/>
          <a:p>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63" name="PlaceHolder 1"/>
          <p:cNvSpPr>
            <a:spLocks noGrp="1"/>
          </p:cNvSpPr>
          <p:nvPr>
            <p:ph type="title"/>
          </p:nvPr>
        </p:nvSpPr>
        <p:spPr>
          <a:xfrm>
            <a:off x="457200" y="274680"/>
            <a:ext cx="8229240" cy="1142640"/>
          </a:xfrm>
          <a:prstGeom prst="rect">
            <a:avLst/>
          </a:prstGeom>
          <a:noFill/>
          <a:ln w="0">
            <a:noFill/>
          </a:ln>
        </p:spPr>
        <p:txBody>
          <a:bodyPr lIns="0" tIns="0" rIns="0" bIns="0" anchor="ctr">
            <a:noAutofit/>
          </a:bodyPr>
          <a:lstStyle/>
          <a:p>
            <a:pPr indent="0">
              <a:buNone/>
            </a:pPr>
            <a:endParaRPr lang="ru-RU" sz="1800" b="0" strike="noStrike" spc="-1">
              <a:solidFill>
                <a:srgbClr val="000000"/>
              </a:solidFill>
              <a:latin typeface="Calibri"/>
            </a:endParaRPr>
          </a:p>
        </p:txBody>
      </p:sp>
      <p:sp>
        <p:nvSpPr>
          <p:cNvPr id="64" name="PlaceHolder 2"/>
          <p:cNvSpPr>
            <a:spLocks noGrp="1"/>
          </p:cNvSpPr>
          <p:nvPr>
            <p:ph/>
          </p:nvPr>
        </p:nvSpPr>
        <p:spPr>
          <a:xfrm>
            <a:off x="457200" y="1600200"/>
            <a:ext cx="4015800" cy="2158560"/>
          </a:xfrm>
          <a:prstGeom prst="rect">
            <a:avLst/>
          </a:prstGeom>
          <a:noFill/>
          <a:ln w="0">
            <a:noFill/>
          </a:ln>
        </p:spPr>
        <p:txBody>
          <a:bodyPr lIns="0" tIns="0" rIns="0" bIns="0" anchor="t">
            <a:normAutofit/>
          </a:bodyPr>
          <a:lstStyle/>
          <a:p>
            <a:pPr indent="0">
              <a:spcBef>
                <a:spcPts val="1417"/>
              </a:spcBef>
              <a:buNone/>
            </a:pPr>
            <a:endParaRPr lang="ru-RU" sz="3200" b="0" strike="noStrike" spc="-1">
              <a:solidFill>
                <a:srgbClr val="000000"/>
              </a:solidFill>
              <a:latin typeface="Calibri"/>
            </a:endParaRPr>
          </a:p>
        </p:txBody>
      </p:sp>
      <p:sp>
        <p:nvSpPr>
          <p:cNvPr id="65" name="PlaceHolder 3"/>
          <p:cNvSpPr>
            <a:spLocks noGrp="1"/>
          </p:cNvSpPr>
          <p:nvPr>
            <p:ph/>
          </p:nvPr>
        </p:nvSpPr>
        <p:spPr>
          <a:xfrm>
            <a:off x="4674240" y="1600200"/>
            <a:ext cx="4015800" cy="2158560"/>
          </a:xfrm>
          <a:prstGeom prst="rect">
            <a:avLst/>
          </a:prstGeom>
          <a:noFill/>
          <a:ln w="0">
            <a:noFill/>
          </a:ln>
        </p:spPr>
        <p:txBody>
          <a:bodyPr lIns="0" tIns="0" rIns="0" bIns="0" anchor="t">
            <a:normAutofit/>
          </a:bodyPr>
          <a:lstStyle/>
          <a:p>
            <a:pPr indent="0">
              <a:spcBef>
                <a:spcPts val="1417"/>
              </a:spcBef>
              <a:buNone/>
            </a:pPr>
            <a:endParaRPr lang="ru-RU" sz="3200" b="0" strike="noStrike" spc="-1">
              <a:solidFill>
                <a:srgbClr val="000000"/>
              </a:solidFill>
              <a:latin typeface="Calibri"/>
            </a:endParaRPr>
          </a:p>
        </p:txBody>
      </p:sp>
      <p:sp>
        <p:nvSpPr>
          <p:cNvPr id="66" name="PlaceHolder 4"/>
          <p:cNvSpPr>
            <a:spLocks noGrp="1"/>
          </p:cNvSpPr>
          <p:nvPr>
            <p:ph/>
          </p:nvPr>
        </p:nvSpPr>
        <p:spPr>
          <a:xfrm>
            <a:off x="457200" y="3964320"/>
            <a:ext cx="8229240" cy="2158560"/>
          </a:xfrm>
          <a:prstGeom prst="rect">
            <a:avLst/>
          </a:prstGeom>
          <a:noFill/>
          <a:ln w="0">
            <a:noFill/>
          </a:ln>
        </p:spPr>
        <p:txBody>
          <a:bodyPr lIns="0" tIns="0" rIns="0" bIns="0" anchor="t">
            <a:normAutofit/>
          </a:bodyPr>
          <a:lstStyle/>
          <a:p>
            <a:pPr indent="0">
              <a:spcBef>
                <a:spcPts val="1417"/>
              </a:spcBef>
              <a:buNone/>
            </a:pPr>
            <a:endParaRPr lang="ru-RU" sz="3200" b="0" strike="noStrike" spc="-1">
              <a:solidFill>
                <a:srgbClr val="000000"/>
              </a:solidFill>
              <a:latin typeface="Calibri"/>
            </a:endParaRPr>
          </a:p>
        </p:txBody>
      </p:sp>
      <p:sp>
        <p:nvSpPr>
          <p:cNvPr id="6" name="PlaceHolder 5"/>
          <p:cNvSpPr>
            <a:spLocks noGrp="1"/>
          </p:cNvSpPr>
          <p:nvPr>
            <p:ph type="ftr" idx="5"/>
          </p:nvPr>
        </p:nvSpPr>
        <p:spPr/>
        <p:txBody>
          <a:bodyPr/>
          <a:lstStyle/>
          <a:p>
            <a:r>
              <a:t>Footer</a:t>
            </a:r>
          </a:p>
        </p:txBody>
      </p:sp>
      <p:sp>
        <p:nvSpPr>
          <p:cNvPr id="7" name="PlaceHolder 6"/>
          <p:cNvSpPr>
            <a:spLocks noGrp="1"/>
          </p:cNvSpPr>
          <p:nvPr>
            <p:ph type="sldNum" idx="6"/>
          </p:nvPr>
        </p:nvSpPr>
        <p:spPr/>
        <p:txBody>
          <a:bodyPr/>
          <a:lstStyle/>
          <a:p>
            <a:fld id="{3C3F4F2C-D32D-4B61-82CA-821318A551E4}" type="slidenum">
              <a:t>‹#›</a:t>
            </a:fld>
            <a:endParaRPr/>
          </a:p>
        </p:txBody>
      </p:sp>
      <p:sp>
        <p:nvSpPr>
          <p:cNvPr id="8" name="PlaceHolder 7"/>
          <p:cNvSpPr>
            <a:spLocks noGrp="1"/>
          </p:cNvSpPr>
          <p:nvPr>
            <p:ph type="dt" idx="4"/>
          </p:nvPr>
        </p:nvSpPr>
        <p:spPr/>
        <p:txBody>
          <a:bodyPr/>
          <a:lstStyle/>
          <a:p>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67" name="PlaceHolder 1"/>
          <p:cNvSpPr>
            <a:spLocks noGrp="1"/>
          </p:cNvSpPr>
          <p:nvPr>
            <p:ph type="title"/>
          </p:nvPr>
        </p:nvSpPr>
        <p:spPr>
          <a:xfrm>
            <a:off x="457200" y="274680"/>
            <a:ext cx="8229240" cy="1142640"/>
          </a:xfrm>
          <a:prstGeom prst="rect">
            <a:avLst/>
          </a:prstGeom>
          <a:noFill/>
          <a:ln w="0">
            <a:noFill/>
          </a:ln>
        </p:spPr>
        <p:txBody>
          <a:bodyPr lIns="0" tIns="0" rIns="0" bIns="0" anchor="ctr">
            <a:noAutofit/>
          </a:bodyPr>
          <a:lstStyle/>
          <a:p>
            <a:pPr indent="0">
              <a:buNone/>
            </a:pPr>
            <a:endParaRPr lang="ru-RU" sz="1800" b="0" strike="noStrike" spc="-1">
              <a:solidFill>
                <a:srgbClr val="000000"/>
              </a:solidFill>
              <a:latin typeface="Calibri"/>
            </a:endParaRPr>
          </a:p>
        </p:txBody>
      </p:sp>
      <p:sp>
        <p:nvSpPr>
          <p:cNvPr id="68" name="PlaceHolder 2"/>
          <p:cNvSpPr>
            <a:spLocks noGrp="1"/>
          </p:cNvSpPr>
          <p:nvPr>
            <p:ph/>
          </p:nvPr>
        </p:nvSpPr>
        <p:spPr>
          <a:xfrm>
            <a:off x="457200" y="1600200"/>
            <a:ext cx="8229240" cy="2158560"/>
          </a:xfrm>
          <a:prstGeom prst="rect">
            <a:avLst/>
          </a:prstGeom>
          <a:noFill/>
          <a:ln w="0">
            <a:noFill/>
          </a:ln>
        </p:spPr>
        <p:txBody>
          <a:bodyPr lIns="0" tIns="0" rIns="0" bIns="0" anchor="t">
            <a:normAutofit/>
          </a:bodyPr>
          <a:lstStyle/>
          <a:p>
            <a:pPr indent="0">
              <a:spcBef>
                <a:spcPts val="1417"/>
              </a:spcBef>
              <a:buNone/>
            </a:pPr>
            <a:endParaRPr lang="ru-RU" sz="3200" b="0" strike="noStrike" spc="-1">
              <a:solidFill>
                <a:srgbClr val="000000"/>
              </a:solidFill>
              <a:latin typeface="Calibri"/>
            </a:endParaRPr>
          </a:p>
        </p:txBody>
      </p:sp>
      <p:sp>
        <p:nvSpPr>
          <p:cNvPr id="69" name="PlaceHolder 3"/>
          <p:cNvSpPr>
            <a:spLocks noGrp="1"/>
          </p:cNvSpPr>
          <p:nvPr>
            <p:ph/>
          </p:nvPr>
        </p:nvSpPr>
        <p:spPr>
          <a:xfrm>
            <a:off x="457200" y="3964320"/>
            <a:ext cx="8229240" cy="2158560"/>
          </a:xfrm>
          <a:prstGeom prst="rect">
            <a:avLst/>
          </a:prstGeom>
          <a:noFill/>
          <a:ln w="0">
            <a:noFill/>
          </a:ln>
        </p:spPr>
        <p:txBody>
          <a:bodyPr lIns="0" tIns="0" rIns="0" bIns="0" anchor="t">
            <a:normAutofit/>
          </a:bodyPr>
          <a:lstStyle/>
          <a:p>
            <a:pPr indent="0">
              <a:spcBef>
                <a:spcPts val="1417"/>
              </a:spcBef>
              <a:buNone/>
            </a:pPr>
            <a:endParaRPr lang="ru-RU" sz="3200" b="0" strike="noStrike" spc="-1">
              <a:solidFill>
                <a:srgbClr val="000000"/>
              </a:solidFill>
              <a:latin typeface="Calibri"/>
            </a:endParaRPr>
          </a:p>
        </p:txBody>
      </p:sp>
      <p:sp>
        <p:nvSpPr>
          <p:cNvPr id="5" name="PlaceHolder 4"/>
          <p:cNvSpPr>
            <a:spLocks noGrp="1"/>
          </p:cNvSpPr>
          <p:nvPr>
            <p:ph type="ftr" idx="5"/>
          </p:nvPr>
        </p:nvSpPr>
        <p:spPr/>
        <p:txBody>
          <a:bodyPr/>
          <a:lstStyle/>
          <a:p>
            <a:r>
              <a:t>Footer</a:t>
            </a:r>
          </a:p>
        </p:txBody>
      </p:sp>
      <p:sp>
        <p:nvSpPr>
          <p:cNvPr id="6" name="PlaceHolder 5"/>
          <p:cNvSpPr>
            <a:spLocks noGrp="1"/>
          </p:cNvSpPr>
          <p:nvPr>
            <p:ph type="sldNum" idx="6"/>
          </p:nvPr>
        </p:nvSpPr>
        <p:spPr/>
        <p:txBody>
          <a:bodyPr/>
          <a:lstStyle/>
          <a:p>
            <a:fld id="{AF0E76EE-E209-4D56-AC75-B7CA30CD02DB}" type="slidenum">
              <a:t>‹#›</a:t>
            </a:fld>
            <a:endParaRPr/>
          </a:p>
        </p:txBody>
      </p:sp>
      <p:sp>
        <p:nvSpPr>
          <p:cNvPr id="7" name="PlaceHolder 6"/>
          <p:cNvSpPr>
            <a:spLocks noGrp="1"/>
          </p:cNvSpPr>
          <p:nvPr>
            <p:ph type="dt" idx="4"/>
          </p:nvPr>
        </p:nvSpPr>
        <p:spPr/>
        <p:txBody>
          <a:bodyPr/>
          <a:lstStyle/>
          <a:p>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70" name="PlaceHolder 1"/>
          <p:cNvSpPr>
            <a:spLocks noGrp="1"/>
          </p:cNvSpPr>
          <p:nvPr>
            <p:ph type="title"/>
          </p:nvPr>
        </p:nvSpPr>
        <p:spPr>
          <a:xfrm>
            <a:off x="457200" y="274680"/>
            <a:ext cx="8229240" cy="1142640"/>
          </a:xfrm>
          <a:prstGeom prst="rect">
            <a:avLst/>
          </a:prstGeom>
          <a:noFill/>
          <a:ln w="0">
            <a:noFill/>
          </a:ln>
        </p:spPr>
        <p:txBody>
          <a:bodyPr lIns="0" tIns="0" rIns="0" bIns="0" anchor="ctr">
            <a:noAutofit/>
          </a:bodyPr>
          <a:lstStyle/>
          <a:p>
            <a:pPr indent="0">
              <a:buNone/>
            </a:pPr>
            <a:endParaRPr lang="ru-RU" sz="1800" b="0" strike="noStrike" spc="-1">
              <a:solidFill>
                <a:srgbClr val="000000"/>
              </a:solidFill>
              <a:latin typeface="Calibri"/>
            </a:endParaRPr>
          </a:p>
        </p:txBody>
      </p:sp>
      <p:sp>
        <p:nvSpPr>
          <p:cNvPr id="71" name="PlaceHolder 2"/>
          <p:cNvSpPr>
            <a:spLocks noGrp="1"/>
          </p:cNvSpPr>
          <p:nvPr>
            <p:ph/>
          </p:nvPr>
        </p:nvSpPr>
        <p:spPr>
          <a:xfrm>
            <a:off x="457200" y="1600200"/>
            <a:ext cx="4015800" cy="2158560"/>
          </a:xfrm>
          <a:prstGeom prst="rect">
            <a:avLst/>
          </a:prstGeom>
          <a:noFill/>
          <a:ln w="0">
            <a:noFill/>
          </a:ln>
        </p:spPr>
        <p:txBody>
          <a:bodyPr lIns="0" tIns="0" rIns="0" bIns="0" anchor="t">
            <a:normAutofit/>
          </a:bodyPr>
          <a:lstStyle/>
          <a:p>
            <a:pPr indent="0">
              <a:spcBef>
                <a:spcPts val="1417"/>
              </a:spcBef>
              <a:buNone/>
            </a:pPr>
            <a:endParaRPr lang="ru-RU" sz="3200" b="0" strike="noStrike" spc="-1">
              <a:solidFill>
                <a:srgbClr val="000000"/>
              </a:solidFill>
              <a:latin typeface="Calibri"/>
            </a:endParaRPr>
          </a:p>
        </p:txBody>
      </p:sp>
      <p:sp>
        <p:nvSpPr>
          <p:cNvPr id="72" name="PlaceHolder 3"/>
          <p:cNvSpPr>
            <a:spLocks noGrp="1"/>
          </p:cNvSpPr>
          <p:nvPr>
            <p:ph/>
          </p:nvPr>
        </p:nvSpPr>
        <p:spPr>
          <a:xfrm>
            <a:off x="4674240" y="1600200"/>
            <a:ext cx="4015800" cy="2158560"/>
          </a:xfrm>
          <a:prstGeom prst="rect">
            <a:avLst/>
          </a:prstGeom>
          <a:noFill/>
          <a:ln w="0">
            <a:noFill/>
          </a:ln>
        </p:spPr>
        <p:txBody>
          <a:bodyPr lIns="0" tIns="0" rIns="0" bIns="0" anchor="t">
            <a:normAutofit/>
          </a:bodyPr>
          <a:lstStyle/>
          <a:p>
            <a:pPr indent="0">
              <a:spcBef>
                <a:spcPts val="1417"/>
              </a:spcBef>
              <a:buNone/>
            </a:pPr>
            <a:endParaRPr lang="ru-RU" sz="3200" b="0" strike="noStrike" spc="-1">
              <a:solidFill>
                <a:srgbClr val="000000"/>
              </a:solidFill>
              <a:latin typeface="Calibri"/>
            </a:endParaRPr>
          </a:p>
        </p:txBody>
      </p:sp>
      <p:sp>
        <p:nvSpPr>
          <p:cNvPr id="73" name="PlaceHolder 4"/>
          <p:cNvSpPr>
            <a:spLocks noGrp="1"/>
          </p:cNvSpPr>
          <p:nvPr>
            <p:ph/>
          </p:nvPr>
        </p:nvSpPr>
        <p:spPr>
          <a:xfrm>
            <a:off x="457200" y="3964320"/>
            <a:ext cx="4015800" cy="2158560"/>
          </a:xfrm>
          <a:prstGeom prst="rect">
            <a:avLst/>
          </a:prstGeom>
          <a:noFill/>
          <a:ln w="0">
            <a:noFill/>
          </a:ln>
        </p:spPr>
        <p:txBody>
          <a:bodyPr lIns="0" tIns="0" rIns="0" bIns="0" anchor="t">
            <a:normAutofit/>
          </a:bodyPr>
          <a:lstStyle/>
          <a:p>
            <a:pPr indent="0">
              <a:spcBef>
                <a:spcPts val="1417"/>
              </a:spcBef>
              <a:buNone/>
            </a:pPr>
            <a:endParaRPr lang="ru-RU" sz="3200" b="0" strike="noStrike" spc="-1">
              <a:solidFill>
                <a:srgbClr val="000000"/>
              </a:solidFill>
              <a:latin typeface="Calibri"/>
            </a:endParaRPr>
          </a:p>
        </p:txBody>
      </p:sp>
      <p:sp>
        <p:nvSpPr>
          <p:cNvPr id="74" name="PlaceHolder 5"/>
          <p:cNvSpPr>
            <a:spLocks noGrp="1"/>
          </p:cNvSpPr>
          <p:nvPr>
            <p:ph/>
          </p:nvPr>
        </p:nvSpPr>
        <p:spPr>
          <a:xfrm>
            <a:off x="4674240" y="3964320"/>
            <a:ext cx="4015800" cy="2158560"/>
          </a:xfrm>
          <a:prstGeom prst="rect">
            <a:avLst/>
          </a:prstGeom>
          <a:noFill/>
          <a:ln w="0">
            <a:noFill/>
          </a:ln>
        </p:spPr>
        <p:txBody>
          <a:bodyPr lIns="0" tIns="0" rIns="0" bIns="0" anchor="t">
            <a:normAutofit/>
          </a:bodyPr>
          <a:lstStyle/>
          <a:p>
            <a:pPr indent="0">
              <a:spcBef>
                <a:spcPts val="1417"/>
              </a:spcBef>
              <a:buNone/>
            </a:pPr>
            <a:endParaRPr lang="ru-RU" sz="3200" b="0" strike="noStrike" spc="-1">
              <a:solidFill>
                <a:srgbClr val="000000"/>
              </a:solidFill>
              <a:latin typeface="Calibri"/>
            </a:endParaRPr>
          </a:p>
        </p:txBody>
      </p:sp>
      <p:sp>
        <p:nvSpPr>
          <p:cNvPr id="7" name="PlaceHolder 6"/>
          <p:cNvSpPr>
            <a:spLocks noGrp="1"/>
          </p:cNvSpPr>
          <p:nvPr>
            <p:ph type="ftr" idx="5"/>
          </p:nvPr>
        </p:nvSpPr>
        <p:spPr/>
        <p:txBody>
          <a:bodyPr/>
          <a:lstStyle/>
          <a:p>
            <a:r>
              <a:t>Footer</a:t>
            </a:r>
          </a:p>
        </p:txBody>
      </p:sp>
      <p:sp>
        <p:nvSpPr>
          <p:cNvPr id="8" name="PlaceHolder 7"/>
          <p:cNvSpPr>
            <a:spLocks noGrp="1"/>
          </p:cNvSpPr>
          <p:nvPr>
            <p:ph type="sldNum" idx="6"/>
          </p:nvPr>
        </p:nvSpPr>
        <p:spPr/>
        <p:txBody>
          <a:bodyPr/>
          <a:lstStyle/>
          <a:p>
            <a:fld id="{41FE5C7F-6065-47ED-9321-850D70859E6B}" type="slidenum">
              <a:t>‹#›</a:t>
            </a:fld>
            <a:endParaRPr/>
          </a:p>
        </p:txBody>
      </p:sp>
      <p:sp>
        <p:nvSpPr>
          <p:cNvPr id="9" name="PlaceHolder 8"/>
          <p:cNvSpPr>
            <a:spLocks noGrp="1"/>
          </p:cNvSpPr>
          <p:nvPr>
            <p:ph type="dt" idx="4"/>
          </p:nvPr>
        </p:nvSpPr>
        <p:spPr/>
        <p:txBody>
          <a:bodyPr/>
          <a:lstStyle/>
          <a:p>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75" name="PlaceHolder 1"/>
          <p:cNvSpPr>
            <a:spLocks noGrp="1"/>
          </p:cNvSpPr>
          <p:nvPr>
            <p:ph type="title"/>
          </p:nvPr>
        </p:nvSpPr>
        <p:spPr>
          <a:xfrm>
            <a:off x="457200" y="274680"/>
            <a:ext cx="8229240" cy="1142640"/>
          </a:xfrm>
          <a:prstGeom prst="rect">
            <a:avLst/>
          </a:prstGeom>
          <a:noFill/>
          <a:ln w="0">
            <a:noFill/>
          </a:ln>
        </p:spPr>
        <p:txBody>
          <a:bodyPr lIns="0" tIns="0" rIns="0" bIns="0" anchor="ctr">
            <a:noAutofit/>
          </a:bodyPr>
          <a:lstStyle/>
          <a:p>
            <a:pPr indent="0">
              <a:buNone/>
            </a:pPr>
            <a:endParaRPr lang="ru-RU" sz="1800" b="0" strike="noStrike" spc="-1">
              <a:solidFill>
                <a:srgbClr val="000000"/>
              </a:solidFill>
              <a:latin typeface="Calibri"/>
            </a:endParaRPr>
          </a:p>
        </p:txBody>
      </p:sp>
      <p:sp>
        <p:nvSpPr>
          <p:cNvPr id="76" name="PlaceHolder 2"/>
          <p:cNvSpPr>
            <a:spLocks noGrp="1"/>
          </p:cNvSpPr>
          <p:nvPr>
            <p:ph/>
          </p:nvPr>
        </p:nvSpPr>
        <p:spPr>
          <a:xfrm>
            <a:off x="457200" y="1600200"/>
            <a:ext cx="2649600" cy="2158560"/>
          </a:xfrm>
          <a:prstGeom prst="rect">
            <a:avLst/>
          </a:prstGeom>
          <a:noFill/>
          <a:ln w="0">
            <a:noFill/>
          </a:ln>
        </p:spPr>
        <p:txBody>
          <a:bodyPr lIns="0" tIns="0" rIns="0" bIns="0" anchor="t">
            <a:normAutofit/>
          </a:bodyPr>
          <a:lstStyle/>
          <a:p>
            <a:pPr indent="0">
              <a:spcBef>
                <a:spcPts val="1417"/>
              </a:spcBef>
              <a:buNone/>
            </a:pPr>
            <a:endParaRPr lang="ru-RU" sz="3200" b="0" strike="noStrike" spc="-1">
              <a:solidFill>
                <a:srgbClr val="000000"/>
              </a:solidFill>
              <a:latin typeface="Calibri"/>
            </a:endParaRPr>
          </a:p>
        </p:txBody>
      </p:sp>
      <p:sp>
        <p:nvSpPr>
          <p:cNvPr id="77" name="PlaceHolder 3"/>
          <p:cNvSpPr>
            <a:spLocks noGrp="1"/>
          </p:cNvSpPr>
          <p:nvPr>
            <p:ph/>
          </p:nvPr>
        </p:nvSpPr>
        <p:spPr>
          <a:xfrm>
            <a:off x="3239640" y="1600200"/>
            <a:ext cx="2649600" cy="2158560"/>
          </a:xfrm>
          <a:prstGeom prst="rect">
            <a:avLst/>
          </a:prstGeom>
          <a:noFill/>
          <a:ln w="0">
            <a:noFill/>
          </a:ln>
        </p:spPr>
        <p:txBody>
          <a:bodyPr lIns="0" tIns="0" rIns="0" bIns="0" anchor="t">
            <a:normAutofit/>
          </a:bodyPr>
          <a:lstStyle/>
          <a:p>
            <a:pPr indent="0">
              <a:spcBef>
                <a:spcPts val="1417"/>
              </a:spcBef>
              <a:buNone/>
            </a:pPr>
            <a:endParaRPr lang="ru-RU" sz="3200" b="0" strike="noStrike" spc="-1">
              <a:solidFill>
                <a:srgbClr val="000000"/>
              </a:solidFill>
              <a:latin typeface="Calibri"/>
            </a:endParaRPr>
          </a:p>
        </p:txBody>
      </p:sp>
      <p:sp>
        <p:nvSpPr>
          <p:cNvPr id="78" name="PlaceHolder 4"/>
          <p:cNvSpPr>
            <a:spLocks noGrp="1"/>
          </p:cNvSpPr>
          <p:nvPr>
            <p:ph/>
          </p:nvPr>
        </p:nvSpPr>
        <p:spPr>
          <a:xfrm>
            <a:off x="6022080" y="1600200"/>
            <a:ext cx="2649600" cy="2158560"/>
          </a:xfrm>
          <a:prstGeom prst="rect">
            <a:avLst/>
          </a:prstGeom>
          <a:noFill/>
          <a:ln w="0">
            <a:noFill/>
          </a:ln>
        </p:spPr>
        <p:txBody>
          <a:bodyPr lIns="0" tIns="0" rIns="0" bIns="0" anchor="t">
            <a:normAutofit/>
          </a:bodyPr>
          <a:lstStyle/>
          <a:p>
            <a:pPr indent="0">
              <a:spcBef>
                <a:spcPts val="1417"/>
              </a:spcBef>
              <a:buNone/>
            </a:pPr>
            <a:endParaRPr lang="ru-RU" sz="3200" b="0" strike="noStrike" spc="-1">
              <a:solidFill>
                <a:srgbClr val="000000"/>
              </a:solidFill>
              <a:latin typeface="Calibri"/>
            </a:endParaRPr>
          </a:p>
        </p:txBody>
      </p:sp>
      <p:sp>
        <p:nvSpPr>
          <p:cNvPr id="79" name="PlaceHolder 5"/>
          <p:cNvSpPr>
            <a:spLocks noGrp="1"/>
          </p:cNvSpPr>
          <p:nvPr>
            <p:ph/>
          </p:nvPr>
        </p:nvSpPr>
        <p:spPr>
          <a:xfrm>
            <a:off x="457200" y="3964320"/>
            <a:ext cx="2649600" cy="2158560"/>
          </a:xfrm>
          <a:prstGeom prst="rect">
            <a:avLst/>
          </a:prstGeom>
          <a:noFill/>
          <a:ln w="0">
            <a:noFill/>
          </a:ln>
        </p:spPr>
        <p:txBody>
          <a:bodyPr lIns="0" tIns="0" rIns="0" bIns="0" anchor="t">
            <a:normAutofit/>
          </a:bodyPr>
          <a:lstStyle/>
          <a:p>
            <a:pPr indent="0">
              <a:spcBef>
                <a:spcPts val="1417"/>
              </a:spcBef>
              <a:buNone/>
            </a:pPr>
            <a:endParaRPr lang="ru-RU" sz="3200" b="0" strike="noStrike" spc="-1">
              <a:solidFill>
                <a:srgbClr val="000000"/>
              </a:solidFill>
              <a:latin typeface="Calibri"/>
            </a:endParaRPr>
          </a:p>
        </p:txBody>
      </p:sp>
      <p:sp>
        <p:nvSpPr>
          <p:cNvPr id="80" name="PlaceHolder 6"/>
          <p:cNvSpPr>
            <a:spLocks noGrp="1"/>
          </p:cNvSpPr>
          <p:nvPr>
            <p:ph/>
          </p:nvPr>
        </p:nvSpPr>
        <p:spPr>
          <a:xfrm>
            <a:off x="3239640" y="3964320"/>
            <a:ext cx="2649600" cy="2158560"/>
          </a:xfrm>
          <a:prstGeom prst="rect">
            <a:avLst/>
          </a:prstGeom>
          <a:noFill/>
          <a:ln w="0">
            <a:noFill/>
          </a:ln>
        </p:spPr>
        <p:txBody>
          <a:bodyPr lIns="0" tIns="0" rIns="0" bIns="0" anchor="t">
            <a:normAutofit/>
          </a:bodyPr>
          <a:lstStyle/>
          <a:p>
            <a:pPr indent="0">
              <a:spcBef>
                <a:spcPts val="1417"/>
              </a:spcBef>
              <a:buNone/>
            </a:pPr>
            <a:endParaRPr lang="ru-RU" sz="3200" b="0" strike="noStrike" spc="-1">
              <a:solidFill>
                <a:srgbClr val="000000"/>
              </a:solidFill>
              <a:latin typeface="Calibri"/>
            </a:endParaRPr>
          </a:p>
        </p:txBody>
      </p:sp>
      <p:sp>
        <p:nvSpPr>
          <p:cNvPr id="81" name="PlaceHolder 7"/>
          <p:cNvSpPr>
            <a:spLocks noGrp="1"/>
          </p:cNvSpPr>
          <p:nvPr>
            <p:ph/>
          </p:nvPr>
        </p:nvSpPr>
        <p:spPr>
          <a:xfrm>
            <a:off x="6022080" y="3964320"/>
            <a:ext cx="2649600" cy="2158560"/>
          </a:xfrm>
          <a:prstGeom prst="rect">
            <a:avLst/>
          </a:prstGeom>
          <a:noFill/>
          <a:ln w="0">
            <a:noFill/>
          </a:ln>
        </p:spPr>
        <p:txBody>
          <a:bodyPr lIns="0" tIns="0" rIns="0" bIns="0" anchor="t">
            <a:normAutofit/>
          </a:bodyPr>
          <a:lstStyle/>
          <a:p>
            <a:pPr indent="0">
              <a:spcBef>
                <a:spcPts val="1417"/>
              </a:spcBef>
              <a:buNone/>
            </a:pPr>
            <a:endParaRPr lang="ru-RU" sz="3200" b="0" strike="noStrike" spc="-1">
              <a:solidFill>
                <a:srgbClr val="000000"/>
              </a:solidFill>
              <a:latin typeface="Calibri"/>
            </a:endParaRPr>
          </a:p>
        </p:txBody>
      </p:sp>
      <p:sp>
        <p:nvSpPr>
          <p:cNvPr id="9" name="PlaceHolder 8"/>
          <p:cNvSpPr>
            <a:spLocks noGrp="1"/>
          </p:cNvSpPr>
          <p:nvPr>
            <p:ph type="ftr" idx="5"/>
          </p:nvPr>
        </p:nvSpPr>
        <p:spPr/>
        <p:txBody>
          <a:bodyPr/>
          <a:lstStyle/>
          <a:p>
            <a:r>
              <a:t>Footer</a:t>
            </a:r>
          </a:p>
        </p:txBody>
      </p:sp>
      <p:sp>
        <p:nvSpPr>
          <p:cNvPr id="10" name="PlaceHolder 9"/>
          <p:cNvSpPr>
            <a:spLocks noGrp="1"/>
          </p:cNvSpPr>
          <p:nvPr>
            <p:ph type="sldNum" idx="6"/>
          </p:nvPr>
        </p:nvSpPr>
        <p:spPr/>
        <p:txBody>
          <a:bodyPr/>
          <a:lstStyle/>
          <a:p>
            <a:fld id="{9B667E9E-2095-4023-8360-D588CB1B45F0}" type="slidenum">
              <a:t>‹#›</a:t>
            </a:fld>
            <a:endParaRPr/>
          </a:p>
        </p:txBody>
      </p:sp>
      <p:sp>
        <p:nvSpPr>
          <p:cNvPr id="11" name="PlaceHolder 10"/>
          <p:cNvSpPr>
            <a:spLocks noGrp="1"/>
          </p:cNvSpPr>
          <p:nvPr>
            <p:ph type="dt" idx="4"/>
          </p:nvPr>
        </p:nvSpPr>
        <p:spPr/>
        <p:txBody>
          <a:body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457200" y="274680"/>
            <a:ext cx="8229240" cy="1142640"/>
          </a:xfrm>
          <a:prstGeom prst="rect">
            <a:avLst/>
          </a:prstGeom>
          <a:noFill/>
          <a:ln w="0">
            <a:noFill/>
          </a:ln>
        </p:spPr>
        <p:txBody>
          <a:bodyPr lIns="0" tIns="0" rIns="0" bIns="0" anchor="ctr">
            <a:noAutofit/>
          </a:bodyPr>
          <a:lstStyle/>
          <a:p>
            <a:pPr indent="0">
              <a:buNone/>
            </a:pPr>
            <a:endParaRPr lang="ru-RU" sz="1800" b="0" strike="noStrike" spc="-1">
              <a:solidFill>
                <a:srgbClr val="000000"/>
              </a:solidFill>
              <a:latin typeface="Calibri"/>
            </a:endParaRPr>
          </a:p>
        </p:txBody>
      </p:sp>
      <p:sp>
        <p:nvSpPr>
          <p:cNvPr id="8" name="PlaceHolder 2"/>
          <p:cNvSpPr>
            <a:spLocks noGrp="1"/>
          </p:cNvSpPr>
          <p:nvPr>
            <p:ph/>
          </p:nvPr>
        </p:nvSpPr>
        <p:spPr>
          <a:xfrm>
            <a:off x="457200" y="1600200"/>
            <a:ext cx="8229240" cy="4525560"/>
          </a:xfrm>
          <a:prstGeom prst="rect">
            <a:avLst/>
          </a:prstGeom>
          <a:noFill/>
          <a:ln w="0">
            <a:noFill/>
          </a:ln>
        </p:spPr>
        <p:txBody>
          <a:bodyPr lIns="0" tIns="0" rIns="0" bIns="0" anchor="t">
            <a:normAutofit/>
          </a:bodyPr>
          <a:lstStyle/>
          <a:p>
            <a:pPr indent="0">
              <a:spcBef>
                <a:spcPts val="1417"/>
              </a:spcBef>
              <a:buNone/>
            </a:pPr>
            <a:endParaRPr lang="ru-RU" sz="3200" b="0" strike="noStrike" spc="-1">
              <a:solidFill>
                <a:srgbClr val="000000"/>
              </a:solidFill>
              <a:latin typeface="Calibri"/>
            </a:endParaRPr>
          </a:p>
        </p:txBody>
      </p:sp>
      <p:sp>
        <p:nvSpPr>
          <p:cNvPr id="4" name="PlaceHolder 3"/>
          <p:cNvSpPr>
            <a:spLocks noGrp="1"/>
          </p:cNvSpPr>
          <p:nvPr>
            <p:ph type="ftr" idx="2"/>
          </p:nvPr>
        </p:nvSpPr>
        <p:spPr/>
        <p:txBody>
          <a:bodyPr/>
          <a:lstStyle/>
          <a:p>
            <a:r>
              <a:t>Footer</a:t>
            </a:r>
          </a:p>
        </p:txBody>
      </p:sp>
      <p:sp>
        <p:nvSpPr>
          <p:cNvPr id="5" name="PlaceHolder 4"/>
          <p:cNvSpPr>
            <a:spLocks noGrp="1"/>
          </p:cNvSpPr>
          <p:nvPr>
            <p:ph type="sldNum" idx="3"/>
          </p:nvPr>
        </p:nvSpPr>
        <p:spPr/>
        <p:txBody>
          <a:bodyPr/>
          <a:lstStyle/>
          <a:p>
            <a:fld id="{F0A1C896-B14C-40D3-824E-2BD62984C0AC}" type="slidenum">
              <a:t>‹#›</a:t>
            </a:fld>
            <a:endParaRPr/>
          </a:p>
        </p:txBody>
      </p:sp>
      <p:sp>
        <p:nvSpPr>
          <p:cNvPr id="6" name="PlaceHolder 5"/>
          <p:cNvSpPr>
            <a:spLocks noGrp="1"/>
          </p:cNvSpPr>
          <p:nvPr>
            <p:ph type="dt" idx="1"/>
          </p:nvPr>
        </p:nvSpPr>
        <p:spPr/>
        <p:txBody>
          <a:body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457200" y="274680"/>
            <a:ext cx="8229240" cy="1142640"/>
          </a:xfrm>
          <a:prstGeom prst="rect">
            <a:avLst/>
          </a:prstGeom>
          <a:noFill/>
          <a:ln w="0">
            <a:noFill/>
          </a:ln>
        </p:spPr>
        <p:txBody>
          <a:bodyPr lIns="0" tIns="0" rIns="0" bIns="0" anchor="ctr">
            <a:noAutofit/>
          </a:bodyPr>
          <a:lstStyle/>
          <a:p>
            <a:pPr indent="0">
              <a:buNone/>
            </a:pPr>
            <a:endParaRPr lang="ru-RU" sz="1800" b="0" strike="noStrike" spc="-1">
              <a:solidFill>
                <a:srgbClr val="000000"/>
              </a:solidFill>
              <a:latin typeface="Calibri"/>
            </a:endParaRPr>
          </a:p>
        </p:txBody>
      </p:sp>
      <p:sp>
        <p:nvSpPr>
          <p:cNvPr id="10" name="PlaceHolder 2"/>
          <p:cNvSpPr>
            <a:spLocks noGrp="1"/>
          </p:cNvSpPr>
          <p:nvPr>
            <p:ph/>
          </p:nvPr>
        </p:nvSpPr>
        <p:spPr>
          <a:xfrm>
            <a:off x="457200" y="1600200"/>
            <a:ext cx="4015800" cy="4525560"/>
          </a:xfrm>
          <a:prstGeom prst="rect">
            <a:avLst/>
          </a:prstGeom>
          <a:noFill/>
          <a:ln w="0">
            <a:noFill/>
          </a:ln>
        </p:spPr>
        <p:txBody>
          <a:bodyPr lIns="0" tIns="0" rIns="0" bIns="0" anchor="t">
            <a:normAutofit/>
          </a:bodyPr>
          <a:lstStyle/>
          <a:p>
            <a:pPr indent="0">
              <a:spcBef>
                <a:spcPts val="1417"/>
              </a:spcBef>
              <a:buNone/>
            </a:pPr>
            <a:endParaRPr lang="ru-RU" sz="3200" b="0" strike="noStrike" spc="-1">
              <a:solidFill>
                <a:srgbClr val="000000"/>
              </a:solidFill>
              <a:latin typeface="Calibri"/>
            </a:endParaRPr>
          </a:p>
        </p:txBody>
      </p:sp>
      <p:sp>
        <p:nvSpPr>
          <p:cNvPr id="11" name="PlaceHolder 3"/>
          <p:cNvSpPr>
            <a:spLocks noGrp="1"/>
          </p:cNvSpPr>
          <p:nvPr>
            <p:ph/>
          </p:nvPr>
        </p:nvSpPr>
        <p:spPr>
          <a:xfrm>
            <a:off x="4674240" y="1600200"/>
            <a:ext cx="4015800" cy="4525560"/>
          </a:xfrm>
          <a:prstGeom prst="rect">
            <a:avLst/>
          </a:prstGeom>
          <a:noFill/>
          <a:ln w="0">
            <a:noFill/>
          </a:ln>
        </p:spPr>
        <p:txBody>
          <a:bodyPr lIns="0" tIns="0" rIns="0" bIns="0" anchor="t">
            <a:normAutofit/>
          </a:bodyPr>
          <a:lstStyle/>
          <a:p>
            <a:pPr indent="0">
              <a:spcBef>
                <a:spcPts val="1417"/>
              </a:spcBef>
              <a:buNone/>
            </a:pPr>
            <a:endParaRPr lang="ru-RU" sz="3200" b="0" strike="noStrike" spc="-1">
              <a:solidFill>
                <a:srgbClr val="000000"/>
              </a:solidFill>
              <a:latin typeface="Calibri"/>
            </a:endParaRPr>
          </a:p>
        </p:txBody>
      </p:sp>
      <p:sp>
        <p:nvSpPr>
          <p:cNvPr id="5" name="PlaceHolder 4"/>
          <p:cNvSpPr>
            <a:spLocks noGrp="1"/>
          </p:cNvSpPr>
          <p:nvPr>
            <p:ph type="ftr" idx="2"/>
          </p:nvPr>
        </p:nvSpPr>
        <p:spPr/>
        <p:txBody>
          <a:bodyPr/>
          <a:lstStyle/>
          <a:p>
            <a:r>
              <a:t>Footer</a:t>
            </a:r>
          </a:p>
        </p:txBody>
      </p:sp>
      <p:sp>
        <p:nvSpPr>
          <p:cNvPr id="6" name="PlaceHolder 5"/>
          <p:cNvSpPr>
            <a:spLocks noGrp="1"/>
          </p:cNvSpPr>
          <p:nvPr>
            <p:ph type="sldNum" idx="3"/>
          </p:nvPr>
        </p:nvSpPr>
        <p:spPr/>
        <p:txBody>
          <a:bodyPr/>
          <a:lstStyle/>
          <a:p>
            <a:fld id="{D1987CBE-22F0-4F8C-A7F6-90257BC12C6F}" type="slidenum">
              <a:t>‹#›</a:t>
            </a:fld>
            <a:endParaRPr/>
          </a:p>
        </p:txBody>
      </p:sp>
      <p:sp>
        <p:nvSpPr>
          <p:cNvPr id="7" name="PlaceHolder 6"/>
          <p:cNvSpPr>
            <a:spLocks noGrp="1"/>
          </p:cNvSpPr>
          <p:nvPr>
            <p:ph type="dt" idx="1"/>
          </p:nvPr>
        </p:nvSpPr>
        <p:spPr/>
        <p:txBody>
          <a:body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457200" y="274680"/>
            <a:ext cx="8229240" cy="1142640"/>
          </a:xfrm>
          <a:prstGeom prst="rect">
            <a:avLst/>
          </a:prstGeom>
          <a:noFill/>
          <a:ln w="0">
            <a:noFill/>
          </a:ln>
        </p:spPr>
        <p:txBody>
          <a:bodyPr lIns="0" tIns="0" rIns="0" bIns="0" anchor="ctr">
            <a:noAutofit/>
          </a:bodyPr>
          <a:lstStyle/>
          <a:p>
            <a:pPr indent="0">
              <a:buNone/>
            </a:pPr>
            <a:endParaRPr lang="ru-RU" sz="1800" b="0" strike="noStrike" spc="-1">
              <a:solidFill>
                <a:srgbClr val="000000"/>
              </a:solidFill>
              <a:latin typeface="Calibri"/>
            </a:endParaRPr>
          </a:p>
        </p:txBody>
      </p:sp>
      <p:sp>
        <p:nvSpPr>
          <p:cNvPr id="3" name="PlaceHolder 2"/>
          <p:cNvSpPr>
            <a:spLocks noGrp="1"/>
          </p:cNvSpPr>
          <p:nvPr>
            <p:ph type="ftr" idx="2"/>
          </p:nvPr>
        </p:nvSpPr>
        <p:spPr/>
        <p:txBody>
          <a:bodyPr/>
          <a:lstStyle/>
          <a:p>
            <a:r>
              <a:t>Footer</a:t>
            </a:r>
          </a:p>
        </p:txBody>
      </p:sp>
      <p:sp>
        <p:nvSpPr>
          <p:cNvPr id="4" name="PlaceHolder 3"/>
          <p:cNvSpPr>
            <a:spLocks noGrp="1"/>
          </p:cNvSpPr>
          <p:nvPr>
            <p:ph type="sldNum" idx="3"/>
          </p:nvPr>
        </p:nvSpPr>
        <p:spPr/>
        <p:txBody>
          <a:bodyPr/>
          <a:lstStyle/>
          <a:p>
            <a:fld id="{D43B561A-BE28-4957-8951-68450BE4714F}" type="slidenum">
              <a:t>‹#›</a:t>
            </a:fld>
            <a:endParaRPr/>
          </a:p>
        </p:txBody>
      </p:sp>
      <p:sp>
        <p:nvSpPr>
          <p:cNvPr id="5" name="PlaceHolder 4"/>
          <p:cNvSpPr>
            <a:spLocks noGrp="1"/>
          </p:cNvSpPr>
          <p:nvPr>
            <p:ph type="dt" idx="1"/>
          </p:nvPr>
        </p:nvSpPr>
        <p:spPr/>
        <p:txBody>
          <a:body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457200" y="274680"/>
            <a:ext cx="8229240" cy="5297760"/>
          </a:xfrm>
          <a:prstGeom prst="rect">
            <a:avLst/>
          </a:prstGeom>
          <a:noFill/>
          <a:ln w="0">
            <a:noFill/>
          </a:ln>
        </p:spPr>
        <p:txBody>
          <a:bodyPr lIns="0" tIns="0" rIns="0" bIns="0" anchor="ctr">
            <a:noAutofit/>
          </a:bodyPr>
          <a:lstStyle/>
          <a:p>
            <a:pPr algn="ctr"/>
            <a:endParaRPr lang="ru-RU" sz="3200" b="0" strike="noStrike" spc="-1">
              <a:latin typeface="Arial"/>
            </a:endParaRPr>
          </a:p>
        </p:txBody>
      </p:sp>
      <p:sp>
        <p:nvSpPr>
          <p:cNvPr id="3" name="PlaceHolder 2"/>
          <p:cNvSpPr>
            <a:spLocks noGrp="1"/>
          </p:cNvSpPr>
          <p:nvPr>
            <p:ph type="ftr" idx="2"/>
          </p:nvPr>
        </p:nvSpPr>
        <p:spPr/>
        <p:txBody>
          <a:bodyPr/>
          <a:lstStyle/>
          <a:p>
            <a:r>
              <a:t>Footer</a:t>
            </a:r>
          </a:p>
        </p:txBody>
      </p:sp>
      <p:sp>
        <p:nvSpPr>
          <p:cNvPr id="4" name="PlaceHolder 3"/>
          <p:cNvSpPr>
            <a:spLocks noGrp="1"/>
          </p:cNvSpPr>
          <p:nvPr>
            <p:ph type="sldNum" idx="3"/>
          </p:nvPr>
        </p:nvSpPr>
        <p:spPr/>
        <p:txBody>
          <a:bodyPr/>
          <a:lstStyle/>
          <a:p>
            <a:fld id="{E27C52E7-CBB6-4B29-A8A6-8AEA1F895E54}" type="slidenum">
              <a:t>‹#›</a:t>
            </a:fld>
            <a:endParaRPr/>
          </a:p>
        </p:txBody>
      </p:sp>
      <p:sp>
        <p:nvSpPr>
          <p:cNvPr id="5" name="PlaceHolder 4"/>
          <p:cNvSpPr>
            <a:spLocks noGrp="1"/>
          </p:cNvSpPr>
          <p:nvPr>
            <p:ph type="dt" idx="1"/>
          </p:nvPr>
        </p:nvSpPr>
        <p:spPr/>
        <p:txBody>
          <a:body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457200" y="274680"/>
            <a:ext cx="8229240" cy="1142640"/>
          </a:xfrm>
          <a:prstGeom prst="rect">
            <a:avLst/>
          </a:prstGeom>
          <a:noFill/>
          <a:ln w="0">
            <a:noFill/>
          </a:ln>
        </p:spPr>
        <p:txBody>
          <a:bodyPr lIns="0" tIns="0" rIns="0" bIns="0" anchor="ctr">
            <a:noAutofit/>
          </a:bodyPr>
          <a:lstStyle/>
          <a:p>
            <a:pPr indent="0">
              <a:buNone/>
            </a:pPr>
            <a:endParaRPr lang="ru-RU" sz="1800" b="0" strike="noStrike" spc="-1">
              <a:solidFill>
                <a:srgbClr val="000000"/>
              </a:solidFill>
              <a:latin typeface="Calibri"/>
            </a:endParaRPr>
          </a:p>
        </p:txBody>
      </p:sp>
      <p:sp>
        <p:nvSpPr>
          <p:cNvPr id="15" name="PlaceHolder 2"/>
          <p:cNvSpPr>
            <a:spLocks noGrp="1"/>
          </p:cNvSpPr>
          <p:nvPr>
            <p:ph/>
          </p:nvPr>
        </p:nvSpPr>
        <p:spPr>
          <a:xfrm>
            <a:off x="457200" y="1600200"/>
            <a:ext cx="4015800" cy="2158560"/>
          </a:xfrm>
          <a:prstGeom prst="rect">
            <a:avLst/>
          </a:prstGeom>
          <a:noFill/>
          <a:ln w="0">
            <a:noFill/>
          </a:ln>
        </p:spPr>
        <p:txBody>
          <a:bodyPr lIns="0" tIns="0" rIns="0" bIns="0" anchor="t">
            <a:normAutofit/>
          </a:bodyPr>
          <a:lstStyle/>
          <a:p>
            <a:pPr indent="0">
              <a:spcBef>
                <a:spcPts val="1417"/>
              </a:spcBef>
              <a:buNone/>
            </a:pPr>
            <a:endParaRPr lang="ru-RU" sz="3200" b="0" strike="noStrike" spc="-1">
              <a:solidFill>
                <a:srgbClr val="000000"/>
              </a:solidFill>
              <a:latin typeface="Calibri"/>
            </a:endParaRPr>
          </a:p>
        </p:txBody>
      </p:sp>
      <p:sp>
        <p:nvSpPr>
          <p:cNvPr id="16" name="PlaceHolder 3"/>
          <p:cNvSpPr>
            <a:spLocks noGrp="1"/>
          </p:cNvSpPr>
          <p:nvPr>
            <p:ph/>
          </p:nvPr>
        </p:nvSpPr>
        <p:spPr>
          <a:xfrm>
            <a:off x="4674240" y="1600200"/>
            <a:ext cx="4015800" cy="4525560"/>
          </a:xfrm>
          <a:prstGeom prst="rect">
            <a:avLst/>
          </a:prstGeom>
          <a:noFill/>
          <a:ln w="0">
            <a:noFill/>
          </a:ln>
        </p:spPr>
        <p:txBody>
          <a:bodyPr lIns="0" tIns="0" rIns="0" bIns="0" anchor="t">
            <a:normAutofit/>
          </a:bodyPr>
          <a:lstStyle/>
          <a:p>
            <a:pPr indent="0">
              <a:spcBef>
                <a:spcPts val="1417"/>
              </a:spcBef>
              <a:buNone/>
            </a:pPr>
            <a:endParaRPr lang="ru-RU" sz="3200" b="0" strike="noStrike" spc="-1">
              <a:solidFill>
                <a:srgbClr val="000000"/>
              </a:solidFill>
              <a:latin typeface="Calibri"/>
            </a:endParaRPr>
          </a:p>
        </p:txBody>
      </p:sp>
      <p:sp>
        <p:nvSpPr>
          <p:cNvPr id="17" name="PlaceHolder 4"/>
          <p:cNvSpPr>
            <a:spLocks noGrp="1"/>
          </p:cNvSpPr>
          <p:nvPr>
            <p:ph/>
          </p:nvPr>
        </p:nvSpPr>
        <p:spPr>
          <a:xfrm>
            <a:off x="457200" y="3964320"/>
            <a:ext cx="4015800" cy="2158560"/>
          </a:xfrm>
          <a:prstGeom prst="rect">
            <a:avLst/>
          </a:prstGeom>
          <a:noFill/>
          <a:ln w="0">
            <a:noFill/>
          </a:ln>
        </p:spPr>
        <p:txBody>
          <a:bodyPr lIns="0" tIns="0" rIns="0" bIns="0" anchor="t">
            <a:normAutofit/>
          </a:bodyPr>
          <a:lstStyle/>
          <a:p>
            <a:pPr indent="0">
              <a:spcBef>
                <a:spcPts val="1417"/>
              </a:spcBef>
              <a:buNone/>
            </a:pPr>
            <a:endParaRPr lang="ru-RU" sz="3200" b="0" strike="noStrike" spc="-1">
              <a:solidFill>
                <a:srgbClr val="000000"/>
              </a:solidFill>
              <a:latin typeface="Calibri"/>
            </a:endParaRPr>
          </a:p>
        </p:txBody>
      </p:sp>
      <p:sp>
        <p:nvSpPr>
          <p:cNvPr id="6" name="PlaceHolder 5"/>
          <p:cNvSpPr>
            <a:spLocks noGrp="1"/>
          </p:cNvSpPr>
          <p:nvPr>
            <p:ph type="ftr" idx="2"/>
          </p:nvPr>
        </p:nvSpPr>
        <p:spPr/>
        <p:txBody>
          <a:bodyPr/>
          <a:lstStyle/>
          <a:p>
            <a:r>
              <a:t>Footer</a:t>
            </a:r>
          </a:p>
        </p:txBody>
      </p:sp>
      <p:sp>
        <p:nvSpPr>
          <p:cNvPr id="7" name="PlaceHolder 6"/>
          <p:cNvSpPr>
            <a:spLocks noGrp="1"/>
          </p:cNvSpPr>
          <p:nvPr>
            <p:ph type="sldNum" idx="3"/>
          </p:nvPr>
        </p:nvSpPr>
        <p:spPr/>
        <p:txBody>
          <a:bodyPr/>
          <a:lstStyle/>
          <a:p>
            <a:fld id="{471E110F-4C1D-4685-A494-4C568CDE9BBC}" type="slidenum">
              <a:t>‹#›</a:t>
            </a:fld>
            <a:endParaRPr/>
          </a:p>
        </p:txBody>
      </p:sp>
      <p:sp>
        <p:nvSpPr>
          <p:cNvPr id="8" name="PlaceHolder 7"/>
          <p:cNvSpPr>
            <a:spLocks noGrp="1"/>
          </p:cNvSpPr>
          <p:nvPr>
            <p:ph type="dt" idx="1"/>
          </p:nvPr>
        </p:nvSpPr>
        <p:spPr/>
        <p:txBody>
          <a:body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457200" y="274680"/>
            <a:ext cx="8229240" cy="1142640"/>
          </a:xfrm>
          <a:prstGeom prst="rect">
            <a:avLst/>
          </a:prstGeom>
          <a:noFill/>
          <a:ln w="0">
            <a:noFill/>
          </a:ln>
        </p:spPr>
        <p:txBody>
          <a:bodyPr lIns="0" tIns="0" rIns="0" bIns="0" anchor="ctr">
            <a:noAutofit/>
          </a:bodyPr>
          <a:lstStyle/>
          <a:p>
            <a:pPr indent="0">
              <a:buNone/>
            </a:pPr>
            <a:endParaRPr lang="ru-RU" sz="1800" b="0" strike="noStrike" spc="-1">
              <a:solidFill>
                <a:srgbClr val="000000"/>
              </a:solidFill>
              <a:latin typeface="Calibri"/>
            </a:endParaRPr>
          </a:p>
        </p:txBody>
      </p:sp>
      <p:sp>
        <p:nvSpPr>
          <p:cNvPr id="19" name="PlaceHolder 2"/>
          <p:cNvSpPr>
            <a:spLocks noGrp="1"/>
          </p:cNvSpPr>
          <p:nvPr>
            <p:ph/>
          </p:nvPr>
        </p:nvSpPr>
        <p:spPr>
          <a:xfrm>
            <a:off x="457200" y="1600200"/>
            <a:ext cx="4015800" cy="4525560"/>
          </a:xfrm>
          <a:prstGeom prst="rect">
            <a:avLst/>
          </a:prstGeom>
          <a:noFill/>
          <a:ln w="0">
            <a:noFill/>
          </a:ln>
        </p:spPr>
        <p:txBody>
          <a:bodyPr lIns="0" tIns="0" rIns="0" bIns="0" anchor="t">
            <a:normAutofit/>
          </a:bodyPr>
          <a:lstStyle/>
          <a:p>
            <a:pPr indent="0">
              <a:spcBef>
                <a:spcPts val="1417"/>
              </a:spcBef>
              <a:buNone/>
            </a:pPr>
            <a:endParaRPr lang="ru-RU" sz="3200" b="0" strike="noStrike" spc="-1">
              <a:solidFill>
                <a:srgbClr val="000000"/>
              </a:solidFill>
              <a:latin typeface="Calibri"/>
            </a:endParaRPr>
          </a:p>
        </p:txBody>
      </p:sp>
      <p:sp>
        <p:nvSpPr>
          <p:cNvPr id="20" name="PlaceHolder 3"/>
          <p:cNvSpPr>
            <a:spLocks noGrp="1"/>
          </p:cNvSpPr>
          <p:nvPr>
            <p:ph/>
          </p:nvPr>
        </p:nvSpPr>
        <p:spPr>
          <a:xfrm>
            <a:off x="4674240" y="1600200"/>
            <a:ext cx="4015800" cy="2158560"/>
          </a:xfrm>
          <a:prstGeom prst="rect">
            <a:avLst/>
          </a:prstGeom>
          <a:noFill/>
          <a:ln w="0">
            <a:noFill/>
          </a:ln>
        </p:spPr>
        <p:txBody>
          <a:bodyPr lIns="0" tIns="0" rIns="0" bIns="0" anchor="t">
            <a:normAutofit/>
          </a:bodyPr>
          <a:lstStyle/>
          <a:p>
            <a:pPr indent="0">
              <a:spcBef>
                <a:spcPts val="1417"/>
              </a:spcBef>
              <a:buNone/>
            </a:pPr>
            <a:endParaRPr lang="ru-RU" sz="3200" b="0" strike="noStrike" spc="-1">
              <a:solidFill>
                <a:srgbClr val="000000"/>
              </a:solidFill>
              <a:latin typeface="Calibri"/>
            </a:endParaRPr>
          </a:p>
        </p:txBody>
      </p:sp>
      <p:sp>
        <p:nvSpPr>
          <p:cNvPr id="21" name="PlaceHolder 4"/>
          <p:cNvSpPr>
            <a:spLocks noGrp="1"/>
          </p:cNvSpPr>
          <p:nvPr>
            <p:ph/>
          </p:nvPr>
        </p:nvSpPr>
        <p:spPr>
          <a:xfrm>
            <a:off x="4674240" y="3964320"/>
            <a:ext cx="4015800" cy="2158560"/>
          </a:xfrm>
          <a:prstGeom prst="rect">
            <a:avLst/>
          </a:prstGeom>
          <a:noFill/>
          <a:ln w="0">
            <a:noFill/>
          </a:ln>
        </p:spPr>
        <p:txBody>
          <a:bodyPr lIns="0" tIns="0" rIns="0" bIns="0" anchor="t">
            <a:normAutofit/>
          </a:bodyPr>
          <a:lstStyle/>
          <a:p>
            <a:pPr indent="0">
              <a:spcBef>
                <a:spcPts val="1417"/>
              </a:spcBef>
              <a:buNone/>
            </a:pPr>
            <a:endParaRPr lang="ru-RU" sz="3200" b="0" strike="noStrike" spc="-1">
              <a:solidFill>
                <a:srgbClr val="000000"/>
              </a:solidFill>
              <a:latin typeface="Calibri"/>
            </a:endParaRPr>
          </a:p>
        </p:txBody>
      </p:sp>
      <p:sp>
        <p:nvSpPr>
          <p:cNvPr id="6" name="PlaceHolder 5"/>
          <p:cNvSpPr>
            <a:spLocks noGrp="1"/>
          </p:cNvSpPr>
          <p:nvPr>
            <p:ph type="ftr" idx="2"/>
          </p:nvPr>
        </p:nvSpPr>
        <p:spPr/>
        <p:txBody>
          <a:bodyPr/>
          <a:lstStyle/>
          <a:p>
            <a:r>
              <a:t>Footer</a:t>
            </a:r>
          </a:p>
        </p:txBody>
      </p:sp>
      <p:sp>
        <p:nvSpPr>
          <p:cNvPr id="7" name="PlaceHolder 6"/>
          <p:cNvSpPr>
            <a:spLocks noGrp="1"/>
          </p:cNvSpPr>
          <p:nvPr>
            <p:ph type="sldNum" idx="3"/>
          </p:nvPr>
        </p:nvSpPr>
        <p:spPr/>
        <p:txBody>
          <a:bodyPr/>
          <a:lstStyle/>
          <a:p>
            <a:fld id="{5A60D37B-CBEB-4003-9935-46478E62302B}" type="slidenum">
              <a:t>‹#›</a:t>
            </a:fld>
            <a:endParaRPr/>
          </a:p>
        </p:txBody>
      </p:sp>
      <p:sp>
        <p:nvSpPr>
          <p:cNvPr id="8" name="PlaceHolder 7"/>
          <p:cNvSpPr>
            <a:spLocks noGrp="1"/>
          </p:cNvSpPr>
          <p:nvPr>
            <p:ph type="dt" idx="1"/>
          </p:nvPr>
        </p:nvSpPr>
        <p:spPr/>
        <p:txBody>
          <a:body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457200" y="274680"/>
            <a:ext cx="8229240" cy="1142640"/>
          </a:xfrm>
          <a:prstGeom prst="rect">
            <a:avLst/>
          </a:prstGeom>
          <a:noFill/>
          <a:ln w="0">
            <a:noFill/>
          </a:ln>
        </p:spPr>
        <p:txBody>
          <a:bodyPr lIns="0" tIns="0" rIns="0" bIns="0" anchor="ctr">
            <a:noAutofit/>
          </a:bodyPr>
          <a:lstStyle/>
          <a:p>
            <a:pPr indent="0">
              <a:buNone/>
            </a:pPr>
            <a:endParaRPr lang="ru-RU" sz="1800" b="0" strike="noStrike" spc="-1">
              <a:solidFill>
                <a:srgbClr val="000000"/>
              </a:solidFill>
              <a:latin typeface="Calibri"/>
            </a:endParaRPr>
          </a:p>
        </p:txBody>
      </p:sp>
      <p:sp>
        <p:nvSpPr>
          <p:cNvPr id="23" name="PlaceHolder 2"/>
          <p:cNvSpPr>
            <a:spLocks noGrp="1"/>
          </p:cNvSpPr>
          <p:nvPr>
            <p:ph/>
          </p:nvPr>
        </p:nvSpPr>
        <p:spPr>
          <a:xfrm>
            <a:off x="457200" y="1600200"/>
            <a:ext cx="4015800" cy="2158560"/>
          </a:xfrm>
          <a:prstGeom prst="rect">
            <a:avLst/>
          </a:prstGeom>
          <a:noFill/>
          <a:ln w="0">
            <a:noFill/>
          </a:ln>
        </p:spPr>
        <p:txBody>
          <a:bodyPr lIns="0" tIns="0" rIns="0" bIns="0" anchor="t">
            <a:normAutofit/>
          </a:bodyPr>
          <a:lstStyle/>
          <a:p>
            <a:pPr indent="0">
              <a:spcBef>
                <a:spcPts val="1417"/>
              </a:spcBef>
              <a:buNone/>
            </a:pPr>
            <a:endParaRPr lang="ru-RU" sz="3200" b="0" strike="noStrike" spc="-1">
              <a:solidFill>
                <a:srgbClr val="000000"/>
              </a:solidFill>
              <a:latin typeface="Calibri"/>
            </a:endParaRPr>
          </a:p>
        </p:txBody>
      </p:sp>
      <p:sp>
        <p:nvSpPr>
          <p:cNvPr id="24" name="PlaceHolder 3"/>
          <p:cNvSpPr>
            <a:spLocks noGrp="1"/>
          </p:cNvSpPr>
          <p:nvPr>
            <p:ph/>
          </p:nvPr>
        </p:nvSpPr>
        <p:spPr>
          <a:xfrm>
            <a:off x="4674240" y="1600200"/>
            <a:ext cx="4015800" cy="2158560"/>
          </a:xfrm>
          <a:prstGeom prst="rect">
            <a:avLst/>
          </a:prstGeom>
          <a:noFill/>
          <a:ln w="0">
            <a:noFill/>
          </a:ln>
        </p:spPr>
        <p:txBody>
          <a:bodyPr lIns="0" tIns="0" rIns="0" bIns="0" anchor="t">
            <a:normAutofit/>
          </a:bodyPr>
          <a:lstStyle/>
          <a:p>
            <a:pPr indent="0">
              <a:spcBef>
                <a:spcPts val="1417"/>
              </a:spcBef>
              <a:buNone/>
            </a:pPr>
            <a:endParaRPr lang="ru-RU" sz="3200" b="0" strike="noStrike" spc="-1">
              <a:solidFill>
                <a:srgbClr val="000000"/>
              </a:solidFill>
              <a:latin typeface="Calibri"/>
            </a:endParaRPr>
          </a:p>
        </p:txBody>
      </p:sp>
      <p:sp>
        <p:nvSpPr>
          <p:cNvPr id="25" name="PlaceHolder 4"/>
          <p:cNvSpPr>
            <a:spLocks noGrp="1"/>
          </p:cNvSpPr>
          <p:nvPr>
            <p:ph/>
          </p:nvPr>
        </p:nvSpPr>
        <p:spPr>
          <a:xfrm>
            <a:off x="457200" y="3964320"/>
            <a:ext cx="8229240" cy="2158560"/>
          </a:xfrm>
          <a:prstGeom prst="rect">
            <a:avLst/>
          </a:prstGeom>
          <a:noFill/>
          <a:ln w="0">
            <a:noFill/>
          </a:ln>
        </p:spPr>
        <p:txBody>
          <a:bodyPr lIns="0" tIns="0" rIns="0" bIns="0" anchor="t">
            <a:normAutofit/>
          </a:bodyPr>
          <a:lstStyle/>
          <a:p>
            <a:pPr indent="0">
              <a:spcBef>
                <a:spcPts val="1417"/>
              </a:spcBef>
              <a:buNone/>
            </a:pPr>
            <a:endParaRPr lang="ru-RU" sz="3200" b="0" strike="noStrike" spc="-1">
              <a:solidFill>
                <a:srgbClr val="000000"/>
              </a:solidFill>
              <a:latin typeface="Calibri"/>
            </a:endParaRPr>
          </a:p>
        </p:txBody>
      </p:sp>
      <p:sp>
        <p:nvSpPr>
          <p:cNvPr id="6" name="PlaceHolder 5"/>
          <p:cNvSpPr>
            <a:spLocks noGrp="1"/>
          </p:cNvSpPr>
          <p:nvPr>
            <p:ph type="ftr" idx="2"/>
          </p:nvPr>
        </p:nvSpPr>
        <p:spPr/>
        <p:txBody>
          <a:bodyPr/>
          <a:lstStyle/>
          <a:p>
            <a:r>
              <a:t>Footer</a:t>
            </a:r>
          </a:p>
        </p:txBody>
      </p:sp>
      <p:sp>
        <p:nvSpPr>
          <p:cNvPr id="7" name="PlaceHolder 6"/>
          <p:cNvSpPr>
            <a:spLocks noGrp="1"/>
          </p:cNvSpPr>
          <p:nvPr>
            <p:ph type="sldNum" idx="3"/>
          </p:nvPr>
        </p:nvSpPr>
        <p:spPr/>
        <p:txBody>
          <a:bodyPr/>
          <a:lstStyle/>
          <a:p>
            <a:fld id="{B0B3E47E-F835-4B04-8949-4DF274B64DF1}" type="slidenum">
              <a:t>‹#›</a:t>
            </a:fld>
            <a:endParaRPr/>
          </a:p>
        </p:txBody>
      </p:sp>
      <p:sp>
        <p:nvSpPr>
          <p:cNvPr id="8" name="PlaceHolder 7"/>
          <p:cNvSpPr>
            <a:spLocks noGrp="1"/>
          </p:cNvSpPr>
          <p:nvPr>
            <p:ph type="dt" idx="1"/>
          </p:nvPr>
        </p:nvSpPr>
        <p:spPr/>
        <p:txBody>
          <a:body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PlaceHolder 1"/>
          <p:cNvSpPr>
            <a:spLocks noGrp="1"/>
          </p:cNvSpPr>
          <p:nvPr>
            <p:ph type="title"/>
          </p:nvPr>
        </p:nvSpPr>
        <p:spPr>
          <a:xfrm>
            <a:off x="685800" y="2130480"/>
            <a:ext cx="7772040" cy="1469520"/>
          </a:xfrm>
          <a:prstGeom prst="rect">
            <a:avLst/>
          </a:prstGeom>
          <a:noFill/>
          <a:ln w="0">
            <a:noFill/>
          </a:ln>
        </p:spPr>
        <p:txBody>
          <a:bodyPr anchor="ctr">
            <a:noAutofit/>
          </a:bodyPr>
          <a:lstStyle/>
          <a:p>
            <a:pPr indent="0" algn="ctr">
              <a:lnSpc>
                <a:spcPct val="100000"/>
              </a:lnSpc>
              <a:buNone/>
            </a:pPr>
            <a:r>
              <a:rPr lang="ru-RU" sz="4400" b="0" strike="noStrike" spc="-1">
                <a:solidFill>
                  <a:srgbClr val="000000"/>
                </a:solidFill>
                <a:latin typeface="Calibri"/>
              </a:rPr>
              <a:t>Образец заголовка</a:t>
            </a:r>
          </a:p>
        </p:txBody>
      </p:sp>
      <p:sp>
        <p:nvSpPr>
          <p:cNvPr id="6" name="PlaceHolder 2"/>
          <p:cNvSpPr>
            <a:spLocks noGrp="1"/>
          </p:cNvSpPr>
          <p:nvPr>
            <p:ph type="dt" idx="1"/>
          </p:nvPr>
        </p:nvSpPr>
        <p:spPr>
          <a:xfrm>
            <a:off x="457200" y="6356520"/>
            <a:ext cx="2133360" cy="364680"/>
          </a:xfrm>
          <a:prstGeom prst="rect">
            <a:avLst/>
          </a:prstGeom>
          <a:noFill/>
          <a:ln w="0">
            <a:noFill/>
          </a:ln>
        </p:spPr>
        <p:txBody>
          <a:bodyPr anchor="ctr">
            <a:noAutofit/>
          </a:bodyPr>
          <a:lstStyle>
            <a:lvl1pPr indent="0">
              <a:lnSpc>
                <a:spcPct val="100000"/>
              </a:lnSpc>
              <a:buNone/>
              <a:defRPr lang="ru-RU" sz="1200" b="0" strike="noStrike" spc="-1">
                <a:solidFill>
                  <a:srgbClr val="8B8B8B"/>
                </a:solidFill>
                <a:latin typeface="Calibri"/>
              </a:defRPr>
            </a:lvl1pPr>
          </a:lstStyle>
          <a:p>
            <a:pPr indent="0">
              <a:lnSpc>
                <a:spcPct val="100000"/>
              </a:lnSpc>
              <a:buNone/>
            </a:pPr>
            <a:r>
              <a:rPr lang="ru-RU" sz="1200" b="0" strike="noStrike" spc="-1">
                <a:solidFill>
                  <a:srgbClr val="8B8B8B"/>
                </a:solidFill>
                <a:latin typeface="Calibri"/>
              </a:rPr>
              <a:t>&lt;дата/время&gt;</a:t>
            </a:r>
            <a:endParaRPr lang="ru-RU" sz="1200" b="0" strike="noStrike" spc="-1">
              <a:latin typeface="Times New Roman"/>
            </a:endParaRPr>
          </a:p>
        </p:txBody>
      </p:sp>
      <p:sp>
        <p:nvSpPr>
          <p:cNvPr id="2" name="PlaceHolder 3"/>
          <p:cNvSpPr>
            <a:spLocks noGrp="1"/>
          </p:cNvSpPr>
          <p:nvPr>
            <p:ph type="ftr" idx="2"/>
          </p:nvPr>
        </p:nvSpPr>
        <p:spPr>
          <a:xfrm>
            <a:off x="3124080" y="6356520"/>
            <a:ext cx="2895120" cy="364680"/>
          </a:xfrm>
          <a:prstGeom prst="rect">
            <a:avLst/>
          </a:prstGeom>
          <a:noFill/>
          <a:ln w="0">
            <a:noFill/>
          </a:ln>
        </p:spPr>
        <p:txBody>
          <a:bodyPr anchor="ctr">
            <a:noAutofit/>
          </a:bodyPr>
          <a:lstStyle>
            <a:lvl1pPr indent="0" algn="ctr">
              <a:buNone/>
              <a:defRPr lang="ru-RU" sz="1400" b="0" strike="noStrike" spc="-1">
                <a:latin typeface="Times New Roman"/>
              </a:defRPr>
            </a:lvl1pPr>
          </a:lstStyle>
          <a:p>
            <a:pPr indent="0" algn="ctr">
              <a:buNone/>
            </a:pPr>
            <a:r>
              <a:rPr lang="ru-RU" sz="1400" b="0" strike="noStrike" spc="-1">
                <a:latin typeface="Times New Roman"/>
              </a:rPr>
              <a:t>&lt;нижний колонтитул&gt;</a:t>
            </a:r>
          </a:p>
        </p:txBody>
      </p:sp>
      <p:sp>
        <p:nvSpPr>
          <p:cNvPr id="3" name="PlaceHolder 4"/>
          <p:cNvSpPr>
            <a:spLocks noGrp="1"/>
          </p:cNvSpPr>
          <p:nvPr>
            <p:ph type="sldNum" idx="3"/>
          </p:nvPr>
        </p:nvSpPr>
        <p:spPr>
          <a:xfrm>
            <a:off x="6553080" y="6356520"/>
            <a:ext cx="2133360" cy="364680"/>
          </a:xfrm>
          <a:prstGeom prst="rect">
            <a:avLst/>
          </a:prstGeom>
          <a:noFill/>
          <a:ln w="0">
            <a:noFill/>
          </a:ln>
        </p:spPr>
        <p:txBody>
          <a:bodyPr anchor="ctr">
            <a:noAutofit/>
          </a:bodyPr>
          <a:lstStyle>
            <a:lvl1pPr indent="0" algn="r">
              <a:lnSpc>
                <a:spcPct val="100000"/>
              </a:lnSpc>
              <a:buNone/>
              <a:defRPr lang="ru-RU" sz="1200" b="0" strike="noStrike" spc="-1">
                <a:solidFill>
                  <a:srgbClr val="8B8B8B"/>
                </a:solidFill>
                <a:latin typeface="Calibri"/>
              </a:defRPr>
            </a:lvl1pPr>
          </a:lstStyle>
          <a:p>
            <a:pPr indent="0" algn="r">
              <a:lnSpc>
                <a:spcPct val="100000"/>
              </a:lnSpc>
              <a:buNone/>
            </a:pPr>
            <a:fld id="{FF674FB1-EBB1-4B98-ACFB-076CAFDB5577}" type="slidenum">
              <a:rPr lang="ru-RU" sz="1200" b="0" strike="noStrike" spc="-1">
                <a:solidFill>
                  <a:srgbClr val="8B8B8B"/>
                </a:solidFill>
                <a:latin typeface="Calibri"/>
              </a:rPr>
              <a:t>‹#›</a:t>
            </a:fld>
            <a:endParaRPr lang="ru-RU" sz="1200" b="0" strike="noStrike" spc="-1">
              <a:latin typeface="Times New Roman"/>
            </a:endParaRPr>
          </a:p>
        </p:txBody>
      </p:sp>
      <p:sp>
        <p:nvSpPr>
          <p:cNvPr id="4" name="PlaceHolder 5"/>
          <p:cNvSpPr>
            <a:spLocks noGrp="1"/>
          </p:cNvSpPr>
          <p:nvPr>
            <p:ph type="body"/>
          </p:nvPr>
        </p:nvSpPr>
        <p:spPr>
          <a:xfrm>
            <a:off x="457200" y="1604520"/>
            <a:ext cx="8229240" cy="397728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ru-RU" sz="3200" b="0" strike="noStrike" spc="-1">
                <a:solidFill>
                  <a:srgbClr val="000000"/>
                </a:solidFill>
                <a:latin typeface="Calibri"/>
              </a:rPr>
              <a:t>Для правки структуры щёлкните мышью</a:t>
            </a:r>
          </a:p>
          <a:p>
            <a:pPr marL="864000" lvl="1" indent="-324000">
              <a:spcBef>
                <a:spcPts val="1134"/>
              </a:spcBef>
              <a:buClr>
                <a:srgbClr val="000000"/>
              </a:buClr>
              <a:buSzPct val="75000"/>
              <a:buFont typeface="Symbol" charset="2"/>
              <a:buChar char=""/>
            </a:pPr>
            <a:r>
              <a:rPr lang="ru-RU" sz="2400" b="0" strike="noStrike" spc="-1">
                <a:solidFill>
                  <a:srgbClr val="000000"/>
                </a:solidFill>
                <a:latin typeface="Calibri"/>
              </a:rPr>
              <a:t>Второй уровень структуры</a:t>
            </a:r>
          </a:p>
          <a:p>
            <a:pPr marL="1296000" lvl="2" indent="-288000">
              <a:spcBef>
                <a:spcPts val="850"/>
              </a:spcBef>
              <a:buClr>
                <a:srgbClr val="000000"/>
              </a:buClr>
              <a:buSzPct val="45000"/>
              <a:buFont typeface="Wingdings" charset="2"/>
              <a:buChar char=""/>
            </a:pPr>
            <a:r>
              <a:rPr lang="ru-RU" sz="2000" b="0" strike="noStrike" spc="-1">
                <a:solidFill>
                  <a:srgbClr val="000000"/>
                </a:solidFill>
                <a:latin typeface="Calibri"/>
              </a:rPr>
              <a:t>Третий уровень структуры</a:t>
            </a:r>
          </a:p>
          <a:p>
            <a:pPr marL="1728000" lvl="3" indent="-216000">
              <a:spcBef>
                <a:spcPts val="567"/>
              </a:spcBef>
              <a:buClr>
                <a:srgbClr val="000000"/>
              </a:buClr>
              <a:buSzPct val="75000"/>
              <a:buFont typeface="Symbol" charset="2"/>
              <a:buChar char=""/>
            </a:pPr>
            <a:r>
              <a:rPr lang="ru-RU" sz="2000" b="0" strike="noStrike" spc="-1">
                <a:solidFill>
                  <a:srgbClr val="000000"/>
                </a:solidFill>
                <a:latin typeface="Calibri"/>
              </a:rPr>
              <a:t>Четвёртый уровень структуры</a:t>
            </a:r>
          </a:p>
          <a:p>
            <a:pPr marL="2160000" lvl="4" indent="-216000">
              <a:spcBef>
                <a:spcPts val="283"/>
              </a:spcBef>
              <a:buClr>
                <a:srgbClr val="000000"/>
              </a:buClr>
              <a:buSzPct val="45000"/>
              <a:buFont typeface="Wingdings" charset="2"/>
              <a:buChar char=""/>
            </a:pPr>
            <a:r>
              <a:rPr lang="ru-RU" sz="2000" b="0" strike="noStrike" spc="-1">
                <a:solidFill>
                  <a:srgbClr val="000000"/>
                </a:solidFill>
                <a:latin typeface="Calibri"/>
              </a:rPr>
              <a:t>Пятый уровень структуры</a:t>
            </a:r>
          </a:p>
          <a:p>
            <a:pPr marL="2592000" lvl="5" indent="-216000">
              <a:spcBef>
                <a:spcPts val="283"/>
              </a:spcBef>
              <a:buClr>
                <a:srgbClr val="000000"/>
              </a:buClr>
              <a:buSzPct val="45000"/>
              <a:buFont typeface="Wingdings" charset="2"/>
              <a:buChar char=""/>
            </a:pPr>
            <a:r>
              <a:rPr lang="ru-RU" sz="2000" b="0" strike="noStrike" spc="-1">
                <a:solidFill>
                  <a:srgbClr val="000000"/>
                </a:solidFill>
                <a:latin typeface="Calibri"/>
              </a:rPr>
              <a:t>Шестой уровень структуры</a:t>
            </a:r>
          </a:p>
          <a:p>
            <a:pPr marL="3024000" lvl="6" indent="-216000">
              <a:spcBef>
                <a:spcPts val="283"/>
              </a:spcBef>
              <a:buClr>
                <a:srgbClr val="000000"/>
              </a:buClr>
              <a:buSzPct val="45000"/>
              <a:buFont typeface="Wingdings" charset="2"/>
              <a:buChar char=""/>
            </a:pPr>
            <a:r>
              <a:rPr lang="ru-RU" sz="2000" b="0" strike="noStrike" spc="-1">
                <a:solidFill>
                  <a:srgbClr val="000000"/>
                </a:solidFill>
                <a:latin typeface="Calibri"/>
              </a:rPr>
              <a:t>Седьмой уровень структуры</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1" name="PlaceHolder 1"/>
          <p:cNvSpPr>
            <a:spLocks noGrp="1"/>
          </p:cNvSpPr>
          <p:nvPr>
            <p:ph type="title"/>
          </p:nvPr>
        </p:nvSpPr>
        <p:spPr>
          <a:xfrm>
            <a:off x="457200" y="274680"/>
            <a:ext cx="8229240" cy="1142640"/>
          </a:xfrm>
          <a:prstGeom prst="rect">
            <a:avLst/>
          </a:prstGeom>
          <a:noFill/>
          <a:ln w="0">
            <a:noFill/>
          </a:ln>
        </p:spPr>
        <p:txBody>
          <a:bodyPr anchor="ctr">
            <a:noAutofit/>
          </a:bodyPr>
          <a:lstStyle/>
          <a:p>
            <a:pPr indent="0" algn="ctr">
              <a:lnSpc>
                <a:spcPct val="100000"/>
              </a:lnSpc>
              <a:buNone/>
            </a:pPr>
            <a:r>
              <a:rPr lang="ru-RU" sz="4400" b="0" strike="noStrike" spc="-1">
                <a:solidFill>
                  <a:srgbClr val="000000"/>
                </a:solidFill>
                <a:latin typeface="Calibri"/>
              </a:rPr>
              <a:t>Образец заголовка</a:t>
            </a:r>
          </a:p>
        </p:txBody>
      </p:sp>
      <p:sp>
        <p:nvSpPr>
          <p:cNvPr id="42" name="PlaceHolder 2"/>
          <p:cNvSpPr>
            <a:spLocks noGrp="1"/>
          </p:cNvSpPr>
          <p:nvPr>
            <p:ph type="body"/>
          </p:nvPr>
        </p:nvSpPr>
        <p:spPr>
          <a:xfrm>
            <a:off x="457200" y="1600200"/>
            <a:ext cx="8229240" cy="4525560"/>
          </a:xfrm>
          <a:prstGeom prst="rect">
            <a:avLst/>
          </a:prstGeom>
          <a:noFill/>
          <a:ln w="0">
            <a:noFill/>
          </a:ln>
        </p:spPr>
        <p:txBody>
          <a:bodyPr anchor="t">
            <a:noAutofit/>
          </a:bodyPr>
          <a:lstStyle/>
          <a:p>
            <a:pPr marL="343080" indent="-343080">
              <a:lnSpc>
                <a:spcPct val="100000"/>
              </a:lnSpc>
              <a:spcBef>
                <a:spcPts val="641"/>
              </a:spcBef>
              <a:buClr>
                <a:srgbClr val="000000"/>
              </a:buClr>
              <a:buFont typeface="Arial"/>
              <a:buChar char="•"/>
            </a:pPr>
            <a:r>
              <a:rPr lang="ru-RU" sz="3200" b="0" strike="noStrike" spc="-1">
                <a:solidFill>
                  <a:srgbClr val="000000"/>
                </a:solidFill>
                <a:latin typeface="Calibri"/>
              </a:rPr>
              <a:t>Образец текста</a:t>
            </a:r>
          </a:p>
          <a:p>
            <a:pPr marL="743040" lvl="1" indent="-285840">
              <a:lnSpc>
                <a:spcPct val="100000"/>
              </a:lnSpc>
              <a:spcBef>
                <a:spcPts val="561"/>
              </a:spcBef>
              <a:buClr>
                <a:srgbClr val="000000"/>
              </a:buClr>
              <a:buFont typeface="Arial"/>
              <a:buChar char="–"/>
            </a:pPr>
            <a:r>
              <a:rPr lang="ru-RU" sz="2800" b="0" strike="noStrike" spc="-1">
                <a:solidFill>
                  <a:srgbClr val="000000"/>
                </a:solidFill>
                <a:latin typeface="Calibri"/>
              </a:rPr>
              <a:t>Второй уровень</a:t>
            </a:r>
          </a:p>
          <a:p>
            <a:pPr marL="1143000" lvl="2" indent="-228600">
              <a:lnSpc>
                <a:spcPct val="100000"/>
              </a:lnSpc>
              <a:spcBef>
                <a:spcPts val="479"/>
              </a:spcBef>
              <a:buClr>
                <a:srgbClr val="000000"/>
              </a:buClr>
              <a:buFont typeface="Arial"/>
              <a:buChar char="•"/>
            </a:pPr>
            <a:r>
              <a:rPr lang="ru-RU" sz="2400" b="0" strike="noStrike" spc="-1">
                <a:solidFill>
                  <a:srgbClr val="000000"/>
                </a:solidFill>
                <a:latin typeface="Calibri"/>
              </a:rPr>
              <a:t>Третий уровень</a:t>
            </a:r>
          </a:p>
          <a:p>
            <a:pPr marL="1600200" lvl="3" indent="-228600">
              <a:lnSpc>
                <a:spcPct val="100000"/>
              </a:lnSpc>
              <a:spcBef>
                <a:spcPts val="400"/>
              </a:spcBef>
              <a:buClr>
                <a:srgbClr val="000000"/>
              </a:buClr>
              <a:buFont typeface="Arial"/>
              <a:buChar char="–"/>
            </a:pPr>
            <a:r>
              <a:rPr lang="ru-RU" sz="2000" b="0" strike="noStrike" spc="-1">
                <a:solidFill>
                  <a:srgbClr val="000000"/>
                </a:solidFill>
                <a:latin typeface="Calibri"/>
              </a:rPr>
              <a:t>Четвертый уровень</a:t>
            </a:r>
          </a:p>
          <a:p>
            <a:pPr marL="2057400" lvl="4" indent="-228600">
              <a:lnSpc>
                <a:spcPct val="100000"/>
              </a:lnSpc>
              <a:spcBef>
                <a:spcPts val="400"/>
              </a:spcBef>
              <a:buClr>
                <a:srgbClr val="000000"/>
              </a:buClr>
              <a:buFont typeface="Arial"/>
              <a:buChar char="»"/>
            </a:pPr>
            <a:r>
              <a:rPr lang="ru-RU" sz="2000" b="0" strike="noStrike" spc="-1">
                <a:solidFill>
                  <a:srgbClr val="000000"/>
                </a:solidFill>
                <a:latin typeface="Calibri"/>
              </a:rPr>
              <a:t>Пятый уровень</a:t>
            </a:r>
          </a:p>
        </p:txBody>
      </p:sp>
      <p:sp>
        <p:nvSpPr>
          <p:cNvPr id="43" name="PlaceHolder 3"/>
          <p:cNvSpPr>
            <a:spLocks noGrp="1"/>
          </p:cNvSpPr>
          <p:nvPr>
            <p:ph type="dt" idx="4"/>
          </p:nvPr>
        </p:nvSpPr>
        <p:spPr>
          <a:xfrm>
            <a:off x="457200" y="6356520"/>
            <a:ext cx="2133360" cy="364680"/>
          </a:xfrm>
          <a:prstGeom prst="rect">
            <a:avLst/>
          </a:prstGeom>
          <a:noFill/>
          <a:ln w="0">
            <a:noFill/>
          </a:ln>
        </p:spPr>
        <p:txBody>
          <a:bodyPr anchor="ctr">
            <a:noAutofit/>
          </a:bodyPr>
          <a:lstStyle>
            <a:lvl1pPr indent="0">
              <a:lnSpc>
                <a:spcPct val="100000"/>
              </a:lnSpc>
              <a:buNone/>
              <a:defRPr lang="ru-RU" sz="1200" b="0" strike="noStrike" spc="-1">
                <a:solidFill>
                  <a:srgbClr val="8B8B8B"/>
                </a:solidFill>
                <a:latin typeface="Calibri"/>
              </a:defRPr>
            </a:lvl1pPr>
          </a:lstStyle>
          <a:p>
            <a:pPr indent="0">
              <a:lnSpc>
                <a:spcPct val="100000"/>
              </a:lnSpc>
              <a:buNone/>
            </a:pPr>
            <a:r>
              <a:rPr lang="ru-RU" sz="1200" b="0" strike="noStrike" spc="-1">
                <a:solidFill>
                  <a:srgbClr val="8B8B8B"/>
                </a:solidFill>
                <a:latin typeface="Calibri"/>
              </a:rPr>
              <a:t>&lt;дата/время&gt;</a:t>
            </a:r>
            <a:endParaRPr lang="ru-RU" sz="1200" b="0" strike="noStrike" spc="-1">
              <a:latin typeface="Times New Roman"/>
            </a:endParaRPr>
          </a:p>
        </p:txBody>
      </p:sp>
      <p:sp>
        <p:nvSpPr>
          <p:cNvPr id="44" name="PlaceHolder 4"/>
          <p:cNvSpPr>
            <a:spLocks noGrp="1"/>
          </p:cNvSpPr>
          <p:nvPr>
            <p:ph type="ftr" idx="5"/>
          </p:nvPr>
        </p:nvSpPr>
        <p:spPr>
          <a:xfrm>
            <a:off x="3124080" y="6356520"/>
            <a:ext cx="2895120" cy="364680"/>
          </a:xfrm>
          <a:prstGeom prst="rect">
            <a:avLst/>
          </a:prstGeom>
          <a:noFill/>
          <a:ln w="0">
            <a:noFill/>
          </a:ln>
        </p:spPr>
        <p:txBody>
          <a:bodyPr anchor="ctr">
            <a:noAutofit/>
          </a:bodyPr>
          <a:lstStyle>
            <a:lvl1pPr indent="0" algn="ctr">
              <a:buNone/>
              <a:defRPr lang="ru-RU" sz="1400" b="0" strike="noStrike" spc="-1">
                <a:latin typeface="Times New Roman"/>
              </a:defRPr>
            </a:lvl1pPr>
          </a:lstStyle>
          <a:p>
            <a:pPr indent="0" algn="ctr">
              <a:buNone/>
            </a:pPr>
            <a:r>
              <a:rPr lang="ru-RU" sz="1400" b="0" strike="noStrike" spc="-1">
                <a:latin typeface="Times New Roman"/>
              </a:rPr>
              <a:t>&lt;нижний колонтитул&gt;</a:t>
            </a:r>
          </a:p>
        </p:txBody>
      </p:sp>
      <p:sp>
        <p:nvSpPr>
          <p:cNvPr id="45" name="PlaceHolder 5"/>
          <p:cNvSpPr>
            <a:spLocks noGrp="1"/>
          </p:cNvSpPr>
          <p:nvPr>
            <p:ph type="sldNum" idx="6"/>
          </p:nvPr>
        </p:nvSpPr>
        <p:spPr>
          <a:xfrm>
            <a:off x="6553080" y="6356520"/>
            <a:ext cx="2133360" cy="364680"/>
          </a:xfrm>
          <a:prstGeom prst="rect">
            <a:avLst/>
          </a:prstGeom>
          <a:noFill/>
          <a:ln w="0">
            <a:noFill/>
          </a:ln>
        </p:spPr>
        <p:txBody>
          <a:bodyPr anchor="ctr">
            <a:noAutofit/>
          </a:bodyPr>
          <a:lstStyle>
            <a:lvl1pPr indent="0" algn="r">
              <a:lnSpc>
                <a:spcPct val="100000"/>
              </a:lnSpc>
              <a:buNone/>
              <a:defRPr lang="ru-RU" sz="1200" b="0" strike="noStrike" spc="-1">
                <a:solidFill>
                  <a:srgbClr val="8B8B8B"/>
                </a:solidFill>
                <a:latin typeface="Calibri"/>
              </a:defRPr>
            </a:lvl1pPr>
          </a:lstStyle>
          <a:p>
            <a:pPr indent="0" algn="r">
              <a:lnSpc>
                <a:spcPct val="100000"/>
              </a:lnSpc>
              <a:buNone/>
            </a:pPr>
            <a:fld id="{60051387-811F-49B8-86C6-5679C513BB83}" type="slidenum">
              <a:rPr lang="ru-RU" sz="1200" b="0" strike="noStrike" spc="-1">
                <a:solidFill>
                  <a:srgbClr val="8B8B8B"/>
                </a:solidFill>
                <a:latin typeface="Calibri"/>
              </a:rPr>
              <a:t>‹#›</a:t>
            </a:fld>
            <a:endParaRPr lang="ru-RU" sz="1200" b="0" strike="noStrike" spc="-1">
              <a:latin typeface="Times New Roman"/>
            </a:endParaRP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 name="PlaceHolder 1"/>
          <p:cNvSpPr>
            <a:spLocks noGrp="1"/>
          </p:cNvSpPr>
          <p:nvPr>
            <p:ph type="title"/>
          </p:nvPr>
        </p:nvSpPr>
        <p:spPr>
          <a:xfrm>
            <a:off x="685800" y="2130480"/>
            <a:ext cx="7772040" cy="1469520"/>
          </a:xfrm>
          <a:prstGeom prst="rect">
            <a:avLst/>
          </a:prstGeom>
          <a:noFill/>
          <a:ln w="0">
            <a:noFill/>
          </a:ln>
        </p:spPr>
        <p:txBody>
          <a:bodyPr anchor="ctr">
            <a:normAutofit/>
          </a:bodyPr>
          <a:lstStyle/>
          <a:p>
            <a:pPr indent="0" algn="ctr">
              <a:lnSpc>
                <a:spcPct val="100000"/>
              </a:lnSpc>
              <a:buNone/>
            </a:pPr>
            <a:r>
              <a:rPr lang="en-US" sz="4400" b="1" u="sng" strike="noStrike" spc="-1">
                <a:solidFill>
                  <a:srgbClr val="000000"/>
                </a:solidFill>
                <a:uFillTx/>
                <a:latin typeface="Calibri"/>
              </a:rPr>
              <a:t>COURSE:</a:t>
            </a:r>
            <a:br>
              <a:rPr sz="4400"/>
            </a:br>
            <a:r>
              <a:rPr lang="en-US" sz="4400" b="1" u="sng" strike="noStrike" spc="-1">
                <a:solidFill>
                  <a:srgbClr val="000000"/>
                </a:solidFill>
                <a:uFillTx/>
                <a:latin typeface="Calibri"/>
              </a:rPr>
              <a:t>International Business </a:t>
            </a:r>
            <a:endParaRPr lang="ru-RU" sz="4400" b="0" strike="noStrike" spc="-1">
              <a:solidFill>
                <a:srgbClr val="000000"/>
              </a:solidFill>
              <a:latin typeface="Calibri"/>
            </a:endParaRPr>
          </a:p>
        </p:txBody>
      </p:sp>
      <p:sp>
        <p:nvSpPr>
          <p:cNvPr id="84" name="Подзаголовок 2"/>
          <p:cNvSpPr/>
          <p:nvPr/>
        </p:nvSpPr>
        <p:spPr>
          <a:xfrm>
            <a:off x="1763640" y="5661360"/>
            <a:ext cx="6400440" cy="791640"/>
          </a:xfrm>
          <a:prstGeom prst="rect">
            <a:avLst/>
          </a:prstGeom>
          <a:noFill/>
          <a:ln w="0">
            <a:noFill/>
          </a:ln>
        </p:spPr>
        <p:style>
          <a:lnRef idx="0">
            <a:scrgbClr r="0" g="0" b="0"/>
          </a:lnRef>
          <a:fillRef idx="0">
            <a:scrgbClr r="0" g="0" b="0"/>
          </a:fillRef>
          <a:effectRef idx="0">
            <a:scrgbClr r="0" g="0" b="0"/>
          </a:effectRef>
          <a:fontRef idx="minor"/>
        </p:style>
        <p:txBody>
          <a:bodyPr anchor="t">
            <a:normAutofit/>
          </a:bodyPr>
          <a:lstStyle/>
          <a:p>
            <a:pPr algn="ctr">
              <a:lnSpc>
                <a:spcPct val="100000"/>
              </a:lnSpc>
              <a:spcBef>
                <a:spcPts val="641"/>
              </a:spcBef>
              <a:tabLst>
                <a:tab pos="0" algn="l"/>
              </a:tabLst>
            </a:pPr>
            <a:r>
              <a:rPr lang="en-US" sz="3200" b="0" strike="noStrike" spc="-1">
                <a:solidFill>
                  <a:srgbClr val="000000"/>
                </a:solidFill>
                <a:latin typeface="Calibri"/>
              </a:rPr>
              <a:t>Instructor: PhD, Khoich Aizhan </a:t>
            </a:r>
            <a:endParaRPr lang="ru-RU" sz="3200" b="0" strike="noStrike" spc="-1">
              <a:latin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EB50C4C-6462-478E-8801-829DD3609080}"/>
              </a:ext>
            </a:extLst>
          </p:cNvPr>
          <p:cNvSpPr>
            <a:spLocks noGrp="1"/>
          </p:cNvSpPr>
          <p:nvPr>
            <p:ph type="title"/>
          </p:nvPr>
        </p:nvSpPr>
        <p:spPr/>
        <p:txBody>
          <a:bodyPr/>
          <a:lstStyle/>
          <a:p>
            <a:r>
              <a:rPr lang="en-US" dirty="0"/>
              <a:t>Summary</a:t>
            </a:r>
            <a:endParaRPr lang="ru-RU" dirty="0"/>
          </a:p>
        </p:txBody>
      </p:sp>
      <p:sp>
        <p:nvSpPr>
          <p:cNvPr id="3" name="Подзаголовок 2">
            <a:extLst>
              <a:ext uri="{FF2B5EF4-FFF2-40B4-BE49-F238E27FC236}">
                <a16:creationId xmlns:a16="http://schemas.microsoft.com/office/drawing/2014/main" id="{AFC68C26-CD2C-4A34-9EDD-ADCC6B979FB4}"/>
              </a:ext>
            </a:extLst>
          </p:cNvPr>
          <p:cNvSpPr>
            <a:spLocks noGrp="1"/>
          </p:cNvSpPr>
          <p:nvPr>
            <p:ph type="subTitle"/>
          </p:nvPr>
        </p:nvSpPr>
        <p:spPr>
          <a:xfrm>
            <a:off x="457199" y="3367014"/>
            <a:ext cx="8229240" cy="1142640"/>
          </a:xfrm>
        </p:spPr>
        <p:txBody>
          <a:bodyPr/>
          <a:lstStyle/>
          <a:p>
            <a:r>
              <a:rPr lang="en-US" sz="2200" b="0" i="0" u="none" strike="noStrike" baseline="0" dirty="0">
                <a:latin typeface="Times New Roman" panose="02020603050405020304" pitchFamily="18" charset="0"/>
                <a:cs typeface="Times New Roman" panose="02020603050405020304" pitchFamily="18" charset="0"/>
              </a:rPr>
              <a:t>This </a:t>
            </a:r>
            <a:r>
              <a:rPr lang="en-US" sz="2200" b="0" i="0" u="none" strike="noStrike" baseline="0">
                <a:latin typeface="Times New Roman" panose="02020603050405020304" pitchFamily="18" charset="0"/>
                <a:cs typeface="Times New Roman" panose="02020603050405020304" pitchFamily="18" charset="0"/>
              </a:rPr>
              <a:t>chapter </a:t>
            </a:r>
            <a:r>
              <a:rPr lang="en-US" sz="2200">
                <a:latin typeface="Times New Roman" panose="02020603050405020304" pitchFamily="18" charset="0"/>
                <a:cs typeface="Times New Roman" panose="02020603050405020304" pitchFamily="18" charset="0"/>
              </a:rPr>
              <a:t>has how </a:t>
            </a:r>
            <a:r>
              <a:rPr lang="en-US" sz="2200" dirty="0">
                <a:latin typeface="Times New Roman" panose="02020603050405020304" pitchFamily="18" charset="0"/>
                <a:cs typeface="Times New Roman" panose="02020603050405020304" pitchFamily="18" charset="0"/>
              </a:rPr>
              <a:t>the world economy is becoming more global and has reviewed the main drivers of globalization, arguing that they seem to be thrusting nation-states toward a more tightly integrated global economy. It looked at  </a:t>
            </a:r>
            <a:r>
              <a:rPr lang="en-US" sz="2200" b="0" i="0" u="none" strike="noStrike" baseline="0" dirty="0">
                <a:latin typeface="Times New Roman" panose="02020603050405020304" pitchFamily="18" charset="0"/>
                <a:cs typeface="Times New Roman" panose="02020603050405020304" pitchFamily="18" charset="0"/>
              </a:rPr>
              <a:t>shown how the nature of international business is changing in response to the changing global economy, discussed concerns raised by rapid globalization, and reviewed implications of rapid globalization for individual managers. </a:t>
            </a:r>
            <a:endParaRPr lang="ru-RU"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5973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 name="PlaceHolder 1"/>
          <p:cNvSpPr>
            <a:spLocks noGrp="1"/>
          </p:cNvSpPr>
          <p:nvPr>
            <p:ph type="title"/>
          </p:nvPr>
        </p:nvSpPr>
        <p:spPr>
          <a:xfrm>
            <a:off x="457200" y="274680"/>
            <a:ext cx="8229240" cy="1142640"/>
          </a:xfrm>
          <a:prstGeom prst="rect">
            <a:avLst/>
          </a:prstGeom>
          <a:noFill/>
          <a:ln w="0">
            <a:noFill/>
          </a:ln>
        </p:spPr>
        <p:txBody>
          <a:bodyPr anchor="ctr">
            <a:noAutofit/>
          </a:bodyPr>
          <a:lstStyle/>
          <a:p>
            <a:pPr indent="0" algn="ctr">
              <a:lnSpc>
                <a:spcPct val="100000"/>
              </a:lnSpc>
              <a:buNone/>
            </a:pPr>
            <a:r>
              <a:rPr lang="en-US" sz="4400" b="0" strike="noStrike" spc="-1" dirty="0">
                <a:solidFill>
                  <a:srgbClr val="000000"/>
                </a:solidFill>
                <a:latin typeface="Calibri"/>
              </a:rPr>
              <a:t> Lecture 1. Globalization</a:t>
            </a:r>
            <a:endParaRPr lang="ru-RU" sz="4400" b="0" strike="noStrike" spc="-1" dirty="0">
              <a:solidFill>
                <a:srgbClr val="000000"/>
              </a:solidFill>
              <a:latin typeface="Calibri"/>
            </a:endParaRPr>
          </a:p>
        </p:txBody>
      </p:sp>
      <p:sp>
        <p:nvSpPr>
          <p:cNvPr id="93" name="PlaceHolder 2"/>
          <p:cNvSpPr>
            <a:spLocks noGrp="1"/>
          </p:cNvSpPr>
          <p:nvPr>
            <p:ph/>
          </p:nvPr>
        </p:nvSpPr>
        <p:spPr>
          <a:xfrm>
            <a:off x="457200" y="1600200"/>
            <a:ext cx="8229240" cy="4525560"/>
          </a:xfrm>
          <a:prstGeom prst="rect">
            <a:avLst/>
          </a:prstGeom>
          <a:noFill/>
          <a:ln w="0">
            <a:noFill/>
          </a:ln>
        </p:spPr>
        <p:txBody>
          <a:bodyPr anchor="t">
            <a:noAutofit/>
          </a:bodyPr>
          <a:lstStyle/>
          <a:p>
            <a:pPr indent="0">
              <a:lnSpc>
                <a:spcPct val="100000"/>
              </a:lnSpc>
              <a:spcBef>
                <a:spcPts val="641"/>
              </a:spcBef>
              <a:buNone/>
              <a:tabLst>
                <a:tab pos="0" algn="l"/>
              </a:tabLst>
            </a:pPr>
            <a:r>
              <a:rPr lang="en-US" sz="3200" b="0" strike="noStrike" spc="-1" dirty="0">
                <a:solidFill>
                  <a:srgbClr val="000000"/>
                </a:solidFill>
                <a:latin typeface="Calibri"/>
              </a:rPr>
              <a:t>Lecture plan </a:t>
            </a:r>
            <a:endParaRPr lang="ru-RU" sz="3200" b="0" strike="noStrike" spc="-1" dirty="0">
              <a:solidFill>
                <a:srgbClr val="000000"/>
              </a:solidFill>
              <a:latin typeface="Calibri"/>
            </a:endParaRPr>
          </a:p>
          <a:p>
            <a:pPr algn="l"/>
            <a:r>
              <a:rPr lang="en-US" sz="1800" b="0" i="0" u="none" strike="noStrike" baseline="0" dirty="0">
                <a:latin typeface="Times New Roman" panose="02020603050405020304" pitchFamily="18" charset="0"/>
                <a:cs typeface="Times New Roman" panose="02020603050405020304" pitchFamily="18" charset="0"/>
              </a:rPr>
              <a:t>Understand what is meant by the term </a:t>
            </a:r>
            <a:r>
              <a:rPr lang="en-US" sz="1800" b="0" i="1" u="none" strike="noStrike" baseline="0" dirty="0">
                <a:latin typeface="Times New Roman" panose="02020603050405020304" pitchFamily="18" charset="0"/>
                <a:cs typeface="Times New Roman" panose="02020603050405020304" pitchFamily="18" charset="0"/>
              </a:rPr>
              <a:t>globalization</a:t>
            </a:r>
            <a:r>
              <a:rPr lang="en-US" sz="1800" b="0" i="0" u="none" strike="noStrike" baseline="0" dirty="0">
                <a:latin typeface="Times New Roman" panose="02020603050405020304" pitchFamily="18" charset="0"/>
                <a:cs typeface="Times New Roman" panose="02020603050405020304" pitchFamily="18" charset="0"/>
              </a:rPr>
              <a:t>.</a:t>
            </a:r>
          </a:p>
          <a:p>
            <a:pPr algn="l"/>
            <a:r>
              <a:rPr lang="en-US" sz="1800" b="0" i="0" u="none" strike="noStrike" baseline="0" dirty="0">
                <a:latin typeface="Times New Roman" panose="02020603050405020304" pitchFamily="18" charset="0"/>
                <a:cs typeface="Times New Roman" panose="02020603050405020304" pitchFamily="18" charset="0"/>
              </a:rPr>
              <a:t>Recognize the main drivers of globalization.</a:t>
            </a:r>
          </a:p>
          <a:p>
            <a:pPr algn="l"/>
            <a:r>
              <a:rPr lang="en-US" sz="1800" b="0" i="0" u="none" strike="noStrike" baseline="0" dirty="0">
                <a:latin typeface="Times New Roman" panose="02020603050405020304" pitchFamily="18" charset="0"/>
                <a:cs typeface="Times New Roman" panose="02020603050405020304" pitchFamily="18" charset="0"/>
              </a:rPr>
              <a:t>Describe the changing nature of the global economy.</a:t>
            </a:r>
          </a:p>
          <a:p>
            <a:pPr algn="l"/>
            <a:r>
              <a:rPr lang="en-US" sz="1800" b="0" i="0" u="none" strike="noStrike" baseline="0" dirty="0">
                <a:latin typeface="Times New Roman" panose="02020603050405020304" pitchFamily="18" charset="0"/>
                <a:cs typeface="Times New Roman" panose="02020603050405020304" pitchFamily="18" charset="0"/>
              </a:rPr>
              <a:t>Explain the main arguments in the debate over the impact of globalization.</a:t>
            </a:r>
          </a:p>
          <a:p>
            <a:pPr algn="l"/>
            <a:r>
              <a:rPr lang="en-US" sz="1800" b="0" i="0" u="none" strike="noStrike" baseline="0" dirty="0">
                <a:latin typeface="Times New Roman" panose="02020603050405020304" pitchFamily="18" charset="0"/>
                <a:cs typeface="Times New Roman" panose="02020603050405020304" pitchFamily="18" charset="0"/>
              </a:rPr>
              <a:t>Understand how the process of globalization is creating opportunities and challenges for management practice.</a:t>
            </a:r>
            <a:endParaRPr lang="ru-RU" sz="3200" b="0" strike="noStrike" spc="-1"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 name="PlaceHolder 1"/>
          <p:cNvSpPr>
            <a:spLocks noGrp="1"/>
          </p:cNvSpPr>
          <p:nvPr>
            <p:ph type="title"/>
          </p:nvPr>
        </p:nvSpPr>
        <p:spPr>
          <a:xfrm>
            <a:off x="457200" y="274680"/>
            <a:ext cx="8229240" cy="1142640"/>
          </a:xfrm>
          <a:prstGeom prst="rect">
            <a:avLst/>
          </a:prstGeom>
          <a:noFill/>
          <a:ln w="0">
            <a:noFill/>
          </a:ln>
        </p:spPr>
        <p:txBody>
          <a:bodyPr anchor="ctr">
            <a:normAutofit fontScale="90000"/>
          </a:bodyPr>
          <a:lstStyle/>
          <a:p>
            <a:pPr indent="0" algn="ctr">
              <a:lnSpc>
                <a:spcPct val="100000"/>
              </a:lnSpc>
              <a:buNone/>
            </a:pPr>
            <a:r>
              <a:rPr lang="en-US" sz="4400" b="0" strike="noStrike" spc="-1">
                <a:solidFill>
                  <a:srgbClr val="000000"/>
                </a:solidFill>
                <a:latin typeface="Calibri"/>
              </a:rPr>
              <a:t>What is globalization</a:t>
            </a:r>
            <a:br>
              <a:rPr sz="4400"/>
            </a:br>
            <a:endParaRPr lang="ru-RU" sz="4400" b="0" strike="noStrike" spc="-1">
              <a:solidFill>
                <a:srgbClr val="000000"/>
              </a:solidFill>
              <a:latin typeface="Calibri"/>
            </a:endParaRPr>
          </a:p>
        </p:txBody>
      </p:sp>
      <p:sp>
        <p:nvSpPr>
          <p:cNvPr id="95" name="PlaceHolder 2"/>
          <p:cNvSpPr>
            <a:spLocks noGrp="1"/>
          </p:cNvSpPr>
          <p:nvPr>
            <p:ph/>
          </p:nvPr>
        </p:nvSpPr>
        <p:spPr>
          <a:xfrm>
            <a:off x="457200" y="1600200"/>
            <a:ext cx="8229240" cy="4525560"/>
          </a:xfrm>
          <a:prstGeom prst="rect">
            <a:avLst/>
          </a:prstGeom>
          <a:noFill/>
          <a:ln w="0">
            <a:noFill/>
          </a:ln>
        </p:spPr>
        <p:txBody>
          <a:bodyPr anchor="t">
            <a:noAutofit/>
          </a:bodyPr>
          <a:lstStyle/>
          <a:p>
            <a:pPr marL="343080" indent="-343080">
              <a:lnSpc>
                <a:spcPct val="100000"/>
              </a:lnSpc>
              <a:spcBef>
                <a:spcPts val="641"/>
              </a:spcBef>
              <a:buClr>
                <a:srgbClr val="000000"/>
              </a:buClr>
              <a:buFont typeface="Arial"/>
              <a:buChar char="•"/>
            </a:pPr>
            <a:r>
              <a:rPr lang="en-US" sz="3200" b="0" strike="noStrike" spc="-1">
                <a:solidFill>
                  <a:srgbClr val="000000"/>
                </a:solidFill>
                <a:latin typeface="Calibri"/>
              </a:rPr>
              <a:t>?</a:t>
            </a:r>
            <a:endParaRPr lang="ru-RU" sz="3200" b="0" strike="noStrike" spc="-1">
              <a:solidFill>
                <a:srgbClr val="000000"/>
              </a:solidFill>
              <a:latin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 name="PlaceHolder 1"/>
          <p:cNvSpPr>
            <a:spLocks noGrp="1"/>
          </p:cNvSpPr>
          <p:nvPr>
            <p:ph type="subTitle"/>
          </p:nvPr>
        </p:nvSpPr>
        <p:spPr>
          <a:xfrm>
            <a:off x="1187640" y="2133000"/>
            <a:ext cx="7344360" cy="3456000"/>
          </a:xfrm>
          <a:prstGeom prst="rect">
            <a:avLst/>
          </a:prstGeom>
          <a:noFill/>
          <a:ln w="0">
            <a:noFill/>
          </a:ln>
        </p:spPr>
        <p:txBody>
          <a:bodyPr anchor="t">
            <a:normAutofit/>
          </a:bodyPr>
          <a:lstStyle/>
          <a:p>
            <a:pPr marL="514440" indent="-514440" algn="ctr">
              <a:lnSpc>
                <a:spcPct val="100000"/>
              </a:lnSpc>
              <a:spcBef>
                <a:spcPts val="641"/>
              </a:spcBef>
              <a:buClr>
                <a:srgbClr val="000000"/>
              </a:buClr>
              <a:buFont typeface="Arial"/>
              <a:buAutoNum type="arabicPeriod"/>
            </a:pPr>
            <a:r>
              <a:rPr lang="en-US" sz="3200" b="0" strike="noStrike" spc="-1">
                <a:solidFill>
                  <a:srgbClr val="000000"/>
                </a:solidFill>
                <a:latin typeface="Times New Roman"/>
              </a:rPr>
              <a:t>Declining trade and investment barriers</a:t>
            </a:r>
            <a:endParaRPr lang="ru-RU" sz="3200" b="0" strike="noStrike" spc="-1">
              <a:latin typeface="Arial"/>
            </a:endParaRPr>
          </a:p>
          <a:p>
            <a:pPr marL="514440" indent="-514440" algn="ctr">
              <a:lnSpc>
                <a:spcPct val="100000"/>
              </a:lnSpc>
              <a:spcBef>
                <a:spcPts val="641"/>
              </a:spcBef>
              <a:buClr>
                <a:srgbClr val="000000"/>
              </a:buClr>
              <a:buFont typeface="Arial"/>
              <a:buAutoNum type="arabicPeriod"/>
            </a:pPr>
            <a:r>
              <a:rPr lang="en-US" sz="3200" b="0" strike="noStrike" spc="-1">
                <a:solidFill>
                  <a:srgbClr val="000000"/>
                </a:solidFill>
                <a:latin typeface="Times New Roman"/>
              </a:rPr>
              <a:t>The role of technological change</a:t>
            </a:r>
            <a:endParaRPr lang="ru-RU" sz="3200" b="0" strike="noStrike" spc="-1">
              <a:latin typeface="Arial"/>
            </a:endParaRPr>
          </a:p>
          <a:p>
            <a:pPr algn="ctr">
              <a:lnSpc>
                <a:spcPct val="100000"/>
              </a:lnSpc>
              <a:spcBef>
                <a:spcPts val="641"/>
              </a:spcBef>
            </a:pPr>
            <a:endParaRPr lang="ru-RU" sz="3200" b="0" strike="noStrike" spc="-1">
              <a:latin typeface="Arial"/>
            </a:endParaRPr>
          </a:p>
        </p:txBody>
      </p:sp>
      <p:sp>
        <p:nvSpPr>
          <p:cNvPr id="97" name="Подзаголовок 2"/>
          <p:cNvSpPr/>
          <p:nvPr/>
        </p:nvSpPr>
        <p:spPr>
          <a:xfrm>
            <a:off x="1043640" y="620640"/>
            <a:ext cx="7344360" cy="1367640"/>
          </a:xfrm>
          <a:prstGeom prst="rect">
            <a:avLst/>
          </a:prstGeom>
          <a:noFill/>
          <a:ln w="0">
            <a:noFill/>
          </a:ln>
        </p:spPr>
        <p:style>
          <a:lnRef idx="0">
            <a:scrgbClr r="0" g="0" b="0"/>
          </a:lnRef>
          <a:fillRef idx="0">
            <a:scrgbClr r="0" g="0" b="0"/>
          </a:fillRef>
          <a:effectRef idx="0">
            <a:scrgbClr r="0" g="0" b="0"/>
          </a:effectRef>
          <a:fontRef idx="minor"/>
        </p:style>
        <p:txBody>
          <a:bodyPr anchor="t">
            <a:normAutofit/>
          </a:bodyPr>
          <a:lstStyle/>
          <a:p>
            <a:pPr algn="ctr">
              <a:lnSpc>
                <a:spcPct val="100000"/>
              </a:lnSpc>
              <a:spcBef>
                <a:spcPts val="641"/>
              </a:spcBef>
              <a:tabLst>
                <a:tab pos="0" algn="l"/>
              </a:tabLst>
            </a:pPr>
            <a:r>
              <a:rPr lang="en-US" sz="3200" b="0" strike="noStrike" spc="-1">
                <a:solidFill>
                  <a:srgbClr val="000000"/>
                </a:solidFill>
                <a:latin typeface="Times New Roman"/>
              </a:rPr>
              <a:t>Simply …</a:t>
            </a:r>
            <a:endParaRPr lang="ru-RU" sz="3200" b="0" strike="noStrike" spc="-1">
              <a:latin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 name="PlaceHolder 1"/>
          <p:cNvSpPr>
            <a:spLocks noGrp="1"/>
          </p:cNvSpPr>
          <p:nvPr>
            <p:ph type="title"/>
          </p:nvPr>
        </p:nvSpPr>
        <p:spPr>
          <a:xfrm>
            <a:off x="457200" y="274680"/>
            <a:ext cx="8229240" cy="1142640"/>
          </a:xfrm>
          <a:prstGeom prst="rect">
            <a:avLst/>
          </a:prstGeom>
          <a:noFill/>
          <a:ln w="0">
            <a:noFill/>
          </a:ln>
        </p:spPr>
        <p:txBody>
          <a:bodyPr anchor="ctr">
            <a:noAutofit/>
          </a:bodyPr>
          <a:lstStyle/>
          <a:p>
            <a:pPr indent="0" algn="ctr">
              <a:lnSpc>
                <a:spcPct val="100000"/>
              </a:lnSpc>
              <a:buNone/>
            </a:pPr>
            <a:r>
              <a:rPr lang="en-US" sz="2800" b="0" strike="noStrike" spc="-1">
                <a:solidFill>
                  <a:srgbClr val="000000"/>
                </a:solidFill>
                <a:latin typeface="Calibri"/>
              </a:rPr>
              <a:t>Drivers </a:t>
            </a:r>
            <a:r>
              <a:rPr lang="en-US" sz="2800" b="0" strike="noStrike" spc="-1">
                <a:solidFill>
                  <a:srgbClr val="000000"/>
                </a:solidFill>
                <a:latin typeface="Times New Roman"/>
              </a:rPr>
              <a:t>determine</a:t>
            </a:r>
            <a:r>
              <a:rPr lang="en-US" sz="2800" b="0" strike="noStrike" spc="-1">
                <a:solidFill>
                  <a:srgbClr val="000000"/>
                </a:solidFill>
                <a:latin typeface="Calibri"/>
              </a:rPr>
              <a:t> the extent and nature of globalization</a:t>
            </a:r>
            <a:endParaRPr lang="ru-RU" sz="2800" b="0" strike="noStrike" spc="-1">
              <a:solidFill>
                <a:srgbClr val="000000"/>
              </a:solidFill>
              <a:latin typeface="Calibri"/>
            </a:endParaRPr>
          </a:p>
        </p:txBody>
      </p:sp>
      <p:sp>
        <p:nvSpPr>
          <p:cNvPr id="99" name="PlaceHolder 2"/>
          <p:cNvSpPr>
            <a:spLocks noGrp="1"/>
          </p:cNvSpPr>
          <p:nvPr>
            <p:ph/>
          </p:nvPr>
        </p:nvSpPr>
        <p:spPr>
          <a:xfrm>
            <a:off x="457200" y="1600200"/>
            <a:ext cx="8229240" cy="4525560"/>
          </a:xfrm>
          <a:prstGeom prst="rect">
            <a:avLst/>
          </a:prstGeom>
          <a:noFill/>
          <a:ln w="0">
            <a:noFill/>
          </a:ln>
        </p:spPr>
        <p:txBody>
          <a:bodyPr anchor="t">
            <a:normAutofit fontScale="49000" lnSpcReduction="20000"/>
          </a:bodyPr>
          <a:lstStyle/>
          <a:p>
            <a:pPr indent="0">
              <a:lnSpc>
                <a:spcPct val="100000"/>
              </a:lnSpc>
              <a:spcBef>
                <a:spcPts val="641"/>
              </a:spcBef>
              <a:buNone/>
              <a:tabLst>
                <a:tab pos="0" algn="l"/>
              </a:tabLst>
            </a:pPr>
            <a:r>
              <a:rPr lang="ru-RU" sz="3200" b="1" strike="noStrike" spc="-1">
                <a:solidFill>
                  <a:srgbClr val="000000"/>
                </a:solidFill>
                <a:latin typeface="Times New Roman"/>
              </a:rPr>
              <a:t>(1) Market drivers</a:t>
            </a:r>
            <a:endParaRPr lang="ru-RU" sz="3200" b="0" strike="noStrike" spc="-1">
              <a:solidFill>
                <a:srgbClr val="000000"/>
              </a:solidFill>
              <a:latin typeface="Calibri"/>
            </a:endParaRPr>
          </a:p>
          <a:p>
            <a:pPr marL="343080" indent="-343080">
              <a:lnSpc>
                <a:spcPct val="100000"/>
              </a:lnSpc>
              <a:spcBef>
                <a:spcPts val="641"/>
              </a:spcBef>
              <a:buClr>
                <a:srgbClr val="000000"/>
              </a:buClr>
              <a:buFont typeface="Arial"/>
              <a:buChar char="•"/>
              <a:tabLst>
                <a:tab pos="0" algn="l"/>
              </a:tabLst>
            </a:pPr>
            <a:r>
              <a:rPr lang="en-US" sz="3200" b="0" strike="noStrike" spc="-1">
                <a:solidFill>
                  <a:srgbClr val="000000"/>
                </a:solidFill>
                <a:latin typeface="Times New Roman"/>
              </a:rPr>
              <a:t>Degree of homogeneity of customer needs</a:t>
            </a:r>
            <a:endParaRPr lang="ru-RU" sz="3200" b="0" strike="noStrike" spc="-1">
              <a:solidFill>
                <a:srgbClr val="000000"/>
              </a:solidFill>
              <a:latin typeface="Calibri"/>
            </a:endParaRPr>
          </a:p>
          <a:p>
            <a:pPr marL="343080" indent="-343080">
              <a:lnSpc>
                <a:spcPct val="100000"/>
              </a:lnSpc>
              <a:spcBef>
                <a:spcPts val="641"/>
              </a:spcBef>
              <a:buClr>
                <a:srgbClr val="000000"/>
              </a:buClr>
              <a:buFont typeface="Arial"/>
              <a:buChar char="•"/>
              <a:tabLst>
                <a:tab pos="0" algn="l"/>
              </a:tabLst>
            </a:pPr>
            <a:r>
              <a:rPr lang="ru-RU" sz="3200" b="0" strike="noStrike" spc="-1">
                <a:solidFill>
                  <a:srgbClr val="000000"/>
                </a:solidFill>
                <a:latin typeface="Times New Roman"/>
              </a:rPr>
              <a:t>Existence global distribution networks</a:t>
            </a:r>
            <a:endParaRPr lang="ru-RU" sz="3200" b="0" strike="noStrike" spc="-1">
              <a:solidFill>
                <a:srgbClr val="000000"/>
              </a:solidFill>
              <a:latin typeface="Calibri"/>
            </a:endParaRPr>
          </a:p>
          <a:p>
            <a:pPr marL="343080" indent="-343080">
              <a:lnSpc>
                <a:spcPct val="100000"/>
              </a:lnSpc>
              <a:spcBef>
                <a:spcPts val="641"/>
              </a:spcBef>
              <a:buClr>
                <a:srgbClr val="000000"/>
              </a:buClr>
              <a:buFont typeface="Arial"/>
              <a:buChar char="•"/>
              <a:tabLst>
                <a:tab pos="0" algn="l"/>
              </a:tabLst>
            </a:pPr>
            <a:r>
              <a:rPr lang="ru-RU" sz="3200" b="0" strike="noStrike" spc="-1">
                <a:solidFill>
                  <a:srgbClr val="000000"/>
                </a:solidFill>
                <a:latin typeface="Times New Roman"/>
              </a:rPr>
              <a:t>Transferable marketing</a:t>
            </a:r>
            <a:endParaRPr lang="ru-RU" sz="3200" b="0" strike="noStrike" spc="-1">
              <a:solidFill>
                <a:srgbClr val="000000"/>
              </a:solidFill>
              <a:latin typeface="Calibri"/>
            </a:endParaRPr>
          </a:p>
          <a:p>
            <a:pPr indent="0">
              <a:lnSpc>
                <a:spcPct val="100000"/>
              </a:lnSpc>
              <a:spcBef>
                <a:spcPts val="641"/>
              </a:spcBef>
              <a:buNone/>
              <a:tabLst>
                <a:tab pos="0" algn="l"/>
              </a:tabLst>
            </a:pPr>
            <a:r>
              <a:rPr lang="ru-RU" sz="3200" b="1" strike="noStrike" spc="-1">
                <a:solidFill>
                  <a:srgbClr val="000000"/>
                </a:solidFill>
                <a:latin typeface="Times New Roman"/>
              </a:rPr>
              <a:t>(2) Cost drivers</a:t>
            </a:r>
            <a:endParaRPr lang="ru-RU" sz="3200" b="0" strike="noStrike" spc="-1">
              <a:solidFill>
                <a:srgbClr val="000000"/>
              </a:solidFill>
              <a:latin typeface="Calibri"/>
            </a:endParaRPr>
          </a:p>
          <a:p>
            <a:pPr marL="343080" indent="-343080">
              <a:lnSpc>
                <a:spcPct val="100000"/>
              </a:lnSpc>
              <a:spcBef>
                <a:spcPts val="641"/>
              </a:spcBef>
              <a:buClr>
                <a:srgbClr val="000000"/>
              </a:buClr>
              <a:buFont typeface="Arial"/>
              <a:buChar char="•"/>
              <a:tabLst>
                <a:tab pos="0" algn="l"/>
              </a:tabLst>
            </a:pPr>
            <a:r>
              <a:rPr lang="ru-RU" sz="3200" b="0" strike="noStrike" spc="-1">
                <a:solidFill>
                  <a:srgbClr val="000000"/>
                </a:solidFill>
                <a:latin typeface="Times New Roman"/>
              </a:rPr>
              <a:t>Potential for economies of scale</a:t>
            </a:r>
            <a:endParaRPr lang="ru-RU" sz="3200" b="0" strike="noStrike" spc="-1">
              <a:solidFill>
                <a:srgbClr val="000000"/>
              </a:solidFill>
              <a:latin typeface="Calibri"/>
            </a:endParaRPr>
          </a:p>
          <a:p>
            <a:pPr marL="343080" indent="-343080">
              <a:lnSpc>
                <a:spcPct val="100000"/>
              </a:lnSpc>
              <a:spcBef>
                <a:spcPts val="641"/>
              </a:spcBef>
              <a:buClr>
                <a:srgbClr val="000000"/>
              </a:buClr>
              <a:buFont typeface="Arial"/>
              <a:buChar char="•"/>
              <a:tabLst>
                <a:tab pos="0" algn="l"/>
              </a:tabLst>
            </a:pPr>
            <a:r>
              <a:rPr lang="ru-RU" sz="3200" b="0" strike="noStrike" spc="-1">
                <a:solidFill>
                  <a:srgbClr val="000000"/>
                </a:solidFill>
                <a:latin typeface="Times New Roman"/>
              </a:rPr>
              <a:t>Transportation cost</a:t>
            </a:r>
            <a:endParaRPr lang="ru-RU" sz="3200" b="0" strike="noStrike" spc="-1">
              <a:solidFill>
                <a:srgbClr val="000000"/>
              </a:solidFill>
              <a:latin typeface="Calibri"/>
            </a:endParaRPr>
          </a:p>
          <a:p>
            <a:pPr marL="343080" indent="-343080">
              <a:lnSpc>
                <a:spcPct val="100000"/>
              </a:lnSpc>
              <a:spcBef>
                <a:spcPts val="641"/>
              </a:spcBef>
              <a:buClr>
                <a:srgbClr val="000000"/>
              </a:buClr>
              <a:buFont typeface="Arial"/>
              <a:buChar char="•"/>
              <a:tabLst>
                <a:tab pos="0" algn="l"/>
              </a:tabLst>
            </a:pPr>
            <a:r>
              <a:rPr lang="ru-RU" sz="3200" b="0" strike="noStrike" spc="-1">
                <a:solidFill>
                  <a:srgbClr val="000000"/>
                </a:solidFill>
                <a:latin typeface="Times New Roman"/>
              </a:rPr>
              <a:t>Product development costs</a:t>
            </a:r>
            <a:endParaRPr lang="ru-RU" sz="3200" b="0" strike="noStrike" spc="-1">
              <a:solidFill>
                <a:srgbClr val="000000"/>
              </a:solidFill>
              <a:latin typeface="Calibri"/>
            </a:endParaRPr>
          </a:p>
          <a:p>
            <a:pPr marL="343080" indent="-343080">
              <a:lnSpc>
                <a:spcPct val="100000"/>
              </a:lnSpc>
              <a:spcBef>
                <a:spcPts val="641"/>
              </a:spcBef>
              <a:buClr>
                <a:srgbClr val="000000"/>
              </a:buClr>
              <a:buFont typeface="Arial"/>
              <a:buChar char="•"/>
              <a:tabLst>
                <a:tab pos="0" algn="l"/>
              </a:tabLst>
            </a:pPr>
            <a:r>
              <a:rPr lang="ru-RU" sz="3200" b="0" strike="noStrike" spc="-1">
                <a:solidFill>
                  <a:srgbClr val="000000"/>
                </a:solidFill>
                <a:latin typeface="Times New Roman"/>
              </a:rPr>
              <a:t>Economies of scope</a:t>
            </a:r>
            <a:endParaRPr lang="ru-RU" sz="3200" b="0" strike="noStrike" spc="-1">
              <a:solidFill>
                <a:srgbClr val="000000"/>
              </a:solidFill>
              <a:latin typeface="Calibri"/>
            </a:endParaRPr>
          </a:p>
          <a:p>
            <a:pPr indent="0">
              <a:lnSpc>
                <a:spcPct val="100000"/>
              </a:lnSpc>
              <a:spcBef>
                <a:spcPts val="641"/>
              </a:spcBef>
              <a:buNone/>
              <a:tabLst>
                <a:tab pos="0" algn="l"/>
              </a:tabLst>
            </a:pPr>
            <a:r>
              <a:rPr lang="ru-RU" sz="3200" b="1" strike="noStrike" spc="-1">
                <a:solidFill>
                  <a:srgbClr val="000000"/>
                </a:solidFill>
                <a:latin typeface="Times New Roman"/>
              </a:rPr>
              <a:t>(3) Government drivers</a:t>
            </a:r>
            <a:endParaRPr lang="ru-RU" sz="3200" b="0" strike="noStrike" spc="-1">
              <a:solidFill>
                <a:srgbClr val="000000"/>
              </a:solidFill>
              <a:latin typeface="Calibri"/>
            </a:endParaRPr>
          </a:p>
          <a:p>
            <a:pPr marL="343080" indent="-343080">
              <a:lnSpc>
                <a:spcPct val="100000"/>
              </a:lnSpc>
              <a:spcBef>
                <a:spcPts val="641"/>
              </a:spcBef>
              <a:buClr>
                <a:srgbClr val="000000"/>
              </a:buClr>
              <a:buFont typeface="Arial"/>
              <a:buChar char="•"/>
              <a:tabLst>
                <a:tab pos="0" algn="l"/>
              </a:tabLst>
            </a:pPr>
            <a:r>
              <a:rPr lang="en-US" sz="3200" b="0" strike="noStrike" spc="-1">
                <a:solidFill>
                  <a:srgbClr val="000000"/>
                </a:solidFill>
                <a:latin typeface="Times New Roman"/>
              </a:rPr>
              <a:t>Favour trade policies e.g. market liberalisation</a:t>
            </a:r>
            <a:endParaRPr lang="ru-RU" sz="3200" b="0" strike="noStrike" spc="-1">
              <a:solidFill>
                <a:srgbClr val="000000"/>
              </a:solidFill>
              <a:latin typeface="Calibri"/>
            </a:endParaRPr>
          </a:p>
          <a:p>
            <a:pPr marL="343080" indent="-343080">
              <a:lnSpc>
                <a:spcPct val="100000"/>
              </a:lnSpc>
              <a:spcBef>
                <a:spcPts val="641"/>
              </a:spcBef>
              <a:buClr>
                <a:srgbClr val="000000"/>
              </a:buClr>
              <a:buFont typeface="Arial"/>
              <a:buChar char="•"/>
              <a:tabLst>
                <a:tab pos="0" algn="l"/>
              </a:tabLst>
            </a:pPr>
            <a:r>
              <a:rPr lang="en-US" sz="3200" b="0" strike="noStrike" spc="-1">
                <a:solidFill>
                  <a:srgbClr val="000000"/>
                </a:solidFill>
                <a:latin typeface="Times New Roman"/>
              </a:rPr>
              <a:t>Compatible technical standards and common marketing regulations</a:t>
            </a:r>
            <a:endParaRPr lang="ru-RU" sz="3200" b="0" strike="noStrike" spc="-1">
              <a:solidFill>
                <a:srgbClr val="000000"/>
              </a:solidFill>
              <a:latin typeface="Calibri"/>
            </a:endParaRPr>
          </a:p>
          <a:p>
            <a:pPr marL="343080" indent="-343080">
              <a:lnSpc>
                <a:spcPct val="100000"/>
              </a:lnSpc>
              <a:spcBef>
                <a:spcPts val="641"/>
              </a:spcBef>
              <a:buClr>
                <a:srgbClr val="000000"/>
              </a:buClr>
              <a:buFont typeface="Arial"/>
              <a:buChar char="•"/>
              <a:tabLst>
                <a:tab pos="0" algn="l"/>
              </a:tabLst>
            </a:pPr>
            <a:r>
              <a:rPr lang="ru-RU" sz="3200" b="0" strike="noStrike" spc="-1">
                <a:solidFill>
                  <a:srgbClr val="000000"/>
                </a:solidFill>
                <a:latin typeface="Times New Roman"/>
              </a:rPr>
              <a:t>Privatisation</a:t>
            </a:r>
            <a:endParaRPr lang="ru-RU" sz="3200" b="0" strike="noStrike" spc="-1">
              <a:solidFill>
                <a:srgbClr val="000000"/>
              </a:solidFill>
              <a:latin typeface="Calibri"/>
            </a:endParaRPr>
          </a:p>
          <a:p>
            <a:pPr indent="0">
              <a:lnSpc>
                <a:spcPct val="100000"/>
              </a:lnSpc>
              <a:spcBef>
                <a:spcPts val="641"/>
              </a:spcBef>
              <a:buNone/>
              <a:tabLst>
                <a:tab pos="0" algn="l"/>
              </a:tabLst>
            </a:pPr>
            <a:r>
              <a:rPr lang="ru-RU" sz="3200" b="1" strike="noStrike" spc="-1">
                <a:solidFill>
                  <a:srgbClr val="000000"/>
                </a:solidFill>
                <a:latin typeface="Times New Roman"/>
              </a:rPr>
              <a:t>(4) Competitive drivers</a:t>
            </a:r>
            <a:endParaRPr lang="ru-RU" sz="3200" b="0" strike="noStrike" spc="-1">
              <a:solidFill>
                <a:srgbClr val="000000"/>
              </a:solidFill>
              <a:latin typeface="Calibri"/>
            </a:endParaRPr>
          </a:p>
          <a:p>
            <a:pPr marL="343080" indent="-343080">
              <a:lnSpc>
                <a:spcPct val="100000"/>
              </a:lnSpc>
              <a:spcBef>
                <a:spcPts val="641"/>
              </a:spcBef>
              <a:buClr>
                <a:srgbClr val="000000"/>
              </a:buClr>
              <a:buFont typeface="Arial"/>
              <a:buChar char="•"/>
              <a:tabLst>
                <a:tab pos="0" algn="l"/>
              </a:tabLst>
            </a:pPr>
            <a:r>
              <a:rPr lang="en-US" sz="3200" b="0" strike="noStrike" spc="-1">
                <a:solidFill>
                  <a:srgbClr val="000000"/>
                </a:solidFill>
                <a:latin typeface="Times New Roman"/>
              </a:rPr>
              <a:t>The greater the strength of the competitive drivers the greater the tendency for an industry to globalize</a:t>
            </a:r>
            <a:endParaRPr lang="ru-RU" sz="3200" b="0" strike="noStrike" spc="-1">
              <a:solidFill>
                <a:srgbClr val="000000"/>
              </a:solidFill>
              <a:latin typeface="Calibri"/>
            </a:endParaRPr>
          </a:p>
          <a:p>
            <a:pPr indent="0">
              <a:lnSpc>
                <a:spcPct val="100000"/>
              </a:lnSpc>
              <a:spcBef>
                <a:spcPts val="641"/>
              </a:spcBef>
              <a:buNone/>
              <a:tabLst>
                <a:tab pos="0" algn="l"/>
              </a:tabLst>
            </a:pPr>
            <a:endParaRPr lang="ru-RU" sz="3200" b="0" strike="noStrike" spc="-1">
              <a:solidFill>
                <a:srgbClr val="000000"/>
              </a:solidFill>
              <a:latin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457200" y="274680"/>
            <a:ext cx="8229240" cy="1142640"/>
          </a:xfrm>
          <a:prstGeom prst="rect">
            <a:avLst/>
          </a:prstGeom>
          <a:noFill/>
          <a:ln w="0">
            <a:noFill/>
          </a:ln>
        </p:spPr>
        <p:txBody>
          <a:bodyPr anchor="ctr">
            <a:noAutofit/>
          </a:bodyPr>
          <a:lstStyle/>
          <a:p>
            <a:pPr indent="0" algn="ctr">
              <a:lnSpc>
                <a:spcPct val="100000"/>
              </a:lnSpc>
              <a:buNone/>
            </a:pPr>
            <a:r>
              <a:rPr lang="en-US" sz="4400" b="0" strike="noStrike" spc="-1">
                <a:solidFill>
                  <a:srgbClr val="000000"/>
                </a:solidFill>
                <a:latin typeface="Calibri"/>
              </a:rPr>
              <a:t>What happening?</a:t>
            </a:r>
            <a:endParaRPr lang="ru-RU" sz="4400" b="0" strike="noStrike" spc="-1">
              <a:solidFill>
                <a:srgbClr val="000000"/>
              </a:solidFill>
              <a:latin typeface="Calibri"/>
            </a:endParaRPr>
          </a:p>
        </p:txBody>
      </p:sp>
      <p:sp>
        <p:nvSpPr>
          <p:cNvPr id="101" name="PlaceHolder 2"/>
          <p:cNvSpPr>
            <a:spLocks noGrp="1"/>
          </p:cNvSpPr>
          <p:nvPr>
            <p:ph/>
          </p:nvPr>
        </p:nvSpPr>
        <p:spPr>
          <a:xfrm>
            <a:off x="457200" y="1600200"/>
            <a:ext cx="8229240" cy="4525560"/>
          </a:xfrm>
          <a:prstGeom prst="rect">
            <a:avLst/>
          </a:prstGeom>
          <a:noFill/>
          <a:ln w="0">
            <a:noFill/>
          </a:ln>
        </p:spPr>
        <p:txBody>
          <a:bodyPr anchor="t">
            <a:noAutofit/>
          </a:bodyPr>
          <a:lstStyle/>
          <a:p>
            <a:pPr marL="343080" indent="-343080">
              <a:lnSpc>
                <a:spcPct val="100000"/>
              </a:lnSpc>
              <a:spcBef>
                <a:spcPts val="641"/>
              </a:spcBef>
              <a:buClr>
                <a:srgbClr val="000000"/>
              </a:buClr>
              <a:buFont typeface="Arial"/>
              <a:buChar char="•"/>
            </a:pPr>
            <a:r>
              <a:rPr lang="en-US" sz="2400" b="0" strike="noStrike" spc="-1" dirty="0">
                <a:solidFill>
                  <a:srgbClr val="000000"/>
                </a:solidFill>
                <a:latin typeface="Times New Roman" panose="02020603050405020304" pitchFamily="18" charset="0"/>
                <a:cs typeface="Times New Roman" panose="02020603050405020304" pitchFamily="18" charset="0"/>
              </a:rPr>
              <a:t>The changing world output and world trade picture</a:t>
            </a:r>
            <a:endParaRPr lang="ru-RU" sz="2400" b="0" strike="noStrike" spc="-1" dirty="0">
              <a:solidFill>
                <a:srgbClr val="000000"/>
              </a:solidFill>
              <a:latin typeface="Times New Roman" panose="02020603050405020304" pitchFamily="18" charset="0"/>
              <a:cs typeface="Times New Roman" panose="02020603050405020304" pitchFamily="18" charset="0"/>
            </a:endParaRPr>
          </a:p>
          <a:p>
            <a:pPr marL="343080" indent="-343080">
              <a:lnSpc>
                <a:spcPct val="100000"/>
              </a:lnSpc>
              <a:spcBef>
                <a:spcPts val="641"/>
              </a:spcBef>
              <a:buClr>
                <a:srgbClr val="000000"/>
              </a:buClr>
              <a:buFont typeface="Arial"/>
              <a:buChar char="•"/>
            </a:pPr>
            <a:r>
              <a:rPr lang="en-US" sz="2400" b="0" strike="noStrike" spc="-1" dirty="0">
                <a:solidFill>
                  <a:srgbClr val="000000"/>
                </a:solidFill>
                <a:latin typeface="Times New Roman" panose="02020603050405020304" pitchFamily="18" charset="0"/>
                <a:cs typeface="Times New Roman" panose="02020603050405020304" pitchFamily="18" charset="0"/>
              </a:rPr>
              <a:t>The changing foreign direct investment picture</a:t>
            </a:r>
            <a:endParaRPr lang="ru-RU" sz="2400" b="0" strike="noStrike" spc="-1" dirty="0">
              <a:solidFill>
                <a:srgbClr val="000000"/>
              </a:solidFill>
              <a:latin typeface="Times New Roman" panose="02020603050405020304" pitchFamily="18" charset="0"/>
              <a:cs typeface="Times New Roman" panose="02020603050405020304" pitchFamily="18" charset="0"/>
            </a:endParaRPr>
          </a:p>
          <a:p>
            <a:pPr marL="343080" indent="-343080">
              <a:lnSpc>
                <a:spcPct val="100000"/>
              </a:lnSpc>
              <a:spcBef>
                <a:spcPts val="641"/>
              </a:spcBef>
              <a:buClr>
                <a:srgbClr val="000000"/>
              </a:buClr>
              <a:buFont typeface="Arial"/>
              <a:buChar char="•"/>
            </a:pPr>
            <a:r>
              <a:rPr lang="en-US" sz="2400" b="0" strike="noStrike" spc="-1" dirty="0">
                <a:solidFill>
                  <a:srgbClr val="000000"/>
                </a:solidFill>
                <a:latin typeface="Times New Roman" panose="02020603050405020304" pitchFamily="18" charset="0"/>
                <a:cs typeface="Times New Roman" panose="02020603050405020304" pitchFamily="18" charset="0"/>
              </a:rPr>
              <a:t>The changing nature of the multinational enterprise</a:t>
            </a:r>
            <a:endParaRPr lang="ru-RU" sz="2400" b="0" strike="noStrike" spc="-1" dirty="0">
              <a:solidFill>
                <a:srgbClr val="000000"/>
              </a:solidFill>
              <a:latin typeface="Times New Roman" panose="02020603050405020304" pitchFamily="18" charset="0"/>
              <a:cs typeface="Times New Roman" panose="02020603050405020304" pitchFamily="18" charset="0"/>
            </a:endParaRPr>
          </a:p>
          <a:p>
            <a:pPr marL="343080" indent="-343080">
              <a:lnSpc>
                <a:spcPct val="100000"/>
              </a:lnSpc>
              <a:spcBef>
                <a:spcPts val="641"/>
              </a:spcBef>
              <a:buClr>
                <a:srgbClr val="000000"/>
              </a:buClr>
              <a:buFont typeface="Arial"/>
              <a:buChar char="•"/>
            </a:pPr>
            <a:r>
              <a:rPr lang="en-US" sz="2400" b="0" strike="noStrike" spc="-1" dirty="0">
                <a:solidFill>
                  <a:srgbClr val="000000"/>
                </a:solidFill>
                <a:latin typeface="Times New Roman" panose="02020603050405020304" pitchFamily="18" charset="0"/>
                <a:cs typeface="Times New Roman" panose="02020603050405020304" pitchFamily="18" charset="0"/>
              </a:rPr>
              <a:t>Changing world order</a:t>
            </a:r>
            <a:endParaRPr lang="ru-RU" sz="2400" b="0" strike="noStrike" spc="-1" dirty="0">
              <a:solidFill>
                <a:srgbClr val="000000"/>
              </a:solidFill>
              <a:latin typeface="Times New Roman" panose="02020603050405020304" pitchFamily="18" charset="0"/>
              <a:cs typeface="Times New Roman" panose="02020603050405020304" pitchFamily="18" charset="0"/>
            </a:endParaRPr>
          </a:p>
          <a:p>
            <a:pPr marL="343080" indent="-343080">
              <a:lnSpc>
                <a:spcPct val="100000"/>
              </a:lnSpc>
              <a:spcBef>
                <a:spcPts val="641"/>
              </a:spcBef>
              <a:buClr>
                <a:srgbClr val="000000"/>
              </a:buClr>
              <a:buFont typeface="Arial"/>
              <a:buChar char="•"/>
            </a:pPr>
            <a:r>
              <a:rPr lang="en-US" sz="2400" b="0" strike="noStrike" spc="-1" dirty="0">
                <a:solidFill>
                  <a:srgbClr val="000000"/>
                </a:solidFill>
                <a:latin typeface="Times New Roman" panose="02020603050405020304" pitchFamily="18" charset="0"/>
                <a:cs typeface="Times New Roman" panose="02020603050405020304" pitchFamily="18" charset="0"/>
              </a:rPr>
              <a:t>The global economy of the twenty-first century</a:t>
            </a:r>
            <a:endParaRPr lang="ru-RU" sz="2400" b="0" strike="noStrike" spc="-1" dirty="0">
              <a:solidFill>
                <a:srgbClr val="000000"/>
              </a:solidFill>
              <a:latin typeface="Times New Roman" panose="02020603050405020304" pitchFamily="18" charset="0"/>
              <a:cs typeface="Times New Roman" panose="02020603050405020304" pitchFamily="18" charset="0"/>
            </a:endParaRPr>
          </a:p>
          <a:p>
            <a:pPr indent="0">
              <a:lnSpc>
                <a:spcPct val="100000"/>
              </a:lnSpc>
              <a:spcBef>
                <a:spcPts val="641"/>
              </a:spcBef>
              <a:buNone/>
            </a:pPr>
            <a:endParaRPr lang="ru-RU" sz="2400" b="0" strike="noStrike" spc="-1" dirty="0">
              <a:solidFill>
                <a:srgbClr val="000000"/>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 name="PlaceHolder 1"/>
          <p:cNvSpPr>
            <a:spLocks noGrp="1"/>
          </p:cNvSpPr>
          <p:nvPr>
            <p:ph type="title"/>
          </p:nvPr>
        </p:nvSpPr>
        <p:spPr>
          <a:xfrm>
            <a:off x="457200" y="274680"/>
            <a:ext cx="8229240" cy="1142640"/>
          </a:xfrm>
          <a:prstGeom prst="rect">
            <a:avLst/>
          </a:prstGeom>
          <a:noFill/>
          <a:ln w="0">
            <a:noFill/>
          </a:ln>
        </p:spPr>
        <p:txBody>
          <a:bodyPr anchor="ctr">
            <a:noAutofit/>
          </a:bodyPr>
          <a:lstStyle/>
          <a:p>
            <a:pPr indent="0" algn="ctr">
              <a:lnSpc>
                <a:spcPct val="100000"/>
              </a:lnSpc>
              <a:buNone/>
            </a:pPr>
            <a:r>
              <a:rPr lang="en-US" sz="4400" b="0" strike="noStrike" spc="-1">
                <a:solidFill>
                  <a:srgbClr val="000000"/>
                </a:solidFill>
                <a:latin typeface="Calibri"/>
              </a:rPr>
              <a:t>Tariffs</a:t>
            </a:r>
            <a:endParaRPr lang="ru-RU" sz="4400" b="0" strike="noStrike" spc="-1">
              <a:solidFill>
                <a:srgbClr val="000000"/>
              </a:solidFill>
              <a:latin typeface="Calibri"/>
            </a:endParaRPr>
          </a:p>
        </p:txBody>
      </p:sp>
      <p:graphicFrame>
        <p:nvGraphicFramePr>
          <p:cNvPr id="103" name="Объект 5"/>
          <p:cNvGraphicFramePr/>
          <p:nvPr/>
        </p:nvGraphicFramePr>
        <p:xfrm>
          <a:off x="457200" y="1600200"/>
          <a:ext cx="8229600" cy="3337200"/>
        </p:xfrm>
        <a:graphic>
          <a:graphicData uri="http://schemas.openxmlformats.org/drawingml/2006/table">
            <a:tbl>
              <a:tblPr/>
              <a:tblGrid>
                <a:gridCol w="1645920">
                  <a:extLst>
                    <a:ext uri="{9D8B030D-6E8A-4147-A177-3AD203B41FA5}">
                      <a16:colId xmlns:a16="http://schemas.microsoft.com/office/drawing/2014/main" val="20000"/>
                    </a:ext>
                  </a:extLst>
                </a:gridCol>
                <a:gridCol w="1645920">
                  <a:extLst>
                    <a:ext uri="{9D8B030D-6E8A-4147-A177-3AD203B41FA5}">
                      <a16:colId xmlns:a16="http://schemas.microsoft.com/office/drawing/2014/main" val="20001"/>
                    </a:ext>
                  </a:extLst>
                </a:gridCol>
                <a:gridCol w="1645920">
                  <a:extLst>
                    <a:ext uri="{9D8B030D-6E8A-4147-A177-3AD203B41FA5}">
                      <a16:colId xmlns:a16="http://schemas.microsoft.com/office/drawing/2014/main" val="20002"/>
                    </a:ext>
                  </a:extLst>
                </a:gridCol>
                <a:gridCol w="1645920">
                  <a:extLst>
                    <a:ext uri="{9D8B030D-6E8A-4147-A177-3AD203B41FA5}">
                      <a16:colId xmlns:a16="http://schemas.microsoft.com/office/drawing/2014/main" val="20003"/>
                    </a:ext>
                  </a:extLst>
                </a:gridCol>
                <a:gridCol w="1645920">
                  <a:extLst>
                    <a:ext uri="{9D8B030D-6E8A-4147-A177-3AD203B41FA5}">
                      <a16:colId xmlns:a16="http://schemas.microsoft.com/office/drawing/2014/main" val="20004"/>
                    </a:ext>
                  </a:extLst>
                </a:gridCol>
              </a:tblGrid>
              <a:tr h="370800">
                <a:tc>
                  <a:txBody>
                    <a:bodyPr/>
                    <a:lstStyle/>
                    <a:p>
                      <a:endParaRPr lang="ru-RU"/>
                    </a:p>
                  </a:txBody>
                  <a:tcPr>
                    <a:lnL w="12240">
                      <a:solidFill>
                        <a:srgbClr val="FFFFFF"/>
                      </a:solidFill>
                    </a:lnL>
                    <a:lnR w="12240">
                      <a:solidFill>
                        <a:srgbClr val="FFFFFF"/>
                      </a:solidFill>
                    </a:lnR>
                    <a:lnT w="12240">
                      <a:solidFill>
                        <a:srgbClr val="FFFFFF"/>
                      </a:solidFill>
                    </a:lnT>
                    <a:lnB w="38160">
                      <a:solidFill>
                        <a:srgbClr val="FFFFFF"/>
                      </a:solidFill>
                    </a:lnB>
                    <a:solidFill>
                      <a:schemeClr val="accent1"/>
                    </a:solidFill>
                  </a:tcPr>
                </a:tc>
                <a:tc>
                  <a:txBody>
                    <a:bodyPr/>
                    <a:lstStyle/>
                    <a:p>
                      <a:pPr>
                        <a:lnSpc>
                          <a:spcPct val="100000"/>
                        </a:lnSpc>
                      </a:pPr>
                      <a:r>
                        <a:rPr lang="en-US" sz="1800" b="1" strike="noStrike" spc="-1">
                          <a:solidFill>
                            <a:schemeClr val="lt1"/>
                          </a:solidFill>
                          <a:latin typeface="Calibri"/>
                        </a:rPr>
                        <a:t>1913</a:t>
                      </a:r>
                      <a:endParaRPr lang="ru-RU" sz="1800" b="0" strike="noStrike" spc="-1">
                        <a:latin typeface="Arial"/>
                      </a:endParaRPr>
                    </a:p>
                  </a:txBody>
                  <a:tcPr>
                    <a:lnL w="12240">
                      <a:solidFill>
                        <a:srgbClr val="FFFFFF"/>
                      </a:solidFill>
                    </a:lnL>
                    <a:lnR w="12240">
                      <a:solidFill>
                        <a:srgbClr val="FFFFFF"/>
                      </a:solidFill>
                    </a:lnR>
                    <a:lnT w="12240">
                      <a:solidFill>
                        <a:srgbClr val="FFFFFF"/>
                      </a:solidFill>
                    </a:lnT>
                    <a:lnB w="38160">
                      <a:solidFill>
                        <a:srgbClr val="FFFFFF"/>
                      </a:solidFill>
                    </a:lnB>
                    <a:solidFill>
                      <a:schemeClr val="accent1"/>
                    </a:solidFill>
                  </a:tcPr>
                </a:tc>
                <a:tc>
                  <a:txBody>
                    <a:bodyPr/>
                    <a:lstStyle/>
                    <a:p>
                      <a:pPr>
                        <a:lnSpc>
                          <a:spcPct val="100000"/>
                        </a:lnSpc>
                      </a:pPr>
                      <a:r>
                        <a:rPr lang="en-US" sz="1800" b="1" strike="noStrike" spc="-1">
                          <a:solidFill>
                            <a:schemeClr val="lt1"/>
                          </a:solidFill>
                          <a:latin typeface="Calibri"/>
                        </a:rPr>
                        <a:t>1950</a:t>
                      </a:r>
                      <a:endParaRPr lang="ru-RU" sz="1800" b="0" strike="noStrike" spc="-1">
                        <a:latin typeface="Arial"/>
                      </a:endParaRPr>
                    </a:p>
                  </a:txBody>
                  <a:tcPr>
                    <a:lnL w="12240">
                      <a:solidFill>
                        <a:srgbClr val="FFFFFF"/>
                      </a:solidFill>
                    </a:lnL>
                    <a:lnR w="12240">
                      <a:solidFill>
                        <a:srgbClr val="FFFFFF"/>
                      </a:solidFill>
                    </a:lnR>
                    <a:lnT w="12240">
                      <a:solidFill>
                        <a:srgbClr val="FFFFFF"/>
                      </a:solidFill>
                    </a:lnT>
                    <a:lnB w="38160">
                      <a:solidFill>
                        <a:srgbClr val="FFFFFF"/>
                      </a:solidFill>
                    </a:lnB>
                    <a:solidFill>
                      <a:schemeClr val="accent1"/>
                    </a:solidFill>
                  </a:tcPr>
                </a:tc>
                <a:tc>
                  <a:txBody>
                    <a:bodyPr/>
                    <a:lstStyle/>
                    <a:p>
                      <a:pPr>
                        <a:lnSpc>
                          <a:spcPct val="100000"/>
                        </a:lnSpc>
                      </a:pPr>
                      <a:r>
                        <a:rPr lang="en-US" sz="1800" b="1" strike="noStrike" spc="-1">
                          <a:solidFill>
                            <a:schemeClr val="lt1"/>
                          </a:solidFill>
                          <a:latin typeface="Calibri"/>
                        </a:rPr>
                        <a:t>1990</a:t>
                      </a:r>
                      <a:endParaRPr lang="ru-RU" sz="1800" b="0" strike="noStrike" spc="-1">
                        <a:latin typeface="Arial"/>
                      </a:endParaRPr>
                    </a:p>
                  </a:txBody>
                  <a:tcPr>
                    <a:lnL w="12240">
                      <a:solidFill>
                        <a:srgbClr val="FFFFFF"/>
                      </a:solidFill>
                    </a:lnL>
                    <a:lnR w="12240">
                      <a:solidFill>
                        <a:srgbClr val="FFFFFF"/>
                      </a:solidFill>
                    </a:lnR>
                    <a:lnT w="12240">
                      <a:solidFill>
                        <a:srgbClr val="FFFFFF"/>
                      </a:solidFill>
                    </a:lnT>
                    <a:lnB w="38160">
                      <a:solidFill>
                        <a:srgbClr val="FFFFFF"/>
                      </a:solidFill>
                    </a:lnB>
                    <a:solidFill>
                      <a:schemeClr val="accent1"/>
                    </a:solidFill>
                  </a:tcPr>
                </a:tc>
                <a:tc>
                  <a:txBody>
                    <a:bodyPr/>
                    <a:lstStyle/>
                    <a:p>
                      <a:pPr>
                        <a:lnSpc>
                          <a:spcPct val="100000"/>
                        </a:lnSpc>
                      </a:pPr>
                      <a:r>
                        <a:rPr lang="en-US" sz="1800" b="1" strike="noStrike" spc="-1">
                          <a:solidFill>
                            <a:schemeClr val="lt1"/>
                          </a:solidFill>
                          <a:latin typeface="Calibri"/>
                        </a:rPr>
                        <a:t>2010</a:t>
                      </a:r>
                      <a:endParaRPr lang="ru-RU" sz="1800" b="0" strike="noStrike" spc="-1">
                        <a:latin typeface="Arial"/>
                      </a:endParaRPr>
                    </a:p>
                  </a:txBody>
                  <a:tcPr>
                    <a:lnL w="12240">
                      <a:solidFill>
                        <a:srgbClr val="FFFFFF"/>
                      </a:solidFill>
                    </a:lnL>
                    <a:lnR w="12240">
                      <a:solidFill>
                        <a:srgbClr val="FFFFFF"/>
                      </a:solidFill>
                    </a:lnR>
                    <a:lnT w="12240">
                      <a:solidFill>
                        <a:srgbClr val="FFFFFF"/>
                      </a:solidFill>
                    </a:lnT>
                    <a:lnB w="38160">
                      <a:solidFill>
                        <a:srgbClr val="FFFFFF"/>
                      </a:solidFill>
                    </a:lnB>
                    <a:solidFill>
                      <a:schemeClr val="accent1"/>
                    </a:solidFill>
                  </a:tcPr>
                </a:tc>
                <a:extLst>
                  <a:ext uri="{0D108BD9-81ED-4DB2-BD59-A6C34878D82A}">
                    <a16:rowId xmlns:a16="http://schemas.microsoft.com/office/drawing/2014/main" val="10000"/>
                  </a:ext>
                </a:extLst>
              </a:tr>
              <a:tr h="370800">
                <a:tc>
                  <a:txBody>
                    <a:bodyPr/>
                    <a:lstStyle/>
                    <a:p>
                      <a:pPr>
                        <a:lnSpc>
                          <a:spcPct val="100000"/>
                        </a:lnSpc>
                      </a:pPr>
                      <a:r>
                        <a:rPr lang="en-US" sz="1800" b="0" strike="noStrike" spc="-1">
                          <a:solidFill>
                            <a:schemeClr val="dk1"/>
                          </a:solidFill>
                          <a:latin typeface="Calibri"/>
                        </a:rPr>
                        <a:t>France</a:t>
                      </a:r>
                      <a:endParaRPr lang="ru-RU" sz="1800" b="0" strike="noStrike" spc="-1">
                        <a:latin typeface="Arial"/>
                      </a:endParaRPr>
                    </a:p>
                  </a:txBody>
                  <a:tcPr>
                    <a:lnL w="12240">
                      <a:solidFill>
                        <a:srgbClr val="FFFFFF"/>
                      </a:solidFill>
                    </a:lnL>
                    <a:lnR w="12240">
                      <a:solidFill>
                        <a:srgbClr val="FFFFFF"/>
                      </a:solidFill>
                    </a:lnR>
                    <a:lnT w="38160" cap="flat" cmpd="sng" algn="ctr">
                      <a:solidFill>
                        <a:srgbClr val="FFFFFF"/>
                      </a:solidFill>
                      <a:prstDash val="solid"/>
                      <a:round/>
                      <a:headEnd type="none" w="med" len="med"/>
                      <a:tailEnd type="none" w="med" len="med"/>
                    </a:lnT>
                    <a:lnB w="12240">
                      <a:solidFill>
                        <a:srgbClr val="FFFFFF"/>
                      </a:solidFill>
                    </a:lnB>
                    <a:solidFill>
                      <a:srgbClr val="D0D8E7"/>
                    </a:solidFill>
                  </a:tcPr>
                </a:tc>
                <a:tc>
                  <a:txBody>
                    <a:bodyPr/>
                    <a:lstStyle/>
                    <a:p>
                      <a:pPr>
                        <a:lnSpc>
                          <a:spcPct val="100000"/>
                        </a:lnSpc>
                      </a:pPr>
                      <a:r>
                        <a:rPr lang="en-US" sz="1800" b="0" strike="noStrike" spc="-1">
                          <a:solidFill>
                            <a:schemeClr val="dk1"/>
                          </a:solidFill>
                          <a:latin typeface="Calibri"/>
                        </a:rPr>
                        <a:t>21</a:t>
                      </a:r>
                      <a:endParaRPr lang="ru-RU" sz="1800" b="0" strike="noStrike" spc="-1">
                        <a:latin typeface="Arial"/>
                      </a:endParaRPr>
                    </a:p>
                  </a:txBody>
                  <a:tcPr>
                    <a:lnL w="12240">
                      <a:solidFill>
                        <a:srgbClr val="FFFFFF"/>
                      </a:solidFill>
                    </a:lnL>
                    <a:lnR w="12240">
                      <a:solidFill>
                        <a:srgbClr val="FFFFFF"/>
                      </a:solidFill>
                    </a:lnR>
                    <a:lnT w="38160" cap="flat" cmpd="sng" algn="ctr">
                      <a:solidFill>
                        <a:srgbClr val="FFFFFF"/>
                      </a:solidFill>
                      <a:prstDash val="solid"/>
                      <a:round/>
                      <a:headEnd type="none" w="med" len="med"/>
                      <a:tailEnd type="none" w="med" len="med"/>
                    </a:lnT>
                    <a:lnB w="12240">
                      <a:solidFill>
                        <a:srgbClr val="FFFFFF"/>
                      </a:solidFill>
                    </a:lnB>
                    <a:solidFill>
                      <a:srgbClr val="D0D8E7"/>
                    </a:solidFill>
                  </a:tcPr>
                </a:tc>
                <a:tc>
                  <a:txBody>
                    <a:bodyPr/>
                    <a:lstStyle/>
                    <a:p>
                      <a:pPr>
                        <a:lnSpc>
                          <a:spcPct val="100000"/>
                        </a:lnSpc>
                      </a:pPr>
                      <a:r>
                        <a:rPr lang="en-US" sz="1800" b="0" strike="noStrike" spc="-1">
                          <a:solidFill>
                            <a:schemeClr val="dk1"/>
                          </a:solidFill>
                          <a:latin typeface="Calibri"/>
                        </a:rPr>
                        <a:t>18</a:t>
                      </a:r>
                      <a:endParaRPr lang="ru-RU" sz="1800" b="0" strike="noStrike" spc="-1">
                        <a:latin typeface="Arial"/>
                      </a:endParaRPr>
                    </a:p>
                  </a:txBody>
                  <a:tcPr>
                    <a:lnL w="12240">
                      <a:solidFill>
                        <a:srgbClr val="FFFFFF"/>
                      </a:solidFill>
                    </a:lnL>
                    <a:lnR w="12240">
                      <a:solidFill>
                        <a:srgbClr val="FFFFFF"/>
                      </a:solidFill>
                    </a:lnR>
                    <a:lnT w="38160" cap="flat" cmpd="sng" algn="ctr">
                      <a:solidFill>
                        <a:srgbClr val="FFFFFF"/>
                      </a:solidFill>
                      <a:prstDash val="solid"/>
                      <a:round/>
                      <a:headEnd type="none" w="med" len="med"/>
                      <a:tailEnd type="none" w="med" len="med"/>
                    </a:lnT>
                    <a:lnB w="12240">
                      <a:solidFill>
                        <a:srgbClr val="FFFFFF"/>
                      </a:solidFill>
                    </a:lnB>
                    <a:solidFill>
                      <a:srgbClr val="D0D8E7"/>
                    </a:solidFill>
                  </a:tcPr>
                </a:tc>
                <a:tc>
                  <a:txBody>
                    <a:bodyPr/>
                    <a:lstStyle/>
                    <a:p>
                      <a:pPr>
                        <a:lnSpc>
                          <a:spcPct val="100000"/>
                        </a:lnSpc>
                      </a:pPr>
                      <a:r>
                        <a:rPr lang="en-US" sz="1800" b="0" strike="noStrike" spc="-1">
                          <a:solidFill>
                            <a:schemeClr val="dk1"/>
                          </a:solidFill>
                          <a:latin typeface="Calibri"/>
                        </a:rPr>
                        <a:t>6</a:t>
                      </a:r>
                      <a:endParaRPr lang="ru-RU" sz="1800" b="0" strike="noStrike" spc="-1">
                        <a:latin typeface="Arial"/>
                      </a:endParaRPr>
                    </a:p>
                  </a:txBody>
                  <a:tcPr>
                    <a:lnL w="12240">
                      <a:solidFill>
                        <a:srgbClr val="FFFFFF"/>
                      </a:solidFill>
                    </a:lnL>
                    <a:lnR w="12240">
                      <a:solidFill>
                        <a:srgbClr val="FFFFFF"/>
                      </a:solidFill>
                    </a:lnR>
                    <a:lnT w="38160" cap="flat" cmpd="sng" algn="ctr">
                      <a:solidFill>
                        <a:srgbClr val="FFFFFF"/>
                      </a:solidFill>
                      <a:prstDash val="solid"/>
                      <a:round/>
                      <a:headEnd type="none" w="med" len="med"/>
                      <a:tailEnd type="none" w="med" len="med"/>
                    </a:lnT>
                    <a:lnB w="12240">
                      <a:solidFill>
                        <a:srgbClr val="FFFFFF"/>
                      </a:solidFill>
                    </a:lnB>
                    <a:solidFill>
                      <a:srgbClr val="D0D8E7"/>
                    </a:solidFill>
                  </a:tcPr>
                </a:tc>
                <a:tc>
                  <a:txBody>
                    <a:bodyPr/>
                    <a:lstStyle/>
                    <a:p>
                      <a:pPr>
                        <a:lnSpc>
                          <a:spcPct val="100000"/>
                        </a:lnSpc>
                      </a:pPr>
                      <a:r>
                        <a:rPr lang="en-US" sz="1800" b="0" strike="noStrike" spc="-1">
                          <a:solidFill>
                            <a:schemeClr val="dk1"/>
                          </a:solidFill>
                          <a:latin typeface="Calibri"/>
                        </a:rPr>
                        <a:t>3.9</a:t>
                      </a:r>
                      <a:endParaRPr lang="ru-RU" sz="1800" b="0" strike="noStrike" spc="-1">
                        <a:latin typeface="Arial"/>
                      </a:endParaRPr>
                    </a:p>
                  </a:txBody>
                  <a:tcPr>
                    <a:lnL w="12240">
                      <a:solidFill>
                        <a:srgbClr val="FFFFFF"/>
                      </a:solidFill>
                    </a:lnL>
                    <a:lnR w="12240">
                      <a:solidFill>
                        <a:srgbClr val="FFFFFF"/>
                      </a:solidFill>
                    </a:lnR>
                    <a:lnT w="38160" cap="flat" cmpd="sng" algn="ctr">
                      <a:solidFill>
                        <a:srgbClr val="FFFFFF"/>
                      </a:solidFill>
                      <a:prstDash val="solid"/>
                      <a:round/>
                      <a:headEnd type="none" w="med" len="med"/>
                      <a:tailEnd type="none" w="med" len="med"/>
                    </a:lnT>
                    <a:lnB w="12240">
                      <a:solidFill>
                        <a:srgbClr val="FFFFFF"/>
                      </a:solidFill>
                    </a:lnB>
                    <a:solidFill>
                      <a:srgbClr val="D0D8E7"/>
                    </a:solidFill>
                  </a:tcPr>
                </a:tc>
                <a:extLst>
                  <a:ext uri="{0D108BD9-81ED-4DB2-BD59-A6C34878D82A}">
                    <a16:rowId xmlns:a16="http://schemas.microsoft.com/office/drawing/2014/main" val="10001"/>
                  </a:ext>
                </a:extLst>
              </a:tr>
              <a:tr h="370800">
                <a:tc>
                  <a:txBody>
                    <a:bodyPr/>
                    <a:lstStyle/>
                    <a:p>
                      <a:pPr>
                        <a:lnSpc>
                          <a:spcPct val="100000"/>
                        </a:lnSpc>
                      </a:pPr>
                      <a:r>
                        <a:rPr lang="en-US" sz="1800" b="0" strike="noStrike" spc="-1">
                          <a:solidFill>
                            <a:schemeClr val="dk1"/>
                          </a:solidFill>
                          <a:latin typeface="Calibri"/>
                        </a:rPr>
                        <a:t>Germany</a:t>
                      </a:r>
                      <a:endParaRPr lang="ru-RU" sz="1800" b="0" strike="noStrike" spc="-1">
                        <a:latin typeface="Arial"/>
                      </a:endParaRPr>
                    </a:p>
                  </a:txBody>
                  <a:tcPr>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a:lstStyle/>
                    <a:p>
                      <a:pPr>
                        <a:lnSpc>
                          <a:spcPct val="100000"/>
                        </a:lnSpc>
                      </a:pPr>
                      <a:r>
                        <a:rPr lang="en-US" sz="1800" b="0" strike="noStrike" spc="-1">
                          <a:solidFill>
                            <a:schemeClr val="dk1"/>
                          </a:solidFill>
                          <a:latin typeface="Calibri"/>
                        </a:rPr>
                        <a:t>20</a:t>
                      </a:r>
                      <a:endParaRPr lang="ru-RU" sz="1800" b="0" strike="noStrike" spc="-1">
                        <a:latin typeface="Arial"/>
                      </a:endParaRPr>
                    </a:p>
                  </a:txBody>
                  <a:tcPr>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a:lstStyle/>
                    <a:p>
                      <a:pPr>
                        <a:lnSpc>
                          <a:spcPct val="100000"/>
                        </a:lnSpc>
                      </a:pPr>
                      <a:r>
                        <a:rPr lang="en-US" sz="1800" b="0" strike="noStrike" spc="-1">
                          <a:solidFill>
                            <a:schemeClr val="dk1"/>
                          </a:solidFill>
                          <a:latin typeface="Calibri"/>
                        </a:rPr>
                        <a:t>26</a:t>
                      </a:r>
                      <a:endParaRPr lang="ru-RU" sz="1800" b="0" strike="noStrike" spc="-1">
                        <a:latin typeface="Arial"/>
                      </a:endParaRPr>
                    </a:p>
                  </a:txBody>
                  <a:tcPr>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a:lstStyle/>
                    <a:p>
                      <a:pPr>
                        <a:lnSpc>
                          <a:spcPct val="100000"/>
                        </a:lnSpc>
                      </a:pPr>
                      <a:r>
                        <a:rPr lang="en-US" sz="1800" b="0" strike="noStrike" spc="-1">
                          <a:solidFill>
                            <a:schemeClr val="dk1"/>
                          </a:solidFill>
                          <a:latin typeface="Calibri"/>
                        </a:rPr>
                        <a:t>6</a:t>
                      </a:r>
                      <a:endParaRPr lang="ru-RU" sz="1800" b="0" strike="noStrike" spc="-1">
                        <a:latin typeface="Arial"/>
                      </a:endParaRPr>
                    </a:p>
                  </a:txBody>
                  <a:tcPr>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a:lstStyle/>
                    <a:p>
                      <a:pPr>
                        <a:lnSpc>
                          <a:spcPct val="100000"/>
                        </a:lnSpc>
                        <a:tabLst>
                          <a:tab pos="0" algn="l"/>
                        </a:tabLst>
                      </a:pPr>
                      <a:r>
                        <a:rPr lang="en-US" sz="1800" b="0" strike="noStrike" spc="-1">
                          <a:solidFill>
                            <a:schemeClr val="dk1"/>
                          </a:solidFill>
                          <a:latin typeface="Calibri"/>
                        </a:rPr>
                        <a:t>3.9</a:t>
                      </a:r>
                      <a:endParaRPr lang="ru-RU" sz="1800" b="0" strike="noStrike" spc="-1">
                        <a:latin typeface="Arial"/>
                      </a:endParaRPr>
                    </a:p>
                  </a:txBody>
                  <a:tcPr>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extLst>
                  <a:ext uri="{0D108BD9-81ED-4DB2-BD59-A6C34878D82A}">
                    <a16:rowId xmlns:a16="http://schemas.microsoft.com/office/drawing/2014/main" val="10002"/>
                  </a:ext>
                </a:extLst>
              </a:tr>
              <a:tr h="370800">
                <a:tc>
                  <a:txBody>
                    <a:bodyPr/>
                    <a:lstStyle/>
                    <a:p>
                      <a:pPr>
                        <a:lnSpc>
                          <a:spcPct val="100000"/>
                        </a:lnSpc>
                      </a:pPr>
                      <a:r>
                        <a:rPr lang="en-US" sz="1800" b="0" strike="noStrike" spc="-1">
                          <a:solidFill>
                            <a:schemeClr val="dk1"/>
                          </a:solidFill>
                          <a:latin typeface="Calibri"/>
                        </a:rPr>
                        <a:t>Italy</a:t>
                      </a:r>
                      <a:endParaRPr lang="ru-RU" sz="1800" b="0" strike="noStrike" spc="-1">
                        <a:latin typeface="Arial"/>
                      </a:endParaRPr>
                    </a:p>
                  </a:txBody>
                  <a:tcPr>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a:lstStyle/>
                    <a:p>
                      <a:pPr>
                        <a:lnSpc>
                          <a:spcPct val="100000"/>
                        </a:lnSpc>
                      </a:pPr>
                      <a:r>
                        <a:rPr lang="en-US" sz="1800" b="0" strike="noStrike" spc="-1">
                          <a:solidFill>
                            <a:schemeClr val="dk1"/>
                          </a:solidFill>
                          <a:latin typeface="Calibri"/>
                        </a:rPr>
                        <a:t>18</a:t>
                      </a:r>
                      <a:endParaRPr lang="ru-RU" sz="1800" b="0" strike="noStrike" spc="-1">
                        <a:latin typeface="Arial"/>
                      </a:endParaRPr>
                    </a:p>
                  </a:txBody>
                  <a:tcPr>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a:lstStyle/>
                    <a:p>
                      <a:pPr>
                        <a:lnSpc>
                          <a:spcPct val="100000"/>
                        </a:lnSpc>
                      </a:pPr>
                      <a:r>
                        <a:rPr lang="en-US" sz="1800" b="0" strike="noStrike" spc="-1">
                          <a:solidFill>
                            <a:schemeClr val="dk1"/>
                          </a:solidFill>
                          <a:latin typeface="Calibri"/>
                        </a:rPr>
                        <a:t>25</a:t>
                      </a:r>
                      <a:endParaRPr lang="ru-RU" sz="1800" b="0" strike="noStrike" spc="-1">
                        <a:latin typeface="Arial"/>
                      </a:endParaRPr>
                    </a:p>
                  </a:txBody>
                  <a:tcPr>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a:lstStyle/>
                    <a:p>
                      <a:pPr>
                        <a:lnSpc>
                          <a:spcPct val="100000"/>
                        </a:lnSpc>
                      </a:pPr>
                      <a:r>
                        <a:rPr lang="en-US" sz="1800" b="0" strike="noStrike" spc="-1">
                          <a:solidFill>
                            <a:schemeClr val="dk1"/>
                          </a:solidFill>
                          <a:latin typeface="Calibri"/>
                        </a:rPr>
                        <a:t>5</a:t>
                      </a:r>
                      <a:endParaRPr lang="ru-RU" sz="1800" b="0" strike="noStrike" spc="-1">
                        <a:latin typeface="Arial"/>
                      </a:endParaRPr>
                    </a:p>
                  </a:txBody>
                  <a:tcPr>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a:lstStyle/>
                    <a:p>
                      <a:pPr>
                        <a:lnSpc>
                          <a:spcPct val="100000"/>
                        </a:lnSpc>
                        <a:tabLst>
                          <a:tab pos="0" algn="l"/>
                        </a:tabLst>
                      </a:pPr>
                      <a:r>
                        <a:rPr lang="en-US" sz="1800" b="0" strike="noStrike" spc="-1">
                          <a:solidFill>
                            <a:schemeClr val="dk1"/>
                          </a:solidFill>
                          <a:latin typeface="Calibri"/>
                        </a:rPr>
                        <a:t>3.9</a:t>
                      </a:r>
                      <a:endParaRPr lang="ru-RU" sz="1800" b="0" strike="noStrike" spc="-1">
                        <a:latin typeface="Arial"/>
                      </a:endParaRPr>
                    </a:p>
                  </a:txBody>
                  <a:tcPr>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extLst>
                  <a:ext uri="{0D108BD9-81ED-4DB2-BD59-A6C34878D82A}">
                    <a16:rowId xmlns:a16="http://schemas.microsoft.com/office/drawing/2014/main" val="10003"/>
                  </a:ext>
                </a:extLst>
              </a:tr>
              <a:tr h="370800">
                <a:tc>
                  <a:txBody>
                    <a:bodyPr/>
                    <a:lstStyle/>
                    <a:p>
                      <a:pPr>
                        <a:lnSpc>
                          <a:spcPct val="100000"/>
                        </a:lnSpc>
                      </a:pPr>
                      <a:r>
                        <a:rPr lang="en-US" sz="1800" b="0" strike="noStrike" spc="-1">
                          <a:solidFill>
                            <a:schemeClr val="dk1"/>
                          </a:solidFill>
                          <a:latin typeface="Calibri"/>
                        </a:rPr>
                        <a:t>Japan</a:t>
                      </a:r>
                      <a:endParaRPr lang="ru-RU" sz="1800" b="0" strike="noStrike" spc="-1">
                        <a:latin typeface="Arial"/>
                      </a:endParaRPr>
                    </a:p>
                  </a:txBody>
                  <a:tcPr>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a:lstStyle/>
                    <a:p>
                      <a:pPr>
                        <a:lnSpc>
                          <a:spcPct val="100000"/>
                        </a:lnSpc>
                      </a:pPr>
                      <a:r>
                        <a:rPr lang="en-US" sz="1800" b="0" strike="noStrike" spc="-1">
                          <a:solidFill>
                            <a:schemeClr val="dk1"/>
                          </a:solidFill>
                          <a:latin typeface="Calibri"/>
                        </a:rPr>
                        <a:t>30</a:t>
                      </a:r>
                      <a:endParaRPr lang="ru-RU" sz="1800" b="0" strike="noStrike" spc="-1">
                        <a:latin typeface="Arial"/>
                      </a:endParaRPr>
                    </a:p>
                  </a:txBody>
                  <a:tcPr>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a:lstStyle/>
                    <a:p>
                      <a:pPr>
                        <a:lnSpc>
                          <a:spcPct val="100000"/>
                        </a:lnSpc>
                      </a:pPr>
                      <a:r>
                        <a:rPr lang="en-US" sz="1800" b="0" strike="noStrike" spc="-1">
                          <a:solidFill>
                            <a:schemeClr val="dk1"/>
                          </a:solidFill>
                          <a:latin typeface="Calibri"/>
                        </a:rPr>
                        <a:t>-</a:t>
                      </a:r>
                      <a:endParaRPr lang="ru-RU" sz="1800" b="0" strike="noStrike" spc="-1">
                        <a:latin typeface="Arial"/>
                      </a:endParaRPr>
                    </a:p>
                  </a:txBody>
                  <a:tcPr>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a:lstStyle/>
                    <a:p>
                      <a:pPr>
                        <a:lnSpc>
                          <a:spcPct val="100000"/>
                        </a:lnSpc>
                      </a:pPr>
                      <a:r>
                        <a:rPr lang="en-US" sz="1800" b="0" strike="noStrike" spc="-1">
                          <a:solidFill>
                            <a:schemeClr val="dk1"/>
                          </a:solidFill>
                          <a:latin typeface="Calibri"/>
                        </a:rPr>
                        <a:t>5</a:t>
                      </a:r>
                      <a:endParaRPr lang="ru-RU" sz="1800" b="0" strike="noStrike" spc="-1">
                        <a:latin typeface="Arial"/>
                      </a:endParaRPr>
                    </a:p>
                  </a:txBody>
                  <a:tcPr>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a:lstStyle/>
                    <a:p>
                      <a:pPr>
                        <a:lnSpc>
                          <a:spcPct val="100000"/>
                        </a:lnSpc>
                        <a:tabLst>
                          <a:tab pos="0" algn="l"/>
                        </a:tabLst>
                      </a:pPr>
                      <a:r>
                        <a:rPr lang="en-US" sz="1800" b="0" strike="noStrike" spc="-1">
                          <a:solidFill>
                            <a:schemeClr val="dk1"/>
                          </a:solidFill>
                          <a:latin typeface="Calibri"/>
                        </a:rPr>
                        <a:t>2.3</a:t>
                      </a:r>
                      <a:endParaRPr lang="ru-RU" sz="1800" b="0" strike="noStrike" spc="-1">
                        <a:latin typeface="Arial"/>
                      </a:endParaRPr>
                    </a:p>
                  </a:txBody>
                  <a:tcPr>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extLst>
                  <a:ext uri="{0D108BD9-81ED-4DB2-BD59-A6C34878D82A}">
                    <a16:rowId xmlns:a16="http://schemas.microsoft.com/office/drawing/2014/main" val="10004"/>
                  </a:ext>
                </a:extLst>
              </a:tr>
              <a:tr h="370800">
                <a:tc>
                  <a:txBody>
                    <a:bodyPr/>
                    <a:lstStyle/>
                    <a:p>
                      <a:pPr>
                        <a:lnSpc>
                          <a:spcPct val="100000"/>
                        </a:lnSpc>
                      </a:pPr>
                      <a:r>
                        <a:rPr lang="en-US" sz="1800" b="0" strike="noStrike" spc="-1">
                          <a:solidFill>
                            <a:schemeClr val="dk1"/>
                          </a:solidFill>
                          <a:latin typeface="Calibri"/>
                        </a:rPr>
                        <a:t>Holland</a:t>
                      </a:r>
                      <a:endParaRPr lang="ru-RU" sz="1800" b="0" strike="noStrike" spc="-1">
                        <a:latin typeface="Arial"/>
                      </a:endParaRPr>
                    </a:p>
                  </a:txBody>
                  <a:tcPr>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a:lstStyle/>
                    <a:p>
                      <a:pPr>
                        <a:lnSpc>
                          <a:spcPct val="100000"/>
                        </a:lnSpc>
                      </a:pPr>
                      <a:r>
                        <a:rPr lang="en-US" sz="1800" b="0" strike="noStrike" spc="-1">
                          <a:solidFill>
                            <a:schemeClr val="dk1"/>
                          </a:solidFill>
                          <a:latin typeface="Calibri"/>
                        </a:rPr>
                        <a:t>5</a:t>
                      </a:r>
                      <a:endParaRPr lang="ru-RU" sz="1800" b="0" strike="noStrike" spc="-1">
                        <a:latin typeface="Arial"/>
                      </a:endParaRPr>
                    </a:p>
                  </a:txBody>
                  <a:tcPr>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a:lstStyle/>
                    <a:p>
                      <a:pPr>
                        <a:lnSpc>
                          <a:spcPct val="100000"/>
                        </a:lnSpc>
                      </a:pPr>
                      <a:r>
                        <a:rPr lang="en-US" sz="1800" b="0" strike="noStrike" spc="-1">
                          <a:solidFill>
                            <a:schemeClr val="dk1"/>
                          </a:solidFill>
                          <a:latin typeface="Calibri"/>
                        </a:rPr>
                        <a:t>11</a:t>
                      </a:r>
                      <a:endParaRPr lang="ru-RU" sz="1800" b="0" strike="noStrike" spc="-1">
                        <a:latin typeface="Arial"/>
                      </a:endParaRPr>
                    </a:p>
                  </a:txBody>
                  <a:tcPr>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a:lstStyle/>
                    <a:p>
                      <a:pPr>
                        <a:lnSpc>
                          <a:spcPct val="100000"/>
                        </a:lnSpc>
                      </a:pPr>
                      <a:r>
                        <a:rPr lang="en-US" sz="1800" b="0" strike="noStrike" spc="-1">
                          <a:solidFill>
                            <a:schemeClr val="dk1"/>
                          </a:solidFill>
                          <a:latin typeface="Calibri"/>
                        </a:rPr>
                        <a:t>4</a:t>
                      </a:r>
                      <a:endParaRPr lang="ru-RU" sz="1800" b="0" strike="noStrike" spc="-1">
                        <a:latin typeface="Arial"/>
                      </a:endParaRPr>
                    </a:p>
                  </a:txBody>
                  <a:tcPr>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a:lstStyle/>
                    <a:p>
                      <a:pPr>
                        <a:lnSpc>
                          <a:spcPct val="100000"/>
                        </a:lnSpc>
                        <a:tabLst>
                          <a:tab pos="0" algn="l"/>
                        </a:tabLst>
                      </a:pPr>
                      <a:r>
                        <a:rPr lang="en-US" sz="1800" b="0" strike="noStrike" spc="-1">
                          <a:solidFill>
                            <a:schemeClr val="dk1"/>
                          </a:solidFill>
                          <a:latin typeface="Calibri"/>
                        </a:rPr>
                        <a:t>3.9</a:t>
                      </a:r>
                      <a:endParaRPr lang="ru-RU" sz="1800" b="0" strike="noStrike" spc="-1">
                        <a:latin typeface="Arial"/>
                      </a:endParaRPr>
                    </a:p>
                  </a:txBody>
                  <a:tcPr>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extLst>
                  <a:ext uri="{0D108BD9-81ED-4DB2-BD59-A6C34878D82A}">
                    <a16:rowId xmlns:a16="http://schemas.microsoft.com/office/drawing/2014/main" val="10005"/>
                  </a:ext>
                </a:extLst>
              </a:tr>
              <a:tr h="370800">
                <a:tc>
                  <a:txBody>
                    <a:bodyPr/>
                    <a:lstStyle/>
                    <a:p>
                      <a:pPr>
                        <a:lnSpc>
                          <a:spcPct val="100000"/>
                        </a:lnSpc>
                      </a:pPr>
                      <a:r>
                        <a:rPr lang="en-US" sz="1800" b="0" strike="noStrike" spc="-1">
                          <a:solidFill>
                            <a:schemeClr val="dk1"/>
                          </a:solidFill>
                          <a:latin typeface="Calibri"/>
                        </a:rPr>
                        <a:t>Swedan</a:t>
                      </a:r>
                      <a:endParaRPr lang="ru-RU" sz="1800" b="0" strike="noStrike" spc="-1">
                        <a:latin typeface="Arial"/>
                      </a:endParaRPr>
                    </a:p>
                  </a:txBody>
                  <a:tcPr>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a:lstStyle/>
                    <a:p>
                      <a:pPr>
                        <a:lnSpc>
                          <a:spcPct val="100000"/>
                        </a:lnSpc>
                      </a:pPr>
                      <a:r>
                        <a:rPr lang="en-US" sz="1800" b="0" strike="noStrike" spc="-1">
                          <a:solidFill>
                            <a:schemeClr val="dk1"/>
                          </a:solidFill>
                          <a:latin typeface="Calibri"/>
                        </a:rPr>
                        <a:t>20</a:t>
                      </a:r>
                      <a:endParaRPr lang="ru-RU" sz="1800" b="0" strike="noStrike" spc="-1">
                        <a:latin typeface="Arial"/>
                      </a:endParaRPr>
                    </a:p>
                  </a:txBody>
                  <a:tcPr>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a:lstStyle/>
                    <a:p>
                      <a:pPr>
                        <a:lnSpc>
                          <a:spcPct val="100000"/>
                        </a:lnSpc>
                      </a:pPr>
                      <a:r>
                        <a:rPr lang="en-US" sz="1800" b="0" strike="noStrike" spc="-1">
                          <a:solidFill>
                            <a:schemeClr val="dk1"/>
                          </a:solidFill>
                          <a:latin typeface="Calibri"/>
                        </a:rPr>
                        <a:t>9</a:t>
                      </a:r>
                      <a:endParaRPr lang="ru-RU" sz="1800" b="0" strike="noStrike" spc="-1">
                        <a:latin typeface="Arial"/>
                      </a:endParaRPr>
                    </a:p>
                  </a:txBody>
                  <a:tcPr>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a:lstStyle/>
                    <a:p>
                      <a:pPr>
                        <a:lnSpc>
                          <a:spcPct val="100000"/>
                        </a:lnSpc>
                      </a:pPr>
                      <a:r>
                        <a:rPr lang="en-US" sz="1800" b="0" strike="noStrike" spc="-1">
                          <a:solidFill>
                            <a:schemeClr val="dk1"/>
                          </a:solidFill>
                          <a:latin typeface="Calibri"/>
                        </a:rPr>
                        <a:t>5</a:t>
                      </a:r>
                      <a:endParaRPr lang="ru-RU" sz="1800" b="0" strike="noStrike" spc="-1">
                        <a:latin typeface="Arial"/>
                      </a:endParaRPr>
                    </a:p>
                  </a:txBody>
                  <a:tcPr>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a:lstStyle/>
                    <a:p>
                      <a:pPr>
                        <a:lnSpc>
                          <a:spcPct val="100000"/>
                        </a:lnSpc>
                        <a:tabLst>
                          <a:tab pos="0" algn="l"/>
                        </a:tabLst>
                      </a:pPr>
                      <a:r>
                        <a:rPr lang="en-US" sz="1800" b="0" strike="noStrike" spc="-1">
                          <a:solidFill>
                            <a:schemeClr val="dk1"/>
                          </a:solidFill>
                          <a:latin typeface="Calibri"/>
                        </a:rPr>
                        <a:t>3.9</a:t>
                      </a:r>
                      <a:endParaRPr lang="ru-RU" sz="1800" b="0" strike="noStrike" spc="-1">
                        <a:latin typeface="Arial"/>
                      </a:endParaRPr>
                    </a:p>
                  </a:txBody>
                  <a:tcPr>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extLst>
                  <a:ext uri="{0D108BD9-81ED-4DB2-BD59-A6C34878D82A}">
                    <a16:rowId xmlns:a16="http://schemas.microsoft.com/office/drawing/2014/main" val="10006"/>
                  </a:ext>
                </a:extLst>
              </a:tr>
              <a:tr h="370800">
                <a:tc>
                  <a:txBody>
                    <a:bodyPr/>
                    <a:lstStyle/>
                    <a:p>
                      <a:pPr>
                        <a:lnSpc>
                          <a:spcPct val="100000"/>
                        </a:lnSpc>
                      </a:pPr>
                      <a:r>
                        <a:rPr lang="en-US" sz="1800" b="0" strike="noStrike" spc="-1">
                          <a:solidFill>
                            <a:schemeClr val="dk1"/>
                          </a:solidFill>
                          <a:latin typeface="Calibri"/>
                        </a:rPr>
                        <a:t>GB</a:t>
                      </a:r>
                      <a:endParaRPr lang="ru-RU" sz="1800" b="0" strike="noStrike" spc="-1">
                        <a:latin typeface="Arial"/>
                      </a:endParaRPr>
                    </a:p>
                  </a:txBody>
                  <a:tcPr>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a:lstStyle/>
                    <a:p>
                      <a:pPr>
                        <a:lnSpc>
                          <a:spcPct val="100000"/>
                        </a:lnSpc>
                      </a:pPr>
                      <a:r>
                        <a:rPr lang="en-US" sz="1800" b="0" strike="noStrike" spc="-1">
                          <a:solidFill>
                            <a:schemeClr val="dk1"/>
                          </a:solidFill>
                          <a:latin typeface="Calibri"/>
                        </a:rPr>
                        <a:t>-</a:t>
                      </a:r>
                      <a:endParaRPr lang="ru-RU" sz="1800" b="0" strike="noStrike" spc="-1">
                        <a:latin typeface="Arial"/>
                      </a:endParaRPr>
                    </a:p>
                  </a:txBody>
                  <a:tcPr>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a:lstStyle/>
                    <a:p>
                      <a:pPr>
                        <a:lnSpc>
                          <a:spcPct val="100000"/>
                        </a:lnSpc>
                      </a:pPr>
                      <a:r>
                        <a:rPr lang="en-US" sz="1800" b="0" strike="noStrike" spc="-1">
                          <a:solidFill>
                            <a:schemeClr val="dk1"/>
                          </a:solidFill>
                          <a:latin typeface="Calibri"/>
                        </a:rPr>
                        <a:t>23</a:t>
                      </a:r>
                      <a:endParaRPr lang="ru-RU" sz="1800" b="0" strike="noStrike" spc="-1">
                        <a:latin typeface="Arial"/>
                      </a:endParaRPr>
                    </a:p>
                  </a:txBody>
                  <a:tcPr>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a:lstStyle/>
                    <a:p>
                      <a:pPr>
                        <a:lnSpc>
                          <a:spcPct val="100000"/>
                        </a:lnSpc>
                      </a:pPr>
                      <a:r>
                        <a:rPr lang="en-US" sz="1800" b="0" strike="noStrike" spc="-1">
                          <a:solidFill>
                            <a:schemeClr val="dk1"/>
                          </a:solidFill>
                          <a:latin typeface="Calibri"/>
                        </a:rPr>
                        <a:t>4</a:t>
                      </a:r>
                      <a:endParaRPr lang="ru-RU" sz="1800" b="0" strike="noStrike" spc="-1">
                        <a:latin typeface="Arial"/>
                      </a:endParaRPr>
                    </a:p>
                  </a:txBody>
                  <a:tcPr>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tc>
                  <a:txBody>
                    <a:bodyPr/>
                    <a:lstStyle/>
                    <a:p>
                      <a:pPr>
                        <a:lnSpc>
                          <a:spcPct val="100000"/>
                        </a:lnSpc>
                        <a:tabLst>
                          <a:tab pos="0" algn="l"/>
                        </a:tabLst>
                      </a:pPr>
                      <a:r>
                        <a:rPr lang="en-US" sz="1800" b="0" strike="noStrike" spc="-1">
                          <a:solidFill>
                            <a:schemeClr val="dk1"/>
                          </a:solidFill>
                          <a:latin typeface="Calibri"/>
                        </a:rPr>
                        <a:t>3.9</a:t>
                      </a:r>
                      <a:endParaRPr lang="ru-RU" sz="1800" b="0" strike="noStrike" spc="-1">
                        <a:latin typeface="Arial"/>
                      </a:endParaRPr>
                    </a:p>
                  </a:txBody>
                  <a:tcPr>
                    <a:lnL w="12240">
                      <a:solidFill>
                        <a:srgbClr val="FFFFFF"/>
                      </a:solidFill>
                    </a:lnL>
                    <a:lnR w="12240">
                      <a:solidFill>
                        <a:srgbClr val="FFFFFF"/>
                      </a:solidFill>
                    </a:lnR>
                    <a:lnT w="12240">
                      <a:solidFill>
                        <a:srgbClr val="FFFFFF"/>
                      </a:solidFill>
                    </a:lnT>
                    <a:lnB w="12240">
                      <a:solidFill>
                        <a:srgbClr val="FFFFFF"/>
                      </a:solidFill>
                    </a:lnB>
                    <a:solidFill>
                      <a:srgbClr val="D0D8E7"/>
                    </a:solidFill>
                  </a:tcPr>
                </a:tc>
                <a:extLst>
                  <a:ext uri="{0D108BD9-81ED-4DB2-BD59-A6C34878D82A}">
                    <a16:rowId xmlns:a16="http://schemas.microsoft.com/office/drawing/2014/main" val="10007"/>
                  </a:ext>
                </a:extLst>
              </a:tr>
              <a:tr h="370800">
                <a:tc>
                  <a:txBody>
                    <a:bodyPr/>
                    <a:lstStyle/>
                    <a:p>
                      <a:pPr>
                        <a:lnSpc>
                          <a:spcPct val="100000"/>
                        </a:lnSpc>
                      </a:pPr>
                      <a:r>
                        <a:rPr lang="en-US" sz="1800" b="0" strike="noStrike" spc="-1">
                          <a:solidFill>
                            <a:schemeClr val="dk1"/>
                          </a:solidFill>
                          <a:latin typeface="Calibri"/>
                        </a:rPr>
                        <a:t>USA</a:t>
                      </a:r>
                      <a:endParaRPr lang="ru-RU" sz="1800" b="0" strike="noStrike" spc="-1">
                        <a:latin typeface="Arial"/>
                      </a:endParaRPr>
                    </a:p>
                  </a:txBody>
                  <a:tcPr>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a:lstStyle/>
                    <a:p>
                      <a:pPr>
                        <a:lnSpc>
                          <a:spcPct val="100000"/>
                        </a:lnSpc>
                      </a:pPr>
                      <a:r>
                        <a:rPr lang="en-US" sz="1800" b="0" strike="noStrike" spc="-1">
                          <a:solidFill>
                            <a:schemeClr val="dk1"/>
                          </a:solidFill>
                          <a:latin typeface="Calibri"/>
                        </a:rPr>
                        <a:t>44</a:t>
                      </a:r>
                      <a:endParaRPr lang="ru-RU" sz="1800" b="0" strike="noStrike" spc="-1">
                        <a:latin typeface="Arial"/>
                      </a:endParaRPr>
                    </a:p>
                  </a:txBody>
                  <a:tcPr>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a:lstStyle/>
                    <a:p>
                      <a:pPr>
                        <a:lnSpc>
                          <a:spcPct val="100000"/>
                        </a:lnSpc>
                      </a:pPr>
                      <a:r>
                        <a:rPr lang="en-US" sz="1800" b="0" strike="noStrike" spc="-1">
                          <a:solidFill>
                            <a:schemeClr val="dk1"/>
                          </a:solidFill>
                          <a:latin typeface="Calibri"/>
                        </a:rPr>
                        <a:t>14</a:t>
                      </a:r>
                      <a:endParaRPr lang="ru-RU" sz="1800" b="0" strike="noStrike" spc="-1">
                        <a:latin typeface="Arial"/>
                      </a:endParaRPr>
                    </a:p>
                  </a:txBody>
                  <a:tcPr>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a:lstStyle/>
                    <a:p>
                      <a:pPr>
                        <a:lnSpc>
                          <a:spcPct val="100000"/>
                        </a:lnSpc>
                      </a:pPr>
                      <a:r>
                        <a:rPr lang="en-US" sz="1800" b="0" strike="noStrike" spc="-1">
                          <a:solidFill>
                            <a:schemeClr val="dk1"/>
                          </a:solidFill>
                          <a:latin typeface="Calibri"/>
                        </a:rPr>
                        <a:t>4</a:t>
                      </a:r>
                      <a:endParaRPr lang="ru-RU" sz="1800" b="0" strike="noStrike" spc="-1">
                        <a:latin typeface="Arial"/>
                      </a:endParaRPr>
                    </a:p>
                  </a:txBody>
                  <a:tcPr>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tc>
                  <a:txBody>
                    <a:bodyPr/>
                    <a:lstStyle/>
                    <a:p>
                      <a:pPr>
                        <a:lnSpc>
                          <a:spcPct val="100000"/>
                        </a:lnSpc>
                        <a:tabLst>
                          <a:tab pos="0" algn="l"/>
                        </a:tabLst>
                      </a:pPr>
                      <a:r>
                        <a:rPr lang="en-US" sz="1800" b="0" strike="noStrike" spc="-1">
                          <a:solidFill>
                            <a:schemeClr val="dk1"/>
                          </a:solidFill>
                          <a:latin typeface="Calibri"/>
                        </a:rPr>
                        <a:t>3.2</a:t>
                      </a:r>
                      <a:endParaRPr lang="ru-RU" sz="1800" b="0" strike="noStrike" spc="-1">
                        <a:latin typeface="Arial"/>
                      </a:endParaRPr>
                    </a:p>
                  </a:txBody>
                  <a:tcPr>
                    <a:lnL w="12240">
                      <a:solidFill>
                        <a:srgbClr val="FFFFFF"/>
                      </a:solidFill>
                    </a:lnL>
                    <a:lnR w="12240">
                      <a:solidFill>
                        <a:srgbClr val="FFFFFF"/>
                      </a:solidFill>
                    </a:lnR>
                    <a:lnT w="12240">
                      <a:solidFill>
                        <a:srgbClr val="FFFFFF"/>
                      </a:solidFill>
                    </a:lnT>
                    <a:lnB w="12240">
                      <a:solidFill>
                        <a:srgbClr val="FFFFFF"/>
                      </a:solidFill>
                    </a:lnB>
                    <a:solidFill>
                      <a:srgbClr val="E9ECF3"/>
                    </a:solidFill>
                  </a:tcPr>
                </a:tc>
                <a:extLst>
                  <a:ext uri="{0D108BD9-81ED-4DB2-BD59-A6C34878D82A}">
                    <a16:rowId xmlns:a16="http://schemas.microsoft.com/office/drawing/2014/main" val="10008"/>
                  </a:ext>
                </a:extLst>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 name="PlaceHolder 1"/>
          <p:cNvSpPr>
            <a:spLocks noGrp="1"/>
          </p:cNvSpPr>
          <p:nvPr>
            <p:ph type="title"/>
          </p:nvPr>
        </p:nvSpPr>
        <p:spPr>
          <a:xfrm>
            <a:off x="457200" y="274680"/>
            <a:ext cx="8229240" cy="1142640"/>
          </a:xfrm>
          <a:prstGeom prst="rect">
            <a:avLst/>
          </a:prstGeom>
          <a:noFill/>
          <a:ln w="0">
            <a:noFill/>
          </a:ln>
        </p:spPr>
        <p:txBody>
          <a:bodyPr anchor="ctr">
            <a:normAutofit fontScale="90000"/>
          </a:bodyPr>
          <a:lstStyle/>
          <a:p>
            <a:pPr indent="0" algn="ctr">
              <a:lnSpc>
                <a:spcPct val="100000"/>
              </a:lnSpc>
              <a:buNone/>
            </a:pPr>
            <a:r>
              <a:rPr lang="en-US" sz="4400" b="0" strike="noStrike" spc="-1">
                <a:solidFill>
                  <a:srgbClr val="000000"/>
                </a:solidFill>
                <a:latin typeface="Calibri"/>
              </a:rPr>
              <a:t>The form and nature of international strategy</a:t>
            </a:r>
            <a:endParaRPr lang="ru-RU" sz="4400" b="0" strike="noStrike" spc="-1">
              <a:solidFill>
                <a:srgbClr val="000000"/>
              </a:solidFill>
              <a:latin typeface="Calibri"/>
            </a:endParaRPr>
          </a:p>
        </p:txBody>
      </p:sp>
      <p:sp>
        <p:nvSpPr>
          <p:cNvPr id="105" name="PlaceHolder 2"/>
          <p:cNvSpPr>
            <a:spLocks noGrp="1"/>
          </p:cNvSpPr>
          <p:nvPr>
            <p:ph/>
          </p:nvPr>
        </p:nvSpPr>
        <p:spPr>
          <a:xfrm>
            <a:off x="457200" y="1600200"/>
            <a:ext cx="8229240" cy="4525560"/>
          </a:xfrm>
          <a:prstGeom prst="rect">
            <a:avLst/>
          </a:prstGeom>
          <a:noFill/>
          <a:ln w="0">
            <a:noFill/>
          </a:ln>
        </p:spPr>
        <p:txBody>
          <a:bodyPr anchor="t">
            <a:noAutofit/>
          </a:bodyPr>
          <a:lstStyle/>
          <a:p>
            <a:pPr marL="343080" indent="-343080">
              <a:lnSpc>
                <a:spcPct val="100000"/>
              </a:lnSpc>
              <a:spcBef>
                <a:spcPts val="641"/>
              </a:spcBef>
              <a:buClr>
                <a:srgbClr val="000000"/>
              </a:buClr>
              <a:buFont typeface="Arial"/>
              <a:buChar char="•"/>
            </a:pPr>
            <a:r>
              <a:rPr lang="en-US" sz="3200" b="0" strike="noStrike" spc="-1">
                <a:solidFill>
                  <a:srgbClr val="000000"/>
                </a:solidFill>
                <a:latin typeface="Calibri"/>
              </a:rPr>
              <a:t>The globalization of markets </a:t>
            </a:r>
            <a:endParaRPr lang="ru-RU" sz="3200" b="0" strike="noStrike" spc="-1">
              <a:solidFill>
                <a:srgbClr val="000000"/>
              </a:solidFill>
              <a:latin typeface="Calibri"/>
            </a:endParaRPr>
          </a:p>
          <a:p>
            <a:pPr marL="343080" indent="-343080">
              <a:lnSpc>
                <a:spcPct val="100000"/>
              </a:lnSpc>
              <a:spcBef>
                <a:spcPts val="641"/>
              </a:spcBef>
              <a:buClr>
                <a:srgbClr val="000000"/>
              </a:buClr>
              <a:buFont typeface="Arial"/>
              <a:buChar char="•"/>
            </a:pPr>
            <a:r>
              <a:rPr lang="en-US" sz="3200" b="0" strike="noStrike" spc="-1">
                <a:solidFill>
                  <a:srgbClr val="000000"/>
                </a:solidFill>
                <a:latin typeface="Calibri"/>
              </a:rPr>
              <a:t>Firms following the customers</a:t>
            </a:r>
            <a:endParaRPr lang="ru-RU" sz="3200" b="0" strike="noStrike" spc="-1">
              <a:solidFill>
                <a:srgbClr val="000000"/>
              </a:solidFill>
              <a:latin typeface="Calibri"/>
            </a:endParaRPr>
          </a:p>
          <a:p>
            <a:pPr marL="343080" indent="-343080">
              <a:lnSpc>
                <a:spcPct val="100000"/>
              </a:lnSpc>
              <a:spcBef>
                <a:spcPts val="641"/>
              </a:spcBef>
              <a:buClr>
                <a:srgbClr val="000000"/>
              </a:buClr>
              <a:buFont typeface="Arial"/>
              <a:buChar char="•"/>
            </a:pPr>
            <a:r>
              <a:rPr lang="en-US" sz="3200" b="0" strike="noStrike" spc="-1">
                <a:solidFill>
                  <a:srgbClr val="000000"/>
                </a:solidFill>
                <a:latin typeface="Calibri"/>
              </a:rPr>
              <a:t>The desire to overcome limitations of the home markets</a:t>
            </a:r>
            <a:endParaRPr lang="ru-RU" sz="3200" b="0" strike="noStrike" spc="-1">
              <a:solidFill>
                <a:srgbClr val="000000"/>
              </a:solidFill>
              <a:latin typeface="Calibri"/>
            </a:endParaRPr>
          </a:p>
          <a:p>
            <a:pPr marL="343080" indent="-343080">
              <a:lnSpc>
                <a:spcPct val="100000"/>
              </a:lnSpc>
              <a:spcBef>
                <a:spcPts val="641"/>
              </a:spcBef>
              <a:buClr>
                <a:srgbClr val="000000"/>
              </a:buClr>
              <a:buFont typeface="Arial"/>
              <a:buChar char="•"/>
            </a:pPr>
            <a:r>
              <a:rPr lang="en-US" sz="3200" b="0" strike="noStrike" spc="-1">
                <a:solidFill>
                  <a:srgbClr val="000000"/>
                </a:solidFill>
                <a:latin typeface="Calibri"/>
              </a:rPr>
              <a:t>Exploitation of differences between countries and regions based on culture, regulations and specific economic factors</a:t>
            </a:r>
            <a:endParaRPr lang="ru-RU" sz="3200" b="0" strike="noStrike" spc="-1">
              <a:solidFill>
                <a:srgbClr val="000000"/>
              </a:solidFill>
              <a:latin typeface="Calibri"/>
            </a:endParaRPr>
          </a:p>
          <a:p>
            <a:pPr indent="0">
              <a:lnSpc>
                <a:spcPct val="100000"/>
              </a:lnSpc>
              <a:spcBef>
                <a:spcPts val="641"/>
              </a:spcBef>
              <a:buNone/>
            </a:pPr>
            <a:endParaRPr lang="ru-RU" sz="3200" b="0" strike="noStrike" spc="-1">
              <a:solidFill>
                <a:srgbClr val="000000"/>
              </a:solidFill>
              <a:latin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PlaceHolder 1"/>
          <p:cNvSpPr>
            <a:spLocks noGrp="1"/>
          </p:cNvSpPr>
          <p:nvPr>
            <p:ph type="title"/>
          </p:nvPr>
        </p:nvSpPr>
        <p:spPr>
          <a:xfrm>
            <a:off x="457200" y="274680"/>
            <a:ext cx="8229240" cy="1142640"/>
          </a:xfrm>
          <a:prstGeom prst="rect">
            <a:avLst/>
          </a:prstGeom>
          <a:noFill/>
          <a:ln w="0">
            <a:noFill/>
          </a:ln>
        </p:spPr>
        <p:txBody>
          <a:bodyPr anchor="ctr">
            <a:normAutofit fontScale="90000"/>
          </a:bodyPr>
          <a:lstStyle/>
          <a:p>
            <a:pPr indent="0" algn="ctr">
              <a:lnSpc>
                <a:spcPct val="100000"/>
              </a:lnSpc>
              <a:buNone/>
            </a:pPr>
            <a:r>
              <a:rPr lang="en-US" sz="4400" b="0" strike="noStrike" spc="-1">
                <a:solidFill>
                  <a:srgbClr val="000000"/>
                </a:solidFill>
                <a:latin typeface="Calibri"/>
              </a:rPr>
              <a:t>The integration Responsiveness framework </a:t>
            </a:r>
            <a:endParaRPr lang="ru-RU" sz="4400" b="0" strike="noStrike" spc="-1">
              <a:solidFill>
                <a:srgbClr val="000000"/>
              </a:solidFill>
              <a:latin typeface="Calibri"/>
            </a:endParaRPr>
          </a:p>
        </p:txBody>
      </p:sp>
      <p:graphicFrame>
        <p:nvGraphicFramePr>
          <p:cNvPr id="107" name="Объект 3"/>
          <p:cNvGraphicFramePr/>
          <p:nvPr/>
        </p:nvGraphicFramePr>
        <p:xfrm>
          <a:off x="467640" y="1989000"/>
          <a:ext cx="8229600" cy="3412800"/>
        </p:xfrm>
        <a:graphic>
          <a:graphicData uri="http://schemas.openxmlformats.org/drawingml/2006/table">
            <a:tbl>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1706400">
                <a:tc>
                  <a:txBody>
                    <a:bodyPr/>
                    <a:lstStyle/>
                    <a:p>
                      <a:pPr algn="ctr">
                        <a:lnSpc>
                          <a:spcPct val="100000"/>
                        </a:lnSpc>
                      </a:pPr>
                      <a:endParaRPr lang="ru-RU" sz="1800" b="0" strike="noStrike" spc="-1">
                        <a:latin typeface="Arial"/>
                      </a:endParaRPr>
                    </a:p>
                    <a:p>
                      <a:pPr algn="ctr">
                        <a:lnSpc>
                          <a:spcPct val="100000"/>
                        </a:lnSpc>
                      </a:pPr>
                      <a:endParaRPr lang="ru-RU" sz="1800" b="0" strike="noStrike" spc="-1">
                        <a:latin typeface="Arial"/>
                      </a:endParaRPr>
                    </a:p>
                    <a:p>
                      <a:pPr algn="ctr">
                        <a:lnSpc>
                          <a:spcPct val="100000"/>
                        </a:lnSpc>
                      </a:pPr>
                      <a:r>
                        <a:rPr lang="en-US" sz="1800" b="1" strike="noStrike" spc="-1">
                          <a:solidFill>
                            <a:schemeClr val="lt1"/>
                          </a:solidFill>
                          <a:latin typeface="Calibri"/>
                        </a:rPr>
                        <a:t>Global</a:t>
                      </a:r>
                      <a:endParaRPr lang="ru-RU" sz="1800" b="0" strike="noStrike" spc="-1">
                        <a:latin typeface="Arial"/>
                      </a:endParaRPr>
                    </a:p>
                  </a:txBody>
                  <a:tcPr>
                    <a:lnL w="12240">
                      <a:solidFill>
                        <a:srgbClr val="FFFFFF"/>
                      </a:solidFill>
                    </a:lnL>
                    <a:lnR w="12240">
                      <a:solidFill>
                        <a:srgbClr val="FFFFFF"/>
                      </a:solidFill>
                    </a:lnR>
                    <a:lnT w="12240">
                      <a:solidFill>
                        <a:srgbClr val="FFFFFF"/>
                      </a:solidFill>
                    </a:lnT>
                    <a:lnB w="38160">
                      <a:solidFill>
                        <a:srgbClr val="FFFFFF"/>
                      </a:solidFill>
                    </a:lnB>
                    <a:solidFill>
                      <a:schemeClr val="accent1"/>
                    </a:solidFill>
                  </a:tcPr>
                </a:tc>
                <a:tc>
                  <a:txBody>
                    <a:bodyPr/>
                    <a:lstStyle/>
                    <a:p>
                      <a:pPr algn="ctr">
                        <a:lnSpc>
                          <a:spcPct val="100000"/>
                        </a:lnSpc>
                      </a:pPr>
                      <a:endParaRPr lang="ru-RU" sz="1800" b="0" strike="noStrike" spc="-1">
                        <a:latin typeface="Arial"/>
                      </a:endParaRPr>
                    </a:p>
                    <a:p>
                      <a:pPr algn="ctr">
                        <a:lnSpc>
                          <a:spcPct val="100000"/>
                        </a:lnSpc>
                      </a:pPr>
                      <a:endParaRPr lang="ru-RU" sz="1800" b="0" strike="noStrike" spc="-1">
                        <a:latin typeface="Arial"/>
                      </a:endParaRPr>
                    </a:p>
                    <a:p>
                      <a:pPr algn="ctr">
                        <a:lnSpc>
                          <a:spcPct val="100000"/>
                        </a:lnSpc>
                      </a:pPr>
                      <a:r>
                        <a:rPr lang="en-US" sz="1800" b="1" strike="noStrike" spc="-1">
                          <a:solidFill>
                            <a:schemeClr val="lt1"/>
                          </a:solidFill>
                          <a:latin typeface="Calibri"/>
                        </a:rPr>
                        <a:t>Transnational</a:t>
                      </a:r>
                      <a:endParaRPr lang="ru-RU" sz="1800" b="0" strike="noStrike" spc="-1">
                        <a:latin typeface="Arial"/>
                      </a:endParaRPr>
                    </a:p>
                  </a:txBody>
                  <a:tcPr>
                    <a:lnL w="12240">
                      <a:solidFill>
                        <a:srgbClr val="FFFFFF"/>
                      </a:solidFill>
                    </a:lnL>
                    <a:lnR w="12240">
                      <a:solidFill>
                        <a:srgbClr val="FFFFFF"/>
                      </a:solidFill>
                    </a:lnR>
                    <a:lnT w="12240">
                      <a:solidFill>
                        <a:srgbClr val="FFFFFF"/>
                      </a:solidFill>
                    </a:lnT>
                    <a:lnB w="38160">
                      <a:solidFill>
                        <a:srgbClr val="FFFFFF"/>
                      </a:solidFill>
                    </a:lnB>
                    <a:solidFill>
                      <a:schemeClr val="accent1"/>
                    </a:solidFill>
                  </a:tcPr>
                </a:tc>
                <a:extLst>
                  <a:ext uri="{0D108BD9-81ED-4DB2-BD59-A6C34878D82A}">
                    <a16:rowId xmlns:a16="http://schemas.microsoft.com/office/drawing/2014/main" val="10000"/>
                  </a:ext>
                </a:extLst>
              </a:tr>
              <a:tr h="1706400">
                <a:tc>
                  <a:txBody>
                    <a:bodyPr/>
                    <a:lstStyle/>
                    <a:p>
                      <a:pPr>
                        <a:lnSpc>
                          <a:spcPct val="100000"/>
                        </a:lnSpc>
                      </a:pPr>
                      <a:endParaRPr lang="ru-RU" sz="1800" b="0" strike="noStrike" spc="-1">
                        <a:latin typeface="Arial"/>
                      </a:endParaRPr>
                    </a:p>
                    <a:p>
                      <a:pPr>
                        <a:lnSpc>
                          <a:spcPct val="100000"/>
                        </a:lnSpc>
                      </a:pPr>
                      <a:endParaRPr lang="ru-RU" sz="1800" b="0" strike="noStrike" spc="-1">
                        <a:latin typeface="Arial"/>
                      </a:endParaRPr>
                    </a:p>
                    <a:p>
                      <a:pPr algn="ctr">
                        <a:lnSpc>
                          <a:spcPct val="100000"/>
                        </a:lnSpc>
                      </a:pPr>
                      <a:r>
                        <a:rPr lang="en-US" sz="1800" b="0" strike="noStrike" spc="-1">
                          <a:solidFill>
                            <a:schemeClr val="dk1"/>
                          </a:solidFill>
                          <a:latin typeface="Calibri"/>
                        </a:rPr>
                        <a:t>International exporter</a:t>
                      </a:r>
                      <a:endParaRPr lang="ru-RU" sz="1800" b="0" strike="noStrike" spc="-1">
                        <a:latin typeface="Arial"/>
                      </a:endParaRPr>
                    </a:p>
                  </a:txBody>
                  <a:tcPr>
                    <a:lnL w="12240">
                      <a:solidFill>
                        <a:srgbClr val="FFFFFF"/>
                      </a:solidFill>
                    </a:lnL>
                    <a:lnR w="12240">
                      <a:solidFill>
                        <a:srgbClr val="FFFFFF"/>
                      </a:solidFill>
                    </a:lnR>
                    <a:lnT w="38160" cap="flat" cmpd="sng" algn="ctr">
                      <a:solidFill>
                        <a:srgbClr val="FFFFFF"/>
                      </a:solidFill>
                      <a:prstDash val="solid"/>
                      <a:round/>
                      <a:headEnd type="none" w="med" len="med"/>
                      <a:tailEnd type="none" w="med" len="med"/>
                    </a:lnT>
                    <a:lnB w="12240">
                      <a:solidFill>
                        <a:srgbClr val="FFFFFF"/>
                      </a:solidFill>
                    </a:lnB>
                    <a:solidFill>
                      <a:srgbClr val="D0D8E7"/>
                    </a:solidFill>
                  </a:tcPr>
                </a:tc>
                <a:tc>
                  <a:txBody>
                    <a:bodyPr/>
                    <a:lstStyle/>
                    <a:p>
                      <a:pPr>
                        <a:lnSpc>
                          <a:spcPct val="100000"/>
                        </a:lnSpc>
                      </a:pPr>
                      <a:endParaRPr lang="ru-RU" sz="1800" b="0" strike="noStrike" spc="-1">
                        <a:latin typeface="Arial"/>
                      </a:endParaRPr>
                    </a:p>
                    <a:p>
                      <a:pPr>
                        <a:lnSpc>
                          <a:spcPct val="100000"/>
                        </a:lnSpc>
                      </a:pPr>
                      <a:endParaRPr lang="ru-RU" sz="1800" b="0" strike="noStrike" spc="-1">
                        <a:latin typeface="Arial"/>
                      </a:endParaRPr>
                    </a:p>
                    <a:p>
                      <a:pPr algn="ctr">
                        <a:lnSpc>
                          <a:spcPct val="100000"/>
                        </a:lnSpc>
                      </a:pPr>
                      <a:r>
                        <a:rPr lang="en-US" sz="1800" b="0" strike="noStrike" spc="-1">
                          <a:solidFill>
                            <a:schemeClr val="dk1"/>
                          </a:solidFill>
                          <a:latin typeface="Calibri"/>
                        </a:rPr>
                        <a:t>Multi-domestic</a:t>
                      </a:r>
                      <a:endParaRPr lang="ru-RU" sz="1800" b="0" strike="noStrike" spc="-1">
                        <a:latin typeface="Arial"/>
                      </a:endParaRPr>
                    </a:p>
                  </a:txBody>
                  <a:tcPr>
                    <a:lnL w="12240">
                      <a:solidFill>
                        <a:srgbClr val="FFFFFF"/>
                      </a:solidFill>
                    </a:lnL>
                    <a:lnR w="12240">
                      <a:solidFill>
                        <a:srgbClr val="FFFFFF"/>
                      </a:solidFill>
                    </a:lnR>
                    <a:lnT w="38160" cap="flat" cmpd="sng" algn="ctr">
                      <a:solidFill>
                        <a:srgbClr val="FFFFFF"/>
                      </a:solidFill>
                      <a:prstDash val="solid"/>
                      <a:round/>
                      <a:headEnd type="none" w="med" len="med"/>
                      <a:tailEnd type="none" w="med" len="med"/>
                    </a:lnT>
                    <a:lnB w="12240">
                      <a:solidFill>
                        <a:srgbClr val="FFFFFF"/>
                      </a:solidFill>
                    </a:lnB>
                    <a:solidFill>
                      <a:srgbClr val="D0D8E7"/>
                    </a:solidFill>
                  </a:tcPr>
                </a:tc>
                <a:extLst>
                  <a:ext uri="{0D108BD9-81ED-4DB2-BD59-A6C34878D82A}">
                    <a16:rowId xmlns:a16="http://schemas.microsoft.com/office/drawing/2014/main" val="10001"/>
                  </a:ext>
                </a:extLst>
              </a:tr>
            </a:tbl>
          </a:graphicData>
        </a:graphic>
      </p:graphicFrame>
    </p:spTree>
  </p:cSld>
  <p:clrMapOvr>
    <a:masterClrMapping/>
  </p:clrMapOvr>
</p:sld>
</file>

<file path=ppt/theme/theme1.xml><?xml version="1.0" encoding="utf-8"?>
<a:theme xmlns:a="http://schemas.openxmlformats.org/drawingml/2006/main" name="Тема Office">
  <a:themeElements>
    <a:clrScheme name="Стандартная">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151</TotalTime>
  <Words>377</Words>
  <Application>Microsoft Office PowerPoint</Application>
  <PresentationFormat>Экран (4:3)</PresentationFormat>
  <Paragraphs>101</Paragraphs>
  <Slides>10</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2</vt:i4>
      </vt:variant>
      <vt:variant>
        <vt:lpstr>Заголовки слайдов</vt:lpstr>
      </vt:variant>
      <vt:variant>
        <vt:i4>10</vt:i4>
      </vt:variant>
    </vt:vector>
  </HeadingPairs>
  <TitlesOfParts>
    <vt:vector size="17" baseType="lpstr">
      <vt:lpstr>Arial</vt:lpstr>
      <vt:lpstr>Calibri</vt:lpstr>
      <vt:lpstr>Symbol</vt:lpstr>
      <vt:lpstr>Times New Roman</vt:lpstr>
      <vt:lpstr>Wingdings</vt:lpstr>
      <vt:lpstr>Тема Office</vt:lpstr>
      <vt:lpstr>Тема Office</vt:lpstr>
      <vt:lpstr>COURSE: International Business </vt:lpstr>
      <vt:lpstr> Lecture 1. Globalization</vt:lpstr>
      <vt:lpstr>What is globalization </vt:lpstr>
      <vt:lpstr>Презентация PowerPoint</vt:lpstr>
      <vt:lpstr>Drivers determine the extent and nature of globalization</vt:lpstr>
      <vt:lpstr>What happening?</vt:lpstr>
      <vt:lpstr>Tariffs</vt:lpstr>
      <vt:lpstr>The form and nature of international strategy</vt:lpstr>
      <vt:lpstr>The integration Responsiveness framework </vt:lpstr>
      <vt:lpstr>Summary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subject/>
  <dc:creator>Aizhan</dc:creator>
  <cp:keywords>IB</cp:keywords>
  <dc:description/>
  <cp:lastModifiedBy>Aizhan Khoich</cp:lastModifiedBy>
  <cp:revision>20</cp:revision>
  <dcterms:created xsi:type="dcterms:W3CDTF">2015-09-22T10:17:49Z</dcterms:created>
  <dcterms:modified xsi:type="dcterms:W3CDTF">2024-10-30T22:46:55Z</dcterms:modified>
  <dc:language>ru-RU</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Format">
    <vt:lpwstr>Экран (4:3)</vt:lpwstr>
  </property>
  <property fmtid="{D5CDD505-2E9C-101B-9397-08002B2CF9AE}" pid="3" name="Slides">
    <vt:i4>12</vt:i4>
  </property>
</Properties>
</file>