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75" r:id="rId5"/>
    <p:sldId id="26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003" autoAdjust="0"/>
  </p:normalViewPr>
  <p:slideViewPr>
    <p:cSldViewPr snapToGrid="0">
      <p:cViewPr varScale="1">
        <p:scale>
          <a:sx n="85" d="100"/>
          <a:sy n="85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9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6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64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4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7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8170" y="3929361"/>
            <a:ext cx="10623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 и принципы стандартизации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3897" y="5737025"/>
            <a:ext cx="958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847" y="1666639"/>
            <a:ext cx="3603822" cy="1627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132" y="327765"/>
            <a:ext cx="77623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 Н. Гумилева»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«Транспортно-энергетический»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«Стандартизации, сертификации и метрологии»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4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911220" y="1961326"/>
            <a:ext cx="8180824" cy="24582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kk-KZ" sz="20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0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– 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направленная на обеспечение безопасности и качества объектов стандартизации и достижение оптимальной степени упорядочения требований к объектам стандартизации посредством установления положений для всеобщего, многократного использования в отношении реально существующих и потенциальных задач.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91E589-97FF-4D51-A466-F4E16E408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494" y="3990399"/>
            <a:ext cx="2299160" cy="173102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721D90-761F-44C0-87D6-4182C96D1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494" y="481411"/>
            <a:ext cx="2021498" cy="202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3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894" y="510709"/>
            <a:ext cx="10172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Целями стандартизации являются: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1) повышение конкурентоспособности отечественной продукции, процессов и услуг;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2) экономия природных и энергетических ресурсов;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3) обеспечение национальной безопасности и социально-экономического развития государства;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4) повышение безопасности и качества продукции, процессов и услуг;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5) устранение технических барьеров в торговле для создания условий интеграции в международную систему стандартизации;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6) предупреждение действий, вводящих в заблуждение потребителей относительно безопасности и качества продукции, процессов и услуг;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7) поддержка эффективного внедрения инноваций и развития высокотехнологичных производств, а также содействие трансферту технологий и наилучших лабораторных практик;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8) создание условий для улучшения безопасности и качества жизни населения.</a:t>
            </a:r>
            <a:endParaRPr lang="ru-KZ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FB9E90-CF93-444F-B4B2-0068573FE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921" y="4625789"/>
            <a:ext cx="1802185" cy="180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5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777852" y="439271"/>
            <a:ext cx="10060232" cy="597945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ru-RU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в Республике Казахстан основывается на принципах: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1) добровольности: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- выбора с целью применения документов по стандартизации, если иное не установлено законодательством Республики Казахстан;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- участия в деятельности в сфере стандартизации всех заинтересованных сторон;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- выбора из взаимосвязанных стандартов;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2) единства и целостности национальной системы стандартизации;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3) обеспечения системности и комплексности стандартизации;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4) применения единой терминологии к объектам стандартизации;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5) открытости процесса разработки национальных стандартов на основе участия всех заинтересованных сторон;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6) открытости информации о документах по стандартизации, порядке их разработки, утверждения и опубликования для пользователей и иных заинтересованных лиц, за исключением документов по стандартизации, составляющих государственные секреты или иную охраняемую законом тайну, и документов по стандартизации, являющихся объектом авторского права;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7) использования достижений науки и техники, а также международных, региональных стандартов, стандартов иностранных государств при разработке документов по стандартизации;</a:t>
            </a:r>
            <a:b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8) динамичности и опережающего развития стандартизации.</a:t>
            </a:r>
            <a:br>
              <a:rPr lang="ru-RU" sz="2000" b="0" i="0" dirty="0">
                <a:solidFill>
                  <a:srgbClr val="495057"/>
                </a:solidFill>
                <a:effectLst/>
                <a:latin typeface="Arial" panose="020B0604020202020204" pitchFamily="34" charset="0"/>
              </a:rPr>
            </a:br>
            <a:endParaRPr lang="ru-RU" sz="2000" b="0" i="0" dirty="0">
              <a:solidFill>
                <a:srgbClr val="495057"/>
              </a:solidFill>
              <a:effectLst/>
              <a:latin typeface="Arial" panose="020B0604020202020204" pitchFamily="34" charset="0"/>
            </a:endParaRPr>
          </a:p>
          <a:p>
            <a:br>
              <a:rPr lang="ru-RU" sz="2000" dirty="0"/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91E589-97FF-4D51-A466-F4E16E408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76" y="5432611"/>
            <a:ext cx="1526676" cy="114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0286" y="389965"/>
            <a:ext cx="8785410" cy="60780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Стандартизация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деятельность по установлению норм, правил и характеристик продукции, работ, услуг.</a:t>
            </a:r>
            <a:endParaRPr lang="ru-KZ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как нормативный документ по стандартизации, разработан­ный при участии всех заинтересованных сторон (разработчиков, потреби­телей, пользователей) на основе их согласия, в котором для всеобщего и многократного использования могут устанавливаться общие принципы, правила выполнения, требования к качеству объекта стандартизации, на­правленные на достижение оптимальной степени упорядоченности в оп­ределенной области и утвержденные признанным уполномоченным орга­ном.</a:t>
            </a:r>
            <a:endParaRPr lang="ru-KZ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Дата введения стандарта</a:t>
            </a: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дата, с которой стандарт приобретает юридическую силу.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стандарта</a:t>
            </a: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использование стандарта пользователя­ми с выполнением требований, установленных в стандарте, в соответст­вии с областью его распространения, а также использование стандартов в справочно-информационных целях.</a:t>
            </a:r>
            <a:endParaRPr lang="ru-KZ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</a:t>
            </a: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деятельность третьей стороны, направленная на подтверждение соответствия продукции, работ, услуг установленным требованиям нормативных документов.</a:t>
            </a:r>
            <a:endParaRPr lang="ru-KZ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соответствия</a:t>
            </a: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документ, выданный по правилам системы сертификации, подтверждающий соответствие продукции, работ, услуг установленным требованиям нормативных документов.</a:t>
            </a:r>
            <a:endParaRPr lang="en-US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8B5F41-5E6D-4133-A0A9-B1B72071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04" y="2178424"/>
            <a:ext cx="2766891" cy="242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0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1498" y="2598003"/>
            <a:ext cx="633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5204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1903</TotalTime>
  <Words>666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User1</cp:lastModifiedBy>
  <cp:revision>94</cp:revision>
  <dcterms:created xsi:type="dcterms:W3CDTF">2023-05-12T16:52:36Z</dcterms:created>
  <dcterms:modified xsi:type="dcterms:W3CDTF">2024-09-24T08:55:20Z</dcterms:modified>
</cp:coreProperties>
</file>