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77" r:id="rId4"/>
    <p:sldId id="278" r:id="rId5"/>
    <p:sldId id="261" r:id="rId6"/>
    <p:sldId id="279" r:id="rId7"/>
    <p:sldId id="262" r:id="rId8"/>
    <p:sldId id="263" r:id="rId9"/>
    <p:sldId id="264" r:id="rId10"/>
    <p:sldId id="265" r:id="rId11"/>
    <p:sldId id="268" r:id="rId12"/>
    <p:sldId id="269" r:id="rId13"/>
    <p:sldId id="276" r:id="rId14"/>
    <p:sldId id="266" r:id="rId15"/>
    <p:sldId id="267" r:id="rId16"/>
    <p:sldId id="270" r:id="rId17"/>
    <p:sldId id="271" r:id="rId18"/>
    <p:sldId id="272" r:id="rId19"/>
    <p:sldId id="273" r:id="rId20"/>
    <p:sldId id="274" r:id="rId21"/>
    <p:sldId id="275" r:id="rId22"/>
    <p:sldId id="280" r:id="rId23"/>
    <p:sldId id="281" r:id="rId24"/>
    <p:sldId id="282" r:id="rId25"/>
    <p:sldId id="283" r:id="rId26"/>
    <p:sldId id="284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17514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770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3218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87192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68452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89264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71850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60890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3428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26473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84724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32913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06860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680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7471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00655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43BDC-E35A-4F82-8478-2ADD5F11DF76}" type="datetimeFigureOut">
              <a:rPr lang="x-none" smtClean="0"/>
              <a:t>06.11.2025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FDD30FC-8874-404F-BF50-1E8B276E101B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8549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A3E6D61-1E4E-4682-A54C-1C94AD7D3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8269" y="1222131"/>
            <a:ext cx="9526343" cy="4689091"/>
          </a:xfrm>
          <a:ln w="762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2-ДӘРІС </a:t>
            </a:r>
          </a:p>
          <a:p>
            <a:pPr marL="0" indent="0"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ТАҚЫРЫБЫ: </a:t>
            </a:r>
          </a:p>
          <a:p>
            <a:pPr marL="0" indent="0"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Алаш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тарихының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зерттелуі</a:t>
            </a:r>
            <a:endParaRPr lang="x-none" sz="4000" b="1" dirty="0"/>
          </a:p>
        </p:txBody>
      </p:sp>
    </p:spTree>
    <p:extLst>
      <p:ext uri="{BB962C8B-B14F-4D97-AF65-F5344CB8AC3E}">
        <p14:creationId xmlns:p14="http://schemas.microsoft.com/office/powerpoint/2010/main" val="221328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2F0C66E-421D-41F8-9622-3A1553318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267" y="897467"/>
            <a:ext cx="10302345" cy="5418666"/>
          </a:xfrm>
        </p:spPr>
        <p:txBody>
          <a:bodyPr>
            <a:noAutofit/>
          </a:bodyPr>
          <a:lstStyle/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тарауды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тарихнамасы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көздеріне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Монархия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құлағаннан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қоғамдық-саяси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партиясының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төртінші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ниеттестер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тізімі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жобасы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жетекшілерінің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эволюциясы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тағдырына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тарауы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тарихнамасы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Атауынан-ақ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тұрғандай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нысаны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Тарихнаманы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бастамас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тыйм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салынған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айқындалмаған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зерделеудің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endParaRPr 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044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9197FD-449A-44FE-86BB-41F054293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0" y="880533"/>
            <a:ext cx="10031412" cy="5030689"/>
          </a:xfrm>
        </p:spPr>
        <p:txBody>
          <a:bodyPr/>
          <a:lstStyle/>
          <a:p>
            <a:endParaRPr lang="ru-RU" dirty="0"/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аражігі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қоймаған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құпия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жабық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болу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себептерін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методологиялық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тұстарын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тарихнамасы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хронологиялық-проблемалық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сындарлы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тарихнамалық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мерізмдеменің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А.Байтұрсыновтың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С.Сейфуллиннің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Ә.Әйтивтің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Кенжиннің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мақалаларын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жатқызған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қоғалысына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тоқталып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856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AE2172-41CF-4332-A971-35AFA85AA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0" y="855133"/>
            <a:ext cx="10031412" cy="5056089"/>
          </a:xfrm>
        </p:spPr>
        <p:txBody>
          <a:bodyPr>
            <a:normAutofit fontScale="92500"/>
          </a:bodyPr>
          <a:lstStyle/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зерттелуі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хақында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ой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жирмасыншы-отызыншы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Қәзіргі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оқырман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әсіресе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дүниеге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ұрпақ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жете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білмейді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шындықтан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алысырақ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себептері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Жиырмасыншы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әсіресе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1928-1930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жетекшілеріне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ұйымдастырылған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процестерінен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салынды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47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тергеуге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ОГПУ-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алқасының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1930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үкімімен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кесілді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6912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DAE2172-41CF-4332-A971-35AFA85AA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0" y="855133"/>
            <a:ext cx="10031412" cy="5056089"/>
          </a:xfrm>
        </p:spPr>
        <p:txBody>
          <a:bodyPr>
            <a:normAutofit/>
          </a:bodyPr>
          <a:lstStyle/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Ахме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Байтұрсынов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әуелде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кесілді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Ахмет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Байтұрсынов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әуелде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бұйырылып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жазалау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лагерінде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отырумен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алмастырылды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1932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үкімімен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Мұхамеджан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Тынышбаев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Халел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Досмұхамедов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Жаһанша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Досмұхамедов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мерзімге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Ресесйдің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Воронеж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аударылады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ОГПУ-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құрбандарының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оралғандары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1937-1938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түгелге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айыппен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ату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кесілді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323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C4C4B9C-2A84-47B0-8345-C51A6CDBA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3400" y="1151467"/>
            <a:ext cx="9701212" cy="4759755"/>
          </a:xfrm>
        </p:spPr>
        <p:txBody>
          <a:bodyPr>
            <a:norm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60-жылдан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тарапынан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салынған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тарихымыздың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ақтаңдақ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беттері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келгендіктен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зерттеушілер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оннан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мақала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Республикамыздың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Алматы,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Жезқазған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қалалары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Түркия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мемлекетінің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Анкара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қаласында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ғылыми-теориялық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конференциялар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конгресте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баяндама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деркеті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фильмге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қауымына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арнаулы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дәріс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Сөйтіп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ұлт-азаттық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салушылардың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көшбасшыларының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шығармашылығын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бейнесін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сомдады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83674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F3E1F51-552F-4E99-A0F4-4C8B02643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829733"/>
            <a:ext cx="9828212" cy="508148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тәуелсіздігін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жариялағаннан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К.Нұрпейіс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тарихымыздың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ақтаңдақ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беттеріне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жан-жақты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қарастыруды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деректемелік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топқа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қарастырады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20-30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жарияланған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2.1913-1912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баспасөзінде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деректемелік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мағлұматтар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3.Қазақстан,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АҚШ, Франция,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елдердіңархивтері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кітапханаларында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4.Алаш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Әлихан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Бөкейханов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Ахмет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Байтұрсынов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Мұстафа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Шоқайұлы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Міржақып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Дулатов,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Халел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Досмұхамедов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Мұхамеджан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Тынышбаев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мұрағаттарымен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жарияанған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еңбектерінде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деректемелер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411824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0C4976C-9941-4CFF-BD43-1BFAECFEE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4133" y="1075267"/>
            <a:ext cx="9760479" cy="4835955"/>
          </a:xfrm>
        </p:spPr>
        <p:txBody>
          <a:bodyPr>
            <a:normAutofit/>
          </a:bodyPr>
          <a:lstStyle/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Нұрпейістің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зерттеудегі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мұрағат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қорларында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мұрағат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қорларында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беймәлім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тауып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жеткізді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бермейтін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еткен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2337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DBBA91-9E27-467F-BB31-0BCEA60AE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0733" y="956733"/>
            <a:ext cx="10293879" cy="4954489"/>
          </a:xfrm>
        </p:spPr>
        <p:txBody>
          <a:bodyPr>
            <a:normAutofit lnSpcReduction="10000"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партиясы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мәніндегі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партия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?"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сұраққа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сұраққа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түсіре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кеткеннің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артықтығы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тәжіребиесі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көрсеткендей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таптарға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бөлінуіне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дегеніміз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біріктіреді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құрайтын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мақсат-мүдделерін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күреседі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ісқимылын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белгілейтін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Уставы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8327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D3715D5-38F4-45DF-A8CF-6BC645CC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8400" y="1117600"/>
            <a:ext cx="10336212" cy="4793622"/>
          </a:xfrm>
        </p:spPr>
        <p:txBody>
          <a:bodyPr>
            <a:normAutofit/>
          </a:bodyPr>
          <a:lstStyle/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зерттеушілер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бастаушыларының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кімдер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болғандығын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игеруге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ықпал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есептейді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көсемдеріне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буржуазиялық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ұлтшылдар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буржуазиялық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либералдар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ұлтшылдары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есептейді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Қозыбаев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Алашқа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либералдыұлттық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партиясы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идеологиясы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отаршылдыққа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ұлтшылдық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2470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9D69F13-4BC5-47F8-B79B-766E1E973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999067"/>
            <a:ext cx="9980612" cy="4912155"/>
          </a:xfrm>
        </p:spPr>
        <p:txBody>
          <a:bodyPr>
            <a:normAutofit fontScale="92500"/>
          </a:bodyPr>
          <a:lstStyle/>
          <a:p>
            <a:endParaRPr lang="ru-RU" dirty="0"/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салынған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жариялыққа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қырынан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зерттеліп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.Қойгелдиев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Аманжолова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еңбектерінен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табады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ғалымдар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көшбасшылары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дәстүрлі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мәдениетімен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тығыз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мәніндегі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рухани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ренессаныстың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ұйытқысы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нәрсенің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қызғыштай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фанатизмге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ұлтшылдық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нәсілшілдік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соқыр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сенімдерге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ұрынбады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түйіндейді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тиянақты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атқарылды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талданып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жариаланбаған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мұрағат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көруде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Нұрпейістің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еңбегінде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сараланады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464262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3044D8-8A66-44E5-8A98-031DF163D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8" y="640766"/>
            <a:ext cx="8911687" cy="61202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Нұрпейісов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x-none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6B3DB0-E2A7-4896-837C-53CD14BF7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6667" y="1363133"/>
            <a:ext cx="10657945" cy="4548089"/>
          </a:xfrm>
        </p:spPr>
        <p:txBody>
          <a:bodyPr>
            <a:noAutofit/>
          </a:bodyPr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(15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наурыз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1935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Алматы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Райымбек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10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2007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(1973), профессор (1980),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сыйлығының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лауреаты (1982),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академиясының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(2003; 1987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корреспондент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мүшесі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1957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ҚазМУ-дің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бітірді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1958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академиясының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этнология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істейді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ұлттық-мемлекеттік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монография,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400-ге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мақалаларын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1982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томдық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үжымдық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жинағын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қатысқаны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сыйлықтың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лауреаты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атанды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сіңірген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технология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(1998). 3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доктор, 25-тен аса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даярлады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300-ден аса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жарияланымның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20-дан аса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монографияның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авторы.</a:t>
            </a:r>
            <a:endParaRPr 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2220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495053-C488-4F59-A9F9-18A6B2F87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4200" y="668867"/>
            <a:ext cx="9650412" cy="524235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ақиқат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толығымен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ашылған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қоғамдық-саяси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құрамдас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республикамыздың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бірлесіп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ләзім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жан-жақты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-дей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қозғалысының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көздерін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- 1917 ж.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төңкерісінің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аралығында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партиялар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ұйымдармен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байланысын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қайшылықтарын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демократиялық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таптық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арақатынасын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тарапынан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дәрежеде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жүргізілгенін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қатысушылардың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1920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кейінгі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тағдырын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анықтасақ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Алаштың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ақиқатына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жетеміз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51630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54D7F22-D65F-4FAB-B334-9AD90307A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7933" y="770466"/>
            <a:ext cx="9836679" cy="5791201"/>
          </a:xfrm>
        </p:spPr>
        <p:txBody>
          <a:bodyPr>
            <a:noAutofit/>
          </a:bodyPr>
          <a:lstStyle/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Көрнекті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Нұрпейісұліның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танымы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жүрегінен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Ш.Ш.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Уәлиханов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этнология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ғылыми-зерттеу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институтымен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Университетінде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жарты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дәстүрін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жалғастырды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алаштану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тарихшы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академик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Әлихан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Бөкейханов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Ахмет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Байтұрсынов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Әлімхан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Ермеков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Рысқұлов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Мұхамеджан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Тынышбаев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Досмұхамедов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Ораз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Жандосов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мұраларын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ауқымды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қосқан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еліміз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сөссіз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даласында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Отан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деректемелік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жүйелеуді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К.Нұрпейісов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М.Қойгелдиев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Д.Аманжолова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тұрмайды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толықтырылып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көзқарастармен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ой-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тұжырымдармен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байытылады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секілді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Нұрпейістің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мұрасы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жан-жақты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зерттелетіні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</a:t>
            </a:r>
            <a:endParaRPr 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0302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AEA51AF-5025-47FC-A041-93C806628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5733" y="939800"/>
            <a:ext cx="9658879" cy="4971422"/>
          </a:xfrm>
        </p:spPr>
        <p:txBody>
          <a:bodyPr>
            <a:normAutofit fontScale="85000" lnSpcReduction="10000"/>
          </a:bodyPr>
          <a:lstStyle/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қа­зақ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түпкі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мүд­десі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жетелейтін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­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бо­луы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кезінен-ақ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бұқара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халық­қа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Оян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!»,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Қа­­раңғы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көгіне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өрмелеп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тас­та­ған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1916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маусым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жарлығына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ағарту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айналысып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отарлық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танытумен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тұңғыш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бұқаралық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либералдық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ұйымдас­ты­рыл­ған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газе­тінің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төңіре­гіне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топтастырып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іздес­тіре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интел­лигенциясының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берушілері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Ә.Бөкейханов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А.Байтұрсынов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М.Дулатов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сияқ­ты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ұлты­ның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өкіл­дері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прин­цип­терді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тұтастық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идеяларын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төңкеріс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реформа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Алаш­орда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Совет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большевиктер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идеяларын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қабылдамады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біржақты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идея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большевиктерге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алашордалықтардың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түсініксіз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6488756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5632080-59DE-4D91-B44D-E4D74CEBF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0867" y="668867"/>
            <a:ext cx="10073745" cy="5242355"/>
          </a:xfrm>
        </p:spPr>
        <p:txBody>
          <a:bodyPr>
            <a:normAutofit lnSpcReduction="10000"/>
          </a:bodyPr>
          <a:lstStyle/>
          <a:p>
            <a:endParaRPr lang="ru-RU" dirty="0"/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Думасына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жинақтаған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қауымы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өмір­лік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көңіл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автономия­лық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А.Байтұрсынов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М.Дулатов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федеративтік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парламеттік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құрамында­ғы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территория­лық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болу»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Ә.Бө­кейханов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екіншіден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мен­ші­гіндегі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меншік­ке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бермеу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Ә.Бө­кей­ханов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башқұртша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көрші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мұжыққа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сы­пырылып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жалаңаш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үзілді-кесілді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дінді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се­бебі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хүкіметтен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Рухани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аяқ-асты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Жалование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молдалар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хүкіметке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жетек­шіл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қа­зақ-қырғыз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көркей­тетін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хүкімет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ісінен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0727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256C430-4A3F-4191-961E-A3886242A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2467" y="406400"/>
            <a:ext cx="9972145" cy="5504822"/>
          </a:xfrm>
        </p:spPr>
        <p:txBody>
          <a:bodyPr>
            <a:normAutofit/>
          </a:bodyPr>
          <a:lstStyle/>
          <a:p>
            <a:endParaRPr lang="ru-RU" dirty="0"/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қа­зақ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түпкі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мүд­десі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жетелейтін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­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бо­луы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табиғи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заңдылық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кезінен-ақ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бұқара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халық­қа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Оян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!», «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Қа­­раңғы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көгіне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өрмелеп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болам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тас­та­ған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1916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маусым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жарлығына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ағарту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айналысып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отарлық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танытумен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тұңғыш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бұқаралық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либералдық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ұйымдас­ты­рыл­ған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газе­тінің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төңіре­гіне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топтастырып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іздес­тіре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интел­лигенциясының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берушілері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Ә.Бөкейханов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А.Байтұрсынов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М.Дулатов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сияқ­ты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ұлты­ның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өкіл­дері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прин­цип­терді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тұтастық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идеяларын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төңкеріс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таңдап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Алаш­орда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Совет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большевиктер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идеяларын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қабылдамады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Алайда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біржақты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идея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большевиктерге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алашордалықтардың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түсініксіз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0889717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7DD8E50-B9F3-4346-980D-B1145EA38D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9467" y="948267"/>
            <a:ext cx="9845145" cy="5334000"/>
          </a:xfrm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Зерттеу­ші­нің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тұжырымдары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дәлелді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үндесіп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бел­гілі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оқыр­мандардың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қал­ды­рып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айтыстырмай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қоймай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кезең­дегі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жымдасқан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уақиғаларды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елегінен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Академик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К.Нұрпейіс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Қа­зақс­тан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оқулық­тар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құралдарын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атсалысты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Әрине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алаштұлғалы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араласпаса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ары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жібермейтіні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оқулығы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(Қ.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Мырзалиев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бұрмалаулар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отарлаушыларына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тіпті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батырлардың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елбұзар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барымташы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бағаланған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селқос­тық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сын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ұрпақты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тура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салуды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сана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2208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D6DF87-8D9D-43EF-ADF2-26A6B38F2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0867" y="508000"/>
            <a:ext cx="10073745" cy="5403222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Бұл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естелігінде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еліміз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егемендігін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алғаннан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өзі­міз­дің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тарихымызды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халқы­мыз­ға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әсіресе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үйретуге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жетілмей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тәрбиеленбей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өткені­мізге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алмайтынымыз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кәміл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еліміз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тарихы­ның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беттері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санамызды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ояту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сәулелі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сана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мәуелі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?», –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ағынан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жарыла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мойын­да­ғаны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рас.</a:t>
            </a: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132712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C012BF-66E7-4965-B391-BF72A0EB0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333" y="719667"/>
            <a:ext cx="9557279" cy="5191555"/>
          </a:xfrm>
        </p:spPr>
        <p:txBody>
          <a:bodyPr>
            <a:normAutofit/>
          </a:bodyPr>
          <a:lstStyle/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Небары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38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диссертациясын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қырықтың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қырқасына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профессорлық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атаққа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ердің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елуге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жетпей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КСР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Мемле­кет­тік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лауреаты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атануы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жан­кешті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еңбек­пен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әркімге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Әри­не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Нұрпейісұлы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сорғалаған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тақырыптарға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барды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десек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айтқандық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Өзі­нің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Е.Ділмұхам­бетов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Е.Бекмаханов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І.Есенберлин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сияқ­ты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ұрпақтың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кешкен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«тар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тайғақ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кешулерінен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хабардар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К.Нұр­пейісов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интернаттан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ха­лық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ұрпағы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әр­бір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қадамы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қада­ға­лауда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сезіне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осындай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қауіп­тер­ді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аманатына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Е.­Б.­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Бек­ма­ха­новтың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қуғын-сүр­гінге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себептері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зерттеулері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Е.Бек­маханов­тың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XIX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ғ. 20-40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монографиясын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мә­жі­ліс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стенограммасын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жұртшылыққа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жариялауы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еңбектері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дәлел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755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1A5D537-0E92-4383-B95F-B6B8EF379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67" y="838200"/>
            <a:ext cx="9591145" cy="5073022"/>
          </a:xfrm>
        </p:spPr>
        <p:txBody>
          <a:bodyPr/>
          <a:lstStyle/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хал­қы­ның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1916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Ұлт-азаттық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көтерілістері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1917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революция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Кең­естері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жұмысшылар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билігін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нығайту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күр­ес­тері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Советтері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Азамат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1918-1920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жыл­дар­дағы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ұлттық-мемлекеттік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құры­лыс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Социалистік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Республи­ка­­сының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Орта Азия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Қазақ­стан­ның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ұлттық-территориялық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межеленуі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Қа­зақ­стандағы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аграрлы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реформалары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құрылуы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тақырыптарда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үнемі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мақалаларын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тұрды</a:t>
            </a:r>
            <a:r>
              <a:rPr lang="ru-RU" dirty="0"/>
              <a:t>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449002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2D4840-1303-47F7-B447-804DC9656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8867" y="254001"/>
            <a:ext cx="9565745" cy="482600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Еңбектері</a:t>
            </a:r>
            <a:endParaRPr 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1CBEE9-A477-49FB-AA03-10C4EC69C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0000" y="736601"/>
            <a:ext cx="10234613" cy="5503332"/>
          </a:xfrm>
        </p:spPr>
        <p:txBody>
          <a:bodyPr>
            <a:no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Орта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Азиядағы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Азамат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томдық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(“Иностранная военная интервенция и гражданская война в Средней Азии и Казахстане”.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Документы и материалы, том 1,1963; том 2, 1964),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революциясының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шежіресін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(1967),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ҒА-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археология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этнография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Ақмола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Қызылорда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Жамбыл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облыстарында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экспедицияларының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қорытындьларын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“Из истории социального строительства в Казахстане”, 1960;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“Из истории Октябрьской революция и гражданской войны в Казахстане”, 1962;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“Из истории борьбы за власть Советов в Казахстане”, 1963)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1982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томдық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үжымдық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жинағын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қатысқаны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сыйлықтың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лауреаты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"Становление Советов Казахстана", 1987;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"История Казахстана с древнейших времен до наших дней", очерк, 1993;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һөм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", 1995.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371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33F5AA3-23C0-45D9-BFE7-24239205A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5533" y="1159933"/>
            <a:ext cx="9989079" cy="4751289"/>
          </a:xfrm>
        </p:spPr>
        <p:txBody>
          <a:bodyPr>
            <a:noAutofit/>
          </a:bodyPr>
          <a:lstStyle/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Тоқсаныншы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қоғамдық-саяси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өзге­ріс­­тер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ғылы­мына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түбегейлі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бетбұрыс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иде­оло­гия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тежеу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ұлт-азат­тық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көтерілістер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қы­рынан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зерттеліне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бастаманың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сыбана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томағасын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сыпырған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қы­ран­дай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кіріскен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көш­бас­шылардың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К.Нұрпейісов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іргелі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моно­гра­фия­лық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(Алматы, 1995)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жарыққа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Әріптестері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өзінде-ақ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ав­то­рын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қоз­ға­лысы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автоно­мия­сының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салу­шылар­дың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уақы­тын­да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195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90865AF-6202-4A55-8DF7-7D35F0ADB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8933" y="1024467"/>
            <a:ext cx="9455679" cy="4886755"/>
          </a:xfrm>
        </p:spPr>
        <p:txBody>
          <a:bodyPr/>
          <a:lstStyle/>
          <a:p>
            <a:pPr algn="ctr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Нұрпейістің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зерттеуге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қосқан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Нұрпейісұлы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тиесілі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халқымыздың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нағыз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екендігіне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күмән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келтірмейміз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К.Нұрпейістің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тағдыры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тағдырын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түрткі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мемелекетін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құруды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аңсаған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күрескен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империяның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тәлкегіне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бағалаймыз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5860709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D173C8-EC16-4924-9C86-3889D31E1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7333" y="838200"/>
            <a:ext cx="9557279" cy="5073022"/>
          </a:xfrm>
        </p:spPr>
        <p:txBody>
          <a:bodyPr>
            <a:normAutofit/>
          </a:bodyPr>
          <a:lstStyle/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зиялыларының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дәуірінде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жете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зерттелмеді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жасаушылар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бұқарасы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ұстанымның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көңіл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бөлінбеді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қайраткерлері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ғалымдарымыз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қуғынға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есімдері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тарихымызға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белгісіз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зиялыларының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революциялық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қызметтеріне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біржақты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көзқараспен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жазылды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ағымы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маркістік-лениндік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біржақты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әдіснаманың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өрістілігін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ескере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ақиқат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өлшемін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басшылыққа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729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3B9B482-DDA4-44FA-8642-F756D7400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9467" y="787400"/>
            <a:ext cx="9845145" cy="5123822"/>
          </a:xfrm>
        </p:spPr>
        <p:txBody>
          <a:bodyPr>
            <a:normAutofit lnSpcReduction="10000"/>
          </a:bodyPr>
          <a:lstStyle/>
          <a:p>
            <a:endParaRPr lang="ru-RU" dirty="0"/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ғұмырын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Академиясының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Ш.Ш.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Уалиханов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атындағы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этнология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институтымен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байланыстырған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академик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Нұрпейіс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ұлт-азаттық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1917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төңкерістері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жеткешілік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еткен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объективтік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1995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монографиясын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жариалады</a:t>
            </a:r>
            <a:r>
              <a:rPr lang="ru-RU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айналымға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түпнұсқалық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толы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зерттелген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Автор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еңбегінде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төрт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тарауды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қамтыған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25717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152</TotalTime>
  <Words>3235</Words>
  <Application>Microsoft Office PowerPoint</Application>
  <PresentationFormat>Широкоэкранный</PresentationFormat>
  <Paragraphs>76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  <vt:lpstr>Кеңес Нұрпейісов </vt:lpstr>
      <vt:lpstr>Презентация PowerPoint</vt:lpstr>
      <vt:lpstr>Презентация PowerPoint</vt:lpstr>
      <vt:lpstr>Еңбектері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Қазіргі кезеңдегі  (1991-1995 жж) Алаш тарихының зерттелуі </dc:title>
  <dc:creator>mechta office</dc:creator>
  <cp:lastModifiedBy>Сайлаубаева Нургул Ерназаровна</cp:lastModifiedBy>
  <cp:revision>19</cp:revision>
  <dcterms:created xsi:type="dcterms:W3CDTF">2020-10-20T06:21:43Z</dcterms:created>
  <dcterms:modified xsi:type="dcterms:W3CDTF">2025-11-06T11:41:51Z</dcterms:modified>
</cp:coreProperties>
</file>