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90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842583-F77B-46EE-A3B6-3621E85C39C0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A0C70B1F-327D-4AB6-B121-D4A6EC0840C3}">
      <dgm:prSet phldrT="[Текст]" custT="1"/>
      <dgm:spPr/>
      <dgm:t>
        <a:bodyPr/>
        <a:lstStyle/>
        <a:p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біріктірілген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басқару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деңгейін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арттыру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халықаралық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тәжірибеге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сәйкес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су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ресурстары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Қазақстан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Республикасының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заңнамалық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талаптары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EEC34D-596A-46B8-9358-28FD201BF6BA}" type="parTrans" cxnId="{EDD0E640-AA61-4313-8FE6-8C0AC39C7E98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DBEE29-ABBB-4E81-B465-0E2D4E158E46}" type="sibTrans" cxnId="{EDD0E640-AA61-4313-8FE6-8C0AC39C7E98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EF3FD4-1FA8-4079-B8E6-815548CDFD84}">
      <dgm:prSet phldrT="[Текст]" custT="1"/>
      <dgm:spPr/>
      <dgm:t>
        <a:bodyPr/>
        <a:lstStyle/>
        <a:p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құқықтық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әдістемелік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ақпараттық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негіздердің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мәнін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ашу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жоспарларды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әзірлеу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интеграцияланған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жүйені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енгізу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су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ресурстарын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басқару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су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үнемдеуді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ілгерілетутехнологиялар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A07EB0-7242-4CFD-A916-AD6E933D33E9}" type="parTrans" cxnId="{433F9676-8FEC-4C3C-9944-92321DF56DA7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046665-F20E-438B-8C59-FE814A88CB6A}" type="sibTrans" cxnId="{433F9676-8FEC-4C3C-9944-92321DF56DA7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FED49E-D05B-44FA-B883-E857002F95BF}">
      <dgm:prSet phldrT="[Текст]" custT="1"/>
      <dgm:spPr/>
      <dgm:t>
        <a:bodyPr/>
        <a:lstStyle/>
        <a:p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студенттердің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осындай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түсініктерін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қалыптастыруға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ықпал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ету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процестерді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интеграцияланған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басқару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жоспарлау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құру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қажетті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су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шаруашылығы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қызметін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негіз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су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ресурстарын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басқарудың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кешенді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тәсілі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Қазақстан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Республикасының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тұрақты</a:t>
          </a: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дамуы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233CF2-6209-461F-B1D5-2B4D099406DD}" type="parTrans" cxnId="{09D98B50-C9DE-4B49-82C8-68DB566744AA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5C2AD7-8380-4079-A989-168E437CA364}" type="sibTrans" cxnId="{09D98B50-C9DE-4B49-82C8-68DB566744AA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C7800B-7515-442A-AFD8-85A024EB2A0D}" type="pres">
      <dgm:prSet presAssocID="{01842583-F77B-46EE-A3B6-3621E85C39C0}" presName="linear" presStyleCnt="0">
        <dgm:presLayoutVars>
          <dgm:dir/>
          <dgm:animLvl val="lvl"/>
          <dgm:resizeHandles val="exact"/>
        </dgm:presLayoutVars>
      </dgm:prSet>
      <dgm:spPr/>
    </dgm:pt>
    <dgm:pt modelId="{4B721978-983A-48FE-A7FB-EC212BAEA599}" type="pres">
      <dgm:prSet presAssocID="{A0C70B1F-327D-4AB6-B121-D4A6EC0840C3}" presName="parentLin" presStyleCnt="0"/>
      <dgm:spPr/>
    </dgm:pt>
    <dgm:pt modelId="{DDE19456-EE6E-4143-9A60-223DFACF0179}" type="pres">
      <dgm:prSet presAssocID="{A0C70B1F-327D-4AB6-B121-D4A6EC0840C3}" presName="parentLeftMargin" presStyleLbl="node1" presStyleIdx="0" presStyleCnt="3"/>
      <dgm:spPr/>
    </dgm:pt>
    <dgm:pt modelId="{327D2104-E5ED-4E98-9DD5-C376C9AB23B8}" type="pres">
      <dgm:prSet presAssocID="{A0C70B1F-327D-4AB6-B121-D4A6EC0840C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252D199-58E9-4E4C-B7F2-59241B072600}" type="pres">
      <dgm:prSet presAssocID="{A0C70B1F-327D-4AB6-B121-D4A6EC0840C3}" presName="negativeSpace" presStyleCnt="0"/>
      <dgm:spPr/>
    </dgm:pt>
    <dgm:pt modelId="{A43D0070-22FC-4262-B265-6783A0DF778F}" type="pres">
      <dgm:prSet presAssocID="{A0C70B1F-327D-4AB6-B121-D4A6EC0840C3}" presName="childText" presStyleLbl="conFgAcc1" presStyleIdx="0" presStyleCnt="3">
        <dgm:presLayoutVars>
          <dgm:bulletEnabled val="1"/>
        </dgm:presLayoutVars>
      </dgm:prSet>
      <dgm:spPr/>
    </dgm:pt>
    <dgm:pt modelId="{B3A101D4-7EDE-40D0-A000-6F11852286E6}" type="pres">
      <dgm:prSet presAssocID="{CCDBEE29-ABBB-4E81-B465-0E2D4E158E46}" presName="spaceBetweenRectangles" presStyleCnt="0"/>
      <dgm:spPr/>
    </dgm:pt>
    <dgm:pt modelId="{83CEB6DF-5996-4EA2-A6BA-5D9D6A5335C2}" type="pres">
      <dgm:prSet presAssocID="{5BEF3FD4-1FA8-4079-B8E6-815548CDFD84}" presName="parentLin" presStyleCnt="0"/>
      <dgm:spPr/>
    </dgm:pt>
    <dgm:pt modelId="{EB41BE12-5E85-46E3-8F87-B71D35F00865}" type="pres">
      <dgm:prSet presAssocID="{5BEF3FD4-1FA8-4079-B8E6-815548CDFD84}" presName="parentLeftMargin" presStyleLbl="node1" presStyleIdx="0" presStyleCnt="3"/>
      <dgm:spPr/>
    </dgm:pt>
    <dgm:pt modelId="{74EA8101-44F3-4AE1-89D9-37B83073E8EC}" type="pres">
      <dgm:prSet presAssocID="{5BEF3FD4-1FA8-4079-B8E6-815548CDFD84}" presName="parentText" presStyleLbl="node1" presStyleIdx="1" presStyleCnt="3" custScaleX="102907">
        <dgm:presLayoutVars>
          <dgm:chMax val="0"/>
          <dgm:bulletEnabled val="1"/>
        </dgm:presLayoutVars>
      </dgm:prSet>
      <dgm:spPr/>
    </dgm:pt>
    <dgm:pt modelId="{06C40E8F-5A02-42FE-894D-CC6A4CD2EA82}" type="pres">
      <dgm:prSet presAssocID="{5BEF3FD4-1FA8-4079-B8E6-815548CDFD84}" presName="negativeSpace" presStyleCnt="0"/>
      <dgm:spPr/>
    </dgm:pt>
    <dgm:pt modelId="{EAE26CFA-EB70-49AC-9FB6-3D9FD688CEF5}" type="pres">
      <dgm:prSet presAssocID="{5BEF3FD4-1FA8-4079-B8E6-815548CDFD84}" presName="childText" presStyleLbl="conFgAcc1" presStyleIdx="1" presStyleCnt="3">
        <dgm:presLayoutVars>
          <dgm:bulletEnabled val="1"/>
        </dgm:presLayoutVars>
      </dgm:prSet>
      <dgm:spPr/>
    </dgm:pt>
    <dgm:pt modelId="{AC234379-469E-450F-919F-83577A10D2FA}" type="pres">
      <dgm:prSet presAssocID="{05046665-F20E-438B-8C59-FE814A88CB6A}" presName="spaceBetweenRectangles" presStyleCnt="0"/>
      <dgm:spPr/>
    </dgm:pt>
    <dgm:pt modelId="{CC579BAD-950B-4CA5-BB82-A119357A69F5}" type="pres">
      <dgm:prSet presAssocID="{56FED49E-D05B-44FA-B883-E857002F95BF}" presName="parentLin" presStyleCnt="0"/>
      <dgm:spPr/>
    </dgm:pt>
    <dgm:pt modelId="{CE1F1BE9-34F5-4442-99C9-2E8D04DF6FE0}" type="pres">
      <dgm:prSet presAssocID="{56FED49E-D05B-44FA-B883-E857002F95BF}" presName="parentLeftMargin" presStyleLbl="node1" presStyleIdx="1" presStyleCnt="3"/>
      <dgm:spPr/>
    </dgm:pt>
    <dgm:pt modelId="{5F729ACB-A29E-460D-8BBB-1768F5F6FC4F}" type="pres">
      <dgm:prSet presAssocID="{56FED49E-D05B-44FA-B883-E857002F95BF}" presName="parentText" presStyleLbl="node1" presStyleIdx="2" presStyleCnt="3" custScaleX="107107">
        <dgm:presLayoutVars>
          <dgm:chMax val="0"/>
          <dgm:bulletEnabled val="1"/>
        </dgm:presLayoutVars>
      </dgm:prSet>
      <dgm:spPr/>
    </dgm:pt>
    <dgm:pt modelId="{446F998D-EF96-4359-9B93-70E125C47B66}" type="pres">
      <dgm:prSet presAssocID="{56FED49E-D05B-44FA-B883-E857002F95BF}" presName="negativeSpace" presStyleCnt="0"/>
      <dgm:spPr/>
    </dgm:pt>
    <dgm:pt modelId="{93A50DEC-B1B2-4D27-90DC-2E593DC2419B}" type="pres">
      <dgm:prSet presAssocID="{56FED49E-D05B-44FA-B883-E857002F95B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984073C-D6C5-4D7C-83CC-64C8377CFDFF}" type="presOf" srcId="{A0C70B1F-327D-4AB6-B121-D4A6EC0840C3}" destId="{327D2104-E5ED-4E98-9DD5-C376C9AB23B8}" srcOrd="1" destOrd="0" presId="urn:microsoft.com/office/officeart/2005/8/layout/list1"/>
    <dgm:cxn modelId="{EDD0E640-AA61-4313-8FE6-8C0AC39C7E98}" srcId="{01842583-F77B-46EE-A3B6-3621E85C39C0}" destId="{A0C70B1F-327D-4AB6-B121-D4A6EC0840C3}" srcOrd="0" destOrd="0" parTransId="{FFEEC34D-596A-46B8-9358-28FD201BF6BA}" sibTransId="{CCDBEE29-ABBB-4E81-B465-0E2D4E158E46}"/>
    <dgm:cxn modelId="{09D98B50-C9DE-4B49-82C8-68DB566744AA}" srcId="{01842583-F77B-46EE-A3B6-3621E85C39C0}" destId="{56FED49E-D05B-44FA-B883-E857002F95BF}" srcOrd="2" destOrd="0" parTransId="{ED233CF2-6209-461F-B1D5-2B4D099406DD}" sibTransId="{A35C2AD7-8380-4079-A989-168E437CA364}"/>
    <dgm:cxn modelId="{433F9676-8FEC-4C3C-9944-92321DF56DA7}" srcId="{01842583-F77B-46EE-A3B6-3621E85C39C0}" destId="{5BEF3FD4-1FA8-4079-B8E6-815548CDFD84}" srcOrd="1" destOrd="0" parTransId="{A1A07EB0-7242-4CFD-A916-AD6E933D33E9}" sibTransId="{05046665-F20E-438B-8C59-FE814A88CB6A}"/>
    <dgm:cxn modelId="{4836AD5A-93A3-449A-8BDD-E72CE1D36BF9}" type="presOf" srcId="{56FED49E-D05B-44FA-B883-E857002F95BF}" destId="{CE1F1BE9-34F5-4442-99C9-2E8D04DF6FE0}" srcOrd="0" destOrd="0" presId="urn:microsoft.com/office/officeart/2005/8/layout/list1"/>
    <dgm:cxn modelId="{A6992F7E-B152-4AF9-8BEA-FA957154ADDB}" type="presOf" srcId="{5BEF3FD4-1FA8-4079-B8E6-815548CDFD84}" destId="{74EA8101-44F3-4AE1-89D9-37B83073E8EC}" srcOrd="1" destOrd="0" presId="urn:microsoft.com/office/officeart/2005/8/layout/list1"/>
    <dgm:cxn modelId="{ECF60E85-3FEB-4ED1-9C7D-12AF70CF0082}" type="presOf" srcId="{56FED49E-D05B-44FA-B883-E857002F95BF}" destId="{5F729ACB-A29E-460D-8BBB-1768F5F6FC4F}" srcOrd="1" destOrd="0" presId="urn:microsoft.com/office/officeart/2005/8/layout/list1"/>
    <dgm:cxn modelId="{096ADA96-EB56-4F3E-B9DC-D6FE1B4D18A6}" type="presOf" srcId="{5BEF3FD4-1FA8-4079-B8E6-815548CDFD84}" destId="{EB41BE12-5E85-46E3-8F87-B71D35F00865}" srcOrd="0" destOrd="0" presId="urn:microsoft.com/office/officeart/2005/8/layout/list1"/>
    <dgm:cxn modelId="{E0B60DAC-66B0-4428-903D-C3AB08116E64}" type="presOf" srcId="{A0C70B1F-327D-4AB6-B121-D4A6EC0840C3}" destId="{DDE19456-EE6E-4143-9A60-223DFACF0179}" srcOrd="0" destOrd="0" presId="urn:microsoft.com/office/officeart/2005/8/layout/list1"/>
    <dgm:cxn modelId="{740033FE-2C32-4F08-917A-D3B6B5B72B21}" type="presOf" srcId="{01842583-F77B-46EE-A3B6-3621E85C39C0}" destId="{31C7800B-7515-442A-AFD8-85A024EB2A0D}" srcOrd="0" destOrd="0" presId="urn:microsoft.com/office/officeart/2005/8/layout/list1"/>
    <dgm:cxn modelId="{5009FD3F-9EB4-4CA7-9D22-BE1FF8A76DE3}" type="presParOf" srcId="{31C7800B-7515-442A-AFD8-85A024EB2A0D}" destId="{4B721978-983A-48FE-A7FB-EC212BAEA599}" srcOrd="0" destOrd="0" presId="urn:microsoft.com/office/officeart/2005/8/layout/list1"/>
    <dgm:cxn modelId="{57062A55-4125-4499-A334-CE3C56291595}" type="presParOf" srcId="{4B721978-983A-48FE-A7FB-EC212BAEA599}" destId="{DDE19456-EE6E-4143-9A60-223DFACF0179}" srcOrd="0" destOrd="0" presId="urn:microsoft.com/office/officeart/2005/8/layout/list1"/>
    <dgm:cxn modelId="{E52A7002-7303-4468-817E-C7480DFEE636}" type="presParOf" srcId="{4B721978-983A-48FE-A7FB-EC212BAEA599}" destId="{327D2104-E5ED-4E98-9DD5-C376C9AB23B8}" srcOrd="1" destOrd="0" presId="urn:microsoft.com/office/officeart/2005/8/layout/list1"/>
    <dgm:cxn modelId="{5EE8D515-277F-4880-BDE4-3A32F18EE66C}" type="presParOf" srcId="{31C7800B-7515-442A-AFD8-85A024EB2A0D}" destId="{B252D199-58E9-4E4C-B7F2-59241B072600}" srcOrd="1" destOrd="0" presId="urn:microsoft.com/office/officeart/2005/8/layout/list1"/>
    <dgm:cxn modelId="{9DCFD8F2-2328-4EB1-8822-EFF492234C99}" type="presParOf" srcId="{31C7800B-7515-442A-AFD8-85A024EB2A0D}" destId="{A43D0070-22FC-4262-B265-6783A0DF778F}" srcOrd="2" destOrd="0" presId="urn:microsoft.com/office/officeart/2005/8/layout/list1"/>
    <dgm:cxn modelId="{7E941A6B-5F72-4AA4-8183-6E9A51A33905}" type="presParOf" srcId="{31C7800B-7515-442A-AFD8-85A024EB2A0D}" destId="{B3A101D4-7EDE-40D0-A000-6F11852286E6}" srcOrd="3" destOrd="0" presId="urn:microsoft.com/office/officeart/2005/8/layout/list1"/>
    <dgm:cxn modelId="{DAC068A3-600E-45A9-BF38-DF931E94CE8A}" type="presParOf" srcId="{31C7800B-7515-442A-AFD8-85A024EB2A0D}" destId="{83CEB6DF-5996-4EA2-A6BA-5D9D6A5335C2}" srcOrd="4" destOrd="0" presId="urn:microsoft.com/office/officeart/2005/8/layout/list1"/>
    <dgm:cxn modelId="{FD192678-03A9-429F-AAB2-C05670886598}" type="presParOf" srcId="{83CEB6DF-5996-4EA2-A6BA-5D9D6A5335C2}" destId="{EB41BE12-5E85-46E3-8F87-B71D35F00865}" srcOrd="0" destOrd="0" presId="urn:microsoft.com/office/officeart/2005/8/layout/list1"/>
    <dgm:cxn modelId="{849B7E46-94AB-4EAF-A03C-4F8A7A6D2C9B}" type="presParOf" srcId="{83CEB6DF-5996-4EA2-A6BA-5D9D6A5335C2}" destId="{74EA8101-44F3-4AE1-89D9-37B83073E8EC}" srcOrd="1" destOrd="0" presId="urn:microsoft.com/office/officeart/2005/8/layout/list1"/>
    <dgm:cxn modelId="{69CD5F1B-4CD5-4184-8F57-F983D2F8C317}" type="presParOf" srcId="{31C7800B-7515-442A-AFD8-85A024EB2A0D}" destId="{06C40E8F-5A02-42FE-894D-CC6A4CD2EA82}" srcOrd="5" destOrd="0" presId="urn:microsoft.com/office/officeart/2005/8/layout/list1"/>
    <dgm:cxn modelId="{5C35E5A8-482B-45E1-8A1A-DCC0A6EDF752}" type="presParOf" srcId="{31C7800B-7515-442A-AFD8-85A024EB2A0D}" destId="{EAE26CFA-EB70-49AC-9FB6-3D9FD688CEF5}" srcOrd="6" destOrd="0" presId="urn:microsoft.com/office/officeart/2005/8/layout/list1"/>
    <dgm:cxn modelId="{EE081FD3-DC12-435D-88AF-9A1353D6FB54}" type="presParOf" srcId="{31C7800B-7515-442A-AFD8-85A024EB2A0D}" destId="{AC234379-469E-450F-919F-83577A10D2FA}" srcOrd="7" destOrd="0" presId="urn:microsoft.com/office/officeart/2005/8/layout/list1"/>
    <dgm:cxn modelId="{F83791BD-595A-4145-8CFE-A05CD3BB513D}" type="presParOf" srcId="{31C7800B-7515-442A-AFD8-85A024EB2A0D}" destId="{CC579BAD-950B-4CA5-BB82-A119357A69F5}" srcOrd="8" destOrd="0" presId="urn:microsoft.com/office/officeart/2005/8/layout/list1"/>
    <dgm:cxn modelId="{F57BC1EC-5BD2-4325-A408-B0ED5E1A6ED7}" type="presParOf" srcId="{CC579BAD-950B-4CA5-BB82-A119357A69F5}" destId="{CE1F1BE9-34F5-4442-99C9-2E8D04DF6FE0}" srcOrd="0" destOrd="0" presId="urn:microsoft.com/office/officeart/2005/8/layout/list1"/>
    <dgm:cxn modelId="{DF5988C5-9E17-4E21-A9FC-88B45D304573}" type="presParOf" srcId="{CC579BAD-950B-4CA5-BB82-A119357A69F5}" destId="{5F729ACB-A29E-460D-8BBB-1768F5F6FC4F}" srcOrd="1" destOrd="0" presId="urn:microsoft.com/office/officeart/2005/8/layout/list1"/>
    <dgm:cxn modelId="{3A624D0E-D577-430B-9C0B-7EFB9C1429B6}" type="presParOf" srcId="{31C7800B-7515-442A-AFD8-85A024EB2A0D}" destId="{446F998D-EF96-4359-9B93-70E125C47B66}" srcOrd="9" destOrd="0" presId="urn:microsoft.com/office/officeart/2005/8/layout/list1"/>
    <dgm:cxn modelId="{2BC9986F-5F3A-4035-95C9-AAA5DCEED6AF}" type="presParOf" srcId="{31C7800B-7515-442A-AFD8-85A024EB2A0D}" destId="{93A50DEC-B1B2-4D27-90DC-2E593DC2419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D0070-22FC-4262-B265-6783A0DF778F}">
      <dsp:nvSpPr>
        <dsp:cNvPr id="0" name=""/>
        <dsp:cNvSpPr/>
      </dsp:nvSpPr>
      <dsp:spPr>
        <a:xfrm>
          <a:off x="0" y="635553"/>
          <a:ext cx="11596176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7D2104-E5ED-4E98-9DD5-C376C9AB23B8}">
      <dsp:nvSpPr>
        <dsp:cNvPr id="0" name=""/>
        <dsp:cNvSpPr/>
      </dsp:nvSpPr>
      <dsp:spPr>
        <a:xfrm>
          <a:off x="579808" y="30393"/>
          <a:ext cx="8117323" cy="12103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6815" tIns="0" rIns="30681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біріктірілген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басқару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деңгейін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арттыру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халықаралық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тәжірибеге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сәйкес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су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ресурстары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Қазақстан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Республикасының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заңнамалық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талаптары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8891" y="89476"/>
        <a:ext cx="7999157" cy="1092154"/>
      </dsp:txXfrm>
    </dsp:sp>
    <dsp:sp modelId="{EAE26CFA-EB70-49AC-9FB6-3D9FD688CEF5}">
      <dsp:nvSpPr>
        <dsp:cNvPr id="0" name=""/>
        <dsp:cNvSpPr/>
      </dsp:nvSpPr>
      <dsp:spPr>
        <a:xfrm>
          <a:off x="0" y="2495313"/>
          <a:ext cx="11596176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4900445"/>
              <a:satOff val="-20388"/>
              <a:lumOff val="480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EA8101-44F3-4AE1-89D9-37B83073E8EC}">
      <dsp:nvSpPr>
        <dsp:cNvPr id="0" name=""/>
        <dsp:cNvSpPr/>
      </dsp:nvSpPr>
      <dsp:spPr>
        <a:xfrm>
          <a:off x="579808" y="1890153"/>
          <a:ext cx="8353293" cy="1210320"/>
        </a:xfrm>
        <a:prstGeom prst="round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6815" tIns="0" rIns="30681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құқықтық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әдістемелік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ақпараттық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негіздердің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мәнін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ашу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жоспарларды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әзірлеу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интеграцияланған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жүйені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енгізу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су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ресурстарын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басқару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су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үнемдеуді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ілгерілетутехнологиялар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8891" y="1949236"/>
        <a:ext cx="8235127" cy="1092154"/>
      </dsp:txXfrm>
    </dsp:sp>
    <dsp:sp modelId="{93A50DEC-B1B2-4D27-90DC-2E593DC2419B}">
      <dsp:nvSpPr>
        <dsp:cNvPr id="0" name=""/>
        <dsp:cNvSpPr/>
      </dsp:nvSpPr>
      <dsp:spPr>
        <a:xfrm>
          <a:off x="0" y="4355073"/>
          <a:ext cx="11596176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729ACB-A29E-460D-8BBB-1768F5F6FC4F}">
      <dsp:nvSpPr>
        <dsp:cNvPr id="0" name=""/>
        <dsp:cNvSpPr/>
      </dsp:nvSpPr>
      <dsp:spPr>
        <a:xfrm>
          <a:off x="579808" y="3749913"/>
          <a:ext cx="8694221" cy="1210320"/>
        </a:xfrm>
        <a:prstGeom prst="round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6815" tIns="0" rIns="30681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студенттердің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осындай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түсініктерін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қалыптастыруға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ықпал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ету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процестерді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интеграцияланған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басқару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жоспарлау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құру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қажетті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су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шаруашылығы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қызметін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негіз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су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ресурстарын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басқарудың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кешенді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тәсілі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Қазақстан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Республикасының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тұрақты</a:t>
          </a: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дамуы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8891" y="3808996"/>
        <a:ext cx="8576055" cy="10921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52A9A1-630B-BE1E-5541-358DD7AC42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70EC420-6207-6CE7-96B6-C8286F1817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E425AA-3A7E-24FB-CF6D-36695E212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CA1DE-71FF-4A71-B0FE-B3F15481E73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33DB81-284A-BB6D-1537-9E71A4EA1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F8EDDB-7DDB-BCA7-1EEF-AD8EF0632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4A21-C38F-4202-A84B-73C8237F34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375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74CE86-1DA5-88B7-8FA3-83ECF3EC8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906EF75-33D3-26C5-4111-2FDBD800A8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BC4081-C8D7-F520-90BE-53C856DDE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CA1DE-71FF-4A71-B0FE-B3F15481E73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DA7F9D-2669-4076-68C4-BCA90E840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6A3C03-8270-9BC1-3662-DAEEFF289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4A21-C38F-4202-A84B-73C8237F34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87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608D95C-FA62-162B-7F3D-1AA3B1A5FD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3FA555A-8F5C-BADA-F11D-A85A777C02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BAA4281-6842-DF77-2533-30F665BEB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CA1DE-71FF-4A71-B0FE-B3F15481E73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009FBE-6FA3-AE5F-12AB-96A085B8E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08848C0-6E35-D34A-FEB3-813A43D9B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4A21-C38F-4202-A84B-73C8237F34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88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ECC916-6387-5CC0-E1BA-D2B2CF5F7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E06B91-ACD8-EB39-0DF6-7775D4BAD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45B5D8-A984-CA02-5684-E63EFF525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CA1DE-71FF-4A71-B0FE-B3F15481E73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0F5B24E-91DF-C0DD-703B-86161EBEC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F3B2C6-94D7-011A-2CEE-FCD50CC31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4A21-C38F-4202-A84B-73C8237F34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145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FB5C58-0EAA-F78C-03AA-9FFB1596E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5851396-690E-EF36-AD43-533A4DEF1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B0AEC8-33F0-2A31-4959-C05DCDCA5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CA1DE-71FF-4A71-B0FE-B3F15481E73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7BED4E-B9B3-8174-EE5F-D7D8D2C5F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DA2B7-D5E0-50AA-6E07-EEF20DAA4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4A21-C38F-4202-A84B-73C8237F34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4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A4968F-78DE-107A-583F-3F8AC780D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8C08D3-D9DA-F740-0E80-3B0B82928E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B5CEA70-731A-1F35-DF15-CE4A177BC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9BD4C54-B88E-BD7D-98D1-4800CCDAC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CA1DE-71FF-4A71-B0FE-B3F15481E73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4BD9A0-35DC-AFE9-8BEF-4A470713D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EB2E4F6-9847-687A-BA6B-05F708679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4A21-C38F-4202-A84B-73C8237F34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787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3613F5-4D08-D1C9-B395-75375CC13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FE3ED5-DF17-DACF-C2ED-68F2CD930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12FB735-33B6-8A0C-C0AD-1685BEF30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D5F676-14B2-4C55-922E-9D3EE39CC6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8909786-0759-3CCD-84B4-14773DCD92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1C4983A-1998-8198-42A2-04CBD2DE4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CA1DE-71FF-4A71-B0FE-B3F15481E73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5FD77F3-3B8D-CD39-03D9-624BFC0CB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ED881EF-F015-8784-A272-5EDFF3A50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4A21-C38F-4202-A84B-73C8237F34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394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512763-C75E-AD18-C0A1-A1544553E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72294F5-487A-BC33-1AC0-39EAC6B28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CA1DE-71FF-4A71-B0FE-B3F15481E73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3993A13-3ACA-C574-0BAB-3562D65DF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506AECD-12F5-1A50-85DC-49B582E8D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4A21-C38F-4202-A84B-73C8237F34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7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1F56E7E-F226-2CF8-1F60-C587338F9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CA1DE-71FF-4A71-B0FE-B3F15481E73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AD034D3-8FC1-C488-605C-2748E4B9B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17B089E-BF61-2CEA-FCA4-44A0851E5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4A21-C38F-4202-A84B-73C8237F34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633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A444ED-1AE6-00BE-DD17-29BBCA68A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645454-8B52-257D-F9C2-D613881EA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0B4E424-9362-8D38-CAC0-DC0149480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D512CB-F26B-E730-AC01-E4DD4FE0F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CA1DE-71FF-4A71-B0FE-B3F15481E73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5B817C2-6F9B-9F80-D5C1-F040ACD29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C667F42-0971-8D4B-1299-03AC4A79B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4A21-C38F-4202-A84B-73C8237F34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064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D2B62F-C392-7E02-C6FA-A63A1FCEB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A96D26-6262-06A3-7569-F7232674B9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1B89333-D01F-C5B0-2F7C-27B4327FE9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89A293D-E838-68FD-527B-7B6DABC2D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CA1DE-71FF-4A71-B0FE-B3F15481E73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A5A26C1-8264-2B24-1A7C-BA2ED17F3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9CBBE09-7AB9-B639-3FB8-FC95F4FD2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4A21-C38F-4202-A84B-73C8237F34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048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1CB7F3-786E-E383-F15E-6BAD016D4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FCCDF2C-9E74-46B1-77BC-C4CB92E54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38F685-FE6B-7788-9CFE-0E8BA70C06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CA1DE-71FF-4A71-B0FE-B3F15481E734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713CE0-E245-4D09-BC8C-B5291AEA43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829BA8-9D11-5654-4D5B-CFF09B95A7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24A21-C38F-4202-A84B-73C8237F34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317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3826BB-D5B4-1262-A599-B083DF9144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ru-RU" sz="4400" b="1" dirty="0">
                <a:ln>
                  <a:solidFill>
                    <a:srgbClr val="FF0000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"Су </a:t>
            </a:r>
            <a:r>
              <a:rPr lang="ru-RU" sz="4400" b="1" dirty="0" err="1">
                <a:ln>
                  <a:solidFill>
                    <a:srgbClr val="FF0000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ресурстарын</a:t>
            </a:r>
            <a:r>
              <a:rPr lang="ru-RU" sz="4400" b="1" dirty="0">
                <a:ln>
                  <a:solidFill>
                    <a:srgbClr val="FF0000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n>
                  <a:solidFill>
                    <a:srgbClr val="FF0000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интеграциялы</a:t>
            </a:r>
            <a:r>
              <a:rPr lang="ru-RU" sz="4400" b="1" dirty="0">
                <a:ln>
                  <a:solidFill>
                    <a:srgbClr val="FF0000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n>
                  <a:solidFill>
                    <a:srgbClr val="FF0000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4400" b="1" dirty="0">
                <a:ln>
                  <a:solidFill>
                    <a:srgbClr val="FF0000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4400" b="1" dirty="0" err="1">
                <a:ln>
                  <a:solidFill>
                    <a:srgbClr val="FF0000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пәніне</a:t>
            </a:r>
            <a:r>
              <a:rPr lang="ru-RU" sz="4400" b="1" dirty="0">
                <a:ln>
                  <a:solidFill>
                    <a:srgbClr val="FF0000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n>
                  <a:solidFill>
                    <a:srgbClr val="FF0000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endParaRPr lang="ru-RU" sz="4400" b="1" dirty="0">
              <a:ln>
                <a:solidFill>
                  <a:srgbClr val="FF0000"/>
                </a:solidFill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52EC320-6299-6FB1-404B-A973C1A467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67798"/>
            <a:ext cx="9144000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үрдістер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503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6BE770-5309-D438-2BF3-B503E4C4C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8666"/>
            <a:ext cx="10515600" cy="575401"/>
          </a:xfrm>
        </p:spPr>
        <p:txBody>
          <a:bodyPr>
            <a:norm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Пәннің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E41069-17BC-01B2-773C-0372C3306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269" y="1224366"/>
            <a:ext cx="11090365" cy="5464452"/>
          </a:xfrm>
        </p:spPr>
        <p:txBody>
          <a:bodyPr>
            <a:no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даму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интеграцияланған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ИДБ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Алапты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Бизнес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ынтымақтастық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трансшекаралық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объектілерін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жетілдіру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351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DCD86B-C3D8-2267-9041-CAEA4F04B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3659" y="0"/>
            <a:ext cx="10515600" cy="1040970"/>
          </a:xfrm>
        </p:spPr>
        <p:txBody>
          <a:bodyPr>
            <a:norm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алаптары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24548152-E4F1-B163-C5CA-1D644E2573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29118" y="1031966"/>
            <a:ext cx="10024682" cy="5826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678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19194D8-85CE-C5B0-4BB0-3D572CA61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3083"/>
            <a:ext cx="10515600" cy="2188436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Пәннің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таныстыруинтеграцияланған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арттырусуды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тиімділігі,мамандар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буынын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үшін,саласындағы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меңгергенсуды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ұтымды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қорғауресурстар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94948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161BDC1-B8B6-2DCD-18BB-B28B2F475349}"/>
              </a:ext>
            </a:extLst>
          </p:cNvPr>
          <p:cNvSpPr txBox="1"/>
          <p:nvPr/>
        </p:nvSpPr>
        <p:spPr>
          <a:xfrm>
            <a:off x="1210159" y="171120"/>
            <a:ext cx="3315346" cy="5265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Пәннің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4D76DB13-D166-0783-479C-80F274F210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0990646"/>
              </p:ext>
            </p:extLst>
          </p:nvPr>
        </p:nvGraphicFramePr>
        <p:xfrm>
          <a:off x="297912" y="927464"/>
          <a:ext cx="1159617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80956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1901</TotalTime>
  <Words>181</Words>
  <Application>Microsoft Office PowerPoint</Application>
  <PresentationFormat>Широкоэкранный</PresentationFormat>
  <Paragraphs>22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"Су ресурстарын интеграциялы басқару" пәніне кіріспе</vt:lpstr>
      <vt:lpstr>Пәннің мазмұны</vt:lpstr>
      <vt:lpstr>Қазақстанның су шаруашылығы алаптары: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дисциплину «Инновационные подходы в управлении водными ресурсами»</dc:title>
  <dc:creator>Di Sh</dc:creator>
  <cp:lastModifiedBy>Рамазанова Нургуль Есеновна</cp:lastModifiedBy>
  <cp:revision>5</cp:revision>
  <dcterms:created xsi:type="dcterms:W3CDTF">2022-09-11T07:32:28Z</dcterms:created>
  <dcterms:modified xsi:type="dcterms:W3CDTF">2022-11-10T11:03:51Z</dcterms:modified>
</cp:coreProperties>
</file>