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59" r:id="rId4"/>
    <p:sldId id="260" r:id="rId5"/>
    <p:sldId id="271" r:id="rId6"/>
    <p:sldId id="261" r:id="rId7"/>
    <p:sldId id="262" r:id="rId8"/>
    <p:sldId id="272" r:id="rId9"/>
    <p:sldId id="273" r:id="rId10"/>
    <p:sldId id="275" r:id="rId11"/>
    <p:sldId id="276" r:id="rId12"/>
    <p:sldId id="265" r:id="rId13"/>
    <p:sldId id="277" r:id="rId14"/>
    <p:sldId id="278" r:id="rId15"/>
    <p:sldId id="270" r:id="rId16"/>
  </p:sldIdLst>
  <p:sldSz cx="18288000" cy="10287000"/>
  <p:notesSz cx="18288000" cy="10287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901" autoAdjust="0"/>
  </p:normalViewPr>
  <p:slideViewPr>
    <p:cSldViewPr>
      <p:cViewPr varScale="1">
        <p:scale>
          <a:sx n="44" d="100"/>
          <a:sy n="44" d="100"/>
        </p:scale>
        <p:origin x="1258"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A459E1-8F21-407A-B52D-D581153FA9F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CE42AEC9-3E74-4553-9477-C8864CA4A644}">
      <dgm:prSet phldrT="[Текст]" custT="1"/>
      <dgm:spPr/>
      <dgm:t>
        <a:bodyPr/>
        <a:lstStyle/>
        <a:p>
          <a:r>
            <a:rPr lang="ru-RU" sz="1200" dirty="0" err="1">
              <a:solidFill>
                <a:schemeClr val="bg1"/>
              </a:solidFill>
            </a:rPr>
            <a:t>зат</a:t>
          </a:r>
          <a:r>
            <a:rPr lang="ru-RU" sz="1200" dirty="0">
              <a:solidFill>
                <a:schemeClr val="bg1"/>
              </a:solidFill>
            </a:rPr>
            <a:t> </a:t>
          </a:r>
          <a:r>
            <a:rPr lang="ru-RU" sz="1200" dirty="0" err="1">
              <a:solidFill>
                <a:schemeClr val="bg1"/>
              </a:solidFill>
            </a:rPr>
            <a:t>есім</a:t>
          </a:r>
          <a:r>
            <a:rPr lang="ru-RU" sz="1200" dirty="0">
              <a:solidFill>
                <a:schemeClr val="bg1"/>
              </a:solidFill>
            </a:rPr>
            <a:t> </a:t>
          </a:r>
          <a:r>
            <a:rPr lang="ru-RU" sz="1200" dirty="0" err="1">
              <a:solidFill>
                <a:schemeClr val="bg1"/>
              </a:solidFill>
            </a:rPr>
            <a:t>сөздерді</a:t>
          </a:r>
          <a:r>
            <a:rPr lang="ru-RU" sz="1200" dirty="0">
              <a:solidFill>
                <a:schemeClr val="bg1"/>
              </a:solidFill>
            </a:rPr>
            <a:t> </a:t>
          </a:r>
        </a:p>
      </dgm:t>
    </dgm:pt>
    <dgm:pt modelId="{212E50B4-9A40-4411-9E19-414FE70DE5D5}" type="parTrans" cxnId="{2C22171F-D71C-43F0-93D6-A91AD0B16DE0}">
      <dgm:prSet/>
      <dgm:spPr/>
      <dgm:t>
        <a:bodyPr/>
        <a:lstStyle/>
        <a:p>
          <a:endParaRPr lang="ru-RU"/>
        </a:p>
      </dgm:t>
    </dgm:pt>
    <dgm:pt modelId="{4B63FB65-F8AC-48BD-ABF1-10CC3A68726E}" type="sibTrans" cxnId="{2C22171F-D71C-43F0-93D6-A91AD0B16DE0}">
      <dgm:prSet/>
      <dgm:spPr/>
      <dgm:t>
        <a:bodyPr/>
        <a:lstStyle/>
        <a:p>
          <a:endParaRPr lang="ru-RU"/>
        </a:p>
      </dgm:t>
    </dgm:pt>
    <dgm:pt modelId="{4C200E71-0D3F-440B-861A-FF3831466FE1}">
      <dgm:prSet phldrT="[Текст]" custT="1"/>
      <dgm:spPr/>
      <dgm:t>
        <a:bodyPr/>
        <a:lstStyle/>
        <a:p>
          <a:r>
            <a:rPr lang="en-US" sz="2800" i="1" dirty="0">
              <a:solidFill>
                <a:srgbClr val="002060"/>
              </a:solidFill>
              <a:latin typeface="Times New Roman" pitchFamily="18" charset="0"/>
              <a:cs typeface="Times New Roman" pitchFamily="18" charset="0"/>
            </a:rPr>
            <a:t>(</a:t>
          </a:r>
          <a:r>
            <a:rPr lang="ru-RU" sz="2800" i="1" dirty="0" err="1">
              <a:solidFill>
                <a:srgbClr val="002060"/>
              </a:solidFill>
              <a:latin typeface="Times New Roman" pitchFamily="18" charset="0"/>
              <a:cs typeface="Times New Roman" pitchFamily="18" charset="0"/>
            </a:rPr>
            <a:t>балтала</a:t>
          </a:r>
          <a:r>
            <a:rPr lang="ru-RU" sz="2800" i="1" dirty="0">
              <a:solidFill>
                <a:srgbClr val="002060"/>
              </a:solidFill>
              <a:latin typeface="Times New Roman" pitchFamily="18" charset="0"/>
              <a:cs typeface="Times New Roman" pitchFamily="18" charset="0"/>
            </a:rPr>
            <a:t>, </a:t>
          </a:r>
          <a:r>
            <a:rPr lang="ru-RU" sz="2800" i="1" dirty="0" err="1">
              <a:solidFill>
                <a:srgbClr val="002060"/>
              </a:solidFill>
              <a:latin typeface="Times New Roman" pitchFamily="18" charset="0"/>
              <a:cs typeface="Times New Roman" pitchFamily="18" charset="0"/>
            </a:rPr>
            <a:t>нөсерле, мұзда, жемде</a:t>
          </a:r>
          <a:r>
            <a:rPr lang="ru-RU" sz="2800" i="1" dirty="0">
              <a:solidFill>
                <a:srgbClr val="002060"/>
              </a:solidFill>
              <a:latin typeface="Times New Roman" pitchFamily="18" charset="0"/>
              <a:cs typeface="Times New Roman" pitchFamily="18" charset="0"/>
            </a:rPr>
            <a:t>)</a:t>
          </a:r>
        </a:p>
      </dgm:t>
    </dgm:pt>
    <dgm:pt modelId="{129F7616-8365-4A1A-BF0A-BBDF229CAB25}" type="parTrans" cxnId="{4F06EDE4-5EF0-4003-A20F-F78117633B57}">
      <dgm:prSet/>
      <dgm:spPr/>
      <dgm:t>
        <a:bodyPr/>
        <a:lstStyle/>
        <a:p>
          <a:endParaRPr lang="ru-RU"/>
        </a:p>
      </dgm:t>
    </dgm:pt>
    <dgm:pt modelId="{8E65047C-595B-4029-ADE2-337F79DCC61E}" type="sibTrans" cxnId="{4F06EDE4-5EF0-4003-A20F-F78117633B57}">
      <dgm:prSet/>
      <dgm:spPr/>
      <dgm:t>
        <a:bodyPr/>
        <a:lstStyle/>
        <a:p>
          <a:endParaRPr lang="ru-RU"/>
        </a:p>
      </dgm:t>
    </dgm:pt>
    <dgm:pt modelId="{1CB96642-882C-4A60-BD64-F69E62BBDEE4}">
      <dgm:prSet phldrT="[Текст]" custT="1"/>
      <dgm:spPr/>
      <dgm:t>
        <a:bodyPr/>
        <a:lstStyle/>
        <a:p>
          <a:r>
            <a:rPr lang="kk-KZ" sz="1200" dirty="0">
              <a:solidFill>
                <a:srgbClr val="C00000"/>
              </a:solidFill>
            </a:rPr>
            <a:t>Сан есімдерді</a:t>
          </a:r>
          <a:endParaRPr lang="ru-RU" sz="1200" dirty="0">
            <a:solidFill>
              <a:srgbClr val="C00000"/>
            </a:solidFill>
          </a:endParaRPr>
        </a:p>
      </dgm:t>
    </dgm:pt>
    <dgm:pt modelId="{FF821D28-1A1E-4E53-BCEB-5526A0BAC833}" type="parTrans" cxnId="{1E241403-6A65-41A4-86EC-3A1FD2D4CBFB}">
      <dgm:prSet/>
      <dgm:spPr/>
      <dgm:t>
        <a:bodyPr/>
        <a:lstStyle/>
        <a:p>
          <a:endParaRPr lang="ru-RU"/>
        </a:p>
      </dgm:t>
    </dgm:pt>
    <dgm:pt modelId="{343230D0-8951-4608-B81D-4C3A30952161}" type="sibTrans" cxnId="{1E241403-6A65-41A4-86EC-3A1FD2D4CBFB}">
      <dgm:prSet/>
      <dgm:spPr/>
      <dgm:t>
        <a:bodyPr/>
        <a:lstStyle/>
        <a:p>
          <a:endParaRPr lang="ru-RU"/>
        </a:p>
      </dgm:t>
    </dgm:pt>
    <dgm:pt modelId="{849525C4-8B40-497E-BB3A-D7A567CC0FB1}">
      <dgm:prSet phldrT="[Текст]" custT="1"/>
      <dgm:spPr/>
      <dgm:t>
        <a:bodyPr/>
        <a:lstStyle/>
        <a:p>
          <a:r>
            <a:rPr lang="ru-RU" sz="2800" i="1" dirty="0">
              <a:solidFill>
                <a:srgbClr val="002060"/>
              </a:solidFill>
              <a:latin typeface="Times New Roman" pitchFamily="18" charset="0"/>
              <a:cs typeface="Times New Roman" pitchFamily="18" charset="0"/>
            </a:rPr>
            <a:t>(</a:t>
          </a:r>
          <a:r>
            <a:rPr lang="ru-RU" sz="2800" i="1" dirty="0" err="1">
              <a:solidFill>
                <a:srgbClr val="002060"/>
              </a:solidFill>
              <a:latin typeface="Times New Roman" pitchFamily="18" charset="0"/>
              <a:cs typeface="Times New Roman" pitchFamily="18" charset="0"/>
            </a:rPr>
            <a:t>біреуле</a:t>
          </a:r>
          <a:r>
            <a:rPr lang="ru-RU" sz="2800" i="1" dirty="0">
              <a:solidFill>
                <a:srgbClr val="002060"/>
              </a:solidFill>
              <a:latin typeface="Times New Roman" pitchFamily="18" charset="0"/>
              <a:cs typeface="Times New Roman" pitchFamily="18" charset="0"/>
            </a:rPr>
            <a:t>, </a:t>
          </a:r>
          <a:r>
            <a:rPr lang="ru-RU" sz="2800" i="1" dirty="0" err="1">
              <a:solidFill>
                <a:srgbClr val="002060"/>
              </a:solidFill>
              <a:latin typeface="Times New Roman" pitchFamily="18" charset="0"/>
              <a:cs typeface="Times New Roman" pitchFamily="18" charset="0"/>
            </a:rPr>
            <a:t>екеуле</a:t>
          </a:r>
          <a:r>
            <a:rPr lang="ru-RU" sz="2800" i="1" dirty="0">
              <a:solidFill>
                <a:srgbClr val="002060"/>
              </a:solidFill>
              <a:latin typeface="Times New Roman" pitchFamily="18" charset="0"/>
              <a:cs typeface="Times New Roman" pitchFamily="18" charset="0"/>
            </a:rPr>
            <a:t>)</a:t>
          </a:r>
        </a:p>
      </dgm:t>
    </dgm:pt>
    <dgm:pt modelId="{C15E0ABD-8BD0-4CDC-B4A9-125B394D5C21}" type="parTrans" cxnId="{91772C29-EB12-445C-A6A3-8F95A2205AC3}">
      <dgm:prSet/>
      <dgm:spPr/>
      <dgm:t>
        <a:bodyPr/>
        <a:lstStyle/>
        <a:p>
          <a:endParaRPr lang="ru-RU"/>
        </a:p>
      </dgm:t>
    </dgm:pt>
    <dgm:pt modelId="{A5B68801-CD6B-45C0-A78A-783EE1800751}" type="sibTrans" cxnId="{91772C29-EB12-445C-A6A3-8F95A2205AC3}">
      <dgm:prSet/>
      <dgm:spPr/>
      <dgm:t>
        <a:bodyPr/>
        <a:lstStyle/>
        <a:p>
          <a:endParaRPr lang="ru-RU"/>
        </a:p>
      </dgm:t>
    </dgm:pt>
    <dgm:pt modelId="{4822EEF1-5F92-4D43-BCBE-BDE4A2500FC4}">
      <dgm:prSet phldrT="[Текст]" custT="1"/>
      <dgm:spPr/>
      <dgm:t>
        <a:bodyPr/>
        <a:lstStyle/>
        <a:p>
          <a:pPr algn="ctr"/>
          <a:r>
            <a:rPr lang="ru-RU" sz="1200" dirty="0" err="1">
              <a:solidFill>
                <a:srgbClr val="C00000"/>
              </a:solidFill>
              <a:latin typeface="+mj-lt"/>
              <a:cs typeface="Times New Roman" pitchFamily="18" charset="0"/>
            </a:rPr>
            <a:t>үстеуді</a:t>
          </a:r>
          <a:r>
            <a:rPr lang="ru-RU" sz="1200" dirty="0">
              <a:solidFill>
                <a:srgbClr val="C00000"/>
              </a:solidFill>
              <a:latin typeface="+mj-lt"/>
              <a:cs typeface="Times New Roman" pitchFamily="18" charset="0"/>
            </a:rPr>
            <a:t> </a:t>
          </a:r>
        </a:p>
      </dgm:t>
    </dgm:pt>
    <dgm:pt modelId="{603356A3-D3F5-4236-8386-B9470AFD1A3A}" type="parTrans" cxnId="{416D1853-C339-4C6D-9587-786AEC4D2B8A}">
      <dgm:prSet/>
      <dgm:spPr/>
      <dgm:t>
        <a:bodyPr/>
        <a:lstStyle/>
        <a:p>
          <a:endParaRPr lang="ru-RU"/>
        </a:p>
      </dgm:t>
    </dgm:pt>
    <dgm:pt modelId="{20970A4A-A31A-4D67-8314-EF21783B35B5}" type="sibTrans" cxnId="{416D1853-C339-4C6D-9587-786AEC4D2B8A}">
      <dgm:prSet/>
      <dgm:spPr/>
      <dgm:t>
        <a:bodyPr/>
        <a:lstStyle/>
        <a:p>
          <a:endParaRPr lang="ru-RU"/>
        </a:p>
      </dgm:t>
    </dgm:pt>
    <dgm:pt modelId="{4C8C3308-A3FE-41B4-8FF1-8A1694E05A13}">
      <dgm:prSet phldrT="[Текст]" custT="1"/>
      <dgm:spPr/>
      <dgm:t>
        <a:bodyPr/>
        <a:lstStyle/>
        <a:p>
          <a:r>
            <a:rPr lang="ru-RU" sz="2800" i="1" dirty="0">
              <a:solidFill>
                <a:srgbClr val="002060"/>
              </a:solidFill>
              <a:latin typeface="Times New Roman" pitchFamily="18" charset="0"/>
              <a:cs typeface="Times New Roman" pitchFamily="18" charset="0"/>
            </a:rPr>
            <a:t>(</a:t>
          </a:r>
          <a:r>
            <a:rPr lang="ru-RU" sz="2800" i="1" dirty="0" err="1">
              <a:solidFill>
                <a:srgbClr val="002060"/>
              </a:solidFill>
              <a:latin typeface="Times New Roman" pitchFamily="18" charset="0"/>
              <a:cs typeface="Times New Roman" pitchFamily="18" charset="0"/>
            </a:rPr>
            <a:t>ертелет</a:t>
          </a:r>
          <a:r>
            <a:rPr lang="ru-RU" sz="2800" i="1" dirty="0">
              <a:solidFill>
                <a:srgbClr val="002060"/>
              </a:solidFill>
              <a:latin typeface="Times New Roman" pitchFamily="18" charset="0"/>
              <a:cs typeface="Times New Roman" pitchFamily="18" charset="0"/>
            </a:rPr>
            <a:t>, </a:t>
          </a:r>
          <a:r>
            <a:rPr lang="ru-RU" sz="2800" i="1" dirty="0" err="1">
              <a:solidFill>
                <a:srgbClr val="002060"/>
              </a:solidFill>
              <a:latin typeface="Times New Roman" pitchFamily="18" charset="0"/>
              <a:cs typeface="Times New Roman" pitchFamily="18" charset="0"/>
            </a:rPr>
            <a:t>кештет</a:t>
          </a:r>
          <a:r>
            <a:rPr lang="ru-RU" sz="2800" i="1" dirty="0">
              <a:solidFill>
                <a:srgbClr val="002060"/>
              </a:solidFill>
              <a:latin typeface="Times New Roman" pitchFamily="18" charset="0"/>
              <a:cs typeface="Times New Roman" pitchFamily="18" charset="0"/>
            </a:rPr>
            <a:t>)</a:t>
          </a:r>
        </a:p>
      </dgm:t>
    </dgm:pt>
    <dgm:pt modelId="{01BB3B06-C946-4D91-A665-BD5BED3BD61C}" type="parTrans" cxnId="{69F13FFF-46BF-4768-8D44-D8BAA8797667}">
      <dgm:prSet/>
      <dgm:spPr/>
      <dgm:t>
        <a:bodyPr/>
        <a:lstStyle/>
        <a:p>
          <a:endParaRPr lang="ru-RU"/>
        </a:p>
      </dgm:t>
    </dgm:pt>
    <dgm:pt modelId="{306AF4F8-DC56-4E3A-B07F-E7DFA22060F7}" type="sibTrans" cxnId="{69F13FFF-46BF-4768-8D44-D8BAA8797667}">
      <dgm:prSet/>
      <dgm:spPr/>
      <dgm:t>
        <a:bodyPr/>
        <a:lstStyle/>
        <a:p>
          <a:endParaRPr lang="ru-RU"/>
        </a:p>
      </dgm:t>
    </dgm:pt>
    <dgm:pt modelId="{D82B7929-FA1E-4A9C-B087-70D6CF6A72FB}">
      <dgm:prSet phldrT="[Текст]" custT="1"/>
      <dgm:spPr/>
      <dgm:t>
        <a:bodyPr/>
        <a:lstStyle/>
        <a:p>
          <a:r>
            <a:rPr lang="ru-RU" sz="1200" dirty="0" err="1">
              <a:solidFill>
                <a:srgbClr val="C00000"/>
              </a:solidFill>
              <a:latin typeface="Times New Roman" pitchFamily="18" charset="0"/>
              <a:cs typeface="Times New Roman" pitchFamily="18" charset="0"/>
            </a:rPr>
            <a:t>етістікті</a:t>
          </a:r>
          <a:endParaRPr lang="ru-RU" sz="1200" dirty="0">
            <a:solidFill>
              <a:srgbClr val="C00000"/>
            </a:solidFill>
            <a:latin typeface="Times New Roman" pitchFamily="18" charset="0"/>
            <a:cs typeface="Times New Roman" pitchFamily="18" charset="0"/>
          </a:endParaRPr>
        </a:p>
      </dgm:t>
    </dgm:pt>
    <dgm:pt modelId="{5B5F375D-15BA-4A88-8714-27FDB238C278}" type="parTrans" cxnId="{205B867E-0A59-47F0-988F-9ACAA05E4F9E}">
      <dgm:prSet/>
      <dgm:spPr/>
      <dgm:t>
        <a:bodyPr/>
        <a:lstStyle/>
        <a:p>
          <a:endParaRPr lang="ru-RU"/>
        </a:p>
      </dgm:t>
    </dgm:pt>
    <dgm:pt modelId="{7AE28EEF-EFBA-4256-8771-C46B53A17C3D}" type="sibTrans" cxnId="{205B867E-0A59-47F0-988F-9ACAA05E4F9E}">
      <dgm:prSet/>
      <dgm:spPr/>
      <dgm:t>
        <a:bodyPr/>
        <a:lstStyle/>
        <a:p>
          <a:endParaRPr lang="ru-RU"/>
        </a:p>
      </dgm:t>
    </dgm:pt>
    <dgm:pt modelId="{64BBE434-FA0D-41A9-A34B-D3841C9E71EC}">
      <dgm:prSet phldrT="[Текст]" custT="1"/>
      <dgm:spPr/>
      <dgm:t>
        <a:bodyPr/>
        <a:lstStyle/>
        <a:p>
          <a:r>
            <a:rPr lang="ru-RU" sz="1200" dirty="0">
              <a:solidFill>
                <a:srgbClr val="C00000"/>
              </a:solidFill>
            </a:rPr>
            <a:t>сын </a:t>
          </a:r>
          <a:r>
            <a:rPr lang="ru-RU" sz="1200" dirty="0" err="1">
              <a:solidFill>
                <a:srgbClr val="C00000"/>
              </a:solidFill>
            </a:rPr>
            <a:t>есімдерді</a:t>
          </a:r>
          <a:r>
            <a:rPr lang="ru-RU" sz="1200" dirty="0">
              <a:solidFill>
                <a:srgbClr val="C00000"/>
              </a:solidFill>
            </a:rPr>
            <a:t>      </a:t>
          </a:r>
        </a:p>
      </dgm:t>
    </dgm:pt>
    <dgm:pt modelId="{A3317D4D-6E53-4E06-978C-B06A61E1A4B4}" type="sibTrans" cxnId="{9050D81D-C5D1-4C55-A809-E0EA403417C2}">
      <dgm:prSet/>
      <dgm:spPr/>
      <dgm:t>
        <a:bodyPr/>
        <a:lstStyle/>
        <a:p>
          <a:endParaRPr lang="ru-RU"/>
        </a:p>
      </dgm:t>
    </dgm:pt>
    <dgm:pt modelId="{368E90C9-7D9D-455E-8ECC-1ED2ABF9FB5B}" type="parTrans" cxnId="{9050D81D-C5D1-4C55-A809-E0EA403417C2}">
      <dgm:prSet/>
      <dgm:spPr/>
      <dgm:t>
        <a:bodyPr/>
        <a:lstStyle/>
        <a:p>
          <a:endParaRPr lang="ru-RU"/>
        </a:p>
      </dgm:t>
    </dgm:pt>
    <dgm:pt modelId="{4A7FABDC-E8BA-420C-B4C0-776CDBD47FF7}">
      <dgm:prSet custT="1"/>
      <dgm:spPr/>
      <dgm:t>
        <a:bodyPr/>
        <a:lstStyle/>
        <a:p>
          <a:r>
            <a:rPr lang="ru-RU" sz="2800" i="1" dirty="0" err="1">
              <a:solidFill>
                <a:srgbClr val="002060"/>
              </a:solidFill>
              <a:latin typeface="Times New Roman" pitchFamily="18" charset="0"/>
              <a:cs typeface="Times New Roman" pitchFamily="18" charset="0"/>
            </a:rPr>
            <a:t>(қарала, әдеміле, жақсыла</a:t>
          </a:r>
          <a:r>
            <a:rPr lang="ru-RU" sz="2800" i="1" dirty="0">
              <a:solidFill>
                <a:srgbClr val="002060"/>
              </a:solidFill>
              <a:latin typeface="Times New Roman" pitchFamily="18" charset="0"/>
              <a:cs typeface="Times New Roman" pitchFamily="18" charset="0"/>
            </a:rPr>
            <a:t>)</a:t>
          </a:r>
        </a:p>
      </dgm:t>
    </dgm:pt>
    <dgm:pt modelId="{16BA799F-BC78-4E3F-80E8-F215049A3DF4}" type="parTrans" cxnId="{83EAF202-3788-4C68-8C90-39A7642C367E}">
      <dgm:prSet/>
      <dgm:spPr/>
      <dgm:t>
        <a:bodyPr/>
        <a:lstStyle/>
        <a:p>
          <a:endParaRPr lang="ru-RU"/>
        </a:p>
      </dgm:t>
    </dgm:pt>
    <dgm:pt modelId="{E02A5387-7ADB-49E2-92ED-776B5E5B8A12}" type="sibTrans" cxnId="{83EAF202-3788-4C68-8C90-39A7642C367E}">
      <dgm:prSet/>
      <dgm:spPr/>
      <dgm:t>
        <a:bodyPr/>
        <a:lstStyle/>
        <a:p>
          <a:endParaRPr lang="ru-RU"/>
        </a:p>
      </dgm:t>
    </dgm:pt>
    <dgm:pt modelId="{FD13D3EB-77F6-4151-879B-CEC2EEC70F70}">
      <dgm:prSet custT="1"/>
      <dgm:spPr/>
      <dgm:t>
        <a:bodyPr/>
        <a:lstStyle/>
        <a:p>
          <a:r>
            <a:rPr lang="ru-RU" sz="2800" i="1" dirty="0">
              <a:solidFill>
                <a:srgbClr val="002060"/>
              </a:solidFill>
              <a:latin typeface="Times New Roman" pitchFamily="18" charset="0"/>
              <a:cs typeface="Times New Roman" pitchFamily="18" charset="0"/>
            </a:rPr>
            <a:t>(</a:t>
          </a:r>
          <a:r>
            <a:rPr lang="ru-RU" sz="2800" i="1" dirty="0" err="1">
              <a:solidFill>
                <a:srgbClr val="002060"/>
              </a:solidFill>
              <a:latin typeface="Times New Roman" pitchFamily="18" charset="0"/>
              <a:cs typeface="Times New Roman" pitchFamily="18" charset="0"/>
            </a:rPr>
            <a:t>кайдала</a:t>
          </a:r>
          <a:r>
            <a:rPr lang="ru-RU" sz="2800" i="1" dirty="0">
              <a:solidFill>
                <a:srgbClr val="002060"/>
              </a:solidFill>
              <a:latin typeface="Times New Roman" pitchFamily="18" charset="0"/>
              <a:cs typeface="Times New Roman" pitchFamily="18" charset="0"/>
            </a:rPr>
            <a:t>, </a:t>
          </a:r>
          <a:r>
            <a:rPr lang="ru-RU" sz="2800" i="1" dirty="0" err="1">
              <a:solidFill>
                <a:srgbClr val="002060"/>
              </a:solidFill>
              <a:latin typeface="Times New Roman" pitchFamily="18" charset="0"/>
              <a:cs typeface="Times New Roman" pitchFamily="18" charset="0"/>
            </a:rPr>
            <a:t>өзімсін</a:t>
          </a:r>
          <a:r>
            <a:rPr lang="ru-RU" sz="2800" i="1" dirty="0">
              <a:solidFill>
                <a:srgbClr val="002060"/>
              </a:solidFill>
              <a:latin typeface="Times New Roman" pitchFamily="18" charset="0"/>
              <a:cs typeface="Times New Roman" pitchFamily="18" charset="0"/>
            </a:rPr>
            <a:t>)</a:t>
          </a:r>
        </a:p>
      </dgm:t>
    </dgm:pt>
    <dgm:pt modelId="{DE0F57BA-FB20-4600-BF4D-ECFFE3B67887}" type="parTrans" cxnId="{C8B1F090-C9D8-456A-9296-64FAD1F0F1AC}">
      <dgm:prSet/>
      <dgm:spPr/>
      <dgm:t>
        <a:bodyPr/>
        <a:lstStyle/>
        <a:p>
          <a:endParaRPr lang="ru-RU"/>
        </a:p>
      </dgm:t>
    </dgm:pt>
    <dgm:pt modelId="{F03E4565-9A5A-4AE4-A348-FC7C312B7150}" type="sibTrans" cxnId="{C8B1F090-C9D8-456A-9296-64FAD1F0F1AC}">
      <dgm:prSet/>
      <dgm:spPr/>
      <dgm:t>
        <a:bodyPr/>
        <a:lstStyle/>
        <a:p>
          <a:endParaRPr lang="ru-RU"/>
        </a:p>
      </dgm:t>
    </dgm:pt>
    <dgm:pt modelId="{8C57778B-6963-49EE-A182-17C44F91D032}">
      <dgm:prSet custT="1"/>
      <dgm:spPr/>
      <dgm:t>
        <a:bodyPr/>
        <a:lstStyle/>
        <a:p>
          <a:r>
            <a:rPr lang="ru-RU" sz="2800" i="1" dirty="0" err="1">
              <a:solidFill>
                <a:srgbClr val="002060"/>
              </a:solidFill>
              <a:latin typeface="Times New Roman" pitchFamily="18" charset="0"/>
              <a:cs typeface="Times New Roman" pitchFamily="18" charset="0"/>
            </a:rPr>
            <a:t>(түйре, бүрке, жүріңкіре</a:t>
          </a:r>
          <a:r>
            <a:rPr lang="ru-RU" sz="2800" i="1" dirty="0">
              <a:solidFill>
                <a:srgbClr val="002060"/>
              </a:solidFill>
              <a:latin typeface="Times New Roman" pitchFamily="18" charset="0"/>
              <a:cs typeface="Times New Roman" pitchFamily="18" charset="0"/>
            </a:rPr>
            <a:t>)</a:t>
          </a:r>
        </a:p>
      </dgm:t>
    </dgm:pt>
    <dgm:pt modelId="{B4EFE831-8D10-40DB-87F0-C01B0A742E78}" type="parTrans" cxnId="{85314F10-5E6B-4E9A-9539-EE0BB786F296}">
      <dgm:prSet/>
      <dgm:spPr/>
      <dgm:t>
        <a:bodyPr/>
        <a:lstStyle/>
        <a:p>
          <a:endParaRPr lang="ru-RU"/>
        </a:p>
      </dgm:t>
    </dgm:pt>
    <dgm:pt modelId="{990B9D2E-3782-4C83-A851-8B8798D2F91B}" type="sibTrans" cxnId="{85314F10-5E6B-4E9A-9539-EE0BB786F296}">
      <dgm:prSet/>
      <dgm:spPr/>
      <dgm:t>
        <a:bodyPr/>
        <a:lstStyle/>
        <a:p>
          <a:endParaRPr lang="ru-RU"/>
        </a:p>
      </dgm:t>
    </dgm:pt>
    <dgm:pt modelId="{8C1BB99D-FE3A-418A-B35C-EB03C52A533F}">
      <dgm:prSet custT="1"/>
      <dgm:spPr/>
      <dgm:t>
        <a:bodyPr/>
        <a:lstStyle/>
        <a:p>
          <a:r>
            <a:rPr lang="ru-RU" sz="1100" b="0" i="0" dirty="0" err="1">
              <a:solidFill>
                <a:srgbClr val="C00000"/>
              </a:solidFill>
              <a:latin typeface="+mj-lt"/>
              <a:cs typeface="Times New Roman" pitchFamily="18" charset="0"/>
            </a:rPr>
            <a:t>одағайды</a:t>
          </a:r>
          <a:endParaRPr lang="ru-RU" sz="1100" b="0" i="0" dirty="0">
            <a:solidFill>
              <a:srgbClr val="C00000"/>
            </a:solidFill>
            <a:latin typeface="+mj-lt"/>
            <a:cs typeface="Times New Roman" pitchFamily="18" charset="0"/>
          </a:endParaRPr>
        </a:p>
      </dgm:t>
    </dgm:pt>
    <dgm:pt modelId="{FF8A88EC-016C-42F9-9FEF-7CC9968F1ACC}" type="parTrans" cxnId="{D90202D7-2E4B-4572-BC0E-C742163507C0}">
      <dgm:prSet/>
      <dgm:spPr/>
      <dgm:t>
        <a:bodyPr/>
        <a:lstStyle/>
        <a:p>
          <a:endParaRPr lang="ru-RU"/>
        </a:p>
      </dgm:t>
    </dgm:pt>
    <dgm:pt modelId="{7FF5E4D1-A9FC-41A3-817E-6281B51481BD}" type="sibTrans" cxnId="{D90202D7-2E4B-4572-BC0E-C742163507C0}">
      <dgm:prSet/>
      <dgm:spPr/>
      <dgm:t>
        <a:bodyPr/>
        <a:lstStyle/>
        <a:p>
          <a:endParaRPr lang="ru-RU"/>
        </a:p>
      </dgm:t>
    </dgm:pt>
    <dgm:pt modelId="{D13189A0-91E2-4FC2-BBA2-73DA5BF36D9D}">
      <dgm:prSet custT="1"/>
      <dgm:spPr/>
      <dgm:t>
        <a:bodyPr/>
        <a:lstStyle/>
        <a:p>
          <a:r>
            <a:rPr lang="ru-RU" sz="2800" i="1" dirty="0">
              <a:solidFill>
                <a:srgbClr val="002060"/>
              </a:solidFill>
              <a:latin typeface="Times New Roman" pitchFamily="18" charset="0"/>
              <a:cs typeface="Times New Roman" pitchFamily="18" charset="0"/>
            </a:rPr>
            <a:t>(</a:t>
          </a:r>
          <a:r>
            <a:rPr lang="ru-RU" sz="2800" i="1" dirty="0" err="1">
              <a:solidFill>
                <a:srgbClr val="002060"/>
              </a:solidFill>
              <a:latin typeface="Times New Roman" pitchFamily="18" charset="0"/>
              <a:cs typeface="Times New Roman" pitchFamily="18" charset="0"/>
            </a:rPr>
            <a:t>ойбайла</a:t>
          </a:r>
          <a:r>
            <a:rPr lang="ru-RU" sz="2800" i="1" dirty="0">
              <a:solidFill>
                <a:srgbClr val="002060"/>
              </a:solidFill>
              <a:latin typeface="Times New Roman" pitchFamily="18" charset="0"/>
              <a:cs typeface="Times New Roman" pitchFamily="18" charset="0"/>
            </a:rPr>
            <a:t>, </a:t>
          </a:r>
          <a:r>
            <a:rPr lang="ru-RU" sz="2800" i="1" dirty="0" err="1">
              <a:solidFill>
                <a:srgbClr val="002060"/>
              </a:solidFill>
              <a:latin typeface="Times New Roman" pitchFamily="18" charset="0"/>
              <a:cs typeface="Times New Roman" pitchFamily="18" charset="0"/>
            </a:rPr>
            <a:t>ұһле</a:t>
          </a:r>
          <a:r>
            <a:rPr lang="ru-RU" sz="2800" i="1" dirty="0">
              <a:solidFill>
                <a:srgbClr val="002060"/>
              </a:solidFill>
              <a:latin typeface="Times New Roman" pitchFamily="18" charset="0"/>
              <a:cs typeface="Times New Roman" pitchFamily="18" charset="0"/>
            </a:rPr>
            <a:t>) </a:t>
          </a:r>
          <a:r>
            <a:rPr lang="ru-RU" sz="2400" b="1" i="1" dirty="0" err="1">
              <a:solidFill>
                <a:srgbClr val="C00000"/>
              </a:solidFill>
              <a:latin typeface="Times New Roman" pitchFamily="18" charset="0"/>
              <a:cs typeface="Times New Roman" pitchFamily="18" charset="0"/>
            </a:rPr>
            <a:t>атауға болады</a:t>
          </a:r>
          <a:endParaRPr lang="ru-RU" sz="2400" b="1" i="1" dirty="0">
            <a:solidFill>
              <a:srgbClr val="C00000"/>
            </a:solidFill>
            <a:latin typeface="Times New Roman" pitchFamily="18" charset="0"/>
            <a:cs typeface="Times New Roman" pitchFamily="18" charset="0"/>
          </a:endParaRPr>
        </a:p>
      </dgm:t>
    </dgm:pt>
    <dgm:pt modelId="{D1FCD324-F89E-4D51-B973-6F14C1483C30}" type="parTrans" cxnId="{3EB50D18-960C-4CE2-8525-2FBB77CE2C85}">
      <dgm:prSet/>
      <dgm:spPr/>
      <dgm:t>
        <a:bodyPr/>
        <a:lstStyle/>
        <a:p>
          <a:endParaRPr lang="ru-RU"/>
        </a:p>
      </dgm:t>
    </dgm:pt>
    <dgm:pt modelId="{6BA4D984-1527-4055-92AC-22E602707E13}" type="sibTrans" cxnId="{3EB50D18-960C-4CE2-8525-2FBB77CE2C85}">
      <dgm:prSet/>
      <dgm:spPr/>
      <dgm:t>
        <a:bodyPr/>
        <a:lstStyle/>
        <a:p>
          <a:endParaRPr lang="ru-RU"/>
        </a:p>
      </dgm:t>
    </dgm:pt>
    <dgm:pt modelId="{5C3DC504-0F9E-4EC8-94FE-80E3E977D31B}">
      <dgm:prSet phldrT="[Текст]" custT="1"/>
      <dgm:spPr/>
      <dgm:t>
        <a:bodyPr/>
        <a:lstStyle/>
        <a:p>
          <a:r>
            <a:rPr lang="kk-KZ" sz="1200" dirty="0">
              <a:solidFill>
                <a:srgbClr val="C00000"/>
              </a:solidFill>
            </a:rPr>
            <a:t>Есімдікті</a:t>
          </a:r>
          <a:endParaRPr lang="ru-RU" sz="1200" dirty="0">
            <a:solidFill>
              <a:srgbClr val="C00000"/>
            </a:solidFill>
          </a:endParaRPr>
        </a:p>
      </dgm:t>
    </dgm:pt>
    <dgm:pt modelId="{655B78B8-E74E-4C40-BD78-540266D97FF6}" type="sibTrans" cxnId="{FC5D73E0-03F5-483D-A0E9-73968A0D0364}">
      <dgm:prSet/>
      <dgm:spPr/>
      <dgm:t>
        <a:bodyPr/>
        <a:lstStyle/>
        <a:p>
          <a:endParaRPr lang="ru-RU"/>
        </a:p>
      </dgm:t>
    </dgm:pt>
    <dgm:pt modelId="{7516448B-6DDE-4879-AEF4-4773DC489ECB}" type="parTrans" cxnId="{FC5D73E0-03F5-483D-A0E9-73968A0D0364}">
      <dgm:prSet/>
      <dgm:spPr/>
      <dgm:t>
        <a:bodyPr/>
        <a:lstStyle/>
        <a:p>
          <a:endParaRPr lang="ru-RU"/>
        </a:p>
      </dgm:t>
    </dgm:pt>
    <dgm:pt modelId="{90E3402A-3CFB-454E-8701-DAFC2ED2DDA2}" type="pres">
      <dgm:prSet presAssocID="{DDA459E1-8F21-407A-B52D-D581153FA9F4}" presName="linearFlow" presStyleCnt="0">
        <dgm:presLayoutVars>
          <dgm:dir/>
          <dgm:animLvl val="lvl"/>
          <dgm:resizeHandles val="exact"/>
        </dgm:presLayoutVars>
      </dgm:prSet>
      <dgm:spPr/>
    </dgm:pt>
    <dgm:pt modelId="{9ADAE446-49B6-4D6B-9D82-605CBF6FB6A9}" type="pres">
      <dgm:prSet presAssocID="{CE42AEC9-3E74-4553-9477-C8864CA4A644}" presName="composite" presStyleCnt="0"/>
      <dgm:spPr/>
    </dgm:pt>
    <dgm:pt modelId="{1FE417B6-20F5-4100-A068-FF42B2F23CCA}" type="pres">
      <dgm:prSet presAssocID="{CE42AEC9-3E74-4553-9477-C8864CA4A644}" presName="parentText" presStyleLbl="alignNode1" presStyleIdx="0" presStyleCnt="7">
        <dgm:presLayoutVars>
          <dgm:chMax val="1"/>
          <dgm:bulletEnabled val="1"/>
        </dgm:presLayoutVars>
      </dgm:prSet>
      <dgm:spPr/>
    </dgm:pt>
    <dgm:pt modelId="{15CC708B-7F3E-4162-9877-93C4B20628CD}" type="pres">
      <dgm:prSet presAssocID="{CE42AEC9-3E74-4553-9477-C8864CA4A644}" presName="descendantText" presStyleLbl="alignAcc1" presStyleIdx="0" presStyleCnt="7">
        <dgm:presLayoutVars>
          <dgm:bulletEnabled val="1"/>
        </dgm:presLayoutVars>
      </dgm:prSet>
      <dgm:spPr/>
    </dgm:pt>
    <dgm:pt modelId="{DAE5F7B7-AB7B-4FE7-A94E-7046B74F4099}" type="pres">
      <dgm:prSet presAssocID="{4B63FB65-F8AC-48BD-ABF1-10CC3A68726E}" presName="sp" presStyleCnt="0"/>
      <dgm:spPr/>
    </dgm:pt>
    <dgm:pt modelId="{68AE6A99-ACC8-46F8-86C4-3E63434500CB}" type="pres">
      <dgm:prSet presAssocID="{64BBE434-FA0D-41A9-A34B-D3841C9E71EC}" presName="composite" presStyleCnt="0"/>
      <dgm:spPr/>
    </dgm:pt>
    <dgm:pt modelId="{AFB16B38-CD9B-48B0-8E04-F7C8F5386532}" type="pres">
      <dgm:prSet presAssocID="{64BBE434-FA0D-41A9-A34B-D3841C9E71EC}" presName="parentText" presStyleLbl="alignNode1" presStyleIdx="1" presStyleCnt="7">
        <dgm:presLayoutVars>
          <dgm:chMax val="1"/>
          <dgm:bulletEnabled val="1"/>
        </dgm:presLayoutVars>
      </dgm:prSet>
      <dgm:spPr/>
    </dgm:pt>
    <dgm:pt modelId="{0BF009FF-21CA-45B4-92CB-3B493C9B2021}" type="pres">
      <dgm:prSet presAssocID="{64BBE434-FA0D-41A9-A34B-D3841C9E71EC}" presName="descendantText" presStyleLbl="alignAcc1" presStyleIdx="1" presStyleCnt="7">
        <dgm:presLayoutVars>
          <dgm:bulletEnabled val="1"/>
        </dgm:presLayoutVars>
      </dgm:prSet>
      <dgm:spPr/>
    </dgm:pt>
    <dgm:pt modelId="{94E6D919-94CA-4857-BEF8-E1930ECB7D8B}" type="pres">
      <dgm:prSet presAssocID="{A3317D4D-6E53-4E06-978C-B06A61E1A4B4}" presName="sp" presStyleCnt="0"/>
      <dgm:spPr/>
    </dgm:pt>
    <dgm:pt modelId="{CB01463A-8E33-466E-80EE-C514114D75B8}" type="pres">
      <dgm:prSet presAssocID="{1CB96642-882C-4A60-BD64-F69E62BBDEE4}" presName="composite" presStyleCnt="0"/>
      <dgm:spPr/>
    </dgm:pt>
    <dgm:pt modelId="{3BF8F37A-4789-4928-B702-6E44E519AC8A}" type="pres">
      <dgm:prSet presAssocID="{1CB96642-882C-4A60-BD64-F69E62BBDEE4}" presName="parentText" presStyleLbl="alignNode1" presStyleIdx="2" presStyleCnt="7">
        <dgm:presLayoutVars>
          <dgm:chMax val="1"/>
          <dgm:bulletEnabled val="1"/>
        </dgm:presLayoutVars>
      </dgm:prSet>
      <dgm:spPr/>
    </dgm:pt>
    <dgm:pt modelId="{AD617B7A-4C75-42CF-AA8B-B2CB30CBEF42}" type="pres">
      <dgm:prSet presAssocID="{1CB96642-882C-4A60-BD64-F69E62BBDEE4}" presName="descendantText" presStyleLbl="alignAcc1" presStyleIdx="2" presStyleCnt="7">
        <dgm:presLayoutVars>
          <dgm:bulletEnabled val="1"/>
        </dgm:presLayoutVars>
      </dgm:prSet>
      <dgm:spPr/>
    </dgm:pt>
    <dgm:pt modelId="{8BB00E02-B122-4B7A-B472-07101D1E9A0A}" type="pres">
      <dgm:prSet presAssocID="{343230D0-8951-4608-B81D-4C3A30952161}" presName="sp" presStyleCnt="0"/>
      <dgm:spPr/>
    </dgm:pt>
    <dgm:pt modelId="{B5902A66-1532-462B-A768-4E365F674260}" type="pres">
      <dgm:prSet presAssocID="{5C3DC504-0F9E-4EC8-94FE-80E3E977D31B}" presName="composite" presStyleCnt="0"/>
      <dgm:spPr/>
    </dgm:pt>
    <dgm:pt modelId="{7DF8F4EA-7B70-4041-808C-BB524FFE2972}" type="pres">
      <dgm:prSet presAssocID="{5C3DC504-0F9E-4EC8-94FE-80E3E977D31B}" presName="parentText" presStyleLbl="alignNode1" presStyleIdx="3" presStyleCnt="7">
        <dgm:presLayoutVars>
          <dgm:chMax val="1"/>
          <dgm:bulletEnabled val="1"/>
        </dgm:presLayoutVars>
      </dgm:prSet>
      <dgm:spPr/>
    </dgm:pt>
    <dgm:pt modelId="{F65405A8-4C5A-455B-8EC5-331773F48A9C}" type="pres">
      <dgm:prSet presAssocID="{5C3DC504-0F9E-4EC8-94FE-80E3E977D31B}" presName="descendantText" presStyleLbl="alignAcc1" presStyleIdx="3" presStyleCnt="7">
        <dgm:presLayoutVars>
          <dgm:bulletEnabled val="1"/>
        </dgm:presLayoutVars>
      </dgm:prSet>
      <dgm:spPr/>
    </dgm:pt>
    <dgm:pt modelId="{10F24DD9-1A14-46C7-B0CD-8A15A11B79F9}" type="pres">
      <dgm:prSet presAssocID="{655B78B8-E74E-4C40-BD78-540266D97FF6}" presName="sp" presStyleCnt="0"/>
      <dgm:spPr/>
    </dgm:pt>
    <dgm:pt modelId="{536A3A5E-7DB6-4102-9226-0CEF285A39FF}" type="pres">
      <dgm:prSet presAssocID="{4822EEF1-5F92-4D43-BCBE-BDE4A2500FC4}" presName="composite" presStyleCnt="0"/>
      <dgm:spPr/>
    </dgm:pt>
    <dgm:pt modelId="{037439E8-B13B-470E-8D74-041FD526EA69}" type="pres">
      <dgm:prSet presAssocID="{4822EEF1-5F92-4D43-BCBE-BDE4A2500FC4}" presName="parentText" presStyleLbl="alignNode1" presStyleIdx="4" presStyleCnt="7">
        <dgm:presLayoutVars>
          <dgm:chMax val="1"/>
          <dgm:bulletEnabled val="1"/>
        </dgm:presLayoutVars>
      </dgm:prSet>
      <dgm:spPr/>
    </dgm:pt>
    <dgm:pt modelId="{791FFF71-E828-4D9B-A4DF-B5A2F6452735}" type="pres">
      <dgm:prSet presAssocID="{4822EEF1-5F92-4D43-BCBE-BDE4A2500FC4}" presName="descendantText" presStyleLbl="alignAcc1" presStyleIdx="4" presStyleCnt="7">
        <dgm:presLayoutVars>
          <dgm:bulletEnabled val="1"/>
        </dgm:presLayoutVars>
      </dgm:prSet>
      <dgm:spPr/>
    </dgm:pt>
    <dgm:pt modelId="{16D575ED-1E22-4406-BB30-F40909839FD9}" type="pres">
      <dgm:prSet presAssocID="{20970A4A-A31A-4D67-8314-EF21783B35B5}" presName="sp" presStyleCnt="0"/>
      <dgm:spPr/>
    </dgm:pt>
    <dgm:pt modelId="{71BA201D-36FE-41C5-B930-DBA525A30E3D}" type="pres">
      <dgm:prSet presAssocID="{D82B7929-FA1E-4A9C-B087-70D6CF6A72FB}" presName="composite" presStyleCnt="0"/>
      <dgm:spPr/>
    </dgm:pt>
    <dgm:pt modelId="{768BDFB4-AED9-4920-AC66-FBEF7D4ED5CA}" type="pres">
      <dgm:prSet presAssocID="{D82B7929-FA1E-4A9C-B087-70D6CF6A72FB}" presName="parentText" presStyleLbl="alignNode1" presStyleIdx="5" presStyleCnt="7">
        <dgm:presLayoutVars>
          <dgm:chMax val="1"/>
          <dgm:bulletEnabled val="1"/>
        </dgm:presLayoutVars>
      </dgm:prSet>
      <dgm:spPr/>
    </dgm:pt>
    <dgm:pt modelId="{75663557-8394-458E-BAD9-3D9FDE625EB9}" type="pres">
      <dgm:prSet presAssocID="{D82B7929-FA1E-4A9C-B087-70D6CF6A72FB}" presName="descendantText" presStyleLbl="alignAcc1" presStyleIdx="5" presStyleCnt="7">
        <dgm:presLayoutVars>
          <dgm:bulletEnabled val="1"/>
        </dgm:presLayoutVars>
      </dgm:prSet>
      <dgm:spPr/>
    </dgm:pt>
    <dgm:pt modelId="{19540274-7FAE-498A-AFA0-445152CBFD0A}" type="pres">
      <dgm:prSet presAssocID="{7AE28EEF-EFBA-4256-8771-C46B53A17C3D}" presName="sp" presStyleCnt="0"/>
      <dgm:spPr/>
    </dgm:pt>
    <dgm:pt modelId="{96E6B219-C4BE-43D2-A62C-C4CEF404D101}" type="pres">
      <dgm:prSet presAssocID="{8C1BB99D-FE3A-418A-B35C-EB03C52A533F}" presName="composite" presStyleCnt="0"/>
      <dgm:spPr/>
    </dgm:pt>
    <dgm:pt modelId="{F823523E-DC02-4D21-8344-2A9B64CF0ADE}" type="pres">
      <dgm:prSet presAssocID="{8C1BB99D-FE3A-418A-B35C-EB03C52A533F}" presName="parentText" presStyleLbl="alignNode1" presStyleIdx="6" presStyleCnt="7">
        <dgm:presLayoutVars>
          <dgm:chMax val="1"/>
          <dgm:bulletEnabled val="1"/>
        </dgm:presLayoutVars>
      </dgm:prSet>
      <dgm:spPr/>
    </dgm:pt>
    <dgm:pt modelId="{B74994A9-9544-4610-886E-D253CB91C61D}" type="pres">
      <dgm:prSet presAssocID="{8C1BB99D-FE3A-418A-B35C-EB03C52A533F}" presName="descendantText" presStyleLbl="alignAcc1" presStyleIdx="6" presStyleCnt="7" custLinFactNeighborX="0" custLinFactNeighborY="611">
        <dgm:presLayoutVars>
          <dgm:bulletEnabled val="1"/>
        </dgm:presLayoutVars>
      </dgm:prSet>
      <dgm:spPr/>
    </dgm:pt>
  </dgm:ptLst>
  <dgm:cxnLst>
    <dgm:cxn modelId="{83EAF202-3788-4C68-8C90-39A7642C367E}" srcId="{64BBE434-FA0D-41A9-A34B-D3841C9E71EC}" destId="{4A7FABDC-E8BA-420C-B4C0-776CDBD47FF7}" srcOrd="0" destOrd="0" parTransId="{16BA799F-BC78-4E3F-80E8-F215049A3DF4}" sibTransId="{E02A5387-7ADB-49E2-92ED-776B5E5B8A12}"/>
    <dgm:cxn modelId="{1E241403-6A65-41A4-86EC-3A1FD2D4CBFB}" srcId="{DDA459E1-8F21-407A-B52D-D581153FA9F4}" destId="{1CB96642-882C-4A60-BD64-F69E62BBDEE4}" srcOrd="2" destOrd="0" parTransId="{FF821D28-1A1E-4E53-BCEB-5526A0BAC833}" sibTransId="{343230D0-8951-4608-B81D-4C3A30952161}"/>
    <dgm:cxn modelId="{6CCE440B-A609-4000-B81B-10FF4643D954}" type="presOf" srcId="{8C57778B-6963-49EE-A182-17C44F91D032}" destId="{75663557-8394-458E-BAD9-3D9FDE625EB9}" srcOrd="0" destOrd="0" presId="urn:microsoft.com/office/officeart/2005/8/layout/chevron2"/>
    <dgm:cxn modelId="{85314F10-5E6B-4E9A-9539-EE0BB786F296}" srcId="{D82B7929-FA1E-4A9C-B087-70D6CF6A72FB}" destId="{8C57778B-6963-49EE-A182-17C44F91D032}" srcOrd="0" destOrd="0" parTransId="{B4EFE831-8D10-40DB-87F0-C01B0A742E78}" sibTransId="{990B9D2E-3782-4C83-A851-8B8798D2F91B}"/>
    <dgm:cxn modelId="{3EB50D18-960C-4CE2-8525-2FBB77CE2C85}" srcId="{8C1BB99D-FE3A-418A-B35C-EB03C52A533F}" destId="{D13189A0-91E2-4FC2-BBA2-73DA5BF36D9D}" srcOrd="0" destOrd="0" parTransId="{D1FCD324-F89E-4D51-B973-6F14C1483C30}" sibTransId="{6BA4D984-1527-4055-92AC-22E602707E13}"/>
    <dgm:cxn modelId="{9050D81D-C5D1-4C55-A809-E0EA403417C2}" srcId="{DDA459E1-8F21-407A-B52D-D581153FA9F4}" destId="{64BBE434-FA0D-41A9-A34B-D3841C9E71EC}" srcOrd="1" destOrd="0" parTransId="{368E90C9-7D9D-455E-8ECC-1ED2ABF9FB5B}" sibTransId="{A3317D4D-6E53-4E06-978C-B06A61E1A4B4}"/>
    <dgm:cxn modelId="{2C22171F-D71C-43F0-93D6-A91AD0B16DE0}" srcId="{DDA459E1-8F21-407A-B52D-D581153FA9F4}" destId="{CE42AEC9-3E74-4553-9477-C8864CA4A644}" srcOrd="0" destOrd="0" parTransId="{212E50B4-9A40-4411-9E19-414FE70DE5D5}" sibTransId="{4B63FB65-F8AC-48BD-ABF1-10CC3A68726E}"/>
    <dgm:cxn modelId="{91772C29-EB12-445C-A6A3-8F95A2205AC3}" srcId="{1CB96642-882C-4A60-BD64-F69E62BBDEE4}" destId="{849525C4-8B40-497E-BB3A-D7A567CC0FB1}" srcOrd="0" destOrd="0" parTransId="{C15E0ABD-8BD0-4CDC-B4A9-125B394D5C21}" sibTransId="{A5B68801-CD6B-45C0-A78A-783EE1800751}"/>
    <dgm:cxn modelId="{A6D2556D-2DB5-4CC2-97A8-0EA8E5BEA466}" type="presOf" srcId="{4822EEF1-5F92-4D43-BCBE-BDE4A2500FC4}" destId="{037439E8-B13B-470E-8D74-041FD526EA69}" srcOrd="0" destOrd="0" presId="urn:microsoft.com/office/officeart/2005/8/layout/chevron2"/>
    <dgm:cxn modelId="{416D1853-C339-4C6D-9587-786AEC4D2B8A}" srcId="{DDA459E1-8F21-407A-B52D-D581153FA9F4}" destId="{4822EEF1-5F92-4D43-BCBE-BDE4A2500FC4}" srcOrd="4" destOrd="0" parTransId="{603356A3-D3F5-4236-8386-B9470AFD1A3A}" sibTransId="{20970A4A-A31A-4D67-8314-EF21783B35B5}"/>
    <dgm:cxn modelId="{6DDB4B74-1E35-4A2B-BE47-2EBC42318119}" type="presOf" srcId="{4C200E71-0D3F-440B-861A-FF3831466FE1}" destId="{15CC708B-7F3E-4162-9877-93C4B20628CD}" srcOrd="0" destOrd="0" presId="urn:microsoft.com/office/officeart/2005/8/layout/chevron2"/>
    <dgm:cxn modelId="{205B867E-0A59-47F0-988F-9ACAA05E4F9E}" srcId="{DDA459E1-8F21-407A-B52D-D581153FA9F4}" destId="{D82B7929-FA1E-4A9C-B087-70D6CF6A72FB}" srcOrd="5" destOrd="0" parTransId="{5B5F375D-15BA-4A88-8714-27FDB238C278}" sibTransId="{7AE28EEF-EFBA-4256-8771-C46B53A17C3D}"/>
    <dgm:cxn modelId="{C8B1F090-C9D8-456A-9296-64FAD1F0F1AC}" srcId="{5C3DC504-0F9E-4EC8-94FE-80E3E977D31B}" destId="{FD13D3EB-77F6-4151-879B-CEC2EEC70F70}" srcOrd="0" destOrd="0" parTransId="{DE0F57BA-FB20-4600-BF4D-ECFFE3B67887}" sibTransId="{F03E4565-9A5A-4AE4-A348-FC7C312B7150}"/>
    <dgm:cxn modelId="{5CFF9898-BB53-4ECE-BCA0-66489868E857}" type="presOf" srcId="{8C1BB99D-FE3A-418A-B35C-EB03C52A533F}" destId="{F823523E-DC02-4D21-8344-2A9B64CF0ADE}" srcOrd="0" destOrd="0" presId="urn:microsoft.com/office/officeart/2005/8/layout/chevron2"/>
    <dgm:cxn modelId="{591156A0-F728-4902-B0F3-7DBE9D1E4115}" type="presOf" srcId="{5C3DC504-0F9E-4EC8-94FE-80E3E977D31B}" destId="{7DF8F4EA-7B70-4041-808C-BB524FFE2972}" srcOrd="0" destOrd="0" presId="urn:microsoft.com/office/officeart/2005/8/layout/chevron2"/>
    <dgm:cxn modelId="{FC15A0B0-724C-4FF0-9460-5130DF709757}" type="presOf" srcId="{4C8C3308-A3FE-41B4-8FF1-8A1694E05A13}" destId="{791FFF71-E828-4D9B-A4DF-B5A2F6452735}" srcOrd="0" destOrd="0" presId="urn:microsoft.com/office/officeart/2005/8/layout/chevron2"/>
    <dgm:cxn modelId="{ED61A1B0-D599-40BE-9791-907BB3C97723}" type="presOf" srcId="{D13189A0-91E2-4FC2-BBA2-73DA5BF36D9D}" destId="{B74994A9-9544-4610-886E-D253CB91C61D}" srcOrd="0" destOrd="0" presId="urn:microsoft.com/office/officeart/2005/8/layout/chevron2"/>
    <dgm:cxn modelId="{342ACDBE-179D-4386-AAC7-4337F3037D16}" type="presOf" srcId="{849525C4-8B40-497E-BB3A-D7A567CC0FB1}" destId="{AD617B7A-4C75-42CF-AA8B-B2CB30CBEF42}" srcOrd="0" destOrd="0" presId="urn:microsoft.com/office/officeart/2005/8/layout/chevron2"/>
    <dgm:cxn modelId="{856B81C2-E3F7-4165-9333-AE39D946D8B3}" type="presOf" srcId="{CE42AEC9-3E74-4553-9477-C8864CA4A644}" destId="{1FE417B6-20F5-4100-A068-FF42B2F23CCA}" srcOrd="0" destOrd="0" presId="urn:microsoft.com/office/officeart/2005/8/layout/chevron2"/>
    <dgm:cxn modelId="{8781EEC6-4410-4248-9A13-28967C472934}" type="presOf" srcId="{64BBE434-FA0D-41A9-A34B-D3841C9E71EC}" destId="{AFB16B38-CD9B-48B0-8E04-F7C8F5386532}" srcOrd="0" destOrd="0" presId="urn:microsoft.com/office/officeart/2005/8/layout/chevron2"/>
    <dgm:cxn modelId="{1A655BCF-C2A6-4C22-A02B-8C4D6E4B8E26}" type="presOf" srcId="{4A7FABDC-E8BA-420C-B4C0-776CDBD47FF7}" destId="{0BF009FF-21CA-45B4-92CB-3B493C9B2021}" srcOrd="0" destOrd="0" presId="urn:microsoft.com/office/officeart/2005/8/layout/chevron2"/>
    <dgm:cxn modelId="{D90202D7-2E4B-4572-BC0E-C742163507C0}" srcId="{DDA459E1-8F21-407A-B52D-D581153FA9F4}" destId="{8C1BB99D-FE3A-418A-B35C-EB03C52A533F}" srcOrd="6" destOrd="0" parTransId="{FF8A88EC-016C-42F9-9FEF-7CC9968F1ACC}" sibTransId="{7FF5E4D1-A9FC-41A3-817E-6281B51481BD}"/>
    <dgm:cxn modelId="{6E246EDD-33E7-452C-B09A-B5E35662FA8F}" type="presOf" srcId="{DDA459E1-8F21-407A-B52D-D581153FA9F4}" destId="{90E3402A-3CFB-454E-8701-DAFC2ED2DDA2}" srcOrd="0" destOrd="0" presId="urn:microsoft.com/office/officeart/2005/8/layout/chevron2"/>
    <dgm:cxn modelId="{FC5D73E0-03F5-483D-A0E9-73968A0D0364}" srcId="{DDA459E1-8F21-407A-B52D-D581153FA9F4}" destId="{5C3DC504-0F9E-4EC8-94FE-80E3E977D31B}" srcOrd="3" destOrd="0" parTransId="{7516448B-6DDE-4879-AEF4-4773DC489ECB}" sibTransId="{655B78B8-E74E-4C40-BD78-540266D97FF6}"/>
    <dgm:cxn modelId="{4F06EDE4-5EF0-4003-A20F-F78117633B57}" srcId="{CE42AEC9-3E74-4553-9477-C8864CA4A644}" destId="{4C200E71-0D3F-440B-861A-FF3831466FE1}" srcOrd="0" destOrd="0" parTransId="{129F7616-8365-4A1A-BF0A-BBDF229CAB25}" sibTransId="{8E65047C-595B-4029-ADE2-337F79DCC61E}"/>
    <dgm:cxn modelId="{60342EEF-F69F-4EAD-AF2A-A28B07B90F89}" type="presOf" srcId="{1CB96642-882C-4A60-BD64-F69E62BBDEE4}" destId="{3BF8F37A-4789-4928-B702-6E44E519AC8A}" srcOrd="0" destOrd="0" presId="urn:microsoft.com/office/officeart/2005/8/layout/chevron2"/>
    <dgm:cxn modelId="{0B4C69F5-A9C6-4383-A18E-E305DAEBC73B}" type="presOf" srcId="{D82B7929-FA1E-4A9C-B087-70D6CF6A72FB}" destId="{768BDFB4-AED9-4920-AC66-FBEF7D4ED5CA}" srcOrd="0" destOrd="0" presId="urn:microsoft.com/office/officeart/2005/8/layout/chevron2"/>
    <dgm:cxn modelId="{4B3ABAF6-87C1-4FDB-8A67-CE98748568D2}" type="presOf" srcId="{FD13D3EB-77F6-4151-879B-CEC2EEC70F70}" destId="{F65405A8-4C5A-455B-8EC5-331773F48A9C}" srcOrd="0" destOrd="0" presId="urn:microsoft.com/office/officeart/2005/8/layout/chevron2"/>
    <dgm:cxn modelId="{69F13FFF-46BF-4768-8D44-D8BAA8797667}" srcId="{4822EEF1-5F92-4D43-BCBE-BDE4A2500FC4}" destId="{4C8C3308-A3FE-41B4-8FF1-8A1694E05A13}" srcOrd="0" destOrd="0" parTransId="{01BB3B06-C946-4D91-A665-BD5BED3BD61C}" sibTransId="{306AF4F8-DC56-4E3A-B07F-E7DFA22060F7}"/>
    <dgm:cxn modelId="{B6576158-AB38-4657-BAE8-638FEC88F156}" type="presParOf" srcId="{90E3402A-3CFB-454E-8701-DAFC2ED2DDA2}" destId="{9ADAE446-49B6-4D6B-9D82-605CBF6FB6A9}" srcOrd="0" destOrd="0" presId="urn:microsoft.com/office/officeart/2005/8/layout/chevron2"/>
    <dgm:cxn modelId="{599659DD-BD9B-4897-8279-1CCC065C62BD}" type="presParOf" srcId="{9ADAE446-49B6-4D6B-9D82-605CBF6FB6A9}" destId="{1FE417B6-20F5-4100-A068-FF42B2F23CCA}" srcOrd="0" destOrd="0" presId="urn:microsoft.com/office/officeart/2005/8/layout/chevron2"/>
    <dgm:cxn modelId="{EE9D74A7-701D-4B91-A95C-26CD92B329A1}" type="presParOf" srcId="{9ADAE446-49B6-4D6B-9D82-605CBF6FB6A9}" destId="{15CC708B-7F3E-4162-9877-93C4B20628CD}" srcOrd="1" destOrd="0" presId="urn:microsoft.com/office/officeart/2005/8/layout/chevron2"/>
    <dgm:cxn modelId="{360093C9-D294-4F74-B55B-074BB899F6BB}" type="presParOf" srcId="{90E3402A-3CFB-454E-8701-DAFC2ED2DDA2}" destId="{DAE5F7B7-AB7B-4FE7-A94E-7046B74F4099}" srcOrd="1" destOrd="0" presId="urn:microsoft.com/office/officeart/2005/8/layout/chevron2"/>
    <dgm:cxn modelId="{1361AD15-8701-411F-8868-3F583EE7078A}" type="presParOf" srcId="{90E3402A-3CFB-454E-8701-DAFC2ED2DDA2}" destId="{68AE6A99-ACC8-46F8-86C4-3E63434500CB}" srcOrd="2" destOrd="0" presId="urn:microsoft.com/office/officeart/2005/8/layout/chevron2"/>
    <dgm:cxn modelId="{A9A699A0-3991-490C-B594-C1720E79BA6F}" type="presParOf" srcId="{68AE6A99-ACC8-46F8-86C4-3E63434500CB}" destId="{AFB16B38-CD9B-48B0-8E04-F7C8F5386532}" srcOrd="0" destOrd="0" presId="urn:microsoft.com/office/officeart/2005/8/layout/chevron2"/>
    <dgm:cxn modelId="{AF5C4E8D-ED66-422A-8CF1-5AB0F403655B}" type="presParOf" srcId="{68AE6A99-ACC8-46F8-86C4-3E63434500CB}" destId="{0BF009FF-21CA-45B4-92CB-3B493C9B2021}" srcOrd="1" destOrd="0" presId="urn:microsoft.com/office/officeart/2005/8/layout/chevron2"/>
    <dgm:cxn modelId="{CE2B7181-F5B7-4952-A42A-6AA6E82F3B12}" type="presParOf" srcId="{90E3402A-3CFB-454E-8701-DAFC2ED2DDA2}" destId="{94E6D919-94CA-4857-BEF8-E1930ECB7D8B}" srcOrd="3" destOrd="0" presId="urn:microsoft.com/office/officeart/2005/8/layout/chevron2"/>
    <dgm:cxn modelId="{BF6F2EFA-2369-432F-A80E-FC6F28AB3E62}" type="presParOf" srcId="{90E3402A-3CFB-454E-8701-DAFC2ED2DDA2}" destId="{CB01463A-8E33-466E-80EE-C514114D75B8}" srcOrd="4" destOrd="0" presId="urn:microsoft.com/office/officeart/2005/8/layout/chevron2"/>
    <dgm:cxn modelId="{D17C8C42-7F22-498C-A64E-FBFE7F77AA14}" type="presParOf" srcId="{CB01463A-8E33-466E-80EE-C514114D75B8}" destId="{3BF8F37A-4789-4928-B702-6E44E519AC8A}" srcOrd="0" destOrd="0" presId="urn:microsoft.com/office/officeart/2005/8/layout/chevron2"/>
    <dgm:cxn modelId="{1366F36D-A043-468D-A344-8F027637DB9D}" type="presParOf" srcId="{CB01463A-8E33-466E-80EE-C514114D75B8}" destId="{AD617B7A-4C75-42CF-AA8B-B2CB30CBEF42}" srcOrd="1" destOrd="0" presId="urn:microsoft.com/office/officeart/2005/8/layout/chevron2"/>
    <dgm:cxn modelId="{80DAA2D6-ACC6-4E65-967F-4190E6254DDB}" type="presParOf" srcId="{90E3402A-3CFB-454E-8701-DAFC2ED2DDA2}" destId="{8BB00E02-B122-4B7A-B472-07101D1E9A0A}" srcOrd="5" destOrd="0" presId="urn:microsoft.com/office/officeart/2005/8/layout/chevron2"/>
    <dgm:cxn modelId="{EADC0679-EF6B-4EDB-B92E-343AAA04AE3E}" type="presParOf" srcId="{90E3402A-3CFB-454E-8701-DAFC2ED2DDA2}" destId="{B5902A66-1532-462B-A768-4E365F674260}" srcOrd="6" destOrd="0" presId="urn:microsoft.com/office/officeart/2005/8/layout/chevron2"/>
    <dgm:cxn modelId="{871218D9-60B4-40FC-8E93-0E22A774CA2E}" type="presParOf" srcId="{B5902A66-1532-462B-A768-4E365F674260}" destId="{7DF8F4EA-7B70-4041-808C-BB524FFE2972}" srcOrd="0" destOrd="0" presId="urn:microsoft.com/office/officeart/2005/8/layout/chevron2"/>
    <dgm:cxn modelId="{B091381C-378C-4252-A731-6819272FBB38}" type="presParOf" srcId="{B5902A66-1532-462B-A768-4E365F674260}" destId="{F65405A8-4C5A-455B-8EC5-331773F48A9C}" srcOrd="1" destOrd="0" presId="urn:microsoft.com/office/officeart/2005/8/layout/chevron2"/>
    <dgm:cxn modelId="{93D3AE76-BB0A-49DA-B15E-12481F617398}" type="presParOf" srcId="{90E3402A-3CFB-454E-8701-DAFC2ED2DDA2}" destId="{10F24DD9-1A14-46C7-B0CD-8A15A11B79F9}" srcOrd="7" destOrd="0" presId="urn:microsoft.com/office/officeart/2005/8/layout/chevron2"/>
    <dgm:cxn modelId="{C7881BEB-A238-4FC7-859C-BCBFBD530ED5}" type="presParOf" srcId="{90E3402A-3CFB-454E-8701-DAFC2ED2DDA2}" destId="{536A3A5E-7DB6-4102-9226-0CEF285A39FF}" srcOrd="8" destOrd="0" presId="urn:microsoft.com/office/officeart/2005/8/layout/chevron2"/>
    <dgm:cxn modelId="{DD9BA4AD-F78E-4736-9EEE-7578E81B81E3}" type="presParOf" srcId="{536A3A5E-7DB6-4102-9226-0CEF285A39FF}" destId="{037439E8-B13B-470E-8D74-041FD526EA69}" srcOrd="0" destOrd="0" presId="urn:microsoft.com/office/officeart/2005/8/layout/chevron2"/>
    <dgm:cxn modelId="{05E544F3-29AE-42BE-8977-2A5E3A0849FB}" type="presParOf" srcId="{536A3A5E-7DB6-4102-9226-0CEF285A39FF}" destId="{791FFF71-E828-4D9B-A4DF-B5A2F6452735}" srcOrd="1" destOrd="0" presId="urn:microsoft.com/office/officeart/2005/8/layout/chevron2"/>
    <dgm:cxn modelId="{1F151C12-0213-4CF4-92E7-1EA09F04F5BD}" type="presParOf" srcId="{90E3402A-3CFB-454E-8701-DAFC2ED2DDA2}" destId="{16D575ED-1E22-4406-BB30-F40909839FD9}" srcOrd="9" destOrd="0" presId="urn:microsoft.com/office/officeart/2005/8/layout/chevron2"/>
    <dgm:cxn modelId="{C8564C37-025B-475F-A101-D31CE99FFEB4}" type="presParOf" srcId="{90E3402A-3CFB-454E-8701-DAFC2ED2DDA2}" destId="{71BA201D-36FE-41C5-B930-DBA525A30E3D}" srcOrd="10" destOrd="0" presId="urn:microsoft.com/office/officeart/2005/8/layout/chevron2"/>
    <dgm:cxn modelId="{DCD6D0BF-DD5C-4671-B5A7-8325807DD7DB}" type="presParOf" srcId="{71BA201D-36FE-41C5-B930-DBA525A30E3D}" destId="{768BDFB4-AED9-4920-AC66-FBEF7D4ED5CA}" srcOrd="0" destOrd="0" presId="urn:microsoft.com/office/officeart/2005/8/layout/chevron2"/>
    <dgm:cxn modelId="{BF8570F5-1465-437B-B277-486D67E28D78}" type="presParOf" srcId="{71BA201D-36FE-41C5-B930-DBA525A30E3D}" destId="{75663557-8394-458E-BAD9-3D9FDE625EB9}" srcOrd="1" destOrd="0" presId="urn:microsoft.com/office/officeart/2005/8/layout/chevron2"/>
    <dgm:cxn modelId="{01115C41-61CD-424A-8F6B-D039DD9CDA29}" type="presParOf" srcId="{90E3402A-3CFB-454E-8701-DAFC2ED2DDA2}" destId="{19540274-7FAE-498A-AFA0-445152CBFD0A}" srcOrd="11" destOrd="0" presId="urn:microsoft.com/office/officeart/2005/8/layout/chevron2"/>
    <dgm:cxn modelId="{57AEE020-45A0-4EB0-B809-53AF8B9E4E5A}" type="presParOf" srcId="{90E3402A-3CFB-454E-8701-DAFC2ED2DDA2}" destId="{96E6B219-C4BE-43D2-A62C-C4CEF404D101}" srcOrd="12" destOrd="0" presId="urn:microsoft.com/office/officeart/2005/8/layout/chevron2"/>
    <dgm:cxn modelId="{A655F1C1-B7B2-4F85-9E79-BBB624CF4C44}" type="presParOf" srcId="{96E6B219-C4BE-43D2-A62C-C4CEF404D101}" destId="{F823523E-DC02-4D21-8344-2A9B64CF0ADE}" srcOrd="0" destOrd="0" presId="urn:microsoft.com/office/officeart/2005/8/layout/chevron2"/>
    <dgm:cxn modelId="{AF6701EA-6A01-4C4C-816D-30AA68E7DB3F}" type="presParOf" srcId="{96E6B219-C4BE-43D2-A62C-C4CEF404D101}" destId="{B74994A9-9544-4610-886E-D253CB91C61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E417B6-20F5-4100-A068-FF42B2F23CCA}">
      <dsp:nvSpPr>
        <dsp:cNvPr id="0" name=""/>
        <dsp:cNvSpPr/>
      </dsp:nvSpPr>
      <dsp:spPr>
        <a:xfrm rot="5400000">
          <a:off x="-175306" y="176959"/>
          <a:ext cx="1168710" cy="8180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u-RU" sz="1200" kern="1200" dirty="0" err="1">
              <a:solidFill>
                <a:schemeClr val="bg1"/>
              </a:solidFill>
            </a:rPr>
            <a:t>зат</a:t>
          </a:r>
          <a:r>
            <a:rPr lang="ru-RU" sz="1200" kern="1200" dirty="0">
              <a:solidFill>
                <a:schemeClr val="bg1"/>
              </a:solidFill>
            </a:rPr>
            <a:t> </a:t>
          </a:r>
          <a:r>
            <a:rPr lang="ru-RU" sz="1200" kern="1200" dirty="0" err="1">
              <a:solidFill>
                <a:schemeClr val="bg1"/>
              </a:solidFill>
            </a:rPr>
            <a:t>есім</a:t>
          </a:r>
          <a:r>
            <a:rPr lang="ru-RU" sz="1200" kern="1200" dirty="0">
              <a:solidFill>
                <a:schemeClr val="bg1"/>
              </a:solidFill>
            </a:rPr>
            <a:t> </a:t>
          </a:r>
          <a:r>
            <a:rPr lang="ru-RU" sz="1200" kern="1200" dirty="0" err="1">
              <a:solidFill>
                <a:schemeClr val="bg1"/>
              </a:solidFill>
            </a:rPr>
            <a:t>сөздерді</a:t>
          </a:r>
          <a:r>
            <a:rPr lang="ru-RU" sz="1200" kern="1200" dirty="0">
              <a:solidFill>
                <a:schemeClr val="bg1"/>
              </a:solidFill>
            </a:rPr>
            <a:t> </a:t>
          </a:r>
        </a:p>
      </dsp:txBody>
      <dsp:txXfrm rot="-5400000">
        <a:off x="1" y="410702"/>
        <a:ext cx="818097" cy="350613"/>
      </dsp:txXfrm>
    </dsp:sp>
    <dsp:sp modelId="{15CC708B-7F3E-4162-9877-93C4B20628CD}">
      <dsp:nvSpPr>
        <dsp:cNvPr id="0" name=""/>
        <dsp:cNvSpPr/>
      </dsp:nvSpPr>
      <dsp:spPr>
        <a:xfrm rot="5400000">
          <a:off x="7268217" y="-6448468"/>
          <a:ext cx="759661" cy="136599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i="1" kern="1200" dirty="0">
              <a:solidFill>
                <a:srgbClr val="002060"/>
              </a:solidFill>
              <a:latin typeface="Times New Roman" pitchFamily="18" charset="0"/>
              <a:cs typeface="Times New Roman" pitchFamily="18" charset="0"/>
            </a:rPr>
            <a:t>(</a:t>
          </a:r>
          <a:r>
            <a:rPr lang="ru-RU" sz="2800" i="1" kern="1200" dirty="0" err="1">
              <a:solidFill>
                <a:srgbClr val="002060"/>
              </a:solidFill>
              <a:latin typeface="Times New Roman" pitchFamily="18" charset="0"/>
              <a:cs typeface="Times New Roman" pitchFamily="18" charset="0"/>
            </a:rPr>
            <a:t>балтала</a:t>
          </a:r>
          <a:r>
            <a:rPr lang="ru-RU" sz="2800" i="1" kern="1200" dirty="0">
              <a:solidFill>
                <a:srgbClr val="002060"/>
              </a:solidFill>
              <a:latin typeface="Times New Roman" pitchFamily="18" charset="0"/>
              <a:cs typeface="Times New Roman" pitchFamily="18" charset="0"/>
            </a:rPr>
            <a:t>, </a:t>
          </a:r>
          <a:r>
            <a:rPr lang="ru-RU" sz="2800" i="1" kern="1200" dirty="0" err="1">
              <a:solidFill>
                <a:srgbClr val="002060"/>
              </a:solidFill>
              <a:latin typeface="Times New Roman" pitchFamily="18" charset="0"/>
              <a:cs typeface="Times New Roman" pitchFamily="18" charset="0"/>
            </a:rPr>
            <a:t>нөсерле, мұзда, жемде</a:t>
          </a:r>
          <a:r>
            <a:rPr lang="ru-RU" sz="2800" i="1" kern="1200" dirty="0">
              <a:solidFill>
                <a:srgbClr val="002060"/>
              </a:solidFill>
              <a:latin typeface="Times New Roman" pitchFamily="18" charset="0"/>
              <a:cs typeface="Times New Roman" pitchFamily="18" charset="0"/>
            </a:rPr>
            <a:t>)</a:t>
          </a:r>
        </a:p>
      </dsp:txBody>
      <dsp:txXfrm rot="-5400000">
        <a:off x="818097" y="38736"/>
        <a:ext cx="13622818" cy="685493"/>
      </dsp:txXfrm>
    </dsp:sp>
    <dsp:sp modelId="{AFB16B38-CD9B-48B0-8E04-F7C8F5386532}">
      <dsp:nvSpPr>
        <dsp:cNvPr id="0" name=""/>
        <dsp:cNvSpPr/>
      </dsp:nvSpPr>
      <dsp:spPr>
        <a:xfrm rot="5400000">
          <a:off x="-175306" y="1264323"/>
          <a:ext cx="1168710" cy="8180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u-RU" sz="1200" kern="1200" dirty="0">
              <a:solidFill>
                <a:srgbClr val="C00000"/>
              </a:solidFill>
            </a:rPr>
            <a:t>сын </a:t>
          </a:r>
          <a:r>
            <a:rPr lang="ru-RU" sz="1200" kern="1200" dirty="0" err="1">
              <a:solidFill>
                <a:srgbClr val="C00000"/>
              </a:solidFill>
            </a:rPr>
            <a:t>есімдерді</a:t>
          </a:r>
          <a:r>
            <a:rPr lang="ru-RU" sz="1200" kern="1200" dirty="0">
              <a:solidFill>
                <a:srgbClr val="C00000"/>
              </a:solidFill>
            </a:rPr>
            <a:t>      </a:t>
          </a:r>
        </a:p>
      </dsp:txBody>
      <dsp:txXfrm rot="-5400000">
        <a:off x="1" y="1498066"/>
        <a:ext cx="818097" cy="350613"/>
      </dsp:txXfrm>
    </dsp:sp>
    <dsp:sp modelId="{0BF009FF-21CA-45B4-92CB-3B493C9B2021}">
      <dsp:nvSpPr>
        <dsp:cNvPr id="0" name=""/>
        <dsp:cNvSpPr/>
      </dsp:nvSpPr>
      <dsp:spPr>
        <a:xfrm rot="5400000">
          <a:off x="7268217" y="-5361103"/>
          <a:ext cx="759661" cy="136599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i="1" kern="1200" dirty="0" err="1">
              <a:solidFill>
                <a:srgbClr val="002060"/>
              </a:solidFill>
              <a:latin typeface="Times New Roman" pitchFamily="18" charset="0"/>
              <a:cs typeface="Times New Roman" pitchFamily="18" charset="0"/>
            </a:rPr>
            <a:t>(қарала, әдеміле, жақсыла</a:t>
          </a:r>
          <a:r>
            <a:rPr lang="ru-RU" sz="2800" i="1" kern="1200" dirty="0">
              <a:solidFill>
                <a:srgbClr val="002060"/>
              </a:solidFill>
              <a:latin typeface="Times New Roman" pitchFamily="18" charset="0"/>
              <a:cs typeface="Times New Roman" pitchFamily="18" charset="0"/>
            </a:rPr>
            <a:t>)</a:t>
          </a:r>
        </a:p>
      </dsp:txBody>
      <dsp:txXfrm rot="-5400000">
        <a:off x="818097" y="1126101"/>
        <a:ext cx="13622818" cy="685493"/>
      </dsp:txXfrm>
    </dsp:sp>
    <dsp:sp modelId="{3BF8F37A-4789-4928-B702-6E44E519AC8A}">
      <dsp:nvSpPr>
        <dsp:cNvPr id="0" name=""/>
        <dsp:cNvSpPr/>
      </dsp:nvSpPr>
      <dsp:spPr>
        <a:xfrm rot="5400000">
          <a:off x="-175306" y="2351687"/>
          <a:ext cx="1168710" cy="8180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kk-KZ" sz="1200" kern="1200" dirty="0">
              <a:solidFill>
                <a:srgbClr val="C00000"/>
              </a:solidFill>
            </a:rPr>
            <a:t>Сан есімдерді</a:t>
          </a:r>
          <a:endParaRPr lang="ru-RU" sz="1200" kern="1200" dirty="0">
            <a:solidFill>
              <a:srgbClr val="C00000"/>
            </a:solidFill>
          </a:endParaRPr>
        </a:p>
      </dsp:txBody>
      <dsp:txXfrm rot="-5400000">
        <a:off x="1" y="2585430"/>
        <a:ext cx="818097" cy="350613"/>
      </dsp:txXfrm>
    </dsp:sp>
    <dsp:sp modelId="{AD617B7A-4C75-42CF-AA8B-B2CB30CBEF42}">
      <dsp:nvSpPr>
        <dsp:cNvPr id="0" name=""/>
        <dsp:cNvSpPr/>
      </dsp:nvSpPr>
      <dsp:spPr>
        <a:xfrm rot="5400000">
          <a:off x="7268217" y="-4273739"/>
          <a:ext cx="759661" cy="136599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i="1" kern="1200" dirty="0">
              <a:solidFill>
                <a:srgbClr val="002060"/>
              </a:solidFill>
              <a:latin typeface="Times New Roman" pitchFamily="18" charset="0"/>
              <a:cs typeface="Times New Roman" pitchFamily="18" charset="0"/>
            </a:rPr>
            <a:t>(</a:t>
          </a:r>
          <a:r>
            <a:rPr lang="ru-RU" sz="2800" i="1" kern="1200" dirty="0" err="1">
              <a:solidFill>
                <a:srgbClr val="002060"/>
              </a:solidFill>
              <a:latin typeface="Times New Roman" pitchFamily="18" charset="0"/>
              <a:cs typeface="Times New Roman" pitchFamily="18" charset="0"/>
            </a:rPr>
            <a:t>біреуле</a:t>
          </a:r>
          <a:r>
            <a:rPr lang="ru-RU" sz="2800" i="1" kern="1200" dirty="0">
              <a:solidFill>
                <a:srgbClr val="002060"/>
              </a:solidFill>
              <a:latin typeface="Times New Roman" pitchFamily="18" charset="0"/>
              <a:cs typeface="Times New Roman" pitchFamily="18" charset="0"/>
            </a:rPr>
            <a:t>, </a:t>
          </a:r>
          <a:r>
            <a:rPr lang="ru-RU" sz="2800" i="1" kern="1200" dirty="0" err="1">
              <a:solidFill>
                <a:srgbClr val="002060"/>
              </a:solidFill>
              <a:latin typeface="Times New Roman" pitchFamily="18" charset="0"/>
              <a:cs typeface="Times New Roman" pitchFamily="18" charset="0"/>
            </a:rPr>
            <a:t>екеуле</a:t>
          </a:r>
          <a:r>
            <a:rPr lang="ru-RU" sz="2800" i="1" kern="1200" dirty="0">
              <a:solidFill>
                <a:srgbClr val="002060"/>
              </a:solidFill>
              <a:latin typeface="Times New Roman" pitchFamily="18" charset="0"/>
              <a:cs typeface="Times New Roman" pitchFamily="18" charset="0"/>
            </a:rPr>
            <a:t>)</a:t>
          </a:r>
        </a:p>
      </dsp:txBody>
      <dsp:txXfrm rot="-5400000">
        <a:off x="818097" y="2213465"/>
        <a:ext cx="13622818" cy="685493"/>
      </dsp:txXfrm>
    </dsp:sp>
    <dsp:sp modelId="{7DF8F4EA-7B70-4041-808C-BB524FFE2972}">
      <dsp:nvSpPr>
        <dsp:cNvPr id="0" name=""/>
        <dsp:cNvSpPr/>
      </dsp:nvSpPr>
      <dsp:spPr>
        <a:xfrm rot="5400000">
          <a:off x="-175306" y="3439051"/>
          <a:ext cx="1168710" cy="8180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kk-KZ" sz="1200" kern="1200" dirty="0">
              <a:solidFill>
                <a:srgbClr val="C00000"/>
              </a:solidFill>
            </a:rPr>
            <a:t>Есімдікті</a:t>
          </a:r>
          <a:endParaRPr lang="ru-RU" sz="1200" kern="1200" dirty="0">
            <a:solidFill>
              <a:srgbClr val="C00000"/>
            </a:solidFill>
          </a:endParaRPr>
        </a:p>
      </dsp:txBody>
      <dsp:txXfrm rot="-5400000">
        <a:off x="1" y="3672794"/>
        <a:ext cx="818097" cy="350613"/>
      </dsp:txXfrm>
    </dsp:sp>
    <dsp:sp modelId="{F65405A8-4C5A-455B-8EC5-331773F48A9C}">
      <dsp:nvSpPr>
        <dsp:cNvPr id="0" name=""/>
        <dsp:cNvSpPr/>
      </dsp:nvSpPr>
      <dsp:spPr>
        <a:xfrm rot="5400000">
          <a:off x="7268217" y="-3186375"/>
          <a:ext cx="759661" cy="136599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i="1" kern="1200" dirty="0">
              <a:solidFill>
                <a:srgbClr val="002060"/>
              </a:solidFill>
              <a:latin typeface="Times New Roman" pitchFamily="18" charset="0"/>
              <a:cs typeface="Times New Roman" pitchFamily="18" charset="0"/>
            </a:rPr>
            <a:t>(</a:t>
          </a:r>
          <a:r>
            <a:rPr lang="ru-RU" sz="2800" i="1" kern="1200" dirty="0" err="1">
              <a:solidFill>
                <a:srgbClr val="002060"/>
              </a:solidFill>
              <a:latin typeface="Times New Roman" pitchFamily="18" charset="0"/>
              <a:cs typeface="Times New Roman" pitchFamily="18" charset="0"/>
            </a:rPr>
            <a:t>кайдала</a:t>
          </a:r>
          <a:r>
            <a:rPr lang="ru-RU" sz="2800" i="1" kern="1200" dirty="0">
              <a:solidFill>
                <a:srgbClr val="002060"/>
              </a:solidFill>
              <a:latin typeface="Times New Roman" pitchFamily="18" charset="0"/>
              <a:cs typeface="Times New Roman" pitchFamily="18" charset="0"/>
            </a:rPr>
            <a:t>, </a:t>
          </a:r>
          <a:r>
            <a:rPr lang="ru-RU" sz="2800" i="1" kern="1200" dirty="0" err="1">
              <a:solidFill>
                <a:srgbClr val="002060"/>
              </a:solidFill>
              <a:latin typeface="Times New Roman" pitchFamily="18" charset="0"/>
              <a:cs typeface="Times New Roman" pitchFamily="18" charset="0"/>
            </a:rPr>
            <a:t>өзімсін</a:t>
          </a:r>
          <a:r>
            <a:rPr lang="ru-RU" sz="2800" i="1" kern="1200" dirty="0">
              <a:solidFill>
                <a:srgbClr val="002060"/>
              </a:solidFill>
              <a:latin typeface="Times New Roman" pitchFamily="18" charset="0"/>
              <a:cs typeface="Times New Roman" pitchFamily="18" charset="0"/>
            </a:rPr>
            <a:t>)</a:t>
          </a:r>
        </a:p>
      </dsp:txBody>
      <dsp:txXfrm rot="-5400000">
        <a:off x="818097" y="3300829"/>
        <a:ext cx="13622818" cy="685493"/>
      </dsp:txXfrm>
    </dsp:sp>
    <dsp:sp modelId="{037439E8-B13B-470E-8D74-041FD526EA69}">
      <dsp:nvSpPr>
        <dsp:cNvPr id="0" name=""/>
        <dsp:cNvSpPr/>
      </dsp:nvSpPr>
      <dsp:spPr>
        <a:xfrm rot="5400000">
          <a:off x="-175306" y="4526415"/>
          <a:ext cx="1168710" cy="8180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u-RU" sz="1200" kern="1200" dirty="0" err="1">
              <a:solidFill>
                <a:srgbClr val="C00000"/>
              </a:solidFill>
              <a:latin typeface="+mj-lt"/>
              <a:cs typeface="Times New Roman" pitchFamily="18" charset="0"/>
            </a:rPr>
            <a:t>үстеуді</a:t>
          </a:r>
          <a:r>
            <a:rPr lang="ru-RU" sz="1200" kern="1200" dirty="0">
              <a:solidFill>
                <a:srgbClr val="C00000"/>
              </a:solidFill>
              <a:latin typeface="+mj-lt"/>
              <a:cs typeface="Times New Roman" pitchFamily="18" charset="0"/>
            </a:rPr>
            <a:t> </a:t>
          </a:r>
        </a:p>
      </dsp:txBody>
      <dsp:txXfrm rot="-5400000">
        <a:off x="1" y="4760158"/>
        <a:ext cx="818097" cy="350613"/>
      </dsp:txXfrm>
    </dsp:sp>
    <dsp:sp modelId="{791FFF71-E828-4D9B-A4DF-B5A2F6452735}">
      <dsp:nvSpPr>
        <dsp:cNvPr id="0" name=""/>
        <dsp:cNvSpPr/>
      </dsp:nvSpPr>
      <dsp:spPr>
        <a:xfrm rot="5400000">
          <a:off x="7268217" y="-2099011"/>
          <a:ext cx="759661" cy="136599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i="1" kern="1200" dirty="0">
              <a:solidFill>
                <a:srgbClr val="002060"/>
              </a:solidFill>
              <a:latin typeface="Times New Roman" pitchFamily="18" charset="0"/>
              <a:cs typeface="Times New Roman" pitchFamily="18" charset="0"/>
            </a:rPr>
            <a:t>(</a:t>
          </a:r>
          <a:r>
            <a:rPr lang="ru-RU" sz="2800" i="1" kern="1200" dirty="0" err="1">
              <a:solidFill>
                <a:srgbClr val="002060"/>
              </a:solidFill>
              <a:latin typeface="Times New Roman" pitchFamily="18" charset="0"/>
              <a:cs typeface="Times New Roman" pitchFamily="18" charset="0"/>
            </a:rPr>
            <a:t>ертелет</a:t>
          </a:r>
          <a:r>
            <a:rPr lang="ru-RU" sz="2800" i="1" kern="1200" dirty="0">
              <a:solidFill>
                <a:srgbClr val="002060"/>
              </a:solidFill>
              <a:latin typeface="Times New Roman" pitchFamily="18" charset="0"/>
              <a:cs typeface="Times New Roman" pitchFamily="18" charset="0"/>
            </a:rPr>
            <a:t>, </a:t>
          </a:r>
          <a:r>
            <a:rPr lang="ru-RU" sz="2800" i="1" kern="1200" dirty="0" err="1">
              <a:solidFill>
                <a:srgbClr val="002060"/>
              </a:solidFill>
              <a:latin typeface="Times New Roman" pitchFamily="18" charset="0"/>
              <a:cs typeface="Times New Roman" pitchFamily="18" charset="0"/>
            </a:rPr>
            <a:t>кештет</a:t>
          </a:r>
          <a:r>
            <a:rPr lang="ru-RU" sz="2800" i="1" kern="1200" dirty="0">
              <a:solidFill>
                <a:srgbClr val="002060"/>
              </a:solidFill>
              <a:latin typeface="Times New Roman" pitchFamily="18" charset="0"/>
              <a:cs typeface="Times New Roman" pitchFamily="18" charset="0"/>
            </a:rPr>
            <a:t>)</a:t>
          </a:r>
        </a:p>
      </dsp:txBody>
      <dsp:txXfrm rot="-5400000">
        <a:off x="818097" y="4388193"/>
        <a:ext cx="13622818" cy="685493"/>
      </dsp:txXfrm>
    </dsp:sp>
    <dsp:sp modelId="{768BDFB4-AED9-4920-AC66-FBEF7D4ED5CA}">
      <dsp:nvSpPr>
        <dsp:cNvPr id="0" name=""/>
        <dsp:cNvSpPr/>
      </dsp:nvSpPr>
      <dsp:spPr>
        <a:xfrm rot="5400000">
          <a:off x="-175306" y="5613779"/>
          <a:ext cx="1168710" cy="8180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u-RU" sz="1200" kern="1200" dirty="0" err="1">
              <a:solidFill>
                <a:srgbClr val="C00000"/>
              </a:solidFill>
              <a:latin typeface="Times New Roman" pitchFamily="18" charset="0"/>
              <a:cs typeface="Times New Roman" pitchFamily="18" charset="0"/>
            </a:rPr>
            <a:t>етістікті</a:t>
          </a:r>
          <a:endParaRPr lang="ru-RU" sz="1200" kern="1200" dirty="0">
            <a:solidFill>
              <a:srgbClr val="C00000"/>
            </a:solidFill>
            <a:latin typeface="Times New Roman" pitchFamily="18" charset="0"/>
            <a:cs typeface="Times New Roman" pitchFamily="18" charset="0"/>
          </a:endParaRPr>
        </a:p>
      </dsp:txBody>
      <dsp:txXfrm rot="-5400000">
        <a:off x="1" y="5847522"/>
        <a:ext cx="818097" cy="350613"/>
      </dsp:txXfrm>
    </dsp:sp>
    <dsp:sp modelId="{75663557-8394-458E-BAD9-3D9FDE625EB9}">
      <dsp:nvSpPr>
        <dsp:cNvPr id="0" name=""/>
        <dsp:cNvSpPr/>
      </dsp:nvSpPr>
      <dsp:spPr>
        <a:xfrm rot="5400000">
          <a:off x="7268217" y="-1011647"/>
          <a:ext cx="759661" cy="136599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i="1" kern="1200" dirty="0" err="1">
              <a:solidFill>
                <a:srgbClr val="002060"/>
              </a:solidFill>
              <a:latin typeface="Times New Roman" pitchFamily="18" charset="0"/>
              <a:cs typeface="Times New Roman" pitchFamily="18" charset="0"/>
            </a:rPr>
            <a:t>(түйре, бүрке, жүріңкіре</a:t>
          </a:r>
          <a:r>
            <a:rPr lang="ru-RU" sz="2800" i="1" kern="1200" dirty="0">
              <a:solidFill>
                <a:srgbClr val="002060"/>
              </a:solidFill>
              <a:latin typeface="Times New Roman" pitchFamily="18" charset="0"/>
              <a:cs typeface="Times New Roman" pitchFamily="18" charset="0"/>
            </a:rPr>
            <a:t>)</a:t>
          </a:r>
        </a:p>
      </dsp:txBody>
      <dsp:txXfrm rot="-5400000">
        <a:off x="818097" y="5475557"/>
        <a:ext cx="13622818" cy="685493"/>
      </dsp:txXfrm>
    </dsp:sp>
    <dsp:sp modelId="{F823523E-DC02-4D21-8344-2A9B64CF0ADE}">
      <dsp:nvSpPr>
        <dsp:cNvPr id="0" name=""/>
        <dsp:cNvSpPr/>
      </dsp:nvSpPr>
      <dsp:spPr>
        <a:xfrm rot="5400000">
          <a:off x="-175306" y="6701143"/>
          <a:ext cx="1168710" cy="8180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ru-RU" sz="1100" b="0" i="0" kern="1200" dirty="0" err="1">
              <a:solidFill>
                <a:srgbClr val="C00000"/>
              </a:solidFill>
              <a:latin typeface="+mj-lt"/>
              <a:cs typeface="Times New Roman" pitchFamily="18" charset="0"/>
            </a:rPr>
            <a:t>одағайды</a:t>
          </a:r>
          <a:endParaRPr lang="ru-RU" sz="1100" b="0" i="0" kern="1200" dirty="0">
            <a:solidFill>
              <a:srgbClr val="C00000"/>
            </a:solidFill>
            <a:latin typeface="+mj-lt"/>
            <a:cs typeface="Times New Roman" pitchFamily="18" charset="0"/>
          </a:endParaRPr>
        </a:p>
      </dsp:txBody>
      <dsp:txXfrm rot="-5400000">
        <a:off x="1" y="6934886"/>
        <a:ext cx="818097" cy="350613"/>
      </dsp:txXfrm>
    </dsp:sp>
    <dsp:sp modelId="{B74994A9-9544-4610-886E-D253CB91C61D}">
      <dsp:nvSpPr>
        <dsp:cNvPr id="0" name=""/>
        <dsp:cNvSpPr/>
      </dsp:nvSpPr>
      <dsp:spPr>
        <a:xfrm rot="5400000">
          <a:off x="7268217" y="80358"/>
          <a:ext cx="759661" cy="136599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i="1" kern="1200" dirty="0">
              <a:solidFill>
                <a:srgbClr val="002060"/>
              </a:solidFill>
              <a:latin typeface="Times New Roman" pitchFamily="18" charset="0"/>
              <a:cs typeface="Times New Roman" pitchFamily="18" charset="0"/>
            </a:rPr>
            <a:t>(</a:t>
          </a:r>
          <a:r>
            <a:rPr lang="ru-RU" sz="2800" i="1" kern="1200" dirty="0" err="1">
              <a:solidFill>
                <a:srgbClr val="002060"/>
              </a:solidFill>
              <a:latin typeface="Times New Roman" pitchFamily="18" charset="0"/>
              <a:cs typeface="Times New Roman" pitchFamily="18" charset="0"/>
            </a:rPr>
            <a:t>ойбайла</a:t>
          </a:r>
          <a:r>
            <a:rPr lang="ru-RU" sz="2800" i="1" kern="1200" dirty="0">
              <a:solidFill>
                <a:srgbClr val="002060"/>
              </a:solidFill>
              <a:latin typeface="Times New Roman" pitchFamily="18" charset="0"/>
              <a:cs typeface="Times New Roman" pitchFamily="18" charset="0"/>
            </a:rPr>
            <a:t>, </a:t>
          </a:r>
          <a:r>
            <a:rPr lang="ru-RU" sz="2800" i="1" kern="1200" dirty="0" err="1">
              <a:solidFill>
                <a:srgbClr val="002060"/>
              </a:solidFill>
              <a:latin typeface="Times New Roman" pitchFamily="18" charset="0"/>
              <a:cs typeface="Times New Roman" pitchFamily="18" charset="0"/>
            </a:rPr>
            <a:t>ұһле</a:t>
          </a:r>
          <a:r>
            <a:rPr lang="ru-RU" sz="2800" i="1" kern="1200" dirty="0">
              <a:solidFill>
                <a:srgbClr val="002060"/>
              </a:solidFill>
              <a:latin typeface="Times New Roman" pitchFamily="18" charset="0"/>
              <a:cs typeface="Times New Roman" pitchFamily="18" charset="0"/>
            </a:rPr>
            <a:t>) </a:t>
          </a:r>
          <a:r>
            <a:rPr lang="ru-RU" sz="2400" b="1" i="1" kern="1200" dirty="0" err="1">
              <a:solidFill>
                <a:srgbClr val="C00000"/>
              </a:solidFill>
              <a:latin typeface="Times New Roman" pitchFamily="18" charset="0"/>
              <a:cs typeface="Times New Roman" pitchFamily="18" charset="0"/>
            </a:rPr>
            <a:t>атауға болады</a:t>
          </a:r>
          <a:endParaRPr lang="ru-RU" sz="2400" b="1" i="1" kern="1200" dirty="0">
            <a:solidFill>
              <a:srgbClr val="C00000"/>
            </a:solidFill>
            <a:latin typeface="Times New Roman" pitchFamily="18" charset="0"/>
            <a:cs typeface="Times New Roman" pitchFamily="18" charset="0"/>
          </a:endParaRPr>
        </a:p>
      </dsp:txBody>
      <dsp:txXfrm rot="-5400000">
        <a:off x="818097" y="6567562"/>
        <a:ext cx="13622818" cy="68549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B38E5FB9-2588-4C7E-A561-08B6D680AD26}" type="datetimeFigureOut">
              <a:rPr lang="en-US" smtClean="0"/>
              <a:t>11/6/2022</a:t>
            </a:fld>
            <a:endParaRPr lang="en-US"/>
          </a:p>
        </p:txBody>
      </p:sp>
      <p:sp>
        <p:nvSpPr>
          <p:cNvPr id="4" name="幻灯片图像占位符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6" name="页脚占位符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8BB4807A-D964-4368-BB9C-EF806DB977C8}" type="slidenum">
              <a:rPr lang="en-US" smtClean="0"/>
              <a:t>‹#›</a:t>
            </a:fld>
            <a:endParaRPr lang="en-US"/>
          </a:p>
        </p:txBody>
      </p:sp>
    </p:spTree>
    <p:extLst>
      <p:ext uri="{BB962C8B-B14F-4D97-AF65-F5344CB8AC3E}">
        <p14:creationId xmlns:p14="http://schemas.microsoft.com/office/powerpoint/2010/main" val="3718804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
        <p:nvSpPr>
          <p:cNvPr id="4" name="灯片编号占位符 3"/>
          <p:cNvSpPr>
            <a:spLocks noGrp="1"/>
          </p:cNvSpPr>
          <p:nvPr>
            <p:ph type="sldNum" sz="quarter" idx="5"/>
          </p:nvPr>
        </p:nvSpPr>
        <p:spPr/>
        <p:txBody>
          <a:bodyPr/>
          <a:lstStyle/>
          <a:p>
            <a:fld id="{8BB4807A-D964-4368-BB9C-EF806DB977C8}" type="slidenum">
              <a:rPr lang="en-US" smtClean="0"/>
              <a:t>10</a:t>
            </a:fld>
            <a:endParaRPr lang="en-US"/>
          </a:p>
        </p:txBody>
      </p:sp>
    </p:spTree>
    <p:extLst>
      <p:ext uri="{BB962C8B-B14F-4D97-AF65-F5344CB8AC3E}">
        <p14:creationId xmlns:p14="http://schemas.microsoft.com/office/powerpoint/2010/main" val="2658400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
        <p:nvSpPr>
          <p:cNvPr id="4" name="灯片编号占位符 3"/>
          <p:cNvSpPr>
            <a:spLocks noGrp="1"/>
          </p:cNvSpPr>
          <p:nvPr>
            <p:ph type="sldNum" sz="quarter" idx="5"/>
          </p:nvPr>
        </p:nvSpPr>
        <p:spPr/>
        <p:txBody>
          <a:bodyPr/>
          <a:lstStyle/>
          <a:p>
            <a:fld id="{8BB4807A-D964-4368-BB9C-EF806DB977C8}" type="slidenum">
              <a:rPr lang="en-US" smtClean="0"/>
              <a:t>13</a:t>
            </a:fld>
            <a:endParaRPr lang="en-US"/>
          </a:p>
        </p:txBody>
      </p:sp>
    </p:spTree>
    <p:extLst>
      <p:ext uri="{BB962C8B-B14F-4D97-AF65-F5344CB8AC3E}">
        <p14:creationId xmlns:p14="http://schemas.microsoft.com/office/powerpoint/2010/main" val="2276367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6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17" name="bg object 17"/>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18" name="bg object 18"/>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sp>
        <p:nvSpPr>
          <p:cNvPr id="19" name="bg object 19"/>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D77AB"/>
          </a:solidFill>
        </p:spPr>
        <p:txBody>
          <a:bodyPr wrap="square" lIns="0" tIns="0" rIns="0" bIns="0" rtlCol="0"/>
          <a:lstStyle/>
          <a:p>
            <a:endParaRPr/>
          </a:p>
        </p:txBody>
      </p:sp>
      <p:sp>
        <p:nvSpPr>
          <p:cNvPr id="20" name="bg object 20"/>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21" name="bg object 21"/>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sp>
        <p:nvSpPr>
          <p:cNvPr id="22" name="bg object 22"/>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81D0EC"/>
          </a:solidFill>
        </p:spPr>
        <p:txBody>
          <a:bodyPr wrap="square" lIns="0" tIns="0" rIns="0" bIns="0" rtlCol="0"/>
          <a:lstStyle/>
          <a:p>
            <a:endParaRPr/>
          </a:p>
        </p:txBody>
      </p:sp>
      <p:sp>
        <p:nvSpPr>
          <p:cNvPr id="23" name="bg object 23"/>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595423" y="1122871"/>
            <a:ext cx="7097153" cy="605155"/>
          </a:xfrm>
          <a:prstGeom prst="rect">
            <a:avLst/>
          </a:prstGeom>
        </p:spPr>
        <p:txBody>
          <a:bodyPr wrap="square" lIns="0" tIns="0" rIns="0" bIns="0">
            <a:spAutoFit/>
          </a:bodyPr>
          <a:lstStyle>
            <a:lvl1pPr>
              <a:defRPr sz="3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980286" y="2620564"/>
            <a:ext cx="16327427" cy="3559175"/>
          </a:xfrm>
          <a:prstGeom prst="rect">
            <a:avLst/>
          </a:prstGeom>
        </p:spPr>
        <p:txBody>
          <a:bodyPr wrap="square" lIns="0" tIns="0" rIns="0" bIns="0">
            <a:spAutoFit/>
          </a:bodyPr>
          <a:lstStyle>
            <a:lvl1pPr>
              <a:defRPr sz="26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2.jp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569292" y="0"/>
            <a:ext cx="4830831" cy="2027002"/>
          </a:xfrm>
          <a:prstGeom prst="rect">
            <a:avLst/>
          </a:prstGeom>
        </p:spPr>
      </p:pic>
      <p:sp>
        <p:nvSpPr>
          <p:cNvPr id="3" name="object 3"/>
          <p:cNvSpPr/>
          <p:nvPr/>
        </p:nvSpPr>
        <p:spPr>
          <a:xfrm>
            <a:off x="3340969" y="3664934"/>
            <a:ext cx="11384280" cy="2921000"/>
          </a:xfrm>
          <a:custGeom>
            <a:avLst/>
            <a:gdLst/>
            <a:ahLst/>
            <a:cxnLst/>
            <a:rect l="l" t="t" r="r" b="b"/>
            <a:pathLst>
              <a:path w="11384280" h="2921000">
                <a:moveTo>
                  <a:pt x="105664" y="63499"/>
                </a:moveTo>
                <a:lnTo>
                  <a:pt x="93110" y="63499"/>
                </a:lnTo>
                <a:lnTo>
                  <a:pt x="90609" y="50799"/>
                </a:lnTo>
                <a:lnTo>
                  <a:pt x="89579" y="38099"/>
                </a:lnTo>
                <a:lnTo>
                  <a:pt x="90315" y="25399"/>
                </a:lnTo>
                <a:lnTo>
                  <a:pt x="93110" y="25399"/>
                </a:lnTo>
                <a:lnTo>
                  <a:pt x="101365" y="12699"/>
                </a:lnTo>
                <a:lnTo>
                  <a:pt x="113641" y="0"/>
                </a:lnTo>
                <a:lnTo>
                  <a:pt x="360933" y="0"/>
                </a:lnTo>
                <a:lnTo>
                  <a:pt x="360933" y="12699"/>
                </a:lnTo>
                <a:lnTo>
                  <a:pt x="110486" y="12699"/>
                </a:lnTo>
                <a:lnTo>
                  <a:pt x="104618" y="25399"/>
                </a:lnTo>
                <a:lnTo>
                  <a:pt x="102428" y="38099"/>
                </a:lnTo>
                <a:lnTo>
                  <a:pt x="102003" y="38099"/>
                </a:lnTo>
                <a:lnTo>
                  <a:pt x="103147" y="50799"/>
                </a:lnTo>
                <a:lnTo>
                  <a:pt x="105664" y="63499"/>
                </a:lnTo>
                <a:close/>
              </a:path>
              <a:path w="11384280" h="2921000">
                <a:moveTo>
                  <a:pt x="11296042" y="63499"/>
                </a:moveTo>
                <a:lnTo>
                  <a:pt x="11280349" y="63499"/>
                </a:lnTo>
                <a:lnTo>
                  <a:pt x="11283030" y="50799"/>
                </a:lnTo>
                <a:lnTo>
                  <a:pt x="11284534" y="38099"/>
                </a:lnTo>
                <a:lnTo>
                  <a:pt x="11282441" y="25399"/>
                </a:lnTo>
                <a:lnTo>
                  <a:pt x="11276360" y="12699"/>
                </a:lnTo>
                <a:lnTo>
                  <a:pt x="11251252" y="12699"/>
                </a:lnTo>
                <a:lnTo>
                  <a:pt x="11232225" y="0"/>
                </a:lnTo>
                <a:lnTo>
                  <a:pt x="11275903" y="0"/>
                </a:lnTo>
                <a:lnTo>
                  <a:pt x="11289045" y="12699"/>
                </a:lnTo>
                <a:lnTo>
                  <a:pt x="11297088" y="25399"/>
                </a:lnTo>
                <a:lnTo>
                  <a:pt x="11299278" y="25399"/>
                </a:lnTo>
                <a:lnTo>
                  <a:pt x="11299704" y="38099"/>
                </a:lnTo>
                <a:lnTo>
                  <a:pt x="11298559" y="50799"/>
                </a:lnTo>
                <a:lnTo>
                  <a:pt x="11296042" y="63499"/>
                </a:lnTo>
                <a:close/>
              </a:path>
              <a:path w="11384280" h="2921000">
                <a:moveTo>
                  <a:pt x="11318011" y="2857499"/>
                </a:moveTo>
                <a:lnTo>
                  <a:pt x="65909" y="2857499"/>
                </a:lnTo>
                <a:lnTo>
                  <a:pt x="65909" y="2832099"/>
                </a:lnTo>
                <a:lnTo>
                  <a:pt x="29571" y="2832099"/>
                </a:lnTo>
                <a:lnTo>
                  <a:pt x="15562" y="2819399"/>
                </a:lnTo>
                <a:lnTo>
                  <a:pt x="4495" y="2806699"/>
                </a:lnTo>
                <a:lnTo>
                  <a:pt x="0" y="2781299"/>
                </a:lnTo>
                <a:lnTo>
                  <a:pt x="0" y="152399"/>
                </a:lnTo>
                <a:lnTo>
                  <a:pt x="4070" y="114299"/>
                </a:lnTo>
                <a:lnTo>
                  <a:pt x="14515" y="101599"/>
                </a:lnTo>
                <a:lnTo>
                  <a:pt x="28688" y="88899"/>
                </a:lnTo>
                <a:lnTo>
                  <a:pt x="64863" y="88899"/>
                </a:lnTo>
                <a:lnTo>
                  <a:pt x="64863" y="63499"/>
                </a:lnTo>
                <a:lnTo>
                  <a:pt x="358841" y="63499"/>
                </a:lnTo>
                <a:lnTo>
                  <a:pt x="358841" y="76199"/>
                </a:lnTo>
                <a:lnTo>
                  <a:pt x="78463" y="76199"/>
                </a:lnTo>
                <a:lnTo>
                  <a:pt x="78463" y="101599"/>
                </a:lnTo>
                <a:lnTo>
                  <a:pt x="32856" y="101599"/>
                </a:lnTo>
                <a:lnTo>
                  <a:pt x="23016" y="114299"/>
                </a:lnTo>
                <a:lnTo>
                  <a:pt x="15529" y="126999"/>
                </a:lnTo>
                <a:lnTo>
                  <a:pt x="12554" y="152399"/>
                </a:lnTo>
                <a:lnTo>
                  <a:pt x="12554" y="2781299"/>
                </a:lnTo>
                <a:lnTo>
                  <a:pt x="15365" y="2793999"/>
                </a:lnTo>
                <a:lnTo>
                  <a:pt x="22492" y="2806699"/>
                </a:lnTo>
                <a:lnTo>
                  <a:pt x="31974" y="2819399"/>
                </a:lnTo>
                <a:lnTo>
                  <a:pt x="78463" y="2819399"/>
                </a:lnTo>
                <a:lnTo>
                  <a:pt x="78463" y="2844799"/>
                </a:lnTo>
                <a:lnTo>
                  <a:pt x="11318011" y="2844799"/>
                </a:lnTo>
                <a:lnTo>
                  <a:pt x="11318011" y="2857499"/>
                </a:lnTo>
                <a:close/>
              </a:path>
              <a:path w="11384280" h="2921000">
                <a:moveTo>
                  <a:pt x="11380783" y="2806699"/>
                </a:moveTo>
                <a:lnTo>
                  <a:pt x="11363373" y="2806699"/>
                </a:lnTo>
                <a:lnTo>
                  <a:pt x="11366005" y="2793999"/>
                </a:lnTo>
                <a:lnTo>
                  <a:pt x="11367657" y="2793999"/>
                </a:lnTo>
                <a:lnTo>
                  <a:pt x="11368229" y="2781299"/>
                </a:lnTo>
                <a:lnTo>
                  <a:pt x="11368229" y="139699"/>
                </a:lnTo>
                <a:lnTo>
                  <a:pt x="11365254" y="114299"/>
                </a:lnTo>
                <a:lnTo>
                  <a:pt x="11357767" y="114299"/>
                </a:lnTo>
                <a:lnTo>
                  <a:pt x="11347926" y="101599"/>
                </a:lnTo>
                <a:lnTo>
                  <a:pt x="11302319" y="101599"/>
                </a:lnTo>
                <a:lnTo>
                  <a:pt x="11302319" y="76199"/>
                </a:lnTo>
                <a:lnTo>
                  <a:pt x="359887" y="76199"/>
                </a:lnTo>
                <a:lnTo>
                  <a:pt x="359887" y="63499"/>
                </a:lnTo>
                <a:lnTo>
                  <a:pt x="11316965" y="63499"/>
                </a:lnTo>
                <a:lnTo>
                  <a:pt x="11316965" y="88899"/>
                </a:lnTo>
                <a:lnTo>
                  <a:pt x="11354023" y="88899"/>
                </a:lnTo>
                <a:lnTo>
                  <a:pt x="11367836" y="101599"/>
                </a:lnTo>
                <a:lnTo>
                  <a:pt x="11377922" y="114299"/>
                </a:lnTo>
                <a:lnTo>
                  <a:pt x="11381829" y="139699"/>
                </a:lnTo>
                <a:lnTo>
                  <a:pt x="11381829" y="2565399"/>
                </a:lnTo>
                <a:lnTo>
                  <a:pt x="11383922" y="2781299"/>
                </a:lnTo>
                <a:lnTo>
                  <a:pt x="11383137" y="2793999"/>
                </a:lnTo>
                <a:lnTo>
                  <a:pt x="11380783" y="2806699"/>
                </a:lnTo>
                <a:close/>
              </a:path>
              <a:path w="11384280" h="2921000">
                <a:moveTo>
                  <a:pt x="192498" y="190499"/>
                </a:moveTo>
                <a:lnTo>
                  <a:pt x="145419" y="152399"/>
                </a:lnTo>
                <a:lnTo>
                  <a:pt x="139060" y="152399"/>
                </a:lnTo>
                <a:lnTo>
                  <a:pt x="123580" y="139699"/>
                </a:lnTo>
                <a:lnTo>
                  <a:pt x="102019" y="126999"/>
                </a:lnTo>
                <a:lnTo>
                  <a:pt x="77417" y="114299"/>
                </a:lnTo>
                <a:lnTo>
                  <a:pt x="116273" y="114299"/>
                </a:lnTo>
                <a:lnTo>
                  <a:pt x="109195" y="101599"/>
                </a:lnTo>
                <a:lnTo>
                  <a:pt x="102705" y="88899"/>
                </a:lnTo>
                <a:lnTo>
                  <a:pt x="97295" y="76199"/>
                </a:lnTo>
                <a:lnTo>
                  <a:pt x="109849" y="76199"/>
                </a:lnTo>
                <a:lnTo>
                  <a:pt x="119951" y="88899"/>
                </a:lnTo>
                <a:lnTo>
                  <a:pt x="131819" y="114299"/>
                </a:lnTo>
                <a:lnTo>
                  <a:pt x="143687" y="126999"/>
                </a:lnTo>
                <a:lnTo>
                  <a:pt x="153789" y="139699"/>
                </a:lnTo>
                <a:lnTo>
                  <a:pt x="192498" y="190499"/>
                </a:lnTo>
                <a:close/>
              </a:path>
              <a:path w="11384280" h="2921000">
                <a:moveTo>
                  <a:pt x="11235363" y="152399"/>
                </a:moveTo>
                <a:lnTo>
                  <a:pt x="11226994" y="139699"/>
                </a:lnTo>
                <a:lnTo>
                  <a:pt x="11237880" y="126999"/>
                </a:lnTo>
                <a:lnTo>
                  <a:pt x="11250533" y="114299"/>
                </a:lnTo>
                <a:lnTo>
                  <a:pt x="11263185" y="88899"/>
                </a:lnTo>
                <a:lnTo>
                  <a:pt x="11274072" y="76199"/>
                </a:lnTo>
                <a:lnTo>
                  <a:pt x="11289765" y="76199"/>
                </a:lnTo>
                <a:lnTo>
                  <a:pt x="11284076" y="88899"/>
                </a:lnTo>
                <a:lnTo>
                  <a:pt x="11277995" y="88899"/>
                </a:lnTo>
                <a:lnTo>
                  <a:pt x="11271522" y="101599"/>
                </a:lnTo>
                <a:lnTo>
                  <a:pt x="11264656" y="114299"/>
                </a:lnTo>
                <a:lnTo>
                  <a:pt x="11276850" y="114299"/>
                </a:lnTo>
                <a:lnTo>
                  <a:pt x="11255763" y="126999"/>
                </a:lnTo>
                <a:lnTo>
                  <a:pt x="11240953" y="139699"/>
                </a:lnTo>
                <a:lnTo>
                  <a:pt x="11235363" y="152399"/>
                </a:lnTo>
                <a:close/>
              </a:path>
              <a:path w="11384280" h="2921000">
                <a:moveTo>
                  <a:pt x="77417" y="279399"/>
                </a:moveTo>
                <a:lnTo>
                  <a:pt x="63817" y="279399"/>
                </a:lnTo>
                <a:lnTo>
                  <a:pt x="63817" y="101599"/>
                </a:lnTo>
                <a:lnTo>
                  <a:pt x="90200" y="101599"/>
                </a:lnTo>
                <a:lnTo>
                  <a:pt x="101741" y="114299"/>
                </a:lnTo>
                <a:lnTo>
                  <a:pt x="77417" y="114299"/>
                </a:lnTo>
                <a:lnTo>
                  <a:pt x="77417" y="279399"/>
                </a:lnTo>
                <a:close/>
              </a:path>
              <a:path w="11384280" h="2921000">
                <a:moveTo>
                  <a:pt x="11315920" y="2819399"/>
                </a:moveTo>
                <a:lnTo>
                  <a:pt x="11283226" y="2819399"/>
                </a:lnTo>
                <a:lnTo>
                  <a:pt x="11273647" y="2806699"/>
                </a:lnTo>
                <a:lnTo>
                  <a:pt x="11301273" y="2806699"/>
                </a:lnTo>
                <a:lnTo>
                  <a:pt x="11301273" y="114299"/>
                </a:lnTo>
                <a:lnTo>
                  <a:pt x="11273630" y="114299"/>
                </a:lnTo>
                <a:lnTo>
                  <a:pt x="11283095" y="101599"/>
                </a:lnTo>
                <a:lnTo>
                  <a:pt x="11315920" y="101599"/>
                </a:lnTo>
                <a:lnTo>
                  <a:pt x="11315920" y="2819399"/>
                </a:lnTo>
                <a:close/>
              </a:path>
              <a:path w="11384280" h="2921000">
                <a:moveTo>
                  <a:pt x="99649" y="2819399"/>
                </a:moveTo>
                <a:lnTo>
                  <a:pt x="64863" y="2819399"/>
                </a:lnTo>
                <a:lnTo>
                  <a:pt x="64863" y="279399"/>
                </a:lnTo>
                <a:lnTo>
                  <a:pt x="79510" y="279399"/>
                </a:lnTo>
                <a:lnTo>
                  <a:pt x="79510" y="2806699"/>
                </a:lnTo>
                <a:lnTo>
                  <a:pt x="109653" y="2806699"/>
                </a:lnTo>
                <a:lnTo>
                  <a:pt x="99649" y="2819399"/>
                </a:lnTo>
                <a:close/>
              </a:path>
              <a:path w="11384280" h="2921000">
                <a:moveTo>
                  <a:pt x="108803" y="2844799"/>
                </a:moveTo>
                <a:lnTo>
                  <a:pt x="94156" y="2844799"/>
                </a:lnTo>
                <a:lnTo>
                  <a:pt x="99403" y="2832099"/>
                </a:lnTo>
                <a:lnTo>
                  <a:pt x="105533" y="2832099"/>
                </a:lnTo>
                <a:lnTo>
                  <a:pt x="112252" y="2819399"/>
                </a:lnTo>
                <a:lnTo>
                  <a:pt x="119265" y="2806699"/>
                </a:lnTo>
                <a:lnTo>
                  <a:pt x="103163" y="2806699"/>
                </a:lnTo>
                <a:lnTo>
                  <a:pt x="123580" y="2793999"/>
                </a:lnTo>
                <a:lnTo>
                  <a:pt x="137916" y="2781299"/>
                </a:lnTo>
                <a:lnTo>
                  <a:pt x="143327" y="2781299"/>
                </a:lnTo>
                <a:lnTo>
                  <a:pt x="186221" y="2743199"/>
                </a:lnTo>
                <a:lnTo>
                  <a:pt x="151696" y="2781299"/>
                </a:lnTo>
                <a:lnTo>
                  <a:pt x="141905" y="2793999"/>
                </a:lnTo>
                <a:lnTo>
                  <a:pt x="130642" y="2819399"/>
                </a:lnTo>
                <a:lnTo>
                  <a:pt x="119183" y="2832099"/>
                </a:lnTo>
                <a:lnTo>
                  <a:pt x="108803" y="2844799"/>
                </a:lnTo>
                <a:close/>
              </a:path>
              <a:path w="11384280" h="2921000">
                <a:moveTo>
                  <a:pt x="11290811" y="2844799"/>
                </a:moveTo>
                <a:lnTo>
                  <a:pt x="11274072" y="2844799"/>
                </a:lnTo>
                <a:lnTo>
                  <a:pt x="11262597" y="2832099"/>
                </a:lnTo>
                <a:lnTo>
                  <a:pt x="11249748" y="2819399"/>
                </a:lnTo>
                <a:lnTo>
                  <a:pt x="11237292" y="2793999"/>
                </a:lnTo>
                <a:lnTo>
                  <a:pt x="11226994" y="2781299"/>
                </a:lnTo>
                <a:lnTo>
                  <a:pt x="11241100" y="2781299"/>
                </a:lnTo>
                <a:lnTo>
                  <a:pt x="11256156" y="2793999"/>
                </a:lnTo>
                <a:lnTo>
                  <a:pt x="11277292" y="2793999"/>
                </a:lnTo>
                <a:lnTo>
                  <a:pt x="11301273" y="2806699"/>
                </a:lnTo>
                <a:lnTo>
                  <a:pt x="11264656" y="2806699"/>
                </a:lnTo>
                <a:lnTo>
                  <a:pt x="11271685" y="2819399"/>
                </a:lnTo>
                <a:lnTo>
                  <a:pt x="11278518" y="2832099"/>
                </a:lnTo>
                <a:lnTo>
                  <a:pt x="11284958" y="2832099"/>
                </a:lnTo>
                <a:lnTo>
                  <a:pt x="11290811" y="2844799"/>
                </a:lnTo>
                <a:close/>
              </a:path>
              <a:path w="11384280" h="2921000">
                <a:moveTo>
                  <a:pt x="11371367" y="2819399"/>
                </a:moveTo>
                <a:lnTo>
                  <a:pt x="11354628" y="2819399"/>
                </a:lnTo>
                <a:lnTo>
                  <a:pt x="11359859" y="2806699"/>
                </a:lnTo>
                <a:lnTo>
                  <a:pt x="11376859" y="2806699"/>
                </a:lnTo>
                <a:lnTo>
                  <a:pt x="11371367" y="2819399"/>
                </a:lnTo>
                <a:close/>
              </a:path>
              <a:path w="11384280" h="2921000">
                <a:moveTo>
                  <a:pt x="11318011" y="2844799"/>
                </a:moveTo>
                <a:lnTo>
                  <a:pt x="11303365" y="2844799"/>
                </a:lnTo>
                <a:lnTo>
                  <a:pt x="11303365" y="2819399"/>
                </a:lnTo>
                <a:lnTo>
                  <a:pt x="11364845" y="2819399"/>
                </a:lnTo>
                <a:lnTo>
                  <a:pt x="11357636" y="2832099"/>
                </a:lnTo>
                <a:lnTo>
                  <a:pt x="11318011" y="2832099"/>
                </a:lnTo>
                <a:lnTo>
                  <a:pt x="11318011" y="2844799"/>
                </a:lnTo>
                <a:close/>
              </a:path>
              <a:path w="11384280" h="2921000">
                <a:moveTo>
                  <a:pt x="107184" y="2908299"/>
                </a:moveTo>
                <a:lnTo>
                  <a:pt x="89971" y="2908299"/>
                </a:lnTo>
                <a:lnTo>
                  <a:pt x="87176" y="2895599"/>
                </a:lnTo>
                <a:lnTo>
                  <a:pt x="86441" y="2882899"/>
                </a:lnTo>
                <a:lnTo>
                  <a:pt x="87470" y="2870199"/>
                </a:lnTo>
                <a:lnTo>
                  <a:pt x="89971" y="2857499"/>
                </a:lnTo>
                <a:lnTo>
                  <a:pt x="103572" y="2857499"/>
                </a:lnTo>
                <a:lnTo>
                  <a:pt x="100891" y="2870199"/>
                </a:lnTo>
                <a:lnTo>
                  <a:pt x="99387" y="2882899"/>
                </a:lnTo>
                <a:lnTo>
                  <a:pt x="99453" y="2895599"/>
                </a:lnTo>
                <a:lnTo>
                  <a:pt x="101479" y="2895599"/>
                </a:lnTo>
                <a:lnTo>
                  <a:pt x="107184" y="2908299"/>
                </a:lnTo>
                <a:close/>
              </a:path>
              <a:path w="11384280" h="2921000">
                <a:moveTo>
                  <a:pt x="11277341" y="2920999"/>
                </a:moveTo>
                <a:lnTo>
                  <a:pt x="11233271" y="2920999"/>
                </a:lnTo>
                <a:lnTo>
                  <a:pt x="11253066" y="2908299"/>
                </a:lnTo>
                <a:lnTo>
                  <a:pt x="11279319" y="2908299"/>
                </a:lnTo>
                <a:lnTo>
                  <a:pt x="11285580" y="2895599"/>
                </a:lnTo>
                <a:lnTo>
                  <a:pt x="11287591" y="2882899"/>
                </a:lnTo>
                <a:lnTo>
                  <a:pt x="11285727" y="2870199"/>
                </a:lnTo>
                <a:lnTo>
                  <a:pt x="11282441" y="2857499"/>
                </a:lnTo>
                <a:lnTo>
                  <a:pt x="11298134" y="2857499"/>
                </a:lnTo>
                <a:lnTo>
                  <a:pt x="11300651" y="2870199"/>
                </a:lnTo>
                <a:lnTo>
                  <a:pt x="11301795" y="2882899"/>
                </a:lnTo>
                <a:lnTo>
                  <a:pt x="11301370" y="2895599"/>
                </a:lnTo>
                <a:lnTo>
                  <a:pt x="11299180" y="2895599"/>
                </a:lnTo>
                <a:lnTo>
                  <a:pt x="11290958" y="2908299"/>
                </a:lnTo>
                <a:lnTo>
                  <a:pt x="11277341" y="2920999"/>
                </a:lnTo>
                <a:close/>
              </a:path>
              <a:path w="11384280" h="2921000">
                <a:moveTo>
                  <a:pt x="146465" y="2920999"/>
                </a:moveTo>
                <a:lnTo>
                  <a:pt x="110111" y="2920999"/>
                </a:lnTo>
                <a:lnTo>
                  <a:pt x="97785" y="2908299"/>
                </a:lnTo>
                <a:lnTo>
                  <a:pt x="129579" y="2908299"/>
                </a:lnTo>
                <a:lnTo>
                  <a:pt x="146465" y="2920999"/>
                </a:lnTo>
                <a:close/>
              </a:path>
            </a:pathLst>
          </a:custGeom>
          <a:solidFill>
            <a:srgbClr val="4AB4D9"/>
          </a:solidFill>
        </p:spPr>
        <p:txBody>
          <a:bodyPr wrap="square" lIns="0" tIns="0" rIns="0" bIns="0" rtlCol="0"/>
          <a:lstStyle/>
          <a:p>
            <a:endParaRPr/>
          </a:p>
        </p:txBody>
      </p:sp>
      <p:sp>
        <p:nvSpPr>
          <p:cNvPr id="4" name="object 4"/>
          <p:cNvSpPr txBox="1"/>
          <p:nvPr/>
        </p:nvSpPr>
        <p:spPr>
          <a:xfrm>
            <a:off x="3582074" y="3711962"/>
            <a:ext cx="10816590" cy="2768600"/>
          </a:xfrm>
          <a:prstGeom prst="rect">
            <a:avLst/>
          </a:prstGeom>
        </p:spPr>
        <p:txBody>
          <a:bodyPr vert="horz" wrap="square" lIns="0" tIns="12700" rIns="0" bIns="0" rtlCol="0">
            <a:spAutoFit/>
          </a:bodyPr>
          <a:lstStyle/>
          <a:p>
            <a:pPr marL="1114425" marR="1106805" algn="ctr">
              <a:lnSpc>
                <a:spcPct val="115399"/>
              </a:lnSpc>
              <a:spcBef>
                <a:spcPts val="100"/>
              </a:spcBef>
            </a:pPr>
            <a:r>
              <a:rPr sz="2600" spc="75" dirty="0">
                <a:latin typeface="Times New Roman" panose="02020603050405020304" pitchFamily="18" charset="0"/>
                <a:cs typeface="Times New Roman" panose="02020603050405020304" pitchFamily="18" charset="0"/>
              </a:rPr>
              <a:t>Л.</a:t>
            </a:r>
            <a:r>
              <a:rPr sz="2600" spc="110" dirty="0">
                <a:latin typeface="Times New Roman" panose="02020603050405020304" pitchFamily="18" charset="0"/>
                <a:cs typeface="Times New Roman" panose="02020603050405020304" pitchFamily="18" charset="0"/>
              </a:rPr>
              <a:t> </a:t>
            </a:r>
            <a:r>
              <a:rPr sz="2600" spc="170" dirty="0">
                <a:latin typeface="Times New Roman" panose="02020603050405020304" pitchFamily="18" charset="0"/>
                <a:cs typeface="Times New Roman" panose="02020603050405020304" pitchFamily="18" charset="0"/>
              </a:rPr>
              <a:t>Н.</a:t>
            </a:r>
            <a:r>
              <a:rPr sz="2600" spc="114" dirty="0">
                <a:latin typeface="Times New Roman" panose="02020603050405020304" pitchFamily="18" charset="0"/>
                <a:cs typeface="Times New Roman" panose="02020603050405020304" pitchFamily="18" charset="0"/>
              </a:rPr>
              <a:t> </a:t>
            </a:r>
            <a:r>
              <a:rPr sz="2600" spc="75" dirty="0">
                <a:latin typeface="Times New Roman" panose="02020603050405020304" pitchFamily="18" charset="0"/>
                <a:cs typeface="Times New Roman" panose="02020603050405020304" pitchFamily="18" charset="0"/>
              </a:rPr>
              <a:t>Гумилев</a:t>
            </a:r>
            <a:r>
              <a:rPr sz="2600" spc="114" dirty="0">
                <a:latin typeface="Times New Roman" panose="02020603050405020304" pitchFamily="18" charset="0"/>
                <a:cs typeface="Times New Roman" panose="02020603050405020304" pitchFamily="18" charset="0"/>
              </a:rPr>
              <a:t> </a:t>
            </a:r>
            <a:r>
              <a:rPr sz="2600" spc="20" dirty="0">
                <a:latin typeface="Times New Roman" panose="02020603050405020304" pitchFamily="18" charset="0"/>
                <a:cs typeface="Times New Roman" panose="02020603050405020304" pitchFamily="18" charset="0"/>
              </a:rPr>
              <a:t>атындағы</a:t>
            </a:r>
            <a:r>
              <a:rPr sz="2600" spc="110" dirty="0">
                <a:latin typeface="Times New Roman" panose="02020603050405020304" pitchFamily="18" charset="0"/>
                <a:cs typeface="Times New Roman" panose="02020603050405020304" pitchFamily="18" charset="0"/>
              </a:rPr>
              <a:t> </a:t>
            </a:r>
            <a:r>
              <a:rPr sz="2600" spc="65" dirty="0">
                <a:latin typeface="Times New Roman" panose="02020603050405020304" pitchFamily="18" charset="0"/>
                <a:cs typeface="Times New Roman" panose="02020603050405020304" pitchFamily="18" charset="0"/>
              </a:rPr>
              <a:t>Еуразия</a:t>
            </a:r>
            <a:r>
              <a:rPr sz="2600" spc="114" dirty="0">
                <a:latin typeface="Times New Roman" panose="02020603050405020304" pitchFamily="18" charset="0"/>
                <a:cs typeface="Times New Roman" panose="02020603050405020304" pitchFamily="18" charset="0"/>
              </a:rPr>
              <a:t> </a:t>
            </a:r>
            <a:r>
              <a:rPr sz="2600" spc="5" dirty="0">
                <a:latin typeface="Times New Roman" panose="02020603050405020304" pitchFamily="18" charset="0"/>
                <a:cs typeface="Times New Roman" panose="02020603050405020304" pitchFamily="18" charset="0"/>
              </a:rPr>
              <a:t>ұлттық</a:t>
            </a:r>
            <a:r>
              <a:rPr sz="2600" spc="110" dirty="0">
                <a:latin typeface="Times New Roman" panose="02020603050405020304" pitchFamily="18" charset="0"/>
                <a:cs typeface="Times New Roman" panose="02020603050405020304" pitchFamily="18" charset="0"/>
              </a:rPr>
              <a:t> </a:t>
            </a:r>
            <a:r>
              <a:rPr sz="2600" spc="65" dirty="0">
                <a:latin typeface="Times New Roman" panose="02020603050405020304" pitchFamily="18" charset="0"/>
                <a:cs typeface="Times New Roman" panose="02020603050405020304" pitchFamily="18" charset="0"/>
              </a:rPr>
              <a:t>университеті </a:t>
            </a:r>
            <a:r>
              <a:rPr sz="2600" spc="-555" dirty="0">
                <a:latin typeface="Times New Roman" panose="02020603050405020304" pitchFamily="18" charset="0"/>
                <a:cs typeface="Times New Roman" panose="02020603050405020304" pitchFamily="18" charset="0"/>
              </a:rPr>
              <a:t> </a:t>
            </a:r>
            <a:r>
              <a:rPr sz="2600" spc="80" dirty="0">
                <a:latin typeface="Times New Roman" panose="02020603050405020304" pitchFamily="18" charset="0"/>
                <a:cs typeface="Times New Roman" panose="02020603050405020304" pitchFamily="18" charset="0"/>
              </a:rPr>
              <a:t>Филология</a:t>
            </a:r>
            <a:r>
              <a:rPr sz="2600" spc="105" dirty="0">
                <a:latin typeface="Times New Roman" panose="02020603050405020304" pitchFamily="18" charset="0"/>
                <a:cs typeface="Times New Roman" panose="02020603050405020304" pitchFamily="18" charset="0"/>
              </a:rPr>
              <a:t> </a:t>
            </a:r>
            <a:r>
              <a:rPr sz="2600" spc="45" dirty="0">
                <a:latin typeface="Times New Roman" panose="02020603050405020304" pitchFamily="18" charset="0"/>
                <a:cs typeface="Times New Roman" panose="02020603050405020304" pitchFamily="18" charset="0"/>
              </a:rPr>
              <a:t>факультеті</a:t>
            </a:r>
            <a:endParaRPr sz="2600">
              <a:latin typeface="Times New Roman" panose="02020603050405020304" pitchFamily="18" charset="0"/>
              <a:cs typeface="Times New Roman" panose="02020603050405020304" pitchFamily="18" charset="0"/>
            </a:endParaRPr>
          </a:p>
          <a:p>
            <a:pPr marL="3067685" marR="3060065" indent="86360" algn="ctr">
              <a:lnSpc>
                <a:spcPct val="115399"/>
              </a:lnSpc>
            </a:pPr>
            <a:r>
              <a:rPr sz="2600" spc="45" dirty="0">
                <a:latin typeface="Times New Roman" panose="02020603050405020304" pitchFamily="18" charset="0"/>
                <a:cs typeface="Times New Roman" panose="02020603050405020304" pitchFamily="18" charset="0"/>
              </a:rPr>
              <a:t>Қазақ</a:t>
            </a:r>
            <a:r>
              <a:rPr sz="2600" spc="100" dirty="0">
                <a:latin typeface="Times New Roman" panose="02020603050405020304" pitchFamily="18" charset="0"/>
                <a:cs typeface="Times New Roman" panose="02020603050405020304" pitchFamily="18" charset="0"/>
              </a:rPr>
              <a:t> </a:t>
            </a:r>
            <a:r>
              <a:rPr sz="2600" spc="10" dirty="0">
                <a:latin typeface="Times New Roman" panose="02020603050405020304" pitchFamily="18" charset="0"/>
                <a:cs typeface="Times New Roman" panose="02020603050405020304" pitchFamily="18" charset="0"/>
              </a:rPr>
              <a:t>тілі</a:t>
            </a:r>
            <a:r>
              <a:rPr sz="2600" spc="105" dirty="0">
                <a:latin typeface="Times New Roman" panose="02020603050405020304" pitchFamily="18" charset="0"/>
                <a:cs typeface="Times New Roman" panose="02020603050405020304" pitchFamily="18" charset="0"/>
              </a:rPr>
              <a:t> </a:t>
            </a:r>
            <a:r>
              <a:rPr sz="2600" spc="40" dirty="0">
                <a:latin typeface="Times New Roman" panose="02020603050405020304" pitchFamily="18" charset="0"/>
                <a:cs typeface="Times New Roman" panose="02020603050405020304" pitchFamily="18" charset="0"/>
              </a:rPr>
              <a:t>білімі</a:t>
            </a:r>
            <a:r>
              <a:rPr sz="2600" spc="105" dirty="0">
                <a:latin typeface="Times New Roman" panose="02020603050405020304" pitchFamily="18" charset="0"/>
                <a:cs typeface="Times New Roman" panose="02020603050405020304" pitchFamily="18" charset="0"/>
              </a:rPr>
              <a:t> </a:t>
            </a:r>
            <a:r>
              <a:rPr sz="2600" spc="95" dirty="0">
                <a:latin typeface="Times New Roman" panose="02020603050405020304" pitchFamily="18" charset="0"/>
                <a:cs typeface="Times New Roman" panose="02020603050405020304" pitchFamily="18" charset="0"/>
              </a:rPr>
              <a:t>кафедрасы </a:t>
            </a:r>
            <a:r>
              <a:rPr sz="2600" spc="100" dirty="0">
                <a:latin typeface="Times New Roman" panose="02020603050405020304" pitchFamily="18" charset="0"/>
                <a:cs typeface="Times New Roman" panose="02020603050405020304" pitchFamily="18" charset="0"/>
              </a:rPr>
              <a:t> </a:t>
            </a:r>
            <a:r>
              <a:rPr sz="2600" spc="105" dirty="0">
                <a:latin typeface="Times New Roman" panose="02020603050405020304" pitchFamily="18" charset="0"/>
                <a:cs typeface="Times New Roman" panose="02020603050405020304" pitchFamily="18" charset="0"/>
              </a:rPr>
              <a:t>Мамаева</a:t>
            </a:r>
            <a:r>
              <a:rPr sz="2600" spc="80" dirty="0">
                <a:latin typeface="Times New Roman" panose="02020603050405020304" pitchFamily="18" charset="0"/>
                <a:cs typeface="Times New Roman" panose="02020603050405020304" pitchFamily="18" charset="0"/>
              </a:rPr>
              <a:t> </a:t>
            </a:r>
            <a:r>
              <a:rPr sz="2600" spc="60" dirty="0">
                <a:latin typeface="Times New Roman" panose="02020603050405020304" pitchFamily="18" charset="0"/>
                <a:cs typeface="Times New Roman" panose="02020603050405020304" pitchFamily="18" charset="0"/>
              </a:rPr>
              <a:t>Гүлнар</a:t>
            </a:r>
            <a:r>
              <a:rPr sz="2600" spc="80" dirty="0">
                <a:latin typeface="Times New Roman" panose="02020603050405020304" pitchFamily="18" charset="0"/>
                <a:cs typeface="Times New Roman" panose="02020603050405020304" pitchFamily="18" charset="0"/>
              </a:rPr>
              <a:t> </a:t>
            </a:r>
            <a:r>
              <a:rPr sz="2600" spc="75" dirty="0">
                <a:latin typeface="Times New Roman" panose="02020603050405020304" pitchFamily="18" charset="0"/>
                <a:cs typeface="Times New Roman" panose="02020603050405020304" pitchFamily="18" charset="0"/>
              </a:rPr>
              <a:t>Бейсенқызы</a:t>
            </a:r>
            <a:endParaRPr sz="2600">
              <a:latin typeface="Times New Roman" panose="02020603050405020304" pitchFamily="18" charset="0"/>
              <a:cs typeface="Times New Roman" panose="02020603050405020304" pitchFamily="18" charset="0"/>
            </a:endParaRPr>
          </a:p>
          <a:p>
            <a:pPr marL="12700" marR="5080" algn="ctr">
              <a:lnSpc>
                <a:spcPct val="115399"/>
              </a:lnSpc>
            </a:pPr>
            <a:r>
              <a:rPr sz="2600" spc="80" dirty="0">
                <a:latin typeface="Times New Roman" panose="02020603050405020304" pitchFamily="18" charset="0"/>
                <a:cs typeface="Times New Roman" panose="02020603050405020304" pitchFamily="18" charset="0"/>
              </a:rPr>
              <a:t>Филология</a:t>
            </a:r>
            <a:r>
              <a:rPr sz="2600" spc="120" dirty="0">
                <a:latin typeface="Times New Roman" panose="02020603050405020304" pitchFamily="18" charset="0"/>
                <a:cs typeface="Times New Roman" panose="02020603050405020304" pitchFamily="18" charset="0"/>
              </a:rPr>
              <a:t> </a:t>
            </a:r>
            <a:r>
              <a:rPr sz="2600" spc="30" dirty="0">
                <a:latin typeface="Times New Roman" panose="02020603050405020304" pitchFamily="18" charset="0"/>
                <a:cs typeface="Times New Roman" panose="02020603050405020304" pitchFamily="18" charset="0"/>
              </a:rPr>
              <a:t>ғылымының</a:t>
            </a:r>
            <a:r>
              <a:rPr sz="2600" spc="120" dirty="0">
                <a:latin typeface="Times New Roman" panose="02020603050405020304" pitchFamily="18" charset="0"/>
                <a:cs typeface="Times New Roman" panose="02020603050405020304" pitchFamily="18" charset="0"/>
              </a:rPr>
              <a:t> </a:t>
            </a:r>
            <a:r>
              <a:rPr sz="2600" spc="35" dirty="0">
                <a:latin typeface="Times New Roman" panose="02020603050405020304" pitchFamily="18" charset="0"/>
                <a:cs typeface="Times New Roman" panose="02020603050405020304" pitchFamily="18" charset="0"/>
              </a:rPr>
              <a:t>кандитаты,</a:t>
            </a:r>
            <a:r>
              <a:rPr sz="2600" spc="120" dirty="0">
                <a:latin typeface="Times New Roman" panose="02020603050405020304" pitchFamily="18" charset="0"/>
                <a:cs typeface="Times New Roman" panose="02020603050405020304" pitchFamily="18" charset="0"/>
              </a:rPr>
              <a:t> </a:t>
            </a:r>
            <a:r>
              <a:rPr sz="2600" spc="55" dirty="0">
                <a:latin typeface="Times New Roman" panose="02020603050405020304" pitchFamily="18" charset="0"/>
                <a:cs typeface="Times New Roman" panose="02020603050405020304" pitchFamily="18" charset="0"/>
              </a:rPr>
              <a:t>қауымдастырылған</a:t>
            </a:r>
            <a:r>
              <a:rPr sz="2600" spc="120" dirty="0">
                <a:latin typeface="Times New Roman" panose="02020603050405020304" pitchFamily="18" charset="0"/>
                <a:cs typeface="Times New Roman" panose="02020603050405020304" pitchFamily="18" charset="0"/>
              </a:rPr>
              <a:t> </a:t>
            </a:r>
            <a:r>
              <a:rPr sz="2600" spc="155" dirty="0">
                <a:latin typeface="Times New Roman" panose="02020603050405020304" pitchFamily="18" charset="0"/>
                <a:cs typeface="Times New Roman" panose="02020603050405020304" pitchFamily="18" charset="0"/>
              </a:rPr>
              <a:t>профессор </a:t>
            </a:r>
            <a:r>
              <a:rPr sz="2600" spc="-560" dirty="0">
                <a:latin typeface="Times New Roman" panose="02020603050405020304" pitchFamily="18" charset="0"/>
                <a:cs typeface="Times New Roman" panose="02020603050405020304" pitchFamily="18" charset="0"/>
              </a:rPr>
              <a:t> </a:t>
            </a:r>
            <a:r>
              <a:rPr sz="2600" spc="135" dirty="0">
                <a:latin typeface="Times New Roman" panose="02020603050405020304" pitchFamily="18" charset="0"/>
                <a:cs typeface="Times New Roman" panose="02020603050405020304" pitchFamily="18" charset="0"/>
              </a:rPr>
              <a:t>Пән</a:t>
            </a:r>
            <a:r>
              <a:rPr sz="2600" spc="105" dirty="0">
                <a:latin typeface="Times New Roman" panose="02020603050405020304" pitchFamily="18" charset="0"/>
                <a:cs typeface="Times New Roman" panose="02020603050405020304" pitchFamily="18" charset="0"/>
              </a:rPr>
              <a:t> </a:t>
            </a:r>
            <a:r>
              <a:rPr sz="2600" spc="10" dirty="0">
                <a:latin typeface="Times New Roman" panose="02020603050405020304" pitchFamily="18" charset="0"/>
                <a:cs typeface="Times New Roman" panose="02020603050405020304" pitchFamily="18" charset="0"/>
              </a:rPr>
              <a:t>атауы</a:t>
            </a:r>
            <a:r>
              <a:rPr sz="2600" spc="10">
                <a:latin typeface="Times New Roman" panose="02020603050405020304" pitchFamily="18" charset="0"/>
                <a:cs typeface="Times New Roman" panose="02020603050405020304" pitchFamily="18" charset="0"/>
              </a:rPr>
              <a:t>:</a:t>
            </a:r>
            <a:r>
              <a:rPr sz="2600" spc="110">
                <a:latin typeface="Times New Roman" panose="02020603050405020304" pitchFamily="18" charset="0"/>
                <a:cs typeface="Times New Roman" panose="02020603050405020304" pitchFamily="18" charset="0"/>
              </a:rPr>
              <a:t> “</a:t>
            </a:r>
            <a:r>
              <a:rPr lang="kk-KZ" sz="2600" spc="10">
                <a:latin typeface="Times New Roman" panose="02020603050405020304" pitchFamily="18" charset="0"/>
                <a:cs typeface="Times New Roman" panose="02020603050405020304" pitchFamily="18" charset="0"/>
              </a:rPr>
              <a:t>Қазіргі қазақ тілінің морфологиясы және сөзжасамы</a:t>
            </a:r>
            <a:r>
              <a:rPr sz="2600" spc="40">
                <a:latin typeface="Times New Roman" panose="02020603050405020304" pitchFamily="18" charset="0"/>
                <a:cs typeface="Times New Roman" panose="02020603050405020304" pitchFamily="18" charset="0"/>
              </a:rPr>
              <a:t>”</a:t>
            </a:r>
            <a:endParaRPr sz="2600">
              <a:latin typeface="Times New Roman" panose="02020603050405020304" pitchFamily="18" charset="0"/>
              <a:cs typeface="Times New Roman" panose="02020603050405020304" pitchFamily="18" charset="0"/>
            </a:endParaRPr>
          </a:p>
        </p:txBody>
      </p:sp>
      <p:sp>
        <p:nvSpPr>
          <p:cNvPr id="5" name="object 5"/>
          <p:cNvSpPr txBox="1"/>
          <p:nvPr/>
        </p:nvSpPr>
        <p:spPr>
          <a:xfrm>
            <a:off x="7893604" y="9235470"/>
            <a:ext cx="2178685" cy="452120"/>
          </a:xfrm>
          <a:prstGeom prst="rect">
            <a:avLst/>
          </a:prstGeom>
        </p:spPr>
        <p:txBody>
          <a:bodyPr vert="horz" wrap="square" lIns="0" tIns="12700" rIns="0" bIns="0" rtlCol="0">
            <a:spAutoFit/>
          </a:bodyPr>
          <a:lstStyle/>
          <a:p>
            <a:pPr marL="12700">
              <a:lnSpc>
                <a:spcPct val="100000"/>
              </a:lnSpc>
              <a:spcBef>
                <a:spcPts val="100"/>
              </a:spcBef>
            </a:pPr>
            <a:r>
              <a:rPr sz="2800" spc="80" dirty="0">
                <a:latin typeface="Times New Roman" panose="02020603050405020304" pitchFamily="18" charset="0"/>
                <a:cs typeface="Times New Roman" panose="02020603050405020304" pitchFamily="18" charset="0"/>
              </a:rPr>
              <a:t>Астана,</a:t>
            </a:r>
            <a:r>
              <a:rPr sz="2800" spc="50" dirty="0">
                <a:latin typeface="Times New Roman" panose="02020603050405020304" pitchFamily="18" charset="0"/>
                <a:cs typeface="Times New Roman" panose="02020603050405020304" pitchFamily="18" charset="0"/>
              </a:rPr>
              <a:t> </a:t>
            </a:r>
            <a:r>
              <a:rPr sz="2800" spc="5" dirty="0">
                <a:latin typeface="Times New Roman" panose="02020603050405020304" pitchFamily="18" charset="0"/>
                <a:cs typeface="Times New Roman" panose="02020603050405020304" pitchFamily="18" charset="0"/>
              </a:rPr>
              <a:t>2022</a:t>
            </a:r>
            <a:endParaRPr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526894" y="6978245"/>
            <a:ext cx="5320030" cy="3890010"/>
            <a:chOff x="12919479" y="6397524"/>
            <a:chExt cx="5320030" cy="3890010"/>
          </a:xfrm>
        </p:grpSpPr>
        <p:sp>
          <p:nvSpPr>
            <p:cNvPr id="3" name="object 3"/>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4" name="object 4"/>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69" y="0"/>
            <a:ext cx="3248025" cy="2235835"/>
            <a:chOff x="51969" y="0"/>
            <a:chExt cx="3248025" cy="2235835"/>
          </a:xfrm>
        </p:grpSpPr>
        <p:sp>
          <p:nvSpPr>
            <p:cNvPr id="8" name="object 8"/>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9" name="object 9"/>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BFE7F5"/>
          </a:solidFill>
        </p:spPr>
        <p:txBody>
          <a:bodyPr wrap="square" lIns="0" tIns="0" rIns="0" bIns="0" rtlCol="0"/>
          <a:lstStyle/>
          <a:p>
            <a:endParaRPr/>
          </a:p>
        </p:txBody>
      </p:sp>
      <p:sp>
        <p:nvSpPr>
          <p:cNvPr id="11" name="object 11"/>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pic>
        <p:nvPicPr>
          <p:cNvPr id="12" name="object 12"/>
          <p:cNvPicPr/>
          <p:nvPr/>
        </p:nvPicPr>
        <p:blipFill>
          <a:blip r:embed="rId3" cstate="print"/>
          <a:stretch>
            <a:fillRect/>
          </a:stretch>
        </p:blipFill>
        <p:spPr>
          <a:xfrm>
            <a:off x="-1555" y="6057900"/>
            <a:ext cx="4421155" cy="4132808"/>
          </a:xfrm>
          <a:prstGeom prst="rect">
            <a:avLst/>
          </a:prstGeom>
        </p:spPr>
      </p:pic>
      <p:sp>
        <p:nvSpPr>
          <p:cNvPr id="13" name="object 13"/>
          <p:cNvSpPr txBox="1">
            <a:spLocks noGrp="1"/>
          </p:cNvSpPr>
          <p:nvPr>
            <p:ph type="title"/>
          </p:nvPr>
        </p:nvSpPr>
        <p:spPr>
          <a:xfrm>
            <a:off x="5943600" y="1424527"/>
            <a:ext cx="5311582" cy="739305"/>
          </a:xfrm>
          <a:prstGeom prst="rect">
            <a:avLst/>
          </a:prstGeom>
        </p:spPr>
        <p:txBody>
          <a:bodyPr vert="horz" wrap="square" lIns="0" tIns="12700" rIns="0" bIns="0" rtlCol="0">
            <a:spAutoFit/>
          </a:bodyPr>
          <a:lstStyle/>
          <a:p>
            <a:pPr marL="12065" marR="5080" algn="ctr">
              <a:lnSpc>
                <a:spcPct val="116900"/>
              </a:lnSpc>
              <a:spcBef>
                <a:spcPts val="100"/>
              </a:spcBef>
            </a:pPr>
            <a:r>
              <a:rPr lang="kk-KZ" sz="4400" b="1">
                <a:latin typeface="Times New Roman" panose="02020603050405020304" pitchFamily="18" charset="0"/>
                <a:cs typeface="Times New Roman" panose="02020603050405020304" pitchFamily="18" charset="0"/>
              </a:rPr>
              <a:t>Сан есім сөзжасамы</a:t>
            </a:r>
            <a:endParaRPr sz="4400" b="1">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id="{A92B8880-D756-DFE7-672B-66400503E8CB}"/>
              </a:ext>
            </a:extLst>
          </p:cNvPr>
          <p:cNvSpPr txBox="1"/>
          <p:nvPr/>
        </p:nvSpPr>
        <p:spPr>
          <a:xfrm>
            <a:off x="2971800" y="2392812"/>
            <a:ext cx="13215109" cy="5262979"/>
          </a:xfrm>
          <a:prstGeom prst="rect">
            <a:avLst/>
          </a:prstGeom>
          <a:noFill/>
        </p:spPr>
        <p:txBody>
          <a:bodyPr wrap="square">
            <a:spAutoFit/>
          </a:bodyPr>
          <a:lstStyle/>
          <a:p>
            <a:pPr indent="457200" algn="just"/>
            <a:r>
              <a:rPr lang="kk-KZ" sz="2800" b="0" i="0">
                <a:effectLst/>
                <a:latin typeface="Times New Roman" panose="02020603050405020304" pitchFamily="18" charset="0"/>
                <a:cs typeface="Times New Roman" panose="02020603050405020304" pitchFamily="18" charset="0"/>
              </a:rPr>
              <a:t>Сан есімнің сөзжасамдық бірліктеріне сан атаулары және сөзжасамдық жұрнақтар жатады. Сан атаулары сөзжасамда негіз сөз қызметін атқарады. Сан есімнің жұрнақтары сөзжасамдық қосымшалар қызметін атқарады. Сан есім сөзжасамына басқа сөз таптарының сөздері қатыспайды яғни басқа сөз табынан сан есім сөздер жасалмайды.</a:t>
            </a:r>
          </a:p>
          <a:p>
            <a:pPr indent="457200" algn="just"/>
            <a:r>
              <a:rPr lang="kk-KZ" sz="2800" b="0" i="0">
                <a:effectLst/>
                <a:latin typeface="Times New Roman" panose="02020603050405020304" pitchFamily="18" charset="0"/>
                <a:cs typeface="Times New Roman" panose="02020603050405020304" pitchFamily="18" charset="0"/>
              </a:rPr>
              <a:t>Сан есім сөзжасамында тілде қалыптасқан- сөзжасамдық тәсілдердің біразы қолданылады, бірақ бәрі емес. Мысалы сан есімде семантикалык тәсіл қолданылмайды, синтетикалық тәсіл өте өнімсіз, ал сөзжасамның аналитикалық тәсілі сан есім сөзжасамында негізгі қызмет атқарады.</a:t>
            </a:r>
            <a:br>
              <a:rPr lang="kk-KZ" sz="2800">
                <a:latin typeface="Times New Roman" panose="02020603050405020304" pitchFamily="18" charset="0"/>
                <a:cs typeface="Times New Roman" panose="02020603050405020304" pitchFamily="18" charset="0"/>
              </a:rPr>
            </a:br>
            <a:r>
              <a:rPr lang="kk-KZ" sz="2800" b="0" i="0">
                <a:effectLst/>
                <a:latin typeface="Times New Roman" panose="02020603050405020304" pitchFamily="18" charset="0"/>
                <a:cs typeface="Times New Roman" panose="02020603050405020304" pitchFamily="18" charset="0"/>
              </a:rPr>
              <a:t>Сан есімнің сөзжасамдық бірліктерінің қызметі белгілі заңдылықтарға негізделген. Сан есімнің синтетикалық тәсіл арқылы жасалуы белгілі косымшалармен ғана байланысты</a:t>
            </a:r>
            <a:r>
              <a:rPr lang="kk-KZ" sz="2800" b="0" i="0">
                <a:solidFill>
                  <a:srgbClr val="666666"/>
                </a:solidFill>
                <a:effectLst/>
                <a:latin typeface="Times New Roman" panose="02020603050405020304" pitchFamily="18"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986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4" name="object 14"/>
          <p:cNvSpPr txBox="1">
            <a:spLocks noGrp="1"/>
          </p:cNvSpPr>
          <p:nvPr>
            <p:ph type="title"/>
          </p:nvPr>
        </p:nvSpPr>
        <p:spPr>
          <a:xfrm>
            <a:off x="3895458" y="1299766"/>
            <a:ext cx="11238448" cy="628377"/>
          </a:xfrm>
          <a:prstGeom prst="rect">
            <a:avLst/>
          </a:prstGeom>
        </p:spPr>
        <p:txBody>
          <a:bodyPr vert="horz" wrap="square" lIns="0" tIns="12700" rIns="0" bIns="0" rtlCol="0">
            <a:spAutoFit/>
          </a:bodyPr>
          <a:lstStyle/>
          <a:p>
            <a:pPr marL="12700">
              <a:lnSpc>
                <a:spcPct val="100000"/>
              </a:lnSpc>
              <a:spcBef>
                <a:spcPts val="100"/>
              </a:spcBef>
            </a:pPr>
            <a:r>
              <a:rPr lang="kk-KZ" sz="4000" b="1" spc="85">
                <a:latin typeface="Times New Roman" panose="02020603050405020304" pitchFamily="18" charset="0"/>
                <a:cs typeface="Times New Roman" panose="02020603050405020304" pitchFamily="18" charset="0"/>
              </a:rPr>
              <a:t>Сан есімдердің сөзжасам тәсілдері</a:t>
            </a:r>
            <a:endParaRPr sz="4000" b="1">
              <a:latin typeface="Times New Roman" panose="02020603050405020304" pitchFamily="18" charset="0"/>
              <a:cs typeface="Times New Roman" panose="02020603050405020304" pitchFamily="18" charset="0"/>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id="{8A92684F-93A3-20A3-5E6A-EA930C538A6C}"/>
              </a:ext>
            </a:extLst>
          </p:cNvPr>
          <p:cNvSpPr txBox="1"/>
          <p:nvPr/>
        </p:nvSpPr>
        <p:spPr>
          <a:xfrm>
            <a:off x="1143000" y="2400300"/>
            <a:ext cx="16002000" cy="6697987"/>
          </a:xfrm>
          <a:prstGeom prst="rect">
            <a:avLst/>
          </a:prstGeom>
          <a:noFill/>
        </p:spPr>
        <p:txBody>
          <a:bodyPr wrap="square">
            <a:spAutoFit/>
          </a:bodyPr>
          <a:lstStyle/>
          <a:p>
            <a:pPr marL="572770" marR="5080" indent="432000" algn="just">
              <a:lnSpc>
                <a:spcPct val="117700"/>
              </a:lnSpc>
              <a:spcBef>
                <a:spcPts val="90"/>
              </a:spcBef>
            </a:pPr>
            <a:r>
              <a:rPr lang="kk-KZ" sz="2800">
                <a:latin typeface="Times New Roman" panose="02020603050405020304" pitchFamily="18" charset="0"/>
                <a:cs typeface="Times New Roman" panose="02020603050405020304" pitchFamily="18" charset="0"/>
              </a:rPr>
              <a:t>Сан есімнің синтетикалық тәсіл арқылы жасалуы белгілі қосымшалармен ғана байланысты.</a:t>
            </a:r>
            <a:endParaRPr lang="kk-KZ" sz="2800" b="1">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r>
              <a:rPr lang="kk-KZ" sz="2800" b="1">
                <a:latin typeface="Times New Roman" panose="02020603050405020304" pitchFamily="18" charset="0"/>
                <a:cs typeface="Times New Roman" panose="02020603050405020304" pitchFamily="18" charset="0"/>
              </a:rPr>
              <a:t>Ншы/інші</a:t>
            </a:r>
            <a:r>
              <a:rPr lang="kk-KZ" sz="2800">
                <a:latin typeface="Times New Roman" panose="02020603050405020304" pitchFamily="18" charset="0"/>
                <a:cs typeface="Times New Roman" panose="02020603050405020304" pitchFamily="18" charset="0"/>
              </a:rPr>
              <a:t>: </a:t>
            </a:r>
            <a:r>
              <a:rPr lang="kk-KZ" sz="2800" i="1">
                <a:latin typeface="Times New Roman" panose="02020603050405020304" pitchFamily="18" charset="0"/>
                <a:cs typeface="Times New Roman" panose="02020603050405020304" pitchFamily="18" charset="0"/>
              </a:rPr>
              <a:t>бірінші,екінші, оныншы, жүзінші т.б.</a:t>
            </a:r>
          </a:p>
          <a:p>
            <a:pPr marL="572770" marR="5080" indent="432000">
              <a:lnSpc>
                <a:spcPct val="117700"/>
              </a:lnSpc>
              <a:spcBef>
                <a:spcPts val="90"/>
              </a:spcBef>
            </a:pPr>
            <a:endParaRPr lang="kk-KZ" sz="2800" b="0" i="0">
              <a:solidFill>
                <a:srgbClr val="000000"/>
              </a:solidFill>
              <a:effectLst/>
              <a:latin typeface="Times New Roman" panose="02020603050405020304" pitchFamily="18" charset="0"/>
            </a:endParaRPr>
          </a:p>
          <a:p>
            <a:pPr marL="572770" marR="5080" indent="432000">
              <a:lnSpc>
                <a:spcPct val="117700"/>
              </a:lnSpc>
              <a:spcBef>
                <a:spcPts val="90"/>
              </a:spcBef>
            </a:pPr>
            <a:r>
              <a:rPr lang="kk-KZ" sz="2800" b="0" i="0">
                <a:solidFill>
                  <a:srgbClr val="000000"/>
                </a:solidFill>
                <a:effectLst/>
                <a:latin typeface="Times New Roman" panose="02020603050405020304" pitchFamily="18" charset="0"/>
              </a:rPr>
              <a:t>Сандық атаулардың негізгі жасалу жолы аналитикалық тәсілмен байланысты болғаңдықтан, бұл тәсіл арқылы сан есімдердің жасалуының өзіндік жолы, тіркесу реті, модельдері бар. Сан атауларын бір-бірімен тіркестіретін морфемалар, жалғастырушы қосымшалар тілде жоқ, сан есімнің жасалуы таза аналитикалық тәсілге жатады. Сондықтан сан есім сөзжасамының аналитикалық түрінде сөзжасамға қатынасатын сыңарлардың орын тәртібінің маңызы өте зор. Мысалы, он бір, он бес, отыз алты, елу сегіз, тоқсан тоғыз т.б. Осы сандық ұғымды білдіру үшін сыңарлардың осы орны сақталу керек. Олардың орнын өзгертуге болмайды. Мысалға жоғарыдағы сандардың сыңарларының орнын өзгертіп, бір он, бес он, алты отыз, </a:t>
            </a:r>
            <a:r>
              <a:rPr lang="kk-KZ" sz="2800" b="0" i="0" u="none" strike="noStrike">
                <a:effectLst/>
                <a:latin typeface="Times New Roman" panose="02020603050405020304" pitchFamily="18" charset="0"/>
              </a:rPr>
              <a:t>сегіз елу</a:t>
            </a:r>
            <a:r>
              <a:rPr lang="kk-KZ" sz="2800" b="0" i="0">
                <a:solidFill>
                  <a:srgbClr val="000000"/>
                </a:solidFill>
                <a:effectLst/>
                <a:latin typeface="Times New Roman" panose="02020603050405020304" pitchFamily="18" charset="0"/>
              </a:rPr>
              <a:t>, тоғыз тоқсан түрінде алсақ, жоғарыдағы мағына сақталған жоқ, мүлдем басқа мағына туды. Бұдан сан есімнің аналитикалық тәсіл арқылы жасалымында сыңарлардың орын тәртібі өте тұрақты, оның ерекше мәні бар.</a:t>
            </a:r>
            <a:endParaRPr lang="kk-KZ" sz="2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8354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object 12"/>
          <p:cNvSpPr txBox="1"/>
          <p:nvPr/>
        </p:nvSpPr>
        <p:spPr>
          <a:xfrm>
            <a:off x="1828800" y="1211101"/>
            <a:ext cx="13716000" cy="3958776"/>
          </a:xfrm>
          <a:prstGeom prst="rect">
            <a:avLst/>
          </a:prstGeom>
        </p:spPr>
        <p:txBody>
          <a:bodyPr vert="horz" wrap="square" lIns="0" tIns="34290" rIns="0" bIns="0" rtlCol="0">
            <a:spAutoFit/>
          </a:bodyPr>
          <a:lstStyle/>
          <a:p>
            <a:pPr marL="12700" marR="5080" indent="457200" algn="just">
              <a:lnSpc>
                <a:spcPts val="3370"/>
              </a:lnSpc>
              <a:spcBef>
                <a:spcPts val="270"/>
              </a:spcBef>
            </a:pPr>
            <a:r>
              <a:rPr lang="kk-KZ" sz="3200" b="0" i="0">
                <a:solidFill>
                  <a:srgbClr val="000000"/>
                </a:solidFill>
                <a:effectLst/>
                <a:latin typeface="Times New Roman" panose="02020603050405020304" pitchFamily="18" charset="0"/>
              </a:rPr>
              <a:t>Сан есім кез келген сандардың бір-бірімен тіркесу арқылы жасалмайды. Мұнда қалыптасқан белгілі заңдылық бар. Ол заңдылык бойынша тілімізде сан атаулының қайсысының калай тіркесуі қалыптасқан. Оны күрделі сандардың тіркесу үлгілерінен көруге болады, ал сан есім сөзжасамдық үлгілерге өте бай. Айталық ондық пен бірлік аралас сандардың жасалу үлгісімен жүздіктердің үлгісін салыстырып қарайық. Ондық пен бірлік аралас сандар он жөне бірлік сыңардан тұратын ондық - бірлік түріндегі үлгі арқылы жасалады да, мағына сыңарлардың мағынасының қосындысынан туады: отыз бес, қырық жеті, елу алты, сексен жеті т.б. </a:t>
            </a:r>
            <a:endParaRPr sz="3200">
              <a:latin typeface="Verdana"/>
              <a:cs typeface="Verdana"/>
            </a:endParaRPr>
          </a:p>
        </p:txBody>
      </p:sp>
      <p:pic>
        <p:nvPicPr>
          <p:cNvPr id="13" name="object 13"/>
          <p:cNvPicPr/>
          <p:nvPr/>
        </p:nvPicPr>
        <p:blipFill>
          <a:blip r:embed="rId2" cstate="print"/>
          <a:stretch>
            <a:fillRect/>
          </a:stretch>
        </p:blipFill>
        <p:spPr>
          <a:xfrm>
            <a:off x="152400" y="36447"/>
            <a:ext cx="1907929" cy="2412999"/>
          </a:xfrm>
          <a:prstGeom prst="rect">
            <a:avLst/>
          </a:prstGeom>
        </p:spPr>
      </p:pic>
      <p:pic>
        <p:nvPicPr>
          <p:cNvPr id="14" name="object 14"/>
          <p:cNvPicPr/>
          <p:nvPr/>
        </p:nvPicPr>
        <p:blipFill>
          <a:blip r:embed="rId3" cstate="print"/>
          <a:stretch>
            <a:fillRect/>
          </a:stretch>
        </p:blipFill>
        <p:spPr>
          <a:xfrm>
            <a:off x="15925800" y="7505700"/>
            <a:ext cx="1907929" cy="2412999"/>
          </a:xfrm>
          <a:prstGeom prst="rect">
            <a:avLst/>
          </a:prstGeom>
        </p:spPr>
      </p:pic>
      <p:pic>
        <p:nvPicPr>
          <p:cNvPr id="15" name="object 15"/>
          <p:cNvPicPr/>
          <p:nvPr/>
        </p:nvPicPr>
        <p:blipFill>
          <a:blip r:embed="rId4" cstate="print"/>
          <a:stretch>
            <a:fillRect/>
          </a:stretch>
        </p:blipFill>
        <p:spPr>
          <a:xfrm>
            <a:off x="5" y="5758312"/>
            <a:ext cx="4324349" cy="4518618"/>
          </a:xfrm>
          <a:prstGeom prst="rect">
            <a:avLst/>
          </a:prstGeom>
        </p:spPr>
      </p:pic>
      <p:sp>
        <p:nvSpPr>
          <p:cNvPr id="17" name="文本框 16">
            <a:extLst>
              <a:ext uri="{FF2B5EF4-FFF2-40B4-BE49-F238E27FC236}">
                <a16:creationId xmlns:a16="http://schemas.microsoft.com/office/drawing/2014/main" id="{24BA2D06-1548-70B5-1B59-7944227D3785}"/>
              </a:ext>
            </a:extLst>
          </p:cNvPr>
          <p:cNvSpPr txBox="1"/>
          <p:nvPr/>
        </p:nvSpPr>
        <p:spPr>
          <a:xfrm>
            <a:off x="5105400" y="6515100"/>
            <a:ext cx="11734800" cy="3046988"/>
          </a:xfrm>
          <a:prstGeom prst="rect">
            <a:avLst/>
          </a:prstGeom>
          <a:noFill/>
        </p:spPr>
        <p:txBody>
          <a:bodyPr wrap="square">
            <a:spAutoFit/>
          </a:bodyPr>
          <a:lstStyle/>
          <a:p>
            <a:pPr indent="457200" algn="just"/>
            <a:r>
              <a:rPr lang="kk-KZ" sz="3200" b="0" i="0">
                <a:solidFill>
                  <a:srgbClr val="000000"/>
                </a:solidFill>
                <a:effectLst/>
                <a:latin typeface="Times New Roman" panose="02020603050405020304" pitchFamily="18" charset="0"/>
              </a:rPr>
              <a:t>Ал жүздік атаулар бірлік-жүздік үлгісімен жасалады да, мағына сыңарлардың мағынасының көбейтіндісінен туады. Мысалы, екі жүз, бес жүз, алты жүз, сегіз жүз т.б. Әр түрлі сандык атаулардың түрлі-түрлі нақтылы үлгілері бар. Ол үлгілердің әрқайсысының белгілі құрамы бар, оған қатысатын сыңарлар тек сан есім сөздер ғана. Әр үлгі бір топ сандардың атауларын жасайды.</a:t>
            </a:r>
            <a:endParaRPr lang="en-US" sz="3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526894" y="6978245"/>
            <a:ext cx="5320030" cy="3890010"/>
            <a:chOff x="12919479" y="6397524"/>
            <a:chExt cx="5320030" cy="3890010"/>
          </a:xfrm>
        </p:grpSpPr>
        <p:sp>
          <p:nvSpPr>
            <p:cNvPr id="3" name="object 3"/>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4" name="object 4"/>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69" y="0"/>
            <a:ext cx="3248025" cy="2235835"/>
            <a:chOff x="51969" y="0"/>
            <a:chExt cx="3248025" cy="2235835"/>
          </a:xfrm>
        </p:grpSpPr>
        <p:sp>
          <p:nvSpPr>
            <p:cNvPr id="8" name="object 8"/>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9" name="object 9"/>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BFE7F5"/>
          </a:solidFill>
        </p:spPr>
        <p:txBody>
          <a:bodyPr wrap="square" lIns="0" tIns="0" rIns="0" bIns="0" rtlCol="0"/>
          <a:lstStyle/>
          <a:p>
            <a:endParaRPr/>
          </a:p>
        </p:txBody>
      </p:sp>
      <p:sp>
        <p:nvSpPr>
          <p:cNvPr id="11" name="object 11"/>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pic>
        <p:nvPicPr>
          <p:cNvPr id="12" name="object 12"/>
          <p:cNvPicPr/>
          <p:nvPr/>
        </p:nvPicPr>
        <p:blipFill>
          <a:blip r:embed="rId3" cstate="print"/>
          <a:stretch>
            <a:fillRect/>
          </a:stretch>
        </p:blipFill>
        <p:spPr>
          <a:xfrm>
            <a:off x="-1555" y="6057900"/>
            <a:ext cx="4421155" cy="4132808"/>
          </a:xfrm>
          <a:prstGeom prst="rect">
            <a:avLst/>
          </a:prstGeom>
        </p:spPr>
      </p:pic>
      <p:sp>
        <p:nvSpPr>
          <p:cNvPr id="13" name="object 13"/>
          <p:cNvSpPr txBox="1">
            <a:spLocks noGrp="1"/>
          </p:cNvSpPr>
          <p:nvPr>
            <p:ph type="title"/>
          </p:nvPr>
        </p:nvSpPr>
        <p:spPr>
          <a:xfrm>
            <a:off x="6488209" y="976402"/>
            <a:ext cx="5311582" cy="739305"/>
          </a:xfrm>
          <a:prstGeom prst="rect">
            <a:avLst/>
          </a:prstGeom>
        </p:spPr>
        <p:txBody>
          <a:bodyPr vert="horz" wrap="square" lIns="0" tIns="12700" rIns="0" bIns="0" rtlCol="0">
            <a:spAutoFit/>
          </a:bodyPr>
          <a:lstStyle/>
          <a:p>
            <a:pPr marL="12065" marR="5080" algn="ctr">
              <a:lnSpc>
                <a:spcPct val="116900"/>
              </a:lnSpc>
              <a:spcBef>
                <a:spcPts val="100"/>
              </a:spcBef>
            </a:pPr>
            <a:r>
              <a:rPr lang="kk-KZ" sz="4400" b="1">
                <a:latin typeface="Times New Roman" panose="02020603050405020304" pitchFamily="18" charset="0"/>
                <a:cs typeface="Times New Roman" panose="02020603050405020304" pitchFamily="18" charset="0"/>
              </a:rPr>
              <a:t>Етістік сөзжасамы</a:t>
            </a:r>
            <a:endParaRPr sz="4400" b="1">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id="{A92B8880-D756-DFE7-672B-66400503E8CB}"/>
              </a:ext>
            </a:extLst>
          </p:cNvPr>
          <p:cNvSpPr txBox="1"/>
          <p:nvPr/>
        </p:nvSpPr>
        <p:spPr>
          <a:xfrm>
            <a:off x="3048000" y="1978557"/>
            <a:ext cx="13215109" cy="6555641"/>
          </a:xfrm>
          <a:prstGeom prst="rect">
            <a:avLst/>
          </a:prstGeom>
          <a:noFill/>
        </p:spPr>
        <p:txBody>
          <a:bodyPr wrap="square">
            <a:spAutoFit/>
          </a:bodyPr>
          <a:lstStyle/>
          <a:p>
            <a:pPr indent="457200" algn="just"/>
            <a:r>
              <a:rPr lang="ru-RU" sz="2800">
                <a:latin typeface="Times New Roman" pitchFamily="18" charset="0"/>
                <a:cs typeface="Times New Roman" pitchFamily="18" charset="0"/>
              </a:rPr>
              <a:t>Синтетикалық тәсіл етістік сөзжасамында белсенді қызмет атқарады</a:t>
            </a:r>
            <a:r>
              <a:rPr lang="ru-RU" sz="2800">
                <a:solidFill>
                  <a:srgbClr val="002060"/>
                </a:solidFill>
                <a:latin typeface="Times New Roman" pitchFamily="18" charset="0"/>
                <a:cs typeface="Times New Roman" pitchFamily="18" charset="0"/>
              </a:rPr>
              <a:t>. </a:t>
            </a:r>
          </a:p>
          <a:p>
            <a:pPr indent="457200" algn="just"/>
            <a:endParaRPr lang="ru-RU" sz="2800">
              <a:latin typeface="Times New Roman" pitchFamily="18" charset="0"/>
              <a:cs typeface="Times New Roman" pitchFamily="18" charset="0"/>
            </a:endParaRPr>
          </a:p>
          <a:p>
            <a:pPr indent="457200" algn="just"/>
            <a:r>
              <a:rPr lang="ru-RU" sz="2800">
                <a:latin typeface="Times New Roman" pitchFamily="18" charset="0"/>
                <a:cs typeface="Times New Roman" pitchFamily="18" charset="0"/>
              </a:rPr>
              <a:t>Туынды түбір етістіктер үшін екі морфема міндетті түрде қызмет атқарады. Оның бірі — негіз сөз, екіншісі — жұрнақ.</a:t>
            </a:r>
          </a:p>
          <a:p>
            <a:pPr indent="457200" algn="just"/>
            <a:endParaRPr lang="ru-RU" sz="2800">
              <a:latin typeface="Times New Roman" pitchFamily="18" charset="0"/>
              <a:cs typeface="Times New Roman" pitchFamily="18" charset="0"/>
            </a:endParaRPr>
          </a:p>
          <a:p>
            <a:pPr indent="457200" algn="just"/>
            <a:r>
              <a:rPr lang="ru-RU" sz="2800">
                <a:latin typeface="Times New Roman" pitchFamily="18" charset="0"/>
                <a:cs typeface="Times New Roman" pitchFamily="18" charset="0"/>
              </a:rPr>
              <a:t>Негіз сөз толық мағыналы дербес сөзден болады. Тұлғасы жағынан негіз сөз негізгі түбір, туынды түбір де болады. </a:t>
            </a:r>
            <a:r>
              <a:rPr lang="ru-RU" sz="2800">
                <a:solidFill>
                  <a:srgbClr val="FF0000"/>
                </a:solidFill>
                <a:latin typeface="Times New Roman" pitchFamily="18" charset="0"/>
                <a:cs typeface="Times New Roman" pitchFamily="18" charset="0"/>
              </a:rPr>
              <a:t>Мысалы</a:t>
            </a:r>
            <a:r>
              <a:rPr lang="ru-RU" sz="2800">
                <a:latin typeface="Times New Roman" pitchFamily="18" charset="0"/>
                <a:cs typeface="Times New Roman" pitchFamily="18" charset="0"/>
              </a:rPr>
              <a:t>, толық, ағар, жина, көгерт, емдет т.б</a:t>
            </a:r>
          </a:p>
          <a:p>
            <a:pPr algn="just"/>
            <a:r>
              <a:rPr lang="ru-RU" sz="2800">
                <a:latin typeface="Times New Roman" pitchFamily="18" charset="0"/>
                <a:cs typeface="Times New Roman" pitchFamily="18" charset="0"/>
              </a:rPr>
              <a:t>Тілде негіз сөздер жұрнақсыз да колданыла береді. </a:t>
            </a:r>
            <a:r>
              <a:rPr lang="ru-RU" sz="2800">
                <a:solidFill>
                  <a:srgbClr val="FF0000"/>
                </a:solidFill>
                <a:latin typeface="Times New Roman" pitchFamily="18" charset="0"/>
                <a:cs typeface="Times New Roman" pitchFamily="18" charset="0"/>
              </a:rPr>
              <a:t>Мысалы, </a:t>
            </a:r>
            <a:r>
              <a:rPr lang="ru-RU" sz="2800">
                <a:latin typeface="Times New Roman" pitchFamily="18" charset="0"/>
                <a:cs typeface="Times New Roman" pitchFamily="18" charset="0"/>
              </a:rPr>
              <a:t>Үлкенмен ақылдас. Ақылы бар бала деген сөйлемдердегі ақылдас туынды түбірінің негіз сөзі ақыл екінші сөйлемде дербес сөз қызметінде қолданылып тұр. Бұл - негіз сөз атаулыға тән құбылыс. Бірақ аздаған туынды түбір етістіктердің негіз сөздерінде қазір бұл қасиет жоқ. </a:t>
            </a:r>
            <a:r>
              <a:rPr lang="ru-RU" sz="2800">
                <a:solidFill>
                  <a:srgbClr val="FF0000"/>
                </a:solidFill>
                <a:latin typeface="Times New Roman" pitchFamily="18" charset="0"/>
                <a:cs typeface="Times New Roman" pitchFamily="18" charset="0"/>
              </a:rPr>
              <a:t>Мысалы,</a:t>
            </a:r>
            <a:r>
              <a:rPr lang="ru-RU" sz="2800">
                <a:latin typeface="Times New Roman" pitchFamily="18" charset="0"/>
                <a:cs typeface="Times New Roman" pitchFamily="18" charset="0"/>
              </a:rPr>
              <a:t> оян, оят, аңқай, аңқи, өңки, тыңқи, жымпи, семір, жұбан, жұбат, ұзай т.б. сияқты бір топ туынды түбір етістіктердің жұрнақтары анық көрініп тұрады да, негіз сөздері жұрнақсыз жоғарыдағыдай жеке қолданылмайды, бірақ олар туынды түбір етістік деп танылады.</a:t>
            </a:r>
          </a:p>
        </p:txBody>
      </p:sp>
    </p:spTree>
    <p:extLst>
      <p:ext uri="{BB962C8B-B14F-4D97-AF65-F5344CB8AC3E}">
        <p14:creationId xmlns:p14="http://schemas.microsoft.com/office/powerpoint/2010/main" val="2187168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28900" y="495300"/>
            <a:ext cx="13030200" cy="804834"/>
          </a:xfrm>
        </p:spPr>
        <p:txBody>
          <a:bodyPr>
            <a:noAutofit/>
          </a:bodyPr>
          <a:lstStyle/>
          <a:p>
            <a:pPr algn="ctr"/>
            <a:r>
              <a:rPr lang="ru-RU" sz="2400" b="1" i="1" dirty="0">
                <a:solidFill>
                  <a:srgbClr val="C00000"/>
                </a:solidFill>
                <a:latin typeface="Times New Roman" pitchFamily="18" charset="0"/>
                <a:cs typeface="Times New Roman" pitchFamily="18" charset="0"/>
              </a:rPr>
              <a:t> </a:t>
            </a:r>
            <a:r>
              <a:rPr lang="ru-RU" sz="2400" b="1" i="1" dirty="0" err="1">
                <a:solidFill>
                  <a:srgbClr val="C00000"/>
                </a:solidFill>
                <a:latin typeface="Times New Roman" pitchFamily="18" charset="0"/>
                <a:cs typeface="Times New Roman" pitchFamily="18" charset="0"/>
              </a:rPr>
              <a:t>Етістік</a:t>
            </a:r>
            <a:r>
              <a:rPr lang="ru-RU" sz="2400" b="1" i="1" dirty="0">
                <a:solidFill>
                  <a:srgbClr val="C00000"/>
                </a:solidFill>
                <a:latin typeface="Times New Roman" pitchFamily="18" charset="0"/>
                <a:cs typeface="Times New Roman" pitchFamily="18" charset="0"/>
              </a:rPr>
              <a:t> </a:t>
            </a:r>
            <a:r>
              <a:rPr lang="ru-RU" sz="2400" b="1" i="1" dirty="0" err="1">
                <a:solidFill>
                  <a:srgbClr val="C00000"/>
                </a:solidFill>
                <a:latin typeface="Times New Roman" pitchFamily="18" charset="0"/>
                <a:cs typeface="Times New Roman" pitchFamily="18" charset="0"/>
              </a:rPr>
              <a:t>сөзжасамында барлық сөз табы</a:t>
            </a:r>
            <a:r>
              <a:rPr lang="ru-RU" sz="2400" b="1" i="1" dirty="0">
                <a:solidFill>
                  <a:srgbClr val="C00000"/>
                </a:solidFill>
                <a:latin typeface="Times New Roman" pitchFamily="18" charset="0"/>
                <a:cs typeface="Times New Roman" pitchFamily="18" charset="0"/>
              </a:rPr>
              <a:t> </a:t>
            </a:r>
            <a:r>
              <a:rPr lang="ru-RU" sz="2400" b="1" i="1" dirty="0" err="1">
                <a:solidFill>
                  <a:srgbClr val="C00000"/>
                </a:solidFill>
                <a:latin typeface="Times New Roman" pitchFamily="18" charset="0"/>
                <a:cs typeface="Times New Roman" pitchFamily="18" charset="0"/>
              </a:rPr>
              <a:t>негіз</a:t>
            </a:r>
            <a:r>
              <a:rPr lang="ru-RU" sz="2400" b="1" i="1" dirty="0">
                <a:solidFill>
                  <a:srgbClr val="C00000"/>
                </a:solidFill>
                <a:latin typeface="Times New Roman" pitchFamily="18" charset="0"/>
                <a:cs typeface="Times New Roman" pitchFamily="18" charset="0"/>
              </a:rPr>
              <a:t> </a:t>
            </a:r>
            <a:r>
              <a:rPr lang="ru-RU" sz="2400" b="1" i="1" dirty="0" err="1">
                <a:solidFill>
                  <a:srgbClr val="C00000"/>
                </a:solidFill>
                <a:latin typeface="Times New Roman" pitchFamily="18" charset="0"/>
                <a:cs typeface="Times New Roman" pitchFamily="18" charset="0"/>
              </a:rPr>
              <a:t>болып</a:t>
            </a:r>
            <a:r>
              <a:rPr lang="ru-RU" sz="2400" b="1" i="1" dirty="0">
                <a:solidFill>
                  <a:srgbClr val="C00000"/>
                </a:solidFill>
                <a:latin typeface="Times New Roman" pitchFamily="18" charset="0"/>
                <a:cs typeface="Times New Roman" pitchFamily="18" charset="0"/>
              </a:rPr>
              <a:t>, </a:t>
            </a:r>
            <a:r>
              <a:rPr lang="ru-RU" sz="2400" b="1" i="1" dirty="0" err="1">
                <a:solidFill>
                  <a:srgbClr val="C00000"/>
                </a:solidFill>
                <a:latin typeface="Times New Roman" pitchFamily="18" charset="0"/>
                <a:cs typeface="Times New Roman" pitchFamily="18" charset="0"/>
              </a:rPr>
              <a:t>сөзжасамдық бірлік</a:t>
            </a:r>
            <a:r>
              <a:rPr lang="ru-RU" sz="2400" b="1" i="1" dirty="0">
                <a:solidFill>
                  <a:srgbClr val="C00000"/>
                </a:solidFill>
                <a:latin typeface="Times New Roman" pitchFamily="18" charset="0"/>
                <a:cs typeface="Times New Roman" pitchFamily="18" charset="0"/>
              </a:rPr>
              <a:t> </a:t>
            </a:r>
            <a:r>
              <a:rPr lang="ru-RU" sz="2400" b="1" i="1" dirty="0" err="1">
                <a:solidFill>
                  <a:srgbClr val="C00000"/>
                </a:solidFill>
                <a:latin typeface="Times New Roman" pitchFamily="18" charset="0"/>
                <a:cs typeface="Times New Roman" pitchFamily="18" charset="0"/>
              </a:rPr>
              <a:t>қызметін атқарады.Олардан</a:t>
            </a:r>
            <a:r>
              <a:rPr lang="kk-KZ" sz="2400" b="1" i="1" dirty="0">
                <a:solidFill>
                  <a:srgbClr val="C00000"/>
                </a:solidFill>
                <a:latin typeface="Times New Roman" pitchFamily="18" charset="0"/>
                <a:cs typeface="Times New Roman" pitchFamily="18" charset="0"/>
              </a:rPr>
              <a:t>:</a:t>
            </a:r>
            <a:endParaRPr lang="ru-RU" sz="2400" b="1" i="1" dirty="0">
              <a:solidFill>
                <a:srgbClr val="C00000"/>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1010661528"/>
              </p:ext>
            </p:extLst>
          </p:nvPr>
        </p:nvGraphicFramePr>
        <p:xfrm>
          <a:off x="1524000" y="1714500"/>
          <a:ext cx="14478000" cy="769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omb dir="vert"/>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919480" y="6397525"/>
            <a:ext cx="5320030" cy="3890010"/>
            <a:chOff x="12919480" y="6397525"/>
            <a:chExt cx="5320030" cy="3890010"/>
          </a:xfrm>
        </p:grpSpPr>
        <p:sp>
          <p:nvSpPr>
            <p:cNvPr id="3" name="object 3"/>
            <p:cNvSpPr/>
            <p:nvPr/>
          </p:nvSpPr>
          <p:spPr>
            <a:xfrm>
              <a:off x="12919480" y="8129621"/>
              <a:ext cx="1945639" cy="2157730"/>
            </a:xfrm>
            <a:custGeom>
              <a:avLst/>
              <a:gdLst/>
              <a:ahLst/>
              <a:cxnLst/>
              <a:rect l="l" t="t" r="r" b="b"/>
              <a:pathLst>
                <a:path w="1945640" h="2157729">
                  <a:moveTo>
                    <a:pt x="869295" y="0"/>
                  </a:moveTo>
                  <a:lnTo>
                    <a:pt x="1945415" y="2156205"/>
                  </a:lnTo>
                  <a:lnTo>
                    <a:pt x="860179" y="2157378"/>
                  </a:lnTo>
                  <a:lnTo>
                    <a:pt x="0" y="433849"/>
                  </a:lnTo>
                  <a:lnTo>
                    <a:pt x="869295" y="0"/>
                  </a:lnTo>
                  <a:close/>
                </a:path>
              </a:pathLst>
            </a:custGeom>
            <a:solidFill>
              <a:srgbClr val="81D0EC"/>
            </a:solidFill>
          </p:spPr>
          <p:txBody>
            <a:bodyPr wrap="square" lIns="0" tIns="0" rIns="0" bIns="0" rtlCol="0"/>
            <a:lstStyle/>
            <a:p>
              <a:endParaRPr/>
            </a:p>
          </p:txBody>
        </p:sp>
        <p:sp>
          <p:nvSpPr>
            <p:cNvPr id="4" name="object 4"/>
            <p:cNvSpPr/>
            <p:nvPr/>
          </p:nvSpPr>
          <p:spPr>
            <a:xfrm>
              <a:off x="14729648" y="6397525"/>
              <a:ext cx="3509645" cy="3890010"/>
            </a:xfrm>
            <a:custGeom>
              <a:avLst/>
              <a:gdLst/>
              <a:ahLst/>
              <a:cxnLst/>
              <a:rect l="l" t="t" r="r" b="b"/>
              <a:pathLst>
                <a:path w="3509644" h="3890009">
                  <a:moveTo>
                    <a:pt x="0" y="782629"/>
                  </a:moveTo>
                  <a:lnTo>
                    <a:pt x="1568149" y="0"/>
                  </a:lnTo>
                  <a:lnTo>
                    <a:pt x="3509301" y="3889474"/>
                  </a:lnTo>
                  <a:lnTo>
                    <a:pt x="1550558" y="3889474"/>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6" y="8481910"/>
              <a:ext cx="1633855" cy="1805305"/>
            </a:xfrm>
            <a:custGeom>
              <a:avLst/>
              <a:gdLst/>
              <a:ahLst/>
              <a:cxnLst/>
              <a:rect l="l" t="t" r="r" b="b"/>
              <a:pathLst>
                <a:path w="1633855" h="1805304">
                  <a:moveTo>
                    <a:pt x="0" y="365800"/>
                  </a:moveTo>
                  <a:lnTo>
                    <a:pt x="732936" y="0"/>
                  </a:lnTo>
                  <a:lnTo>
                    <a:pt x="1633835" y="1805089"/>
                  </a:lnTo>
                  <a:lnTo>
                    <a:pt x="718332" y="1805089"/>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70" y="3"/>
            <a:ext cx="3248025" cy="2235835"/>
            <a:chOff x="51970" y="3"/>
            <a:chExt cx="3248025" cy="2235835"/>
          </a:xfrm>
        </p:grpSpPr>
        <p:sp>
          <p:nvSpPr>
            <p:cNvPr id="8" name="object 8"/>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FF9900"/>
            </a:solidFill>
          </p:spPr>
          <p:txBody>
            <a:bodyPr wrap="square" lIns="0" tIns="0" rIns="0" bIns="0" rtlCol="0"/>
            <a:lstStyle/>
            <a:p>
              <a:endParaRPr/>
            </a:p>
          </p:txBody>
        </p:sp>
        <p:sp>
          <p:nvSpPr>
            <p:cNvPr id="9" name="object 9"/>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81D0EC"/>
          </a:solidFill>
        </p:spPr>
        <p:txBody>
          <a:bodyPr wrap="square" lIns="0" tIns="0" rIns="0" bIns="0" rtlCol="0"/>
          <a:lstStyle/>
          <a:p>
            <a:endParaRPr/>
          </a:p>
        </p:txBody>
      </p:sp>
      <p:sp>
        <p:nvSpPr>
          <p:cNvPr id="11" name="object 11"/>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sp>
        <p:nvSpPr>
          <p:cNvPr id="12" name="object 12"/>
          <p:cNvSpPr txBox="1">
            <a:spLocks noGrp="1"/>
          </p:cNvSpPr>
          <p:nvPr>
            <p:ph type="title"/>
          </p:nvPr>
        </p:nvSpPr>
        <p:spPr>
          <a:xfrm>
            <a:off x="900979" y="4006421"/>
            <a:ext cx="16224250" cy="1397000"/>
          </a:xfrm>
          <a:prstGeom prst="rect">
            <a:avLst/>
          </a:prstGeom>
        </p:spPr>
        <p:txBody>
          <a:bodyPr vert="horz" wrap="square" lIns="0" tIns="12700" rIns="0" bIns="0" rtlCol="0">
            <a:spAutoFit/>
          </a:bodyPr>
          <a:lstStyle/>
          <a:p>
            <a:pPr marL="12700">
              <a:lnSpc>
                <a:spcPct val="100000"/>
              </a:lnSpc>
              <a:spcBef>
                <a:spcPts val="100"/>
              </a:spcBef>
            </a:pPr>
            <a:r>
              <a:rPr sz="9000" spc="60" dirty="0"/>
              <a:t>НАЗАРЛАРЫҢЫЗҒА</a:t>
            </a:r>
            <a:r>
              <a:rPr sz="9000" spc="100" dirty="0"/>
              <a:t> </a:t>
            </a:r>
            <a:r>
              <a:rPr sz="9000" spc="-40" dirty="0"/>
              <a:t>РАҚМЕТ!</a:t>
            </a:r>
            <a:endParaRPr sz="9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181600" y="1144166"/>
            <a:ext cx="11232515" cy="5172837"/>
          </a:xfrm>
          <a:custGeom>
            <a:avLst/>
            <a:gdLst/>
            <a:ahLst/>
            <a:cxnLst/>
            <a:rect l="l" t="t" r="r" b="b"/>
            <a:pathLst>
              <a:path w="11765915" h="3263900">
                <a:moveTo>
                  <a:pt x="105704" y="63500"/>
                </a:moveTo>
                <a:lnTo>
                  <a:pt x="93145" y="63500"/>
                </a:lnTo>
                <a:lnTo>
                  <a:pt x="90643" y="50800"/>
                </a:lnTo>
                <a:lnTo>
                  <a:pt x="89613" y="38100"/>
                </a:lnTo>
                <a:lnTo>
                  <a:pt x="90349" y="25400"/>
                </a:lnTo>
                <a:lnTo>
                  <a:pt x="93145" y="25400"/>
                </a:lnTo>
                <a:lnTo>
                  <a:pt x="101403" y="12700"/>
                </a:lnTo>
                <a:lnTo>
                  <a:pt x="113684" y="0"/>
                </a:lnTo>
                <a:lnTo>
                  <a:pt x="361070" y="0"/>
                </a:lnTo>
                <a:lnTo>
                  <a:pt x="361070" y="12700"/>
                </a:lnTo>
                <a:lnTo>
                  <a:pt x="110528" y="12700"/>
                </a:lnTo>
                <a:lnTo>
                  <a:pt x="104658" y="25400"/>
                </a:lnTo>
                <a:lnTo>
                  <a:pt x="102466" y="38100"/>
                </a:lnTo>
                <a:lnTo>
                  <a:pt x="102041" y="38100"/>
                </a:lnTo>
                <a:lnTo>
                  <a:pt x="103186" y="50800"/>
                </a:lnTo>
                <a:lnTo>
                  <a:pt x="105704" y="63500"/>
                </a:lnTo>
                <a:close/>
              </a:path>
              <a:path w="11765915" h="3263900">
                <a:moveTo>
                  <a:pt x="11677440" y="63500"/>
                </a:moveTo>
                <a:lnTo>
                  <a:pt x="11661742" y="63500"/>
                </a:lnTo>
                <a:lnTo>
                  <a:pt x="11664424" y="50800"/>
                </a:lnTo>
                <a:lnTo>
                  <a:pt x="11665928" y="38100"/>
                </a:lnTo>
                <a:lnTo>
                  <a:pt x="11663836" y="25400"/>
                </a:lnTo>
                <a:lnTo>
                  <a:pt x="11657752" y="12700"/>
                </a:lnTo>
                <a:lnTo>
                  <a:pt x="11632634" y="12700"/>
                </a:lnTo>
                <a:lnTo>
                  <a:pt x="11613599" y="0"/>
                </a:lnTo>
                <a:lnTo>
                  <a:pt x="11657294" y="0"/>
                </a:lnTo>
                <a:lnTo>
                  <a:pt x="11670441" y="12700"/>
                </a:lnTo>
                <a:lnTo>
                  <a:pt x="11678487" y="25400"/>
                </a:lnTo>
                <a:lnTo>
                  <a:pt x="11680678" y="25400"/>
                </a:lnTo>
                <a:lnTo>
                  <a:pt x="11681104" y="38100"/>
                </a:lnTo>
                <a:lnTo>
                  <a:pt x="11679959" y="50800"/>
                </a:lnTo>
                <a:lnTo>
                  <a:pt x="11677440" y="63500"/>
                </a:lnTo>
                <a:close/>
              </a:path>
              <a:path w="11765915" h="3263900">
                <a:moveTo>
                  <a:pt x="11699418" y="3200400"/>
                </a:moveTo>
                <a:lnTo>
                  <a:pt x="65934" y="3200400"/>
                </a:lnTo>
                <a:lnTo>
                  <a:pt x="65934" y="3175000"/>
                </a:lnTo>
                <a:lnTo>
                  <a:pt x="29582" y="3175000"/>
                </a:lnTo>
                <a:lnTo>
                  <a:pt x="15567" y="3162300"/>
                </a:lnTo>
                <a:lnTo>
                  <a:pt x="4497" y="3149600"/>
                </a:lnTo>
                <a:lnTo>
                  <a:pt x="0" y="3124200"/>
                </a:lnTo>
                <a:lnTo>
                  <a:pt x="0" y="152400"/>
                </a:lnTo>
                <a:lnTo>
                  <a:pt x="4071" y="114300"/>
                </a:lnTo>
                <a:lnTo>
                  <a:pt x="14521" y="101600"/>
                </a:lnTo>
                <a:lnTo>
                  <a:pt x="28699" y="88900"/>
                </a:lnTo>
                <a:lnTo>
                  <a:pt x="64887" y="88900"/>
                </a:lnTo>
                <a:lnTo>
                  <a:pt x="64887" y="63500"/>
                </a:lnTo>
                <a:lnTo>
                  <a:pt x="358977" y="63500"/>
                </a:lnTo>
                <a:lnTo>
                  <a:pt x="358977" y="76200"/>
                </a:lnTo>
                <a:lnTo>
                  <a:pt x="78493" y="76200"/>
                </a:lnTo>
                <a:lnTo>
                  <a:pt x="78493" y="101600"/>
                </a:lnTo>
                <a:lnTo>
                  <a:pt x="32869" y="101600"/>
                </a:lnTo>
                <a:lnTo>
                  <a:pt x="23024" y="114300"/>
                </a:lnTo>
                <a:lnTo>
                  <a:pt x="15535" y="127000"/>
                </a:lnTo>
                <a:lnTo>
                  <a:pt x="12558" y="152400"/>
                </a:lnTo>
                <a:lnTo>
                  <a:pt x="12558" y="3124200"/>
                </a:lnTo>
                <a:lnTo>
                  <a:pt x="15371" y="3136900"/>
                </a:lnTo>
                <a:lnTo>
                  <a:pt x="22501" y="3149600"/>
                </a:lnTo>
                <a:lnTo>
                  <a:pt x="31986" y="3162300"/>
                </a:lnTo>
                <a:lnTo>
                  <a:pt x="78493" y="3162300"/>
                </a:lnTo>
                <a:lnTo>
                  <a:pt x="78493" y="3187700"/>
                </a:lnTo>
                <a:lnTo>
                  <a:pt x="11699418" y="3187700"/>
                </a:lnTo>
                <a:lnTo>
                  <a:pt x="11699418" y="3200400"/>
                </a:lnTo>
                <a:close/>
              </a:path>
              <a:path w="11765915" h="3263900">
                <a:moveTo>
                  <a:pt x="11762214" y="3149600"/>
                </a:moveTo>
                <a:lnTo>
                  <a:pt x="11744798" y="3149600"/>
                </a:lnTo>
                <a:lnTo>
                  <a:pt x="11747431" y="3136900"/>
                </a:lnTo>
                <a:lnTo>
                  <a:pt x="11749082" y="3136900"/>
                </a:lnTo>
                <a:lnTo>
                  <a:pt x="11749655" y="3124200"/>
                </a:lnTo>
                <a:lnTo>
                  <a:pt x="11749655" y="139700"/>
                </a:lnTo>
                <a:lnTo>
                  <a:pt x="11746679" y="114300"/>
                </a:lnTo>
                <a:lnTo>
                  <a:pt x="11739189" y="114300"/>
                </a:lnTo>
                <a:lnTo>
                  <a:pt x="11729345" y="101600"/>
                </a:lnTo>
                <a:lnTo>
                  <a:pt x="11683720" y="101600"/>
                </a:lnTo>
                <a:lnTo>
                  <a:pt x="11683720" y="76200"/>
                </a:lnTo>
                <a:lnTo>
                  <a:pt x="360023" y="76200"/>
                </a:lnTo>
                <a:lnTo>
                  <a:pt x="360023" y="63500"/>
                </a:lnTo>
                <a:lnTo>
                  <a:pt x="11698372" y="63500"/>
                </a:lnTo>
                <a:lnTo>
                  <a:pt x="11698372" y="88900"/>
                </a:lnTo>
                <a:lnTo>
                  <a:pt x="11735444" y="88900"/>
                </a:lnTo>
                <a:lnTo>
                  <a:pt x="11749262" y="101600"/>
                </a:lnTo>
                <a:lnTo>
                  <a:pt x="11759352" y="114300"/>
                </a:lnTo>
                <a:lnTo>
                  <a:pt x="11763261" y="139700"/>
                </a:lnTo>
                <a:lnTo>
                  <a:pt x="11763261" y="2908300"/>
                </a:lnTo>
                <a:lnTo>
                  <a:pt x="11765353" y="3124200"/>
                </a:lnTo>
                <a:lnTo>
                  <a:pt x="11764569" y="3136900"/>
                </a:lnTo>
                <a:lnTo>
                  <a:pt x="11762214" y="3149600"/>
                </a:lnTo>
                <a:close/>
              </a:path>
              <a:path w="11765915" h="3263900">
                <a:moveTo>
                  <a:pt x="192570" y="190500"/>
                </a:moveTo>
                <a:lnTo>
                  <a:pt x="145474" y="152400"/>
                </a:lnTo>
                <a:lnTo>
                  <a:pt x="139113" y="152400"/>
                </a:lnTo>
                <a:lnTo>
                  <a:pt x="123627" y="139700"/>
                </a:lnTo>
                <a:lnTo>
                  <a:pt x="102057" y="127000"/>
                </a:lnTo>
                <a:lnTo>
                  <a:pt x="77446" y="114300"/>
                </a:lnTo>
                <a:lnTo>
                  <a:pt x="116317" y="114300"/>
                </a:lnTo>
                <a:lnTo>
                  <a:pt x="109236" y="101600"/>
                </a:lnTo>
                <a:lnTo>
                  <a:pt x="102744" y="88900"/>
                </a:lnTo>
                <a:lnTo>
                  <a:pt x="97332" y="76200"/>
                </a:lnTo>
                <a:lnTo>
                  <a:pt x="109890" y="76200"/>
                </a:lnTo>
                <a:lnTo>
                  <a:pt x="119997" y="88900"/>
                </a:lnTo>
                <a:lnTo>
                  <a:pt x="131869" y="114300"/>
                </a:lnTo>
                <a:lnTo>
                  <a:pt x="143741" y="127000"/>
                </a:lnTo>
                <a:lnTo>
                  <a:pt x="153847" y="139700"/>
                </a:lnTo>
                <a:lnTo>
                  <a:pt x="192570" y="190500"/>
                </a:lnTo>
                <a:close/>
              </a:path>
              <a:path w="11765915" h="3263900">
                <a:moveTo>
                  <a:pt x="11616740" y="152400"/>
                </a:moveTo>
                <a:lnTo>
                  <a:pt x="11608366" y="139700"/>
                </a:lnTo>
                <a:lnTo>
                  <a:pt x="11619257" y="127000"/>
                </a:lnTo>
                <a:lnTo>
                  <a:pt x="11631914" y="114300"/>
                </a:lnTo>
                <a:lnTo>
                  <a:pt x="11644572" y="88900"/>
                </a:lnTo>
                <a:lnTo>
                  <a:pt x="11655463" y="76200"/>
                </a:lnTo>
                <a:lnTo>
                  <a:pt x="11671161" y="76200"/>
                </a:lnTo>
                <a:lnTo>
                  <a:pt x="11665471" y="88900"/>
                </a:lnTo>
                <a:lnTo>
                  <a:pt x="11659387" y="88900"/>
                </a:lnTo>
                <a:lnTo>
                  <a:pt x="11652911" y="101600"/>
                </a:lnTo>
                <a:lnTo>
                  <a:pt x="11646043" y="114300"/>
                </a:lnTo>
                <a:lnTo>
                  <a:pt x="11658243" y="114300"/>
                </a:lnTo>
                <a:lnTo>
                  <a:pt x="11637148" y="127000"/>
                </a:lnTo>
                <a:lnTo>
                  <a:pt x="11622332" y="139700"/>
                </a:lnTo>
                <a:lnTo>
                  <a:pt x="11616740" y="152400"/>
                </a:lnTo>
                <a:close/>
              </a:path>
              <a:path w="11765915" h="3263900">
                <a:moveTo>
                  <a:pt x="77446" y="279400"/>
                </a:moveTo>
                <a:lnTo>
                  <a:pt x="63841" y="279400"/>
                </a:lnTo>
                <a:lnTo>
                  <a:pt x="63841" y="101600"/>
                </a:lnTo>
                <a:lnTo>
                  <a:pt x="90234" y="101600"/>
                </a:lnTo>
                <a:lnTo>
                  <a:pt x="101779" y="114300"/>
                </a:lnTo>
                <a:lnTo>
                  <a:pt x="77446" y="114300"/>
                </a:lnTo>
                <a:lnTo>
                  <a:pt x="77446" y="279400"/>
                </a:lnTo>
                <a:close/>
              </a:path>
              <a:path w="11765915" h="3263900">
                <a:moveTo>
                  <a:pt x="11697326" y="3162300"/>
                </a:moveTo>
                <a:lnTo>
                  <a:pt x="11664620" y="3162300"/>
                </a:lnTo>
                <a:lnTo>
                  <a:pt x="11655037" y="3149600"/>
                </a:lnTo>
                <a:lnTo>
                  <a:pt x="11682673" y="3149600"/>
                </a:lnTo>
                <a:lnTo>
                  <a:pt x="11682673" y="114300"/>
                </a:lnTo>
                <a:lnTo>
                  <a:pt x="11655021" y="114300"/>
                </a:lnTo>
                <a:lnTo>
                  <a:pt x="11664489" y="101600"/>
                </a:lnTo>
                <a:lnTo>
                  <a:pt x="11697326" y="101600"/>
                </a:lnTo>
                <a:lnTo>
                  <a:pt x="11697326" y="3162300"/>
                </a:lnTo>
                <a:close/>
              </a:path>
              <a:path w="11765915" h="3263900">
                <a:moveTo>
                  <a:pt x="99686" y="3162300"/>
                </a:moveTo>
                <a:lnTo>
                  <a:pt x="64887" y="3162300"/>
                </a:lnTo>
                <a:lnTo>
                  <a:pt x="64887" y="279400"/>
                </a:lnTo>
                <a:lnTo>
                  <a:pt x="79540" y="279400"/>
                </a:lnTo>
                <a:lnTo>
                  <a:pt x="79540" y="3149600"/>
                </a:lnTo>
                <a:lnTo>
                  <a:pt x="109694" y="3149600"/>
                </a:lnTo>
                <a:lnTo>
                  <a:pt x="99686" y="3162300"/>
                </a:lnTo>
                <a:close/>
              </a:path>
              <a:path w="11765915" h="3263900">
                <a:moveTo>
                  <a:pt x="108844" y="3187700"/>
                </a:moveTo>
                <a:lnTo>
                  <a:pt x="94192" y="3187700"/>
                </a:lnTo>
                <a:lnTo>
                  <a:pt x="99441" y="3175000"/>
                </a:lnTo>
                <a:lnTo>
                  <a:pt x="105573" y="3175000"/>
                </a:lnTo>
                <a:lnTo>
                  <a:pt x="112294" y="3162300"/>
                </a:lnTo>
                <a:lnTo>
                  <a:pt x="119310" y="3149600"/>
                </a:lnTo>
                <a:lnTo>
                  <a:pt x="103202" y="3149600"/>
                </a:lnTo>
                <a:lnTo>
                  <a:pt x="123627" y="3136900"/>
                </a:lnTo>
                <a:lnTo>
                  <a:pt x="137968" y="3124200"/>
                </a:lnTo>
                <a:lnTo>
                  <a:pt x="143381" y="3124200"/>
                </a:lnTo>
                <a:lnTo>
                  <a:pt x="186291" y="3086100"/>
                </a:lnTo>
                <a:lnTo>
                  <a:pt x="151754" y="3124200"/>
                </a:lnTo>
                <a:lnTo>
                  <a:pt x="141958" y="3136900"/>
                </a:lnTo>
                <a:lnTo>
                  <a:pt x="130691" y="3162300"/>
                </a:lnTo>
                <a:lnTo>
                  <a:pt x="119228" y="3175000"/>
                </a:lnTo>
                <a:lnTo>
                  <a:pt x="108844" y="3187700"/>
                </a:lnTo>
                <a:close/>
              </a:path>
              <a:path w="11765915" h="3263900">
                <a:moveTo>
                  <a:pt x="11672207" y="3187700"/>
                </a:moveTo>
                <a:lnTo>
                  <a:pt x="11655463" y="3187700"/>
                </a:lnTo>
                <a:lnTo>
                  <a:pt x="11643983" y="3175000"/>
                </a:lnTo>
                <a:lnTo>
                  <a:pt x="11631129" y="3162300"/>
                </a:lnTo>
                <a:lnTo>
                  <a:pt x="11618668" y="3136900"/>
                </a:lnTo>
                <a:lnTo>
                  <a:pt x="11608366" y="3124200"/>
                </a:lnTo>
                <a:lnTo>
                  <a:pt x="11622479" y="3124200"/>
                </a:lnTo>
                <a:lnTo>
                  <a:pt x="11637540" y="3136900"/>
                </a:lnTo>
                <a:lnTo>
                  <a:pt x="11658684" y="3136900"/>
                </a:lnTo>
                <a:lnTo>
                  <a:pt x="11682673" y="3149600"/>
                </a:lnTo>
                <a:lnTo>
                  <a:pt x="11646043" y="3149600"/>
                </a:lnTo>
                <a:lnTo>
                  <a:pt x="11653075" y="3162300"/>
                </a:lnTo>
                <a:lnTo>
                  <a:pt x="11659910" y="3175000"/>
                </a:lnTo>
                <a:lnTo>
                  <a:pt x="11666353" y="3175000"/>
                </a:lnTo>
                <a:lnTo>
                  <a:pt x="11672207" y="3187700"/>
                </a:lnTo>
                <a:close/>
              </a:path>
              <a:path w="11765915" h="3263900">
                <a:moveTo>
                  <a:pt x="11752795" y="3162300"/>
                </a:moveTo>
                <a:lnTo>
                  <a:pt x="11736049" y="3162300"/>
                </a:lnTo>
                <a:lnTo>
                  <a:pt x="11741282" y="3149600"/>
                </a:lnTo>
                <a:lnTo>
                  <a:pt x="11758289" y="3149600"/>
                </a:lnTo>
                <a:lnTo>
                  <a:pt x="11752795" y="3162300"/>
                </a:lnTo>
                <a:close/>
              </a:path>
              <a:path w="11765915" h="3263900">
                <a:moveTo>
                  <a:pt x="11699418" y="3187700"/>
                </a:moveTo>
                <a:lnTo>
                  <a:pt x="11684767" y="3187700"/>
                </a:lnTo>
                <a:lnTo>
                  <a:pt x="11684767" y="3162300"/>
                </a:lnTo>
                <a:lnTo>
                  <a:pt x="11746270" y="3162300"/>
                </a:lnTo>
                <a:lnTo>
                  <a:pt x="11739058" y="3175000"/>
                </a:lnTo>
                <a:lnTo>
                  <a:pt x="11699418" y="3175000"/>
                </a:lnTo>
                <a:lnTo>
                  <a:pt x="11699418" y="3187700"/>
                </a:lnTo>
                <a:close/>
              </a:path>
              <a:path w="11765915" h="3263900">
                <a:moveTo>
                  <a:pt x="107225" y="3251200"/>
                </a:moveTo>
                <a:lnTo>
                  <a:pt x="90005" y="3251200"/>
                </a:lnTo>
                <a:lnTo>
                  <a:pt x="87209" y="3238500"/>
                </a:lnTo>
                <a:lnTo>
                  <a:pt x="86473" y="3225800"/>
                </a:lnTo>
                <a:lnTo>
                  <a:pt x="87503" y="3213100"/>
                </a:lnTo>
                <a:lnTo>
                  <a:pt x="90005" y="3200400"/>
                </a:lnTo>
                <a:lnTo>
                  <a:pt x="103611" y="3200400"/>
                </a:lnTo>
                <a:lnTo>
                  <a:pt x="100929" y="3213100"/>
                </a:lnTo>
                <a:lnTo>
                  <a:pt x="99425" y="3225800"/>
                </a:lnTo>
                <a:lnTo>
                  <a:pt x="99490" y="3238500"/>
                </a:lnTo>
                <a:lnTo>
                  <a:pt x="101518" y="3238500"/>
                </a:lnTo>
                <a:lnTo>
                  <a:pt x="107225" y="3251200"/>
                </a:lnTo>
                <a:close/>
              </a:path>
              <a:path w="11765915" h="3263900">
                <a:moveTo>
                  <a:pt x="11658733" y="3263900"/>
                </a:moveTo>
                <a:lnTo>
                  <a:pt x="11614646" y="3263900"/>
                </a:lnTo>
                <a:lnTo>
                  <a:pt x="11634449" y="3251200"/>
                </a:lnTo>
                <a:lnTo>
                  <a:pt x="11660712" y="3251200"/>
                </a:lnTo>
                <a:lnTo>
                  <a:pt x="11666975" y="3238500"/>
                </a:lnTo>
                <a:lnTo>
                  <a:pt x="11668986" y="3225800"/>
                </a:lnTo>
                <a:lnTo>
                  <a:pt x="11667123" y="3213100"/>
                </a:lnTo>
                <a:lnTo>
                  <a:pt x="11663836" y="3200400"/>
                </a:lnTo>
                <a:lnTo>
                  <a:pt x="11679534" y="3200400"/>
                </a:lnTo>
                <a:lnTo>
                  <a:pt x="11682052" y="3213100"/>
                </a:lnTo>
                <a:lnTo>
                  <a:pt x="11683197" y="3225800"/>
                </a:lnTo>
                <a:lnTo>
                  <a:pt x="11682772" y="3238500"/>
                </a:lnTo>
                <a:lnTo>
                  <a:pt x="11680581" y="3238500"/>
                </a:lnTo>
                <a:lnTo>
                  <a:pt x="11672355" y="3251200"/>
                </a:lnTo>
                <a:lnTo>
                  <a:pt x="11658733" y="3263900"/>
                </a:lnTo>
                <a:close/>
              </a:path>
              <a:path w="11765915" h="3263900">
                <a:moveTo>
                  <a:pt x="146521" y="3263900"/>
                </a:moveTo>
                <a:lnTo>
                  <a:pt x="110152" y="3263900"/>
                </a:lnTo>
                <a:lnTo>
                  <a:pt x="97822" y="3251200"/>
                </a:lnTo>
                <a:lnTo>
                  <a:pt x="129628" y="3251200"/>
                </a:lnTo>
                <a:lnTo>
                  <a:pt x="146521" y="3263900"/>
                </a:lnTo>
                <a:close/>
              </a:path>
            </a:pathLst>
          </a:custGeom>
          <a:solidFill>
            <a:srgbClr val="4AB4D9"/>
          </a:solidFill>
        </p:spPr>
        <p:txBody>
          <a:bodyPr wrap="square" lIns="0" tIns="0" rIns="0" bIns="0" rtlCol="0"/>
          <a:lstStyle/>
          <a:p>
            <a:endParaRPr/>
          </a:p>
        </p:txBody>
      </p:sp>
      <p:sp>
        <p:nvSpPr>
          <p:cNvPr id="3" name="object 3"/>
          <p:cNvSpPr txBox="1"/>
          <p:nvPr/>
        </p:nvSpPr>
        <p:spPr>
          <a:xfrm>
            <a:off x="7544088" y="1519799"/>
            <a:ext cx="10156190" cy="4489371"/>
          </a:xfrm>
          <a:prstGeom prst="rect">
            <a:avLst/>
          </a:prstGeom>
        </p:spPr>
        <p:txBody>
          <a:bodyPr vert="horz" wrap="square" lIns="0" tIns="11430" rIns="0" bIns="0" rtlCol="0">
            <a:spAutoFit/>
          </a:bodyPr>
          <a:lstStyle/>
          <a:p>
            <a:pPr marL="1331595" marR="5080" indent="-1283335">
              <a:lnSpc>
                <a:spcPct val="116100"/>
              </a:lnSpc>
              <a:spcBef>
                <a:spcPts val="90"/>
              </a:spcBef>
            </a:pPr>
            <a:r>
              <a:rPr lang="kk-KZ" sz="2800" b="1" spc="-25">
                <a:latin typeface="Times New Roman" panose="02020603050405020304" pitchFamily="18" charset="0"/>
                <a:cs typeface="Times New Roman" panose="02020603050405020304" pitchFamily="18" charset="0"/>
              </a:rPr>
              <a:t>5</a:t>
            </a:r>
            <a:r>
              <a:rPr sz="2800" b="1" spc="-25">
                <a:latin typeface="Times New Roman" panose="02020603050405020304" pitchFamily="18" charset="0"/>
                <a:cs typeface="Times New Roman" panose="02020603050405020304" pitchFamily="18" charset="0"/>
              </a:rPr>
              <a:t>-дәріс</a:t>
            </a:r>
            <a:r>
              <a:rPr sz="2800" b="1" spc="-75">
                <a:latin typeface="Times New Roman" panose="02020603050405020304" pitchFamily="18" charset="0"/>
                <a:cs typeface="Times New Roman" panose="02020603050405020304" pitchFamily="18" charset="0"/>
              </a:rPr>
              <a:t> </a:t>
            </a:r>
            <a:r>
              <a:rPr sz="2800" b="1" spc="-40" dirty="0">
                <a:latin typeface="Times New Roman" panose="02020603050405020304" pitchFamily="18" charset="0"/>
                <a:cs typeface="Times New Roman" panose="02020603050405020304" pitchFamily="18" charset="0"/>
              </a:rPr>
              <a:t>тақырыбы</a:t>
            </a:r>
            <a:r>
              <a:rPr sz="2800" b="1" spc="-40">
                <a:latin typeface="Times New Roman" panose="02020603050405020304" pitchFamily="18" charset="0"/>
                <a:cs typeface="Times New Roman" panose="02020603050405020304" pitchFamily="18" charset="0"/>
              </a:rPr>
              <a:t>:</a:t>
            </a:r>
            <a:r>
              <a:rPr sz="2800" b="1" spc="-80">
                <a:latin typeface="Times New Roman" panose="02020603050405020304" pitchFamily="18" charset="0"/>
                <a:cs typeface="Times New Roman" panose="02020603050405020304" pitchFamily="18" charset="0"/>
              </a:rPr>
              <a:t> </a:t>
            </a:r>
            <a:r>
              <a:rPr lang="kk-KZ" sz="2800" spc="75">
                <a:latin typeface="Times New Roman" panose="02020603050405020304" pitchFamily="18" charset="0"/>
                <a:cs typeface="Times New Roman" panose="02020603050405020304" pitchFamily="18" charset="0"/>
              </a:rPr>
              <a:t>Сөз таптарының сөзжасамы</a:t>
            </a:r>
            <a:endParaRPr sz="2800">
              <a:latin typeface="Times New Roman" panose="02020603050405020304" pitchFamily="18" charset="0"/>
              <a:cs typeface="Times New Roman" panose="02020603050405020304" pitchFamily="18" charset="0"/>
            </a:endParaRPr>
          </a:p>
          <a:p>
            <a:pPr>
              <a:lnSpc>
                <a:spcPct val="100000"/>
              </a:lnSpc>
              <a:spcBef>
                <a:spcPts val="40"/>
              </a:spcBef>
            </a:pPr>
            <a:endParaRPr sz="3750">
              <a:latin typeface="Times New Roman" panose="02020603050405020304" pitchFamily="18" charset="0"/>
              <a:cs typeface="Times New Roman" panose="02020603050405020304" pitchFamily="18" charset="0"/>
            </a:endParaRPr>
          </a:p>
          <a:p>
            <a:pPr marL="12700">
              <a:lnSpc>
                <a:spcPct val="100000"/>
              </a:lnSpc>
              <a:spcBef>
                <a:spcPts val="5"/>
              </a:spcBef>
            </a:pPr>
            <a:r>
              <a:rPr sz="2800" b="1" spc="-20" dirty="0">
                <a:latin typeface="Times New Roman" panose="02020603050405020304" pitchFamily="18" charset="0"/>
                <a:cs typeface="Times New Roman" panose="02020603050405020304" pitchFamily="18" charset="0"/>
              </a:rPr>
              <a:t>Қарастырылатын</a:t>
            </a:r>
            <a:r>
              <a:rPr sz="2800" b="1" spc="-105" dirty="0">
                <a:latin typeface="Times New Roman" panose="02020603050405020304" pitchFamily="18" charset="0"/>
                <a:cs typeface="Times New Roman" panose="02020603050405020304" pitchFamily="18" charset="0"/>
              </a:rPr>
              <a:t> </a:t>
            </a:r>
            <a:r>
              <a:rPr sz="2800" b="1" spc="-65" dirty="0">
                <a:latin typeface="Times New Roman" panose="02020603050405020304" pitchFamily="18" charset="0"/>
                <a:cs typeface="Times New Roman" panose="02020603050405020304" pitchFamily="18" charset="0"/>
              </a:rPr>
              <a:t>мәселелер:</a:t>
            </a:r>
            <a:endParaRPr sz="2800">
              <a:latin typeface="Times New Roman" panose="02020603050405020304" pitchFamily="18" charset="0"/>
              <a:cs typeface="Times New Roman" panose="02020603050405020304" pitchFamily="18" charset="0"/>
            </a:endParaRPr>
          </a:p>
          <a:p>
            <a:pPr marL="898525" indent="-457200">
              <a:lnSpc>
                <a:spcPct val="100000"/>
              </a:lnSpc>
              <a:spcBef>
                <a:spcPts val="540"/>
              </a:spcBef>
              <a:buFont typeface="+mj-lt"/>
              <a:buAutoNum type="arabicPeriod"/>
            </a:pPr>
            <a:r>
              <a:rPr lang="kk-KZ" sz="2800" spc="75">
                <a:latin typeface="Times New Roman" panose="02020603050405020304" pitchFamily="18" charset="0"/>
                <a:cs typeface="Times New Roman" panose="02020603050405020304" pitchFamily="18" charset="0"/>
              </a:rPr>
              <a:t>Зат есім сөзжасамы </a:t>
            </a:r>
          </a:p>
          <a:p>
            <a:pPr marL="898525" indent="-457200">
              <a:lnSpc>
                <a:spcPct val="100000"/>
              </a:lnSpc>
              <a:spcBef>
                <a:spcPts val="540"/>
              </a:spcBef>
              <a:buFont typeface="+mj-lt"/>
              <a:buAutoNum type="arabicPeriod"/>
            </a:pPr>
            <a:r>
              <a:rPr lang="kk-KZ" sz="2800" spc="75">
                <a:latin typeface="Times New Roman" panose="02020603050405020304" pitchFamily="18" charset="0"/>
                <a:cs typeface="Times New Roman" panose="02020603050405020304" pitchFamily="18" charset="0"/>
              </a:rPr>
              <a:t>Сын есім сөзжасамы </a:t>
            </a:r>
          </a:p>
          <a:p>
            <a:pPr marL="898525" indent="-457200">
              <a:lnSpc>
                <a:spcPct val="100000"/>
              </a:lnSpc>
              <a:spcBef>
                <a:spcPts val="540"/>
              </a:spcBef>
              <a:buFont typeface="+mj-lt"/>
              <a:buAutoNum type="arabicPeriod"/>
            </a:pPr>
            <a:r>
              <a:rPr lang="kk-KZ" sz="2800" spc="75">
                <a:latin typeface="Times New Roman" panose="02020603050405020304" pitchFamily="18" charset="0"/>
                <a:cs typeface="Times New Roman" panose="02020603050405020304" pitchFamily="18" charset="0"/>
              </a:rPr>
              <a:t>Сан есім сөзжасамы</a:t>
            </a:r>
          </a:p>
          <a:p>
            <a:pPr marL="898525" indent="-457200">
              <a:lnSpc>
                <a:spcPct val="100000"/>
              </a:lnSpc>
              <a:spcBef>
                <a:spcPts val="540"/>
              </a:spcBef>
              <a:buFont typeface="+mj-lt"/>
              <a:buAutoNum type="arabicPeriod"/>
            </a:pPr>
            <a:r>
              <a:rPr lang="kk-KZ" sz="2800" spc="75">
                <a:latin typeface="Times New Roman" panose="02020603050405020304" pitchFamily="18" charset="0"/>
                <a:cs typeface="Times New Roman" panose="02020603050405020304" pitchFamily="18" charset="0"/>
              </a:rPr>
              <a:t>Есімдік сөзжасамы </a:t>
            </a:r>
          </a:p>
          <a:p>
            <a:pPr marL="898525" indent="-457200">
              <a:lnSpc>
                <a:spcPct val="100000"/>
              </a:lnSpc>
              <a:spcBef>
                <a:spcPts val="540"/>
              </a:spcBef>
              <a:buFont typeface="+mj-lt"/>
              <a:buAutoNum type="arabicPeriod"/>
            </a:pPr>
            <a:r>
              <a:rPr lang="kk-KZ" sz="2800" spc="75">
                <a:latin typeface="Times New Roman" panose="02020603050405020304" pitchFamily="18" charset="0"/>
                <a:cs typeface="Times New Roman" panose="02020603050405020304" pitchFamily="18" charset="0"/>
              </a:rPr>
              <a:t>Үстеу сөзжасамы </a:t>
            </a:r>
          </a:p>
          <a:p>
            <a:pPr marL="898525" indent="-457200">
              <a:lnSpc>
                <a:spcPct val="100000"/>
              </a:lnSpc>
              <a:spcBef>
                <a:spcPts val="540"/>
              </a:spcBef>
              <a:buFont typeface="+mj-lt"/>
              <a:buAutoNum type="arabicPeriod"/>
            </a:pPr>
            <a:r>
              <a:rPr lang="kk-KZ" sz="2800" spc="75">
                <a:latin typeface="Times New Roman" panose="02020603050405020304" pitchFamily="18" charset="0"/>
                <a:cs typeface="Times New Roman" panose="02020603050405020304" pitchFamily="18" charset="0"/>
              </a:rPr>
              <a:t>Етістік сөзжасамы</a:t>
            </a:r>
            <a:endParaRPr sz="2800" spc="75">
              <a:latin typeface="Times New Roman" panose="02020603050405020304" pitchFamily="18" charset="0"/>
              <a:cs typeface="Times New Roman" panose="02020603050405020304" pitchFamily="18" charset="0"/>
            </a:endParaRPr>
          </a:p>
        </p:txBody>
      </p:sp>
      <p:pic>
        <p:nvPicPr>
          <p:cNvPr id="4" name="object 12">
            <a:extLst>
              <a:ext uri="{FF2B5EF4-FFF2-40B4-BE49-F238E27FC236}">
                <a16:creationId xmlns:a16="http://schemas.microsoft.com/office/drawing/2014/main" id="{A9D6A8C7-31C1-1DD2-3487-221ECA7FFD37}"/>
              </a:ext>
            </a:extLst>
          </p:cNvPr>
          <p:cNvPicPr/>
          <p:nvPr/>
        </p:nvPicPr>
        <p:blipFill>
          <a:blip r:embed="rId2" cstate="print"/>
          <a:stretch>
            <a:fillRect/>
          </a:stretch>
        </p:blipFill>
        <p:spPr>
          <a:xfrm>
            <a:off x="381000" y="4457700"/>
            <a:ext cx="5284819" cy="5656808"/>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p:nvPr/>
        </p:nvSpPr>
        <p:spPr>
          <a:xfrm>
            <a:off x="17372331" y="9279255"/>
            <a:ext cx="915669" cy="1015365"/>
          </a:xfrm>
          <a:custGeom>
            <a:avLst/>
            <a:gdLst/>
            <a:ahLst/>
            <a:cxnLst/>
            <a:rect l="l" t="t" r="r" b="b"/>
            <a:pathLst>
              <a:path w="915669" h="1015365">
                <a:moveTo>
                  <a:pt x="409062" y="0"/>
                </a:moveTo>
                <a:lnTo>
                  <a:pt x="915605" y="1014990"/>
                </a:lnTo>
                <a:lnTo>
                  <a:pt x="404660" y="1014990"/>
                </a:lnTo>
                <a:lnTo>
                  <a:pt x="0" y="204148"/>
                </a:lnTo>
                <a:lnTo>
                  <a:pt x="409062" y="0"/>
                </a:lnTo>
                <a:close/>
              </a:path>
            </a:pathLst>
          </a:custGeom>
          <a:solidFill>
            <a:srgbClr val="4AB4D9"/>
          </a:solidFill>
        </p:spPr>
        <p:txBody>
          <a:bodyPr wrap="square" lIns="0" tIns="0" rIns="0" bIns="0" rtlCol="0"/>
          <a:lstStyle/>
          <a:p>
            <a:endParaRPr/>
          </a:p>
        </p:txBody>
      </p:sp>
      <p:sp>
        <p:nvSpPr>
          <p:cNvPr id="8" name="object 8"/>
          <p:cNvSpPr/>
          <p:nvPr/>
        </p:nvSpPr>
        <p:spPr>
          <a:xfrm>
            <a:off x="2520789" y="0"/>
            <a:ext cx="819150" cy="906780"/>
          </a:xfrm>
          <a:custGeom>
            <a:avLst/>
            <a:gdLst/>
            <a:ahLst/>
            <a:cxnLst/>
            <a:rect l="l" t="t" r="r" b="b"/>
            <a:pathLst>
              <a:path w="819150" h="906780">
                <a:moveTo>
                  <a:pt x="818977" y="723761"/>
                </a:moveTo>
                <a:lnTo>
                  <a:pt x="452509" y="906663"/>
                </a:lnTo>
                <a:lnTo>
                  <a:pt x="0" y="0"/>
                </a:lnTo>
                <a:lnTo>
                  <a:pt x="457752" y="0"/>
                </a:lnTo>
                <a:lnTo>
                  <a:pt x="818977"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0"/>
            <a:ext cx="3248025" cy="2235835"/>
            <a:chOff x="51970" y="0"/>
            <a:chExt cx="3248025" cy="2235835"/>
          </a:xfrm>
        </p:grpSpPr>
        <p:sp>
          <p:nvSpPr>
            <p:cNvPr id="10" name="object 10"/>
            <p:cNvSpPr/>
            <p:nvPr/>
          </p:nvSpPr>
          <p:spPr>
            <a:xfrm>
              <a:off x="51970" y="0"/>
              <a:ext cx="1731645" cy="1915160"/>
            </a:xfrm>
            <a:custGeom>
              <a:avLst/>
              <a:gdLst/>
              <a:ahLst/>
              <a:cxnLst/>
              <a:rect l="l" t="t" r="r" b="b"/>
              <a:pathLst>
                <a:path w="1731645" h="1915160">
                  <a:moveTo>
                    <a:pt x="1731090" y="1527538"/>
                  </a:moveTo>
                  <a:lnTo>
                    <a:pt x="955538" y="1914601"/>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5" y="0"/>
              <a:ext cx="2019300" cy="2235835"/>
            </a:xfrm>
            <a:custGeom>
              <a:avLst/>
              <a:gdLst/>
              <a:ahLst/>
              <a:cxnLst/>
              <a:rect l="l" t="t" r="r" b="b"/>
              <a:pathLst>
                <a:path w="2019300" h="2235835">
                  <a:moveTo>
                    <a:pt x="2019142" y="1784805"/>
                  </a:moveTo>
                  <a:lnTo>
                    <a:pt x="1115747" y="2235661"/>
                  </a:lnTo>
                  <a:lnTo>
                    <a:pt x="0" y="0"/>
                  </a:lnTo>
                  <a:lnTo>
                    <a:pt x="1128402" y="0"/>
                  </a:lnTo>
                  <a:lnTo>
                    <a:pt x="2019142" y="1784805"/>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0"/>
            <a:ext cx="912494" cy="1009015"/>
          </a:xfrm>
          <a:custGeom>
            <a:avLst/>
            <a:gdLst/>
            <a:ahLst/>
            <a:cxnLst/>
            <a:rect l="l" t="t" r="r" b="b"/>
            <a:pathLst>
              <a:path w="912495" h="1009015">
                <a:moveTo>
                  <a:pt x="503371" y="1008634"/>
                </a:moveTo>
                <a:lnTo>
                  <a:pt x="0" y="0"/>
                </a:lnTo>
                <a:lnTo>
                  <a:pt x="510946" y="0"/>
                </a:lnTo>
                <a:lnTo>
                  <a:pt x="912434" y="804486"/>
                </a:lnTo>
                <a:lnTo>
                  <a:pt x="503371"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3"/>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5" name="object 15"/>
          <p:cNvSpPr txBox="1"/>
          <p:nvPr/>
        </p:nvSpPr>
        <p:spPr>
          <a:xfrm>
            <a:off x="1519465" y="2201075"/>
            <a:ext cx="15249070" cy="6987810"/>
          </a:xfrm>
          <a:prstGeom prst="rect">
            <a:avLst/>
          </a:prstGeom>
        </p:spPr>
        <p:txBody>
          <a:bodyPr vert="horz" wrap="square" lIns="0" tIns="16510" rIns="0" bIns="0" rtlCol="0">
            <a:spAutoFit/>
          </a:bodyPr>
          <a:lstStyle/>
          <a:p>
            <a:pPr indent="457200" algn="just">
              <a:lnSpc>
                <a:spcPct val="100000"/>
              </a:lnSpc>
              <a:spcBef>
                <a:spcPts val="130"/>
              </a:spcBef>
            </a:pPr>
            <a:r>
              <a:rPr lang="kk-KZ" sz="2800">
                <a:latin typeface="Times New Roman" panose="02020603050405020304" pitchFamily="18" charset="0"/>
                <a:cs typeface="Times New Roman" panose="02020603050405020304" pitchFamily="18" charset="0"/>
              </a:rPr>
              <a:t>Зат есімдер сөзжасамын синтетикалық, аналитикалық және субстантивация тәсілдері құрайды. Осы жасалу тәсілдеріне қарай оларды негізгі үш түрге бөліп қарауға болады. Мысалы, </a:t>
            </a:r>
          </a:p>
          <a:p>
            <a:pPr indent="457200" algn="just">
              <a:lnSpc>
                <a:spcPct val="100000"/>
              </a:lnSpc>
              <a:spcBef>
                <a:spcPts val="130"/>
              </a:spcBef>
            </a:pPr>
            <a:endParaRPr lang="kk-KZ" sz="280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lang="kk-KZ" sz="280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lang="kk-KZ" sz="280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lang="kk-KZ" sz="280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lang="kk-KZ" sz="2800">
              <a:latin typeface="Times New Roman" panose="02020603050405020304" pitchFamily="18" charset="0"/>
              <a:cs typeface="Times New Roman" panose="02020603050405020304" pitchFamily="18" charset="0"/>
            </a:endParaRPr>
          </a:p>
          <a:p>
            <a:pPr indent="457200" algn="just">
              <a:lnSpc>
                <a:spcPct val="100000"/>
              </a:lnSpc>
              <a:spcBef>
                <a:spcPts val="130"/>
              </a:spcBef>
            </a:pPr>
            <a:r>
              <a:rPr lang="kk-KZ" sz="2800">
                <a:latin typeface="Times New Roman" panose="02020603050405020304" pitchFamily="18" charset="0"/>
                <a:cs typeface="Times New Roman" panose="02020603050405020304" pitchFamily="18" charset="0"/>
              </a:rPr>
              <a:t>Демек, зат есімдердің құрылымдық сипаты мен олардың жасалу тәсіддері арасында өзара тәуелділік, өзара шарттылық бар. Бұдан да нақтылай түссек: зат есімдердің негізгі құрылымдық типтері олардың жасалу тәсілдерін (немесе жасалу тәсілдері олардың құрылымдық типтерін) анықтайды, белгілейді. Яғни зат есімдер сөзжасамның синтетикалық, аналитикалық және субстантивация тәсілдері бар деп жай санамалап шығудың сыртында олардың құрылымдық типтері (туынды зат есімдер; күрделі зат есімдер, субстансивті зат есімдер) туралы да түсінік жатады, яғни оның (зат есімдер сөзжасамының) осы бір объективтік сипаты ойда тұрады. Бұл жерде бір ескерте кететін нәрсе: субстансивті зат есімдер өзінің құрылымы жөнінен түбір де, туынды да, күрделі де болып келеді.</a:t>
            </a:r>
            <a:endParaRPr sz="2800">
              <a:latin typeface="Times New Roman" panose="02020603050405020304" pitchFamily="18" charset="0"/>
              <a:cs typeface="Times New Roman" panose="02020603050405020304" pitchFamily="18" charset="0"/>
            </a:endParaRPr>
          </a:p>
        </p:txBody>
      </p:sp>
      <p:sp>
        <p:nvSpPr>
          <p:cNvPr id="18" name="标题 17">
            <a:extLst>
              <a:ext uri="{FF2B5EF4-FFF2-40B4-BE49-F238E27FC236}">
                <a16:creationId xmlns:a16="http://schemas.microsoft.com/office/drawing/2014/main" id="{CC118956-9DD4-3379-047C-F72F9E836541}"/>
              </a:ext>
            </a:extLst>
          </p:cNvPr>
          <p:cNvSpPr>
            <a:spLocks noGrp="1"/>
          </p:cNvSpPr>
          <p:nvPr>
            <p:ph type="title"/>
          </p:nvPr>
        </p:nvSpPr>
        <p:spPr>
          <a:xfrm>
            <a:off x="6492563" y="1117917"/>
            <a:ext cx="5302873" cy="605155"/>
          </a:xfrm>
        </p:spPr>
        <p:txBody>
          <a:bodyPr/>
          <a:lstStyle/>
          <a:p>
            <a:r>
              <a:rPr lang="kk-KZ" b="1"/>
              <a:t>Зат есім сөзжасамы</a:t>
            </a:r>
            <a:endParaRPr lang="en-US" b="1"/>
          </a:p>
        </p:txBody>
      </p:sp>
      <p:sp>
        <p:nvSpPr>
          <p:cNvPr id="21" name="矩形 20">
            <a:extLst>
              <a:ext uri="{FF2B5EF4-FFF2-40B4-BE49-F238E27FC236}">
                <a16:creationId xmlns:a16="http://schemas.microsoft.com/office/drawing/2014/main" id="{FB760A22-AD5D-72D0-C1D7-E6B017702035}"/>
              </a:ext>
            </a:extLst>
          </p:cNvPr>
          <p:cNvSpPr/>
          <p:nvPr/>
        </p:nvSpPr>
        <p:spPr>
          <a:xfrm>
            <a:off x="2010207" y="3427896"/>
            <a:ext cx="3778984" cy="1334604"/>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kk-KZ" sz="2400" b="1">
              <a:latin typeface="Times New Roman" panose="02020603050405020304" pitchFamily="18" charset="0"/>
              <a:cs typeface="Times New Roman" panose="02020603050405020304" pitchFamily="18" charset="0"/>
            </a:endParaRPr>
          </a:p>
          <a:p>
            <a:pPr algn="ctr"/>
            <a:r>
              <a:rPr lang="kk-KZ" sz="2400" b="1">
                <a:latin typeface="Times New Roman" panose="02020603050405020304" pitchFamily="18" charset="0"/>
                <a:cs typeface="Times New Roman" panose="02020603050405020304" pitchFamily="18" charset="0"/>
              </a:rPr>
              <a:t>Синтетикалық тәсіл – </a:t>
            </a:r>
          </a:p>
          <a:p>
            <a:pPr algn="ctr"/>
            <a:r>
              <a:rPr lang="kk-KZ" sz="2400" b="1">
                <a:latin typeface="Times New Roman" panose="02020603050405020304" pitchFamily="18" charset="0"/>
                <a:cs typeface="Times New Roman" panose="02020603050405020304" pitchFamily="18" charset="0"/>
              </a:rPr>
              <a:t>ол туынды зат есімдерді жасайды.</a:t>
            </a:r>
          </a:p>
          <a:p>
            <a:pPr algn="ctr"/>
            <a:endParaRPr lang="en-US">
              <a:ln w="0"/>
              <a:effectLst>
                <a:outerShdw blurRad="38100" dist="25400" dir="5400000" algn="ctr" rotWithShape="0">
                  <a:srgbClr val="6E747A">
                    <a:alpha val="43000"/>
                  </a:srgbClr>
                </a:outerShdw>
              </a:effectLst>
            </a:endParaRPr>
          </a:p>
        </p:txBody>
      </p:sp>
      <p:sp>
        <p:nvSpPr>
          <p:cNvPr id="24" name="矩形 23">
            <a:extLst>
              <a:ext uri="{FF2B5EF4-FFF2-40B4-BE49-F238E27FC236}">
                <a16:creationId xmlns:a16="http://schemas.microsoft.com/office/drawing/2014/main" id="{25B8A495-F736-C826-473B-CDFB6F041445}"/>
              </a:ext>
            </a:extLst>
          </p:cNvPr>
          <p:cNvSpPr/>
          <p:nvPr/>
        </p:nvSpPr>
        <p:spPr>
          <a:xfrm>
            <a:off x="7206599" y="3427896"/>
            <a:ext cx="3778984" cy="1334604"/>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kk-KZ" sz="2400" b="1">
              <a:latin typeface="Times New Roman" panose="02020603050405020304" pitchFamily="18" charset="0"/>
              <a:cs typeface="Times New Roman" panose="02020603050405020304" pitchFamily="18" charset="0"/>
            </a:endParaRPr>
          </a:p>
          <a:p>
            <a:pPr algn="ctr"/>
            <a:r>
              <a:rPr lang="kk-KZ" sz="2400" b="1">
                <a:latin typeface="Times New Roman" panose="02020603050405020304" pitchFamily="18" charset="0"/>
                <a:cs typeface="Times New Roman" panose="02020603050405020304" pitchFamily="18" charset="0"/>
              </a:rPr>
              <a:t>Аналитикалық тәсіл – </a:t>
            </a:r>
          </a:p>
          <a:p>
            <a:pPr algn="ctr"/>
            <a:r>
              <a:rPr lang="kk-KZ" sz="2400" b="1">
                <a:latin typeface="Times New Roman" panose="02020603050405020304" pitchFamily="18" charset="0"/>
                <a:cs typeface="Times New Roman" panose="02020603050405020304" pitchFamily="18" charset="0"/>
              </a:rPr>
              <a:t>Күрделі зат есімдерді жасайды.</a:t>
            </a:r>
          </a:p>
          <a:p>
            <a:pPr algn="ctr"/>
            <a:endParaRPr lang="en-US">
              <a:ln w="0"/>
              <a:effectLst>
                <a:outerShdw blurRad="38100" dist="25400" dir="5400000" algn="ctr" rotWithShape="0">
                  <a:srgbClr val="6E747A">
                    <a:alpha val="43000"/>
                  </a:srgbClr>
                </a:outerShdw>
              </a:effectLst>
            </a:endParaRPr>
          </a:p>
        </p:txBody>
      </p:sp>
      <p:sp>
        <p:nvSpPr>
          <p:cNvPr id="25" name="矩形 24">
            <a:extLst>
              <a:ext uri="{FF2B5EF4-FFF2-40B4-BE49-F238E27FC236}">
                <a16:creationId xmlns:a16="http://schemas.microsoft.com/office/drawing/2014/main" id="{27B4B024-266B-8F94-509E-C65532C14522}"/>
              </a:ext>
            </a:extLst>
          </p:cNvPr>
          <p:cNvSpPr/>
          <p:nvPr/>
        </p:nvSpPr>
        <p:spPr>
          <a:xfrm>
            <a:off x="12322751" y="3427896"/>
            <a:ext cx="4068212" cy="1334604"/>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indent="457200" algn="just">
              <a:lnSpc>
                <a:spcPct val="100000"/>
              </a:lnSpc>
              <a:spcBef>
                <a:spcPts val="130"/>
              </a:spcBef>
            </a:pPr>
            <a:endParaRPr lang="kk-KZ" sz="2400" b="1">
              <a:latin typeface="Times New Roman" panose="02020603050405020304" pitchFamily="18" charset="0"/>
              <a:cs typeface="Times New Roman" panose="02020603050405020304" pitchFamily="18" charset="0"/>
            </a:endParaRPr>
          </a:p>
          <a:p>
            <a:pPr indent="457200" algn="ctr">
              <a:lnSpc>
                <a:spcPct val="100000"/>
              </a:lnSpc>
              <a:spcBef>
                <a:spcPts val="130"/>
              </a:spcBef>
            </a:pPr>
            <a:r>
              <a:rPr lang="kk-KZ" sz="2400" b="1">
                <a:latin typeface="Times New Roman" panose="02020603050405020304" pitchFamily="18" charset="0"/>
                <a:cs typeface="Times New Roman" panose="02020603050405020304" pitchFamily="18" charset="0"/>
              </a:rPr>
              <a:t>Субстантивация тәсілі – субстансивті зат есімдерді жасайды.</a:t>
            </a:r>
          </a:p>
          <a:p>
            <a:pPr algn="ctr"/>
            <a:endParaRPr lang="en-US">
              <a:ln w="0"/>
              <a:effectLst>
                <a:outerShdw blurRad="38100" dist="25400" dir="5400000" algn="ctr" rotWithShape="0">
                  <a:srgbClr val="6E747A">
                    <a:alpha val="43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4" name="object 14"/>
          <p:cNvSpPr txBox="1">
            <a:spLocks noGrp="1"/>
          </p:cNvSpPr>
          <p:nvPr>
            <p:ph type="title"/>
          </p:nvPr>
        </p:nvSpPr>
        <p:spPr>
          <a:xfrm>
            <a:off x="3895458" y="1299766"/>
            <a:ext cx="11238448" cy="628377"/>
          </a:xfrm>
          <a:prstGeom prst="rect">
            <a:avLst/>
          </a:prstGeom>
        </p:spPr>
        <p:txBody>
          <a:bodyPr vert="horz" wrap="square" lIns="0" tIns="12700" rIns="0" bIns="0" rtlCol="0">
            <a:spAutoFit/>
          </a:bodyPr>
          <a:lstStyle/>
          <a:p>
            <a:pPr marL="12700">
              <a:lnSpc>
                <a:spcPct val="100000"/>
              </a:lnSpc>
              <a:spcBef>
                <a:spcPts val="100"/>
              </a:spcBef>
            </a:pPr>
            <a:r>
              <a:rPr lang="kk-KZ" sz="4000" b="1" spc="85">
                <a:latin typeface="Times New Roman" panose="02020603050405020304" pitchFamily="18" charset="0"/>
                <a:cs typeface="Times New Roman" panose="02020603050405020304" pitchFamily="18" charset="0"/>
              </a:rPr>
              <a:t>Жұрнақты зат есімдер (синтетикалық тәсіл)</a:t>
            </a:r>
            <a:endParaRPr sz="4000" b="1">
              <a:latin typeface="Times New Roman" panose="02020603050405020304" pitchFamily="18" charset="0"/>
              <a:cs typeface="Times New Roman" panose="02020603050405020304" pitchFamily="18" charset="0"/>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id="{8A92684F-93A3-20A3-5E6A-EA930C538A6C}"/>
              </a:ext>
            </a:extLst>
          </p:cNvPr>
          <p:cNvSpPr txBox="1"/>
          <p:nvPr/>
        </p:nvSpPr>
        <p:spPr>
          <a:xfrm>
            <a:off x="1143000" y="2400300"/>
            <a:ext cx="16002000" cy="8054256"/>
          </a:xfrm>
          <a:prstGeom prst="rect">
            <a:avLst/>
          </a:prstGeom>
          <a:noFill/>
        </p:spPr>
        <p:txBody>
          <a:bodyPr wrap="square">
            <a:spAutoFit/>
          </a:bodyPr>
          <a:lstStyle/>
          <a:p>
            <a:pPr marL="572770" marR="5080" indent="432000" algn="just">
              <a:lnSpc>
                <a:spcPct val="117700"/>
              </a:lnSpc>
              <a:spcBef>
                <a:spcPts val="90"/>
              </a:spcBef>
            </a:pPr>
            <a:r>
              <a:rPr lang="kk-KZ" sz="2400">
                <a:latin typeface="Times New Roman" panose="02020603050405020304" pitchFamily="18" charset="0"/>
                <a:cs typeface="Times New Roman" panose="02020603050405020304" pitchFamily="18" charset="0"/>
              </a:rPr>
              <a:t>Қазақ тілінде есім негізді зат атаулары, етістік негізді зат атаулары сияқты, жұрнақ арқылы одағайдан өзге сөзтаптарының бәрінен жасалады. Бұл ретте өздерінің сөзжасамдық әлуеті (потенциясы) жағынан, басқа есім тектілерге қарағанда, әсіресе зат атауларына жалғанатын жұрнақтар өте өнімді де және барынша әртарап болып келеді. Айтып отырғанымыз: негіз сөздердің де, сондай-ақ жұрнақтардың да сөзжасамдық қатынасқа түсу, яғни дериватгық дәрежесінің жалпы әркелкі болатыны. </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Лық/лік, дық/дік, тық/тік</a:t>
            </a:r>
            <a:r>
              <a:rPr lang="kk-KZ" sz="2400">
                <a:latin typeface="Times New Roman" panose="02020603050405020304" pitchFamily="18" charset="0"/>
                <a:cs typeface="Times New Roman" panose="02020603050405020304" pitchFamily="18" charset="0"/>
              </a:rPr>
              <a:t>: </a:t>
            </a:r>
            <a:r>
              <a:rPr lang="kk-KZ" sz="2400" i="1">
                <a:latin typeface="Times New Roman" panose="02020603050405020304" pitchFamily="18" charset="0"/>
                <a:cs typeface="Times New Roman" panose="02020603050405020304" pitchFamily="18" charset="0"/>
              </a:rPr>
              <a:t>саулық, билік, бейқамдық, кербездік, шындық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Шы/ші: </a:t>
            </a:r>
            <a:r>
              <a:rPr lang="kk-KZ" sz="2400" i="1">
                <a:latin typeface="Times New Roman" panose="02020603050405020304" pitchFamily="18" charset="0"/>
                <a:cs typeface="Times New Roman" panose="02020603050405020304" pitchFamily="18" charset="0"/>
              </a:rPr>
              <a:t>жаушы, жазушы, малшы, әнші, етікші, жолаушы, жоқшы. т.б.</a:t>
            </a:r>
            <a:endParaRPr lang="kk-KZ" sz="2400" b="1">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Лас/лес, дас/дес/, тас/тес</a:t>
            </a:r>
            <a:r>
              <a:rPr lang="kk-KZ" sz="2400" i="1">
                <a:latin typeface="Times New Roman" panose="02020603050405020304" pitchFamily="18" charset="0"/>
                <a:cs typeface="Times New Roman" panose="02020603050405020304" pitchFamily="18" charset="0"/>
              </a:rPr>
              <a:t>: сырлас, құрдас, сабақтас, жерлес, тетелес.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Лақ/лек, дақ/дек/, тақ/тек</a:t>
            </a:r>
            <a:r>
              <a:rPr lang="kk-KZ" sz="2400">
                <a:latin typeface="Times New Roman" panose="02020603050405020304" pitchFamily="18" charset="0"/>
                <a:cs typeface="Times New Roman" panose="02020603050405020304" pitchFamily="18" charset="0"/>
              </a:rPr>
              <a:t>: </a:t>
            </a:r>
            <a:r>
              <a:rPr lang="kk-KZ" sz="2400" i="1">
                <a:latin typeface="Times New Roman" panose="02020603050405020304" pitchFamily="18" charset="0"/>
                <a:cs typeface="Times New Roman" panose="02020603050405020304" pitchFamily="18" charset="0"/>
              </a:rPr>
              <a:t>Қуырдақ; Еркін жүрмей, үнемі байлауда тұратын бұзау </a:t>
            </a:r>
            <a:r>
              <a:rPr lang="kk-KZ" sz="2400" b="1" i="1" u="sng">
                <a:latin typeface="Times New Roman" panose="02020603050405020304" pitchFamily="18" charset="0"/>
                <a:cs typeface="Times New Roman" panose="02020603050405020304" pitchFamily="18" charset="0"/>
              </a:rPr>
              <a:t>жауырынтак</a:t>
            </a:r>
            <a:r>
              <a:rPr lang="kk-KZ" sz="2400" i="1">
                <a:latin typeface="Times New Roman" panose="02020603050405020304" pitchFamily="18" charset="0"/>
                <a:cs typeface="Times New Roman" panose="02020603050405020304" pitchFamily="18" charset="0"/>
              </a:rPr>
              <a:t> болып ауырады</a:t>
            </a:r>
            <a:r>
              <a:rPr lang="kk-KZ" sz="2400">
                <a:latin typeface="Times New Roman" panose="02020603050405020304" pitchFamily="18" charset="0"/>
                <a:cs typeface="Times New Roman" panose="02020603050405020304" pitchFamily="18" charset="0"/>
              </a:rPr>
              <a:t> (Газ.) </a:t>
            </a:r>
            <a:r>
              <a:rPr lang="kk-KZ" sz="2400" i="1">
                <a:latin typeface="Times New Roman" panose="02020603050405020304" pitchFamily="18" charset="0"/>
                <a:cs typeface="Times New Roman" panose="02020603050405020304" pitchFamily="18" charset="0"/>
              </a:rPr>
              <a:t>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Шық/шік, шылық/шілік</a:t>
            </a:r>
            <a:r>
              <a:rPr lang="kk-KZ" sz="2400" i="1">
                <a:latin typeface="Times New Roman" panose="02020603050405020304" pitchFamily="18" charset="0"/>
                <a:cs typeface="Times New Roman" panose="02020603050405020304" pitchFamily="18" charset="0"/>
              </a:rPr>
              <a:t>: қарашық, кіршік; адамшылық, әкімшілік, шаруашылық т.б. </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Шақ/шек: </a:t>
            </a:r>
            <a:r>
              <a:rPr lang="kk-KZ" sz="2400" i="1">
                <a:latin typeface="Times New Roman" panose="02020603050405020304" pitchFamily="18" charset="0"/>
                <a:cs typeface="Times New Roman" panose="02020603050405020304" pitchFamily="18" charset="0"/>
              </a:rPr>
              <a:t>моншақ, желбіршек, ыңыршақ, қуыршақ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Ақ/ек, ша/ше, са/се: </a:t>
            </a:r>
            <a:r>
              <a:rPr lang="kk-KZ" sz="2400" i="1">
                <a:latin typeface="Times New Roman" panose="02020603050405020304" pitchFamily="18" charset="0"/>
                <a:cs typeface="Times New Roman" panose="02020603050405020304" pitchFamily="18" charset="0"/>
              </a:rPr>
              <a:t>шырақ, түнек, сынақ; белдемше, күркеше, арша, шырша, балаус, өлексе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Дырық/дірік: </a:t>
            </a:r>
            <a:r>
              <a:rPr lang="kk-KZ" sz="2400" i="1">
                <a:latin typeface="Times New Roman" panose="02020603050405020304" pitchFamily="18" charset="0"/>
                <a:cs typeface="Times New Roman" panose="02020603050405020304" pitchFamily="18" charset="0"/>
              </a:rPr>
              <a:t>уылдырық, табалдырық, өмілдірік, көзілдірік т.б.</a:t>
            </a:r>
            <a:endParaRPr lang="kk-KZ" sz="2400" b="1">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endParaRPr lang="kk-KZ" sz="2400" b="1">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endParaRPr lang="kk-KZ" sz="2400" b="1">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endParaRPr lang="kk-KZ" sz="2400" b="1">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endParaRPr lang="kk-KZ"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4" name="object 14"/>
          <p:cNvSpPr txBox="1">
            <a:spLocks noGrp="1"/>
          </p:cNvSpPr>
          <p:nvPr>
            <p:ph type="title"/>
          </p:nvPr>
        </p:nvSpPr>
        <p:spPr>
          <a:xfrm>
            <a:off x="3895458" y="1299766"/>
            <a:ext cx="11238448" cy="628377"/>
          </a:xfrm>
          <a:prstGeom prst="rect">
            <a:avLst/>
          </a:prstGeom>
        </p:spPr>
        <p:txBody>
          <a:bodyPr vert="horz" wrap="square" lIns="0" tIns="12700" rIns="0" bIns="0" rtlCol="0">
            <a:spAutoFit/>
          </a:bodyPr>
          <a:lstStyle/>
          <a:p>
            <a:pPr marL="12700">
              <a:lnSpc>
                <a:spcPct val="100000"/>
              </a:lnSpc>
              <a:spcBef>
                <a:spcPts val="100"/>
              </a:spcBef>
            </a:pPr>
            <a:r>
              <a:rPr lang="kk-KZ" sz="4000" b="1" spc="85">
                <a:latin typeface="Times New Roman" panose="02020603050405020304" pitchFamily="18" charset="0"/>
                <a:cs typeface="Times New Roman" panose="02020603050405020304" pitchFamily="18" charset="0"/>
              </a:rPr>
              <a:t>Күрделі зат есімдер (аналитикалық тәсіл)</a:t>
            </a:r>
            <a:endParaRPr sz="4000" b="1">
              <a:latin typeface="Times New Roman" panose="02020603050405020304" pitchFamily="18" charset="0"/>
              <a:cs typeface="Times New Roman" panose="02020603050405020304" pitchFamily="18" charset="0"/>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id="{8A92684F-93A3-20A3-5E6A-EA930C538A6C}"/>
              </a:ext>
            </a:extLst>
          </p:cNvPr>
          <p:cNvSpPr txBox="1"/>
          <p:nvPr/>
        </p:nvSpPr>
        <p:spPr>
          <a:xfrm>
            <a:off x="948272" y="2805039"/>
            <a:ext cx="16002000" cy="5211042"/>
          </a:xfrm>
          <a:prstGeom prst="rect">
            <a:avLst/>
          </a:prstGeom>
          <a:noFill/>
        </p:spPr>
        <p:txBody>
          <a:bodyPr wrap="square">
            <a:spAutoFit/>
          </a:bodyPr>
          <a:lstStyle/>
          <a:p>
            <a:pPr marL="572770" marR="5080" indent="432000">
              <a:lnSpc>
                <a:spcPct val="117700"/>
              </a:lnSpc>
              <a:spcBef>
                <a:spcPts val="90"/>
              </a:spcBef>
            </a:pPr>
            <a:r>
              <a:rPr lang="kk-KZ" sz="2800">
                <a:latin typeface="Times New Roman" panose="02020603050405020304" pitchFamily="18" charset="0"/>
                <a:cs typeface="Times New Roman" panose="02020603050405020304" pitchFamily="18" charset="0"/>
              </a:rPr>
              <a:t>Тілде жаңа сөздердің жасалу жолдары аз емес. Солардың бірі - аналитикалық тәсіл. Осы тәсілмен жасалған, күрделі сөздердің бірі - </a:t>
            </a:r>
            <a:r>
              <a:rPr lang="kk-KZ" sz="2800" b="1">
                <a:latin typeface="Times New Roman" panose="02020603050405020304" pitchFamily="18" charset="0"/>
                <a:cs typeface="Times New Roman" panose="02020603050405020304" pitchFamily="18" charset="0"/>
              </a:rPr>
              <a:t>күрделі зат есімдер</a:t>
            </a:r>
            <a:r>
              <a:rPr lang="kk-KZ" sz="2800">
                <a:latin typeface="Times New Roman" panose="02020603050405020304" pitchFamily="18" charset="0"/>
                <a:cs typeface="Times New Roman" panose="02020603050405020304" pitchFamily="18" charset="0"/>
              </a:rPr>
              <a:t>. Күрделі зат есімнің мынадай түрлері бар: </a:t>
            </a:r>
            <a:r>
              <a:rPr lang="kk-KZ" sz="2800" i="1">
                <a:latin typeface="Times New Roman" panose="02020603050405020304" pitchFamily="18" charset="0"/>
                <a:cs typeface="Times New Roman" panose="02020603050405020304" pitchFamily="18" charset="0"/>
              </a:rPr>
              <a:t>біріккен (кіріккен) күрделі зат есімдер, қосарлы күрделі зат есімдер, тіркесті күрделі зат есімдер, қысқарган күрделі зат есімдер</a:t>
            </a:r>
            <a:r>
              <a:rPr lang="kk-KZ" sz="2800">
                <a:latin typeface="Times New Roman" panose="02020603050405020304" pitchFamily="18" charset="0"/>
                <a:cs typeface="Times New Roman" panose="02020603050405020304" pitchFamily="18" charset="0"/>
              </a:rPr>
              <a:t>.</a:t>
            </a:r>
          </a:p>
          <a:p>
            <a:pPr marL="572770" marR="5080" indent="432000">
              <a:lnSpc>
                <a:spcPct val="117700"/>
              </a:lnSpc>
              <a:spcBef>
                <a:spcPts val="90"/>
              </a:spcBef>
            </a:pPr>
            <a:endParaRPr lang="kk-KZ" sz="2800">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r>
              <a:rPr lang="kk-KZ" sz="2800" b="1">
                <a:latin typeface="Times New Roman" panose="02020603050405020304" pitchFamily="18" charset="0"/>
                <a:cs typeface="Times New Roman" panose="02020603050405020304" pitchFamily="18" charset="0"/>
              </a:rPr>
              <a:t>Біріккен күрделі зат есімдер</a:t>
            </a:r>
            <a:r>
              <a:rPr lang="kk-KZ" sz="2800">
                <a:latin typeface="Times New Roman" panose="02020603050405020304" pitchFamily="18" charset="0"/>
                <a:cs typeface="Times New Roman" panose="02020603050405020304" pitchFamily="18" charset="0"/>
              </a:rPr>
              <a:t>: </a:t>
            </a:r>
            <a:r>
              <a:rPr lang="kk-KZ" sz="2800" i="1">
                <a:latin typeface="Times New Roman" panose="02020603050405020304" pitchFamily="18" charset="0"/>
                <a:cs typeface="Times New Roman" panose="02020603050405020304" pitchFamily="18" charset="0"/>
              </a:rPr>
              <a:t>қолжаулық, қолғап, көкжөтел. Т.б.</a:t>
            </a:r>
          </a:p>
          <a:p>
            <a:pPr marL="572770" marR="5080" indent="432000">
              <a:lnSpc>
                <a:spcPct val="117700"/>
              </a:lnSpc>
              <a:spcBef>
                <a:spcPts val="90"/>
              </a:spcBef>
            </a:pPr>
            <a:r>
              <a:rPr lang="kk-KZ" sz="2800" b="1">
                <a:latin typeface="Times New Roman" panose="02020603050405020304" pitchFamily="18" charset="0"/>
                <a:cs typeface="Times New Roman" panose="02020603050405020304" pitchFamily="18" charset="0"/>
              </a:rPr>
              <a:t>Кіріккен күрделі зат есімдер: </a:t>
            </a:r>
            <a:r>
              <a:rPr lang="kk-KZ" sz="2800" i="1">
                <a:latin typeface="Times New Roman" panose="02020603050405020304" pitchFamily="18" charset="0"/>
                <a:cs typeface="Times New Roman" panose="02020603050405020304" pitchFamily="18" charset="0"/>
              </a:rPr>
              <a:t>қарлығаш (қара + ала + құс), білезік (білек + жүзік) т.б.</a:t>
            </a:r>
            <a:endParaRPr lang="kk-KZ" sz="2800" b="1">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r>
              <a:rPr lang="kk-KZ" sz="2800" b="1">
                <a:latin typeface="Times New Roman" panose="02020603050405020304" pitchFamily="18" charset="0"/>
                <a:cs typeface="Times New Roman" panose="02020603050405020304" pitchFamily="18" charset="0"/>
              </a:rPr>
              <a:t>Қосарлы күрделі зат есімдер</a:t>
            </a:r>
            <a:r>
              <a:rPr lang="kk-KZ" sz="2800" i="1">
                <a:latin typeface="Times New Roman" panose="02020603050405020304" pitchFamily="18" charset="0"/>
                <a:cs typeface="Times New Roman" panose="02020603050405020304" pitchFamily="18" charset="0"/>
              </a:rPr>
              <a:t>: қыз-қырқын, шал-шауқан, бала-шаға, жауын-шашын т.б.</a:t>
            </a:r>
          </a:p>
          <a:p>
            <a:pPr marL="572770" marR="5080" indent="432000">
              <a:lnSpc>
                <a:spcPct val="117700"/>
              </a:lnSpc>
              <a:spcBef>
                <a:spcPts val="90"/>
              </a:spcBef>
            </a:pPr>
            <a:r>
              <a:rPr lang="kk-KZ" sz="2800" b="1">
                <a:latin typeface="Times New Roman" panose="02020603050405020304" pitchFamily="18" charset="0"/>
                <a:cs typeface="Times New Roman" panose="02020603050405020304" pitchFamily="18" charset="0"/>
              </a:rPr>
              <a:t>Тіркесті күрделі зат есімдер</a:t>
            </a:r>
            <a:r>
              <a:rPr lang="kk-KZ" sz="2800">
                <a:latin typeface="Times New Roman" panose="02020603050405020304" pitchFamily="18" charset="0"/>
                <a:cs typeface="Times New Roman" panose="02020603050405020304" pitchFamily="18" charset="0"/>
              </a:rPr>
              <a:t>: </a:t>
            </a:r>
            <a:r>
              <a:rPr lang="kk-KZ" sz="2800" i="1">
                <a:latin typeface="Times New Roman" panose="02020603050405020304" pitchFamily="18" charset="0"/>
                <a:cs typeface="Times New Roman" panose="02020603050405020304" pitchFamily="18" charset="0"/>
              </a:rPr>
              <a:t>киіз үй, азу тіс, асық жілік т.б.</a:t>
            </a:r>
          </a:p>
          <a:p>
            <a:pPr marL="572770" marR="5080" indent="432000">
              <a:lnSpc>
                <a:spcPct val="117700"/>
              </a:lnSpc>
              <a:spcBef>
                <a:spcPts val="90"/>
              </a:spcBef>
            </a:pPr>
            <a:r>
              <a:rPr lang="kk-KZ" sz="2800" b="1">
                <a:latin typeface="Times New Roman" panose="02020603050405020304" pitchFamily="18" charset="0"/>
                <a:cs typeface="Times New Roman" panose="02020603050405020304" pitchFamily="18" charset="0"/>
              </a:rPr>
              <a:t>Қысқарған күрделі зат есімдер</a:t>
            </a:r>
            <a:r>
              <a:rPr lang="kk-KZ" sz="2800">
                <a:latin typeface="Times New Roman" panose="02020603050405020304" pitchFamily="18" charset="0"/>
                <a:cs typeface="Times New Roman" panose="02020603050405020304" pitchFamily="18" charset="0"/>
              </a:rPr>
              <a:t>: </a:t>
            </a:r>
            <a:r>
              <a:rPr lang="kk-KZ" sz="2800" i="1">
                <a:latin typeface="Times New Roman" panose="02020603050405020304" pitchFamily="18" charset="0"/>
                <a:cs typeface="Times New Roman" panose="02020603050405020304" pitchFamily="18" charset="0"/>
              </a:rPr>
              <a:t>ЕҰУ, ТМД, ЖСН, БҰҰ, ЖШС т.б. </a:t>
            </a:r>
            <a:endParaRPr lang="kk-KZ"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7453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1970" y="0"/>
            <a:ext cx="3248025" cy="2235835"/>
            <a:chOff x="51970" y="0"/>
            <a:chExt cx="3248025" cy="2235835"/>
          </a:xfrm>
        </p:grpSpPr>
        <p:sp>
          <p:nvSpPr>
            <p:cNvPr id="3" name="object 3"/>
            <p:cNvSpPr/>
            <p:nvPr/>
          </p:nvSpPr>
          <p:spPr>
            <a:xfrm>
              <a:off x="51970" y="0"/>
              <a:ext cx="1731645" cy="1915160"/>
            </a:xfrm>
            <a:custGeom>
              <a:avLst/>
              <a:gdLst/>
              <a:ahLst/>
              <a:cxnLst/>
              <a:rect l="l" t="t" r="r" b="b"/>
              <a:pathLst>
                <a:path w="1731645" h="1915160">
                  <a:moveTo>
                    <a:pt x="1731090" y="1527538"/>
                  </a:moveTo>
                  <a:lnTo>
                    <a:pt x="955538" y="1914601"/>
                  </a:lnTo>
                  <a:lnTo>
                    <a:pt x="0" y="0"/>
                  </a:lnTo>
                  <a:lnTo>
                    <a:pt x="968727" y="0"/>
                  </a:lnTo>
                  <a:lnTo>
                    <a:pt x="1731090" y="1527538"/>
                  </a:lnTo>
                  <a:close/>
                </a:path>
              </a:pathLst>
            </a:custGeom>
            <a:solidFill>
              <a:srgbClr val="FF9900"/>
            </a:solidFill>
          </p:spPr>
          <p:txBody>
            <a:bodyPr wrap="square" lIns="0" tIns="0" rIns="0" bIns="0" rtlCol="0"/>
            <a:lstStyle/>
            <a:p>
              <a:endParaRPr/>
            </a:p>
          </p:txBody>
        </p:sp>
        <p:sp>
          <p:nvSpPr>
            <p:cNvPr id="4" name="object 4"/>
            <p:cNvSpPr/>
            <p:nvPr/>
          </p:nvSpPr>
          <p:spPr>
            <a:xfrm>
              <a:off x="1280715" y="0"/>
              <a:ext cx="2019300" cy="2235835"/>
            </a:xfrm>
            <a:custGeom>
              <a:avLst/>
              <a:gdLst/>
              <a:ahLst/>
              <a:cxnLst/>
              <a:rect l="l" t="t" r="r" b="b"/>
              <a:pathLst>
                <a:path w="2019300" h="2235835">
                  <a:moveTo>
                    <a:pt x="2019141" y="1784804"/>
                  </a:moveTo>
                  <a:lnTo>
                    <a:pt x="1115746" y="2235660"/>
                  </a:lnTo>
                  <a:lnTo>
                    <a:pt x="0" y="0"/>
                  </a:lnTo>
                  <a:lnTo>
                    <a:pt x="1128402" y="0"/>
                  </a:lnTo>
                  <a:lnTo>
                    <a:pt x="2019141" y="1784804"/>
                  </a:lnTo>
                  <a:close/>
                </a:path>
              </a:pathLst>
            </a:custGeom>
            <a:solidFill>
              <a:srgbClr val="3795BE"/>
            </a:solidFill>
          </p:spPr>
          <p:txBody>
            <a:bodyPr wrap="square" lIns="0" tIns="0" rIns="0" bIns="0" rtlCol="0"/>
            <a:lstStyle/>
            <a:p>
              <a:endParaRPr/>
            </a:p>
          </p:txBody>
        </p:sp>
      </p:grpSp>
      <p:sp>
        <p:nvSpPr>
          <p:cNvPr id="5" name="object 5"/>
          <p:cNvSpPr/>
          <p:nvPr/>
        </p:nvSpPr>
        <p:spPr>
          <a:xfrm>
            <a:off x="3413130" y="0"/>
            <a:ext cx="912494" cy="1009015"/>
          </a:xfrm>
          <a:custGeom>
            <a:avLst/>
            <a:gdLst/>
            <a:ahLst/>
            <a:cxnLst/>
            <a:rect l="l" t="t" r="r" b="b"/>
            <a:pathLst>
              <a:path w="912495" h="1009015">
                <a:moveTo>
                  <a:pt x="503371" y="1008634"/>
                </a:moveTo>
                <a:lnTo>
                  <a:pt x="0" y="0"/>
                </a:lnTo>
                <a:lnTo>
                  <a:pt x="510946" y="0"/>
                </a:lnTo>
                <a:lnTo>
                  <a:pt x="912434" y="804486"/>
                </a:lnTo>
                <a:lnTo>
                  <a:pt x="503371" y="1008634"/>
                </a:lnTo>
                <a:close/>
              </a:path>
            </a:pathLst>
          </a:custGeom>
          <a:solidFill>
            <a:srgbClr val="81D0EC"/>
          </a:solidFill>
        </p:spPr>
        <p:txBody>
          <a:bodyPr wrap="square" lIns="0" tIns="0" rIns="0" bIns="0" rtlCol="0"/>
          <a:lstStyle/>
          <a:p>
            <a:endParaRPr/>
          </a:p>
        </p:txBody>
      </p:sp>
      <p:sp>
        <p:nvSpPr>
          <p:cNvPr id="6" name="object 6"/>
          <p:cNvSpPr/>
          <p:nvPr/>
        </p:nvSpPr>
        <p:spPr>
          <a:xfrm>
            <a:off x="-1555" y="119151"/>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sp>
        <p:nvSpPr>
          <p:cNvPr id="7" name="object 7"/>
          <p:cNvSpPr txBox="1">
            <a:spLocks noGrp="1"/>
          </p:cNvSpPr>
          <p:nvPr>
            <p:ph type="title"/>
          </p:nvPr>
        </p:nvSpPr>
        <p:spPr>
          <a:xfrm>
            <a:off x="2540775" y="1139164"/>
            <a:ext cx="13206730" cy="590033"/>
          </a:xfrm>
          <a:prstGeom prst="rect">
            <a:avLst/>
          </a:prstGeom>
        </p:spPr>
        <p:txBody>
          <a:bodyPr vert="horz" wrap="square" lIns="0" tIns="12065" rIns="0" bIns="0" rtlCol="0">
            <a:spAutoFit/>
          </a:bodyPr>
          <a:lstStyle/>
          <a:p>
            <a:pPr marL="6024245" marR="5080" indent="-6012180" algn="ctr">
              <a:lnSpc>
                <a:spcPct val="116799"/>
              </a:lnSpc>
              <a:spcBef>
                <a:spcPts val="95"/>
              </a:spcBef>
            </a:pPr>
            <a:r>
              <a:rPr lang="kk-KZ" sz="3500" b="1" spc="60">
                <a:latin typeface="Times New Roman" panose="02020603050405020304" pitchFamily="18" charset="0"/>
                <a:cs typeface="Times New Roman" panose="02020603050405020304" pitchFamily="18" charset="0"/>
              </a:rPr>
              <a:t>Субстатив зат есімдер</a:t>
            </a:r>
            <a:endParaRPr sz="3500" b="1">
              <a:latin typeface="Times New Roman" panose="02020603050405020304" pitchFamily="18" charset="0"/>
              <a:cs typeface="Times New Roman" panose="02020603050405020304" pitchFamily="18" charset="0"/>
            </a:endParaRPr>
          </a:p>
        </p:txBody>
      </p:sp>
      <p:grpSp>
        <p:nvGrpSpPr>
          <p:cNvPr id="8" name="object 8"/>
          <p:cNvGrpSpPr/>
          <p:nvPr/>
        </p:nvGrpSpPr>
        <p:grpSpPr>
          <a:xfrm>
            <a:off x="3048000" y="2588414"/>
            <a:ext cx="12699505" cy="1924685"/>
            <a:chOff x="5771156" y="3154812"/>
            <a:chExt cx="6764655" cy="1924685"/>
          </a:xfrm>
        </p:grpSpPr>
        <p:sp>
          <p:nvSpPr>
            <p:cNvPr id="9" name="object 9"/>
            <p:cNvSpPr/>
            <p:nvPr/>
          </p:nvSpPr>
          <p:spPr>
            <a:xfrm>
              <a:off x="5828346" y="3173862"/>
              <a:ext cx="6630034" cy="0"/>
            </a:xfrm>
            <a:custGeom>
              <a:avLst/>
              <a:gdLst/>
              <a:ahLst/>
              <a:cxnLst/>
              <a:rect l="l" t="t" r="r" b="b"/>
              <a:pathLst>
                <a:path w="6630034">
                  <a:moveTo>
                    <a:pt x="0" y="0"/>
                  </a:moveTo>
                  <a:lnTo>
                    <a:pt x="6629518" y="0"/>
                  </a:lnTo>
                </a:path>
              </a:pathLst>
            </a:custGeom>
            <a:ln w="38099">
              <a:solidFill>
                <a:srgbClr val="4AB4D9"/>
              </a:solidFill>
            </a:ln>
          </p:spPr>
          <p:txBody>
            <a:bodyPr wrap="square" lIns="0" tIns="0" rIns="0" bIns="0" rtlCol="0"/>
            <a:lstStyle/>
            <a:p>
              <a:endParaRPr/>
            </a:p>
          </p:txBody>
        </p:sp>
        <p:sp>
          <p:nvSpPr>
            <p:cNvPr id="10" name="object 10"/>
            <p:cNvSpPr/>
            <p:nvPr/>
          </p:nvSpPr>
          <p:spPr>
            <a:xfrm>
              <a:off x="12459585" y="3154877"/>
              <a:ext cx="0" cy="1886585"/>
            </a:xfrm>
            <a:custGeom>
              <a:avLst/>
              <a:gdLst/>
              <a:ahLst/>
              <a:cxnLst/>
              <a:rect l="l" t="t" r="r" b="b"/>
              <a:pathLst>
                <a:path h="1886585">
                  <a:moveTo>
                    <a:pt x="0" y="0"/>
                  </a:moveTo>
                  <a:lnTo>
                    <a:pt x="0" y="1886116"/>
                  </a:lnTo>
                </a:path>
              </a:pathLst>
            </a:custGeom>
            <a:ln w="38028">
              <a:solidFill>
                <a:srgbClr val="4AB4D9"/>
              </a:solidFill>
            </a:ln>
          </p:spPr>
          <p:txBody>
            <a:bodyPr wrap="square" lIns="0" tIns="0" rIns="0" bIns="0" rtlCol="0"/>
            <a:lstStyle/>
            <a:p>
              <a:endParaRPr/>
            </a:p>
          </p:txBody>
        </p:sp>
        <p:sp>
          <p:nvSpPr>
            <p:cNvPr id="11" name="object 11"/>
            <p:cNvSpPr/>
            <p:nvPr/>
          </p:nvSpPr>
          <p:spPr>
            <a:xfrm>
              <a:off x="12402435" y="4964936"/>
              <a:ext cx="114300" cy="76200"/>
            </a:xfrm>
            <a:custGeom>
              <a:avLst/>
              <a:gdLst/>
              <a:ahLst/>
              <a:cxnLst/>
              <a:rect l="l" t="t" r="r" b="b"/>
              <a:pathLst>
                <a:path w="114300" h="76200">
                  <a:moveTo>
                    <a:pt x="114299" y="0"/>
                  </a:moveTo>
                  <a:lnTo>
                    <a:pt x="57149" y="76057"/>
                  </a:lnTo>
                  <a:lnTo>
                    <a:pt x="0" y="0"/>
                  </a:lnTo>
                </a:path>
              </a:pathLst>
            </a:custGeom>
            <a:ln w="38078">
              <a:solidFill>
                <a:srgbClr val="4AB4D9"/>
              </a:solidFill>
            </a:ln>
          </p:spPr>
          <p:txBody>
            <a:bodyPr wrap="square" lIns="0" tIns="0" rIns="0" bIns="0" rtlCol="0"/>
            <a:lstStyle/>
            <a:p>
              <a:endParaRPr/>
            </a:p>
          </p:txBody>
        </p:sp>
        <p:sp>
          <p:nvSpPr>
            <p:cNvPr id="12" name="object 12"/>
            <p:cNvSpPr/>
            <p:nvPr/>
          </p:nvSpPr>
          <p:spPr>
            <a:xfrm>
              <a:off x="5847331" y="3173927"/>
              <a:ext cx="0" cy="1886585"/>
            </a:xfrm>
            <a:custGeom>
              <a:avLst/>
              <a:gdLst/>
              <a:ahLst/>
              <a:cxnLst/>
              <a:rect l="l" t="t" r="r" b="b"/>
              <a:pathLst>
                <a:path h="1886585">
                  <a:moveTo>
                    <a:pt x="0" y="0"/>
                  </a:moveTo>
                  <a:lnTo>
                    <a:pt x="0" y="1886116"/>
                  </a:lnTo>
                </a:path>
              </a:pathLst>
            </a:custGeom>
            <a:ln w="38028">
              <a:solidFill>
                <a:srgbClr val="4AB4D9"/>
              </a:solidFill>
            </a:ln>
          </p:spPr>
          <p:txBody>
            <a:bodyPr wrap="square" lIns="0" tIns="0" rIns="0" bIns="0" rtlCol="0"/>
            <a:lstStyle/>
            <a:p>
              <a:endParaRPr/>
            </a:p>
          </p:txBody>
        </p:sp>
        <p:sp>
          <p:nvSpPr>
            <p:cNvPr id="13" name="object 13"/>
            <p:cNvSpPr/>
            <p:nvPr/>
          </p:nvSpPr>
          <p:spPr>
            <a:xfrm>
              <a:off x="5790181" y="4983986"/>
              <a:ext cx="114300" cy="76200"/>
            </a:xfrm>
            <a:custGeom>
              <a:avLst/>
              <a:gdLst/>
              <a:ahLst/>
              <a:cxnLst/>
              <a:rect l="l" t="t" r="r" b="b"/>
              <a:pathLst>
                <a:path w="114300" h="76200">
                  <a:moveTo>
                    <a:pt x="114299" y="0"/>
                  </a:moveTo>
                  <a:lnTo>
                    <a:pt x="57149" y="76057"/>
                  </a:lnTo>
                  <a:lnTo>
                    <a:pt x="0" y="0"/>
                  </a:lnTo>
                </a:path>
              </a:pathLst>
            </a:custGeom>
            <a:ln w="38078">
              <a:solidFill>
                <a:srgbClr val="4AB4D9"/>
              </a:solidFill>
            </a:ln>
          </p:spPr>
          <p:txBody>
            <a:bodyPr wrap="square" lIns="0" tIns="0" rIns="0" bIns="0" rtlCol="0"/>
            <a:lstStyle/>
            <a:p>
              <a:endParaRPr/>
            </a:p>
          </p:txBody>
        </p:sp>
      </p:grpSp>
      <p:sp>
        <p:nvSpPr>
          <p:cNvPr id="14" name="object 14"/>
          <p:cNvSpPr txBox="1"/>
          <p:nvPr/>
        </p:nvSpPr>
        <p:spPr>
          <a:xfrm>
            <a:off x="917792" y="4789218"/>
            <a:ext cx="5287385" cy="3347711"/>
          </a:xfrm>
          <a:prstGeom prst="rect">
            <a:avLst/>
          </a:prstGeom>
          <a:ln w="40668">
            <a:solidFill>
              <a:srgbClr val="4AB4D9"/>
            </a:solidFill>
          </a:ln>
        </p:spPr>
        <p:txBody>
          <a:bodyPr vert="horz" wrap="square" lIns="0" tIns="635" rIns="0" bIns="0" rtlCol="0">
            <a:spAutoFit/>
          </a:bodyPr>
          <a:lstStyle/>
          <a:p>
            <a:pPr>
              <a:lnSpc>
                <a:spcPct val="100000"/>
              </a:lnSpc>
              <a:spcBef>
                <a:spcPts val="5"/>
              </a:spcBef>
            </a:pPr>
            <a:r>
              <a:rPr lang="kk-KZ" sz="2150" b="1">
                <a:latin typeface="Tahoma"/>
                <a:cs typeface="Tahoma"/>
              </a:rPr>
              <a:t>       </a:t>
            </a:r>
            <a:r>
              <a:rPr lang="kk-KZ" sz="2800" b="1">
                <a:latin typeface="Times New Roman" panose="02020603050405020304" pitchFamily="18" charset="0"/>
                <a:cs typeface="Times New Roman" panose="02020603050405020304" pitchFamily="18" charset="0"/>
              </a:rPr>
              <a:t>Түбір субстатив зат есімдер</a:t>
            </a:r>
          </a:p>
          <a:p>
            <a:pPr>
              <a:lnSpc>
                <a:spcPct val="100000"/>
              </a:lnSpc>
              <a:spcBef>
                <a:spcPts val="5"/>
              </a:spcBef>
            </a:pPr>
            <a:endParaRPr lang="kk-KZ" sz="2150" b="1">
              <a:latin typeface="Times New Roman" panose="02020603050405020304" pitchFamily="18" charset="0"/>
              <a:cs typeface="Times New Roman" panose="02020603050405020304" pitchFamily="18" charset="0"/>
            </a:endParaRPr>
          </a:p>
          <a:p>
            <a:pPr marL="274638" indent="-182563">
              <a:lnSpc>
                <a:spcPct val="100000"/>
              </a:lnSpc>
              <a:spcBef>
                <a:spcPts val="5"/>
              </a:spcBef>
              <a:buFont typeface="Wingdings" panose="05000000000000000000" pitchFamily="2" charset="2"/>
              <a:buChar char="§"/>
            </a:pPr>
            <a:r>
              <a:rPr lang="kk-KZ" sz="2400">
                <a:latin typeface="Times New Roman" panose="02020603050405020304" pitchFamily="18" charset="0"/>
                <a:cs typeface="Times New Roman" panose="02020603050405020304" pitchFamily="18" charset="0"/>
              </a:rPr>
              <a:t>Түбір субстантив зат есімдердің негізгі бөлігі өзінің сындық есімдік тегінен жалпы ажырамаған: </a:t>
            </a:r>
            <a:r>
              <a:rPr lang="kk-KZ" sz="2400" i="1">
                <a:latin typeface="Times New Roman" panose="02020603050405020304" pitchFamily="18" charset="0"/>
                <a:cs typeface="Times New Roman" panose="02020603050405020304" pitchFamily="18" charset="0"/>
              </a:rPr>
              <a:t>жаяу, соқыр, шешен, арзан жесір т.б.</a:t>
            </a:r>
          </a:p>
          <a:p>
            <a:pPr marL="274638" indent="-182563">
              <a:lnSpc>
                <a:spcPct val="100000"/>
              </a:lnSpc>
              <a:spcBef>
                <a:spcPts val="5"/>
              </a:spcBef>
              <a:buFont typeface="Wingdings" panose="05000000000000000000" pitchFamily="2" charset="2"/>
              <a:buChar char="§"/>
            </a:pPr>
            <a:endParaRPr lang="kk-KZ" sz="2400" i="1">
              <a:latin typeface="Times New Roman" panose="02020603050405020304" pitchFamily="18" charset="0"/>
              <a:cs typeface="Times New Roman" panose="02020603050405020304" pitchFamily="18" charset="0"/>
            </a:endParaRPr>
          </a:p>
          <a:p>
            <a:pPr marL="457200" indent="-457200">
              <a:lnSpc>
                <a:spcPct val="100000"/>
              </a:lnSpc>
              <a:spcBef>
                <a:spcPts val="5"/>
              </a:spcBef>
              <a:buFont typeface="Arial" panose="020B0604020202020204" pitchFamily="34" charset="0"/>
              <a:buChar char="•"/>
            </a:pPr>
            <a:r>
              <a:rPr lang="kk-KZ" sz="2400" i="1">
                <a:latin typeface="Times New Roman" panose="02020603050405020304" pitchFamily="18" charset="0"/>
                <a:cs typeface="Times New Roman" panose="02020603050405020304" pitchFamily="18" charset="0"/>
              </a:rPr>
              <a:t>Ауылнай (ауылный), бөкебай (пуховый)</a:t>
            </a:r>
            <a:endParaRPr sz="2400" i="1">
              <a:latin typeface="Times New Roman" panose="02020603050405020304" pitchFamily="18" charset="0"/>
              <a:cs typeface="Times New Roman" panose="02020603050405020304" pitchFamily="18" charset="0"/>
            </a:endParaRPr>
          </a:p>
        </p:txBody>
      </p:sp>
      <p:sp>
        <p:nvSpPr>
          <p:cNvPr id="15" name="object 15"/>
          <p:cNvSpPr txBox="1"/>
          <p:nvPr/>
        </p:nvSpPr>
        <p:spPr>
          <a:xfrm>
            <a:off x="12703568" y="4716042"/>
            <a:ext cx="5279629" cy="4821000"/>
          </a:xfrm>
          <a:prstGeom prst="rect">
            <a:avLst/>
          </a:prstGeom>
          <a:ln w="40668">
            <a:solidFill>
              <a:srgbClr val="4AB4D9"/>
            </a:solidFill>
          </a:ln>
        </p:spPr>
        <p:txBody>
          <a:bodyPr vert="horz" wrap="square" lIns="0" tIns="132715" rIns="0" bIns="0" rtlCol="0">
            <a:spAutoFit/>
          </a:bodyPr>
          <a:lstStyle/>
          <a:p>
            <a:pPr marL="334645" marR="398780" algn="ctr">
              <a:lnSpc>
                <a:spcPct val="113399"/>
              </a:lnSpc>
              <a:spcBef>
                <a:spcPts val="1045"/>
              </a:spcBef>
              <a:tabLst>
                <a:tab pos="2415540" algn="l"/>
              </a:tabLst>
            </a:pPr>
            <a:r>
              <a:rPr lang="kk-KZ" sz="2400" b="1">
                <a:latin typeface="Times New Roman" panose="02020603050405020304" pitchFamily="18" charset="0"/>
                <a:cs typeface="Times New Roman" panose="02020603050405020304" pitchFamily="18" charset="0"/>
              </a:rPr>
              <a:t>Күрделі субстантив зат есімдер</a:t>
            </a:r>
          </a:p>
          <a:p>
            <a:pPr marL="334645" marR="398780" algn="just">
              <a:lnSpc>
                <a:spcPct val="113399"/>
              </a:lnSpc>
              <a:spcBef>
                <a:spcPts val="1045"/>
              </a:spcBef>
              <a:tabLst>
                <a:tab pos="2415540" algn="l"/>
              </a:tabLst>
            </a:pPr>
            <a:r>
              <a:rPr lang="kk-KZ" sz="2400">
                <a:latin typeface="Times New Roman" panose="02020603050405020304" pitchFamily="18" charset="0"/>
                <a:cs typeface="Times New Roman" panose="02020603050405020304" pitchFamily="18" charset="0"/>
              </a:rPr>
              <a:t>Күрделі субстантив зат есімдер өздерінің сырт қалпы, тұлғасы жағынан бірде аналитикалық тәсілмен жасалған күрделі зат есімдермен байланысты болып келсе, енді бір жағдайда фразеологизмдік композиталармен шектесіп жатады. </a:t>
            </a:r>
            <a:r>
              <a:rPr lang="kk-KZ" sz="2400" i="1">
                <a:latin typeface="Times New Roman" panose="02020603050405020304" pitchFamily="18" charset="0"/>
                <a:cs typeface="Times New Roman" panose="02020603050405020304" pitchFamily="18" charset="0"/>
              </a:rPr>
              <a:t>Бойжеткен, атқамінер, бозжорға, шйкебас т.б. </a:t>
            </a:r>
            <a:endParaRPr sz="2400">
              <a:latin typeface="Times New Roman" panose="02020603050405020304" pitchFamily="18" charset="0"/>
              <a:cs typeface="Times New Roman" panose="02020603050405020304" pitchFamily="18" charset="0"/>
            </a:endParaRPr>
          </a:p>
        </p:txBody>
      </p:sp>
      <p:sp>
        <p:nvSpPr>
          <p:cNvPr id="17" name="object 15">
            <a:extLst>
              <a:ext uri="{FF2B5EF4-FFF2-40B4-BE49-F238E27FC236}">
                <a16:creationId xmlns:a16="http://schemas.microsoft.com/office/drawing/2014/main" id="{8A9A3F1E-17B9-C0B2-4F4E-691BB980961A}"/>
              </a:ext>
            </a:extLst>
          </p:cNvPr>
          <p:cNvSpPr txBox="1"/>
          <p:nvPr/>
        </p:nvSpPr>
        <p:spPr>
          <a:xfrm>
            <a:off x="6810680" y="4762596"/>
            <a:ext cx="5287385" cy="3568926"/>
          </a:xfrm>
          <a:prstGeom prst="rect">
            <a:avLst/>
          </a:prstGeom>
          <a:ln w="40668">
            <a:solidFill>
              <a:srgbClr val="4AB4D9"/>
            </a:solidFill>
          </a:ln>
        </p:spPr>
        <p:txBody>
          <a:bodyPr vert="horz" wrap="square" lIns="0" tIns="132715" rIns="0" bIns="0" rtlCol="0">
            <a:spAutoFit/>
          </a:bodyPr>
          <a:lstStyle/>
          <a:p>
            <a:pPr marL="334645" marR="398780" algn="ctr">
              <a:lnSpc>
                <a:spcPct val="113399"/>
              </a:lnSpc>
              <a:spcBef>
                <a:spcPts val="1045"/>
              </a:spcBef>
              <a:tabLst>
                <a:tab pos="2415540" algn="l"/>
              </a:tabLst>
            </a:pPr>
            <a:r>
              <a:rPr lang="kk-KZ" sz="2400" b="1" spc="-130">
                <a:latin typeface="Times New Roman" panose="02020603050405020304" pitchFamily="18" charset="0"/>
                <a:cs typeface="Times New Roman" panose="02020603050405020304" pitchFamily="18" charset="0"/>
              </a:rPr>
              <a:t>Туынды субстатив зат есімдер</a:t>
            </a:r>
            <a:endParaRPr lang="kk-KZ" sz="2400" b="1" spc="45">
              <a:latin typeface="Times New Roman" panose="02020603050405020304" pitchFamily="18" charset="0"/>
              <a:cs typeface="Times New Roman" panose="02020603050405020304" pitchFamily="18" charset="0"/>
            </a:endParaRPr>
          </a:p>
          <a:p>
            <a:pPr marL="334645" marR="398780" algn="just">
              <a:lnSpc>
                <a:spcPct val="113399"/>
              </a:lnSpc>
              <a:spcBef>
                <a:spcPts val="1045"/>
              </a:spcBef>
              <a:tabLst>
                <a:tab pos="2415540" algn="l"/>
              </a:tabLst>
            </a:pPr>
            <a:r>
              <a:rPr lang="kk-KZ" sz="2400">
                <a:latin typeface="Times New Roman" panose="02020603050405020304" pitchFamily="18" charset="0"/>
                <a:cs typeface="Times New Roman" panose="02020603050405020304" pitchFamily="18" charset="0"/>
              </a:rPr>
              <a:t>Түбір субстантив зат есімдерге қарағанда туынды субстантив зат есімдер сан жағынан едәуір. Олар - негізінен үш-төрт қана жұрнақ арқылы жасалған туынды сын есімдер. Мысалы: </a:t>
            </a:r>
            <a:r>
              <a:rPr lang="kk-KZ" sz="2400" i="1">
                <a:latin typeface="Times New Roman" panose="02020603050405020304" pitchFamily="18" charset="0"/>
                <a:cs typeface="Times New Roman" panose="02020603050405020304" pitchFamily="18" charset="0"/>
              </a:rPr>
              <a:t>қайыршы, жүргінші, бапкер, үміткер т.б.</a:t>
            </a:r>
            <a:endParaRPr lang="kk-KZ" sz="2400" b="1" spc="45">
              <a:latin typeface="Times New Roman" panose="02020603050405020304" pitchFamily="18" charset="0"/>
              <a:cs typeface="Times New Roman" panose="02020603050405020304" pitchFamily="18" charset="0"/>
            </a:endParaRPr>
          </a:p>
        </p:txBody>
      </p:sp>
      <p:cxnSp>
        <p:nvCxnSpPr>
          <p:cNvPr id="19" name="直接箭头连接符 18">
            <a:extLst>
              <a:ext uri="{FF2B5EF4-FFF2-40B4-BE49-F238E27FC236}">
                <a16:creationId xmlns:a16="http://schemas.microsoft.com/office/drawing/2014/main" id="{2FC5E372-3DBD-06BC-1DB0-8B12DC03CB4A}"/>
              </a:ext>
            </a:extLst>
          </p:cNvPr>
          <p:cNvCxnSpPr>
            <a:cxnSpLocks/>
          </p:cNvCxnSpPr>
          <p:nvPr/>
        </p:nvCxnSpPr>
        <p:spPr>
          <a:xfrm>
            <a:off x="9159240" y="2616964"/>
            <a:ext cx="0" cy="18407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919479" y="6397524"/>
            <a:ext cx="5320030" cy="3890010"/>
            <a:chOff x="12919479" y="6397524"/>
            <a:chExt cx="5320030" cy="3890010"/>
          </a:xfrm>
        </p:grpSpPr>
        <p:sp>
          <p:nvSpPr>
            <p:cNvPr id="3" name="object 3"/>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4" name="object 4"/>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69" y="0"/>
            <a:ext cx="3248025" cy="2235835"/>
            <a:chOff x="51969" y="0"/>
            <a:chExt cx="3248025" cy="2235835"/>
          </a:xfrm>
        </p:grpSpPr>
        <p:sp>
          <p:nvSpPr>
            <p:cNvPr id="8" name="object 8"/>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9" name="object 9"/>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BFE7F5"/>
          </a:solidFill>
        </p:spPr>
        <p:txBody>
          <a:bodyPr wrap="square" lIns="0" tIns="0" rIns="0" bIns="0" rtlCol="0"/>
          <a:lstStyle/>
          <a:p>
            <a:endParaRPr/>
          </a:p>
        </p:txBody>
      </p:sp>
      <p:sp>
        <p:nvSpPr>
          <p:cNvPr id="11" name="object 11"/>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pic>
        <p:nvPicPr>
          <p:cNvPr id="12" name="object 12"/>
          <p:cNvPicPr/>
          <p:nvPr/>
        </p:nvPicPr>
        <p:blipFill>
          <a:blip r:embed="rId2" cstate="print"/>
          <a:stretch>
            <a:fillRect/>
          </a:stretch>
        </p:blipFill>
        <p:spPr>
          <a:xfrm>
            <a:off x="-1555" y="6057900"/>
            <a:ext cx="4421155" cy="4132808"/>
          </a:xfrm>
          <a:prstGeom prst="rect">
            <a:avLst/>
          </a:prstGeom>
        </p:spPr>
      </p:pic>
      <p:sp>
        <p:nvSpPr>
          <p:cNvPr id="13" name="object 13"/>
          <p:cNvSpPr txBox="1">
            <a:spLocks noGrp="1"/>
          </p:cNvSpPr>
          <p:nvPr>
            <p:ph type="title"/>
          </p:nvPr>
        </p:nvSpPr>
        <p:spPr>
          <a:xfrm>
            <a:off x="5943600" y="1424527"/>
            <a:ext cx="5311582" cy="739305"/>
          </a:xfrm>
          <a:prstGeom prst="rect">
            <a:avLst/>
          </a:prstGeom>
        </p:spPr>
        <p:txBody>
          <a:bodyPr vert="horz" wrap="square" lIns="0" tIns="12700" rIns="0" bIns="0" rtlCol="0">
            <a:spAutoFit/>
          </a:bodyPr>
          <a:lstStyle/>
          <a:p>
            <a:pPr marL="12065" marR="5080" algn="ctr">
              <a:lnSpc>
                <a:spcPct val="116900"/>
              </a:lnSpc>
              <a:spcBef>
                <a:spcPts val="100"/>
              </a:spcBef>
            </a:pPr>
            <a:r>
              <a:rPr lang="kk-KZ" sz="4400" b="1">
                <a:latin typeface="Times New Roman" panose="02020603050405020304" pitchFamily="18" charset="0"/>
                <a:cs typeface="Times New Roman" panose="02020603050405020304" pitchFamily="18" charset="0"/>
              </a:rPr>
              <a:t>Сын есім сөзжасамы</a:t>
            </a:r>
            <a:endParaRPr sz="4400" b="1">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id="{A92B8880-D756-DFE7-672B-66400503E8CB}"/>
              </a:ext>
            </a:extLst>
          </p:cNvPr>
          <p:cNvSpPr txBox="1"/>
          <p:nvPr/>
        </p:nvSpPr>
        <p:spPr>
          <a:xfrm>
            <a:off x="2731542" y="2869233"/>
            <a:ext cx="12133576" cy="3046988"/>
          </a:xfrm>
          <a:prstGeom prst="rect">
            <a:avLst/>
          </a:prstGeom>
          <a:noFill/>
        </p:spPr>
        <p:txBody>
          <a:bodyPr wrap="square">
            <a:spAutoFit/>
          </a:bodyPr>
          <a:lstStyle/>
          <a:p>
            <a:pPr indent="457200" algn="just"/>
            <a:r>
              <a:rPr lang="kk-KZ" sz="3200">
                <a:latin typeface="Times New Roman" panose="02020603050405020304" pitchFamily="18" charset="0"/>
                <a:cs typeface="Times New Roman" panose="02020603050405020304" pitchFamily="18" charset="0"/>
              </a:rPr>
              <a:t>Қазақ тілінде жаңа мағыналы дериват туылымдар одағайлардан басқа атау сөздердің бәрінен жасалады. Сын атауы жұрнақтары жалғанатын негіздеме сөздер өздерінің құрылымы жағынан әдетте туа түбір (май+лы), туынды түбір (ашпа+лы, қолданба+лы), күрделі (белбеу+лі) немесе тіркесті түбір (ақ шаш+ты, қыр мұрын+ды) болып келеді. </a:t>
            </a:r>
            <a:endParaRPr lang="en-US" sz="320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4" name="object 14"/>
          <p:cNvSpPr txBox="1">
            <a:spLocks noGrp="1"/>
          </p:cNvSpPr>
          <p:nvPr>
            <p:ph type="title"/>
          </p:nvPr>
        </p:nvSpPr>
        <p:spPr>
          <a:xfrm>
            <a:off x="3895458" y="1299766"/>
            <a:ext cx="11238448" cy="628377"/>
          </a:xfrm>
          <a:prstGeom prst="rect">
            <a:avLst/>
          </a:prstGeom>
        </p:spPr>
        <p:txBody>
          <a:bodyPr vert="horz" wrap="square" lIns="0" tIns="12700" rIns="0" bIns="0" rtlCol="0">
            <a:spAutoFit/>
          </a:bodyPr>
          <a:lstStyle/>
          <a:p>
            <a:pPr marL="12700">
              <a:lnSpc>
                <a:spcPct val="100000"/>
              </a:lnSpc>
              <a:spcBef>
                <a:spcPts val="100"/>
              </a:spcBef>
            </a:pPr>
            <a:r>
              <a:rPr lang="kk-KZ" sz="4000" b="1" spc="85">
                <a:latin typeface="Times New Roman" panose="02020603050405020304" pitchFamily="18" charset="0"/>
                <a:cs typeface="Times New Roman" panose="02020603050405020304" pitchFamily="18" charset="0"/>
              </a:rPr>
              <a:t>Жұрнақты сын есімдер (синтетикалық тәсіл)</a:t>
            </a:r>
            <a:endParaRPr sz="4000" b="1">
              <a:latin typeface="Times New Roman" panose="02020603050405020304" pitchFamily="18" charset="0"/>
              <a:cs typeface="Times New Roman" panose="02020603050405020304" pitchFamily="18" charset="0"/>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id="{8A92684F-93A3-20A3-5E6A-EA930C538A6C}"/>
              </a:ext>
            </a:extLst>
          </p:cNvPr>
          <p:cNvSpPr txBox="1"/>
          <p:nvPr/>
        </p:nvSpPr>
        <p:spPr>
          <a:xfrm>
            <a:off x="1143000" y="2400300"/>
            <a:ext cx="16002000" cy="6298134"/>
          </a:xfrm>
          <a:prstGeom prst="rect">
            <a:avLst/>
          </a:prstGeom>
          <a:noFill/>
        </p:spPr>
        <p:txBody>
          <a:bodyPr wrap="square">
            <a:spAutoFit/>
          </a:bodyPr>
          <a:lstStyle/>
          <a:p>
            <a:pPr marL="572770" marR="5080" indent="432000" algn="just">
              <a:lnSpc>
                <a:spcPct val="117700"/>
              </a:lnSpc>
              <a:spcBef>
                <a:spcPts val="90"/>
              </a:spcBef>
            </a:pPr>
            <a:r>
              <a:rPr lang="kk-KZ" sz="2400" b="1">
                <a:latin typeface="Times New Roman" panose="02020603050405020304" pitchFamily="18" charset="0"/>
                <a:cs typeface="Times New Roman" panose="02020603050405020304" pitchFamily="18" charset="0"/>
              </a:rPr>
              <a:t>-лы/-лі, -ды /-ді, -ты/-ті жұрнағы</a:t>
            </a:r>
            <a:r>
              <a:rPr lang="kk-KZ" sz="2400">
                <a:latin typeface="Times New Roman" panose="02020603050405020304" pitchFamily="18" charset="0"/>
                <a:cs typeface="Times New Roman" panose="02020603050405020304" pitchFamily="18" charset="0"/>
              </a:rPr>
              <a:t>. Түркологияда сөзжасамдық бұл жұрнақты -лық аффиксімен тектестіреді. Яғни көне жазба ескерткіштердегі -лығ, -лиг, -луғ, -луг аффиксгерін қазіргі түркі тіліндегі -лы, -ли, -лу, -лү жұрнақтарының варианты деп қарайды. Мысалы: </a:t>
            </a:r>
            <a:r>
              <a:rPr lang="kk-KZ" sz="2400" i="1">
                <a:latin typeface="Times New Roman" panose="02020603050405020304" pitchFamily="18" charset="0"/>
                <a:cs typeface="Times New Roman" panose="02020603050405020304" pitchFamily="18" charset="0"/>
              </a:rPr>
              <a:t>нулы, сулы, жағалы, білімді т.б. </a:t>
            </a:r>
            <a:endParaRPr lang="kk-KZ" sz="2400">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endParaRPr lang="kk-KZ" sz="2400" b="1">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Лық/лік, дық/дік, тық/тік</a:t>
            </a:r>
            <a:r>
              <a:rPr lang="kk-KZ" sz="2400">
                <a:latin typeface="Times New Roman" panose="02020603050405020304" pitchFamily="18" charset="0"/>
                <a:cs typeface="Times New Roman" panose="02020603050405020304" pitchFamily="18" charset="0"/>
              </a:rPr>
              <a:t>: </a:t>
            </a:r>
            <a:r>
              <a:rPr lang="kk-KZ" sz="2400" i="1">
                <a:latin typeface="Times New Roman" panose="02020603050405020304" pitchFamily="18" charset="0"/>
                <a:cs typeface="Times New Roman" panose="02020603050405020304" pitchFamily="18" charset="0"/>
              </a:rPr>
              <a:t>қалалық, досытқ, інілік,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Шы/ші: </a:t>
            </a:r>
            <a:r>
              <a:rPr lang="kk-KZ" sz="2400" i="1">
                <a:latin typeface="Times New Roman" panose="02020603050405020304" pitchFamily="18" charset="0"/>
                <a:cs typeface="Times New Roman" panose="02020603050405020304" pitchFamily="18" charset="0"/>
              </a:rPr>
              <a:t>алдамшы, өтірікші, өткінші т.б.</a:t>
            </a:r>
            <a:endParaRPr lang="kk-KZ" sz="2400" b="1">
              <a:latin typeface="Times New Roman" panose="02020603050405020304" pitchFamily="18" charset="0"/>
              <a:cs typeface="Times New Roman" panose="02020603050405020304" pitchFamily="18" charset="0"/>
            </a:endParaRP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Лақ/лек, дақ/дек/, тақ/тек</a:t>
            </a:r>
            <a:r>
              <a:rPr lang="kk-KZ" sz="2400">
                <a:latin typeface="Times New Roman" panose="02020603050405020304" pitchFamily="18" charset="0"/>
                <a:cs typeface="Times New Roman" panose="02020603050405020304" pitchFamily="18" charset="0"/>
              </a:rPr>
              <a:t>: </a:t>
            </a:r>
            <a:r>
              <a:rPr lang="kk-KZ" sz="2400" i="1">
                <a:latin typeface="Times New Roman" panose="02020603050405020304" pitchFamily="18" charset="0"/>
                <a:cs typeface="Times New Roman" panose="02020603050405020304" pitchFamily="18" charset="0"/>
              </a:rPr>
              <a:t>жүрдек, сырдақ, шуылдақ, тентек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Шақ/шек, сақ/сек: </a:t>
            </a:r>
            <a:r>
              <a:rPr lang="kk-KZ" sz="2400" i="1">
                <a:latin typeface="Times New Roman" panose="02020603050405020304" pitchFamily="18" charset="0"/>
                <a:cs typeface="Times New Roman" panose="02020603050405020304" pitchFamily="18" charset="0"/>
              </a:rPr>
              <a:t>Қайынсақ, көңілшек, еріншек,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Шаң/шең: </a:t>
            </a:r>
            <a:r>
              <a:rPr lang="kk-KZ" sz="2400" i="1">
                <a:latin typeface="Times New Roman" panose="02020603050405020304" pitchFamily="18" charset="0"/>
                <a:cs typeface="Times New Roman" panose="02020603050405020304" pitchFamily="18" charset="0"/>
              </a:rPr>
              <a:t>ашушаң, сөзшең, тершең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Ымды/імді: </a:t>
            </a:r>
            <a:r>
              <a:rPr lang="kk-KZ" sz="2400" i="1">
                <a:latin typeface="Times New Roman" panose="02020603050405020304" pitchFamily="18" charset="0"/>
                <a:cs typeface="Times New Roman" panose="02020603050405020304" pitchFamily="18" charset="0"/>
              </a:rPr>
              <a:t>қонымды, толымды, келімді-кетімді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Ғы/гі, қы/кі: </a:t>
            </a:r>
            <a:r>
              <a:rPr lang="kk-KZ" sz="2400" i="1">
                <a:latin typeface="Times New Roman" panose="02020603050405020304" pitchFamily="18" charset="0"/>
                <a:cs typeface="Times New Roman" panose="02020603050405020304" pitchFamily="18" charset="0"/>
              </a:rPr>
              <a:t>түскі, кешкі, таңғы, қайқы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ақ/ек/ ік: </a:t>
            </a:r>
            <a:r>
              <a:rPr lang="kk-KZ" sz="2400" i="1">
                <a:latin typeface="Times New Roman" panose="02020603050405020304" pitchFamily="18" charset="0"/>
                <a:cs typeface="Times New Roman" panose="02020603050405020304" pitchFamily="18" charset="0"/>
              </a:rPr>
              <a:t>қорқақ, сасық, есірік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Аған/еген: </a:t>
            </a:r>
            <a:r>
              <a:rPr lang="kk-KZ" sz="2400" i="1">
                <a:latin typeface="Times New Roman" panose="02020603050405020304" pitchFamily="18" charset="0"/>
                <a:cs typeface="Times New Roman" panose="02020603050405020304" pitchFamily="18" charset="0"/>
              </a:rPr>
              <a:t>алаған, береген, көреген т.б.</a:t>
            </a:r>
          </a:p>
          <a:p>
            <a:pPr marL="572770" marR="5080" indent="432000">
              <a:lnSpc>
                <a:spcPct val="117700"/>
              </a:lnSpc>
              <a:spcBef>
                <a:spcPts val="90"/>
              </a:spcBef>
            </a:pPr>
            <a:r>
              <a:rPr lang="kk-KZ" sz="2400" b="1">
                <a:latin typeface="Times New Roman" panose="02020603050405020304" pitchFamily="18" charset="0"/>
                <a:cs typeface="Times New Roman" panose="02020603050405020304" pitchFamily="18" charset="0"/>
              </a:rPr>
              <a:t>Тал: </a:t>
            </a:r>
            <a:r>
              <a:rPr lang="kk-KZ" sz="2400" i="1">
                <a:latin typeface="Times New Roman" panose="02020603050405020304" pitchFamily="18" charset="0"/>
                <a:cs typeface="Times New Roman" panose="02020603050405020304" pitchFamily="18" charset="0"/>
              </a:rPr>
              <a:t>өсімтал, ұғымтал т.б.</a:t>
            </a:r>
            <a:endParaRPr lang="kk-KZ" sz="24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544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4" name="object 14"/>
          <p:cNvSpPr txBox="1">
            <a:spLocks noGrp="1"/>
          </p:cNvSpPr>
          <p:nvPr>
            <p:ph type="title"/>
          </p:nvPr>
        </p:nvSpPr>
        <p:spPr>
          <a:xfrm>
            <a:off x="6150914" y="906783"/>
            <a:ext cx="6086742" cy="628377"/>
          </a:xfrm>
          <a:prstGeom prst="rect">
            <a:avLst/>
          </a:prstGeom>
        </p:spPr>
        <p:txBody>
          <a:bodyPr vert="horz" wrap="square" lIns="0" tIns="12700" rIns="0" bIns="0" rtlCol="0">
            <a:spAutoFit/>
          </a:bodyPr>
          <a:lstStyle/>
          <a:p>
            <a:pPr marL="12700" algn="ctr">
              <a:lnSpc>
                <a:spcPct val="100000"/>
              </a:lnSpc>
              <a:spcBef>
                <a:spcPts val="100"/>
              </a:spcBef>
            </a:pPr>
            <a:r>
              <a:rPr lang="kk-KZ" sz="4000" b="1" spc="85">
                <a:latin typeface="Times New Roman" panose="02020603050405020304" pitchFamily="18" charset="0"/>
                <a:cs typeface="Times New Roman" panose="02020603050405020304" pitchFamily="18" charset="0"/>
              </a:rPr>
              <a:t>Күрделі  сын есімдер</a:t>
            </a:r>
            <a:endParaRPr sz="4000" b="1">
              <a:latin typeface="Times New Roman" panose="02020603050405020304" pitchFamily="18" charset="0"/>
              <a:cs typeface="Times New Roman" panose="02020603050405020304" pitchFamily="18" charset="0"/>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id="{8A92684F-93A3-20A3-5E6A-EA930C538A6C}"/>
              </a:ext>
            </a:extLst>
          </p:cNvPr>
          <p:cNvSpPr txBox="1"/>
          <p:nvPr/>
        </p:nvSpPr>
        <p:spPr>
          <a:xfrm>
            <a:off x="760445" y="2235838"/>
            <a:ext cx="16384555" cy="6774932"/>
          </a:xfrm>
          <a:prstGeom prst="rect">
            <a:avLst/>
          </a:prstGeom>
          <a:noFill/>
        </p:spPr>
        <p:txBody>
          <a:bodyPr wrap="square">
            <a:spAutoFit/>
          </a:bodyPr>
          <a:lstStyle/>
          <a:p>
            <a:pPr marL="572770" marR="5080" indent="432000" algn="just">
              <a:lnSpc>
                <a:spcPct val="117700"/>
              </a:lnSpc>
              <a:spcBef>
                <a:spcPts val="90"/>
              </a:spcBef>
            </a:pPr>
            <a:r>
              <a:rPr lang="kk-KZ" sz="2800">
                <a:latin typeface="Times New Roman" panose="02020603050405020304" pitchFamily="18" charset="0"/>
                <a:cs typeface="Times New Roman" panose="02020603050405020304" pitchFamily="18" charset="0"/>
              </a:rPr>
              <a:t>Қазақ тіліндегі күрделі сындардың негізін екі құрамды тіркесті сындар құрайды. Екі құрамды күрделі сындар құрамына қарай мынадай үлгі арқылы жасалады: </a:t>
            </a:r>
          </a:p>
          <a:p>
            <a:pPr marL="1087120" marR="5080" indent="-514350" algn="just">
              <a:lnSpc>
                <a:spcPct val="117700"/>
              </a:lnSpc>
              <a:spcBef>
                <a:spcPts val="90"/>
              </a:spcBef>
              <a:buAutoNum type="arabicParenR"/>
            </a:pPr>
            <a:r>
              <a:rPr lang="kk-KZ" sz="2800">
                <a:latin typeface="Times New Roman" panose="02020603050405020304" pitchFamily="18" charset="0"/>
                <a:cs typeface="Times New Roman" panose="02020603050405020304" pitchFamily="18" charset="0"/>
              </a:rPr>
              <a:t>Сапа сыны + сапа сыны; </a:t>
            </a:r>
          </a:p>
          <a:p>
            <a:pPr marL="1087120" marR="5080" indent="-514350" algn="just">
              <a:lnSpc>
                <a:spcPct val="117700"/>
              </a:lnSpc>
              <a:spcBef>
                <a:spcPts val="90"/>
              </a:spcBef>
              <a:buAutoNum type="arabicParenR"/>
            </a:pPr>
            <a:r>
              <a:rPr lang="kk-KZ" sz="2800">
                <a:latin typeface="Times New Roman" panose="02020603050405020304" pitchFamily="18" charset="0"/>
                <a:cs typeface="Times New Roman" panose="02020603050405020304" pitchFamily="18" charset="0"/>
              </a:rPr>
              <a:t>Зат есім + сапа сыны; </a:t>
            </a:r>
          </a:p>
          <a:p>
            <a:pPr marL="1087120" marR="5080" indent="-514350" algn="just">
              <a:lnSpc>
                <a:spcPct val="117700"/>
              </a:lnSpc>
              <a:spcBef>
                <a:spcPts val="90"/>
              </a:spcBef>
              <a:buAutoNum type="arabicParenR"/>
            </a:pPr>
            <a:r>
              <a:rPr lang="kk-KZ" sz="2800">
                <a:latin typeface="Times New Roman" panose="02020603050405020304" pitchFamily="18" charset="0"/>
                <a:cs typeface="Times New Roman" panose="02020603050405020304" pitchFamily="18" charset="0"/>
              </a:rPr>
              <a:t>Сапа сыны + зат есім; </a:t>
            </a:r>
          </a:p>
          <a:p>
            <a:pPr marL="1087120" marR="5080" indent="-514350" algn="just">
              <a:lnSpc>
                <a:spcPct val="117700"/>
              </a:lnSpc>
              <a:spcBef>
                <a:spcPts val="90"/>
              </a:spcBef>
              <a:buAutoNum type="arabicParenR"/>
            </a:pPr>
            <a:r>
              <a:rPr lang="kk-KZ" sz="2800">
                <a:latin typeface="Times New Roman" panose="02020603050405020304" pitchFamily="18" charset="0"/>
                <a:cs typeface="Times New Roman" panose="02020603050405020304" pitchFamily="18" charset="0"/>
              </a:rPr>
              <a:t>Қатыстық сын + сапа сыны; </a:t>
            </a:r>
          </a:p>
          <a:p>
            <a:pPr marL="1087120" marR="5080" indent="-514350" algn="just">
              <a:lnSpc>
                <a:spcPct val="117700"/>
              </a:lnSpc>
              <a:spcBef>
                <a:spcPts val="90"/>
              </a:spcBef>
              <a:buAutoNum type="arabicParenR"/>
            </a:pPr>
            <a:r>
              <a:rPr lang="kk-KZ" sz="2800">
                <a:latin typeface="Times New Roman" panose="02020603050405020304" pitchFamily="18" charset="0"/>
                <a:cs typeface="Times New Roman" panose="02020603050405020304" pitchFamily="18" charset="0"/>
              </a:rPr>
              <a:t>Сапа сыны + қатыстық сын; </a:t>
            </a:r>
          </a:p>
          <a:p>
            <a:pPr marL="1087120" marR="5080" indent="-514350" algn="just">
              <a:lnSpc>
                <a:spcPct val="117700"/>
              </a:lnSpc>
              <a:spcBef>
                <a:spcPts val="90"/>
              </a:spcBef>
              <a:buAutoNum type="arabicParenR"/>
            </a:pPr>
            <a:r>
              <a:rPr lang="kk-KZ" sz="2800">
                <a:latin typeface="Times New Roman" panose="02020603050405020304" pitchFamily="18" charset="0"/>
                <a:cs typeface="Times New Roman" panose="02020603050405020304" pitchFamily="18" charset="0"/>
              </a:rPr>
              <a:t>Зат есім + қатыстық сын; </a:t>
            </a:r>
          </a:p>
          <a:p>
            <a:pPr marL="1087120" marR="5080" indent="-514350" algn="just">
              <a:lnSpc>
                <a:spcPct val="117700"/>
              </a:lnSpc>
              <a:spcBef>
                <a:spcPts val="90"/>
              </a:spcBef>
              <a:buAutoNum type="arabicParenR"/>
            </a:pPr>
            <a:r>
              <a:rPr lang="kk-KZ" sz="2800">
                <a:latin typeface="Times New Roman" panose="02020603050405020304" pitchFamily="18" charset="0"/>
                <a:cs typeface="Times New Roman" panose="02020603050405020304" pitchFamily="18" charset="0"/>
              </a:rPr>
              <a:t>Қатыстық сын + қатыстық сын; </a:t>
            </a:r>
          </a:p>
          <a:p>
            <a:pPr marL="1087120" marR="5080" indent="-514350" algn="just">
              <a:lnSpc>
                <a:spcPct val="117700"/>
              </a:lnSpc>
              <a:spcBef>
                <a:spcPts val="90"/>
              </a:spcBef>
              <a:buAutoNum type="arabicParenR"/>
            </a:pPr>
            <a:r>
              <a:rPr lang="kk-KZ" sz="2800">
                <a:latin typeface="Times New Roman" panose="02020603050405020304" pitchFamily="18" charset="0"/>
                <a:cs typeface="Times New Roman" panose="02020603050405020304" pitchFamily="18" charset="0"/>
              </a:rPr>
              <a:t>Сан есім + қатыстық сын; </a:t>
            </a:r>
          </a:p>
          <a:p>
            <a:pPr marL="1087120" marR="5080" indent="-514350" algn="just">
              <a:lnSpc>
                <a:spcPct val="117700"/>
              </a:lnSpc>
              <a:spcBef>
                <a:spcPts val="90"/>
              </a:spcBef>
              <a:buAutoNum type="arabicParenR"/>
            </a:pPr>
            <a:r>
              <a:rPr lang="kk-KZ" sz="2800">
                <a:latin typeface="Times New Roman" panose="02020603050405020304" pitchFamily="18" charset="0"/>
                <a:cs typeface="Times New Roman" panose="02020603050405020304" pitchFamily="18" charset="0"/>
              </a:rPr>
              <a:t>Етістік + қатыстық сын. Екі құрамды күрделі сындардың сапа сыны + сапа сыны үлгісі бойынша жасалған түрлеріне мыналар жатады: қара көк, ал қызыл, көк ала, ақ сүр, қара қоцыр, қара кер, ақ қүба, қоңыр салқын, майда қоңыр, қызыл шүнак (аяз), саңлақ жүйрік т.б.</a:t>
            </a:r>
            <a:endParaRPr lang="kk-KZ" sz="2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5186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344</TotalTime>
  <Words>1916</Words>
  <Application>Microsoft Office PowerPoint</Application>
  <PresentationFormat>自定义</PresentationFormat>
  <Paragraphs>130</Paragraphs>
  <Slides>15</Slides>
  <Notes>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Arial</vt:lpstr>
      <vt:lpstr>Calibri</vt:lpstr>
      <vt:lpstr>Tahoma</vt:lpstr>
      <vt:lpstr>Times New Roman</vt:lpstr>
      <vt:lpstr>Verdana</vt:lpstr>
      <vt:lpstr>Wingdings</vt:lpstr>
      <vt:lpstr>Office Theme</vt:lpstr>
      <vt:lpstr>PowerPoint 演示文稿</vt:lpstr>
      <vt:lpstr>PowerPoint 演示文稿</vt:lpstr>
      <vt:lpstr>Зат есім сөзжасамы</vt:lpstr>
      <vt:lpstr>Жұрнақты зат есімдер (синтетикалық тәсіл)</vt:lpstr>
      <vt:lpstr>Күрделі зат есімдер (аналитикалық тәсіл)</vt:lpstr>
      <vt:lpstr>Субстатив зат есімдер</vt:lpstr>
      <vt:lpstr>Сын есім сөзжасамы</vt:lpstr>
      <vt:lpstr>Жұрнақты сын есімдер (синтетикалық тәсіл)</vt:lpstr>
      <vt:lpstr>Күрделі  сын есімдер</vt:lpstr>
      <vt:lpstr>Сан есім сөзжасамы</vt:lpstr>
      <vt:lpstr>Сан есімдердің сөзжасам тәсілдері</vt:lpstr>
      <vt:lpstr>PowerPoint 演示文稿</vt:lpstr>
      <vt:lpstr>Етістік сөзжасамы</vt:lpstr>
      <vt:lpstr> Етістік сөзжасамында барлық сөз табы негіз болып, сөзжасамдық бірлік қызметін атқарады.Олардан:</vt:lpstr>
      <vt:lpstr>НАЗАРЛАРЫҢЫЗҒА РАҚМЕТ!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Wolsey · SlidesCarnival.pptx</dc:title>
  <dc:creator>kazhiakhmetova_ayaulym</dc:creator>
  <cp:keywords>DAFQ0AItlEI,BAErFH8Y8qE</cp:keywords>
  <cp:lastModifiedBy>Shalqar Esbolat</cp:lastModifiedBy>
  <cp:revision>2</cp:revision>
  <dcterms:created xsi:type="dcterms:W3CDTF">2022-11-05T14:05:07Z</dcterms:created>
  <dcterms:modified xsi:type="dcterms:W3CDTF">2022-11-05T20:00:00Z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2022-11-03T00:00:00Z</vt:filetime>
  </property>
  <property fmtid="{D5CDD505-2E9C-101B-9397-08002B2CF9AE}" pid="3" name="Creator">
    <vt:lpwstr>Canva</vt:lpwstr>
  </property>
  <property fmtid="{D5CDD505-2E9C-101B-9397-08002B2CF9AE}" pid="4" name="LastSaved">
    <vt:filetime>2022-11-03T00:00:00Z</vt:filetime>
  </property>
</Properties>
</file>