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6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7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8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9.xml" ContentType="application/vnd.openxmlformats-officedocument.drawingml.diagramData+xml"/>
  <Override PartName="/ppt/diagrams/data20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21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2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3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4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5.xml" ContentType="application/vnd.openxmlformats-officedocument.drawingml.diagramData+xml"/>
  <Override PartName="/ppt/diagrams/data26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7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8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396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8" r:id="rId12"/>
    <p:sldId id="410" r:id="rId13"/>
    <p:sldId id="409" r:id="rId14"/>
    <p:sldId id="406" r:id="rId15"/>
    <p:sldId id="404" r:id="rId16"/>
    <p:sldId id="411" r:id="rId17"/>
    <p:sldId id="412" r:id="rId18"/>
    <p:sldId id="413" r:id="rId19"/>
    <p:sldId id="414" r:id="rId20"/>
    <p:sldId id="417" r:id="rId21"/>
    <p:sldId id="355" r:id="rId22"/>
    <p:sldId id="308" r:id="rId23"/>
    <p:sldId id="25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0C846C-D646-4E7A-97EA-71C0177080F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4FEEA8B-5F07-4F0A-8ADC-BEFBB2CFD181}">
      <dgm:prSet custT="1"/>
      <dgm:spPr/>
      <dgm:t>
        <a:bodyPr/>
        <a:lstStyle/>
        <a:p>
          <a:pPr algn="just" rtl="0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 </a:t>
          </a:r>
          <a:r>
            <a:rPr lang="ru-RU" sz="16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классификацией </a:t>
          </a:r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следует понимать методы обработки информации при изучении новых объектов и явлений, основанные на отнесении изучаемых объек­тов к известным классам и, если требуется, образова­нии новых классов и их упорядочении. Наиболее раз­витым такой подход является в теории и методах обработки данных дистанционного зондирования. Это обусловлено огромным объемом первичной информа­ции, получаемой с помощью космических снимков, которую невозможно обработать вручную.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8BE03F-789C-4643-8A7A-FF1444158608}" type="parTrans" cxnId="{FFA157C0-DCF1-467B-80B9-2117AADC9983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CC1763-4C5A-4DEE-8A12-4D35D7B805CD}" type="sibTrans" cxnId="{FFA157C0-DCF1-467B-80B9-2117AADC9983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9F264B-5BDA-4F34-80A8-E1A52C0C1F86}" type="pres">
      <dgm:prSet presAssocID="{ED0C846C-D646-4E7A-97EA-71C0177080F8}" presName="CompostProcess" presStyleCnt="0">
        <dgm:presLayoutVars>
          <dgm:dir/>
          <dgm:resizeHandles val="exact"/>
        </dgm:presLayoutVars>
      </dgm:prSet>
      <dgm:spPr/>
    </dgm:pt>
    <dgm:pt modelId="{0540A46D-0E7D-4DF0-9A12-3AF39FFBE80E}" type="pres">
      <dgm:prSet presAssocID="{ED0C846C-D646-4E7A-97EA-71C0177080F8}" presName="arrow" presStyleLbl="bgShp" presStyleIdx="0" presStyleCnt="1"/>
      <dgm:spPr/>
    </dgm:pt>
    <dgm:pt modelId="{3ED68BB9-7962-47F7-B4A2-2A1BDA5CF98A}" type="pres">
      <dgm:prSet presAssocID="{ED0C846C-D646-4E7A-97EA-71C0177080F8}" presName="linearProcess" presStyleCnt="0"/>
      <dgm:spPr/>
    </dgm:pt>
    <dgm:pt modelId="{6575D355-AA54-4767-80CF-819854C9DE48}" type="pres">
      <dgm:prSet presAssocID="{04FEEA8B-5F07-4F0A-8ADC-BEFBB2CFD181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FFA157C0-DCF1-467B-80B9-2117AADC9983}" srcId="{ED0C846C-D646-4E7A-97EA-71C0177080F8}" destId="{04FEEA8B-5F07-4F0A-8ADC-BEFBB2CFD181}" srcOrd="0" destOrd="0" parTransId="{958BE03F-789C-4643-8A7A-FF1444158608}" sibTransId="{46CC1763-4C5A-4DEE-8A12-4D35D7B805CD}"/>
    <dgm:cxn modelId="{F6AA8801-FDA7-4356-AEAB-C2A6C3004EC9}" type="presOf" srcId="{04FEEA8B-5F07-4F0A-8ADC-BEFBB2CFD181}" destId="{6575D355-AA54-4767-80CF-819854C9DE48}" srcOrd="0" destOrd="0" presId="urn:microsoft.com/office/officeart/2005/8/layout/hProcess9"/>
    <dgm:cxn modelId="{36030B54-3A22-4F24-B85E-F1F0C26867C4}" type="presOf" srcId="{ED0C846C-D646-4E7A-97EA-71C0177080F8}" destId="{E89F264B-5BDA-4F34-80A8-E1A52C0C1F86}" srcOrd="0" destOrd="0" presId="urn:microsoft.com/office/officeart/2005/8/layout/hProcess9"/>
    <dgm:cxn modelId="{A7D16462-49F0-4A9C-8288-4B8758A6FBB2}" type="presParOf" srcId="{E89F264B-5BDA-4F34-80A8-E1A52C0C1F86}" destId="{0540A46D-0E7D-4DF0-9A12-3AF39FFBE80E}" srcOrd="0" destOrd="0" presId="urn:microsoft.com/office/officeart/2005/8/layout/hProcess9"/>
    <dgm:cxn modelId="{697153AF-2823-43E6-9D6C-48DC63F82BA0}" type="presParOf" srcId="{E89F264B-5BDA-4F34-80A8-E1A52C0C1F86}" destId="{3ED68BB9-7962-47F7-B4A2-2A1BDA5CF98A}" srcOrd="1" destOrd="0" presId="urn:microsoft.com/office/officeart/2005/8/layout/hProcess9"/>
    <dgm:cxn modelId="{36FD1D46-C8C3-4CBD-B2AD-43DFF060C087}" type="presParOf" srcId="{3ED68BB9-7962-47F7-B4A2-2A1BDA5CF98A}" destId="{6575D355-AA54-4767-80CF-819854C9DE48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23252E-75BB-405E-97AF-E78F0791202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450A28-5007-4E4A-B70A-1B5BB52CF0D6}">
      <dgm:prSet custT="1"/>
      <dgm:spPr/>
      <dgm:t>
        <a:bodyPr/>
        <a:lstStyle/>
        <a:p>
          <a:pPr algn="just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</a:t>
          </a:r>
          <a:r>
            <a: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специальным видам классификации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относится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одноклассовая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Данный способ классификации приме­няется когда нужно выделить одну группу объектов или ограниченное число классов. Этот подход широко при­меняется при исследовании природных ресурсов.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906F90-BA20-4B00-8162-B69FF4C9745F}" type="parTrans" cxnId="{4625BEF5-67AE-4A03-A9F0-C42982694151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4EA61E-6003-4405-99AA-FCC794E0CFFE}" type="sibTrans" cxnId="{4625BEF5-67AE-4A03-A9F0-C42982694151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AF60B-CAA9-4862-8414-C27BA74A4E3B}">
      <dgm:prSet custT="1"/>
      <dgm:spPr/>
      <dgm:t>
        <a:bodyPr/>
        <a:lstStyle/>
        <a:p>
          <a:pPr algn="just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Существуют различные способы создания одного класса. Например, используют диаграмму рассеивания для обозначения спектральной области класса выделя­емых объектов. Такой подход целесообразен, когда класс можно легко выделить в спектральном простран­стве (водная поверхность).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EC2AB8-9C59-490D-AF1F-46758959FCEE}" type="parTrans" cxnId="{8BA1AD80-6499-4A81-9E0B-10029EB204FA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60E5F7-2436-47BA-9E96-6994F26DE6DE}" type="sibTrans" cxnId="{8BA1AD80-6499-4A81-9E0B-10029EB204FA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FCC960-1D8E-4E96-B292-FB7A4D5143FC}">
      <dgm:prSet custT="1"/>
      <dgm:spPr/>
      <dgm:t>
        <a:bodyPr/>
        <a:lstStyle/>
        <a:p>
          <a:pPr algn="just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Специальная классификация может осуществлять­ся на основе задания параметров или соотношения между параметрами. При этом исследователю неизве­стно, чему в действительности может соответствовать такое соотношение параметров. Такие совокупности называют виртуальным набором данных.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E9FFC3-F3D6-4185-A52C-2CC43FCB07EE}" type="parTrans" cxnId="{AF36426F-ADD9-4A6C-8BAD-6663D98D1737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D29646-6F41-4DF7-B117-4A23F25E25A1}" type="sibTrans" cxnId="{AF36426F-ADD9-4A6C-8BAD-6663D98D1737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B6993F-CCDC-45FE-8117-080F07334015}" type="pres">
      <dgm:prSet presAssocID="{E223252E-75BB-405E-97AF-E78F0791202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4A9BC20-EFE8-4D82-8AED-4028E1DE2BA0}" type="pres">
      <dgm:prSet presAssocID="{12450A28-5007-4E4A-B70A-1B5BB52CF0D6}" presName="horFlow" presStyleCnt="0"/>
      <dgm:spPr/>
    </dgm:pt>
    <dgm:pt modelId="{BA455900-EBB9-4C0C-A474-73B062C2C951}" type="pres">
      <dgm:prSet presAssocID="{12450A28-5007-4E4A-B70A-1B5BB52CF0D6}" presName="bigChev" presStyleLbl="node1" presStyleIdx="0" presStyleCnt="3" custScaleX="192379"/>
      <dgm:spPr/>
    </dgm:pt>
    <dgm:pt modelId="{D165796D-63B4-42DD-BED0-279BB120ECB1}" type="pres">
      <dgm:prSet presAssocID="{12450A28-5007-4E4A-B70A-1B5BB52CF0D6}" presName="vSp" presStyleCnt="0"/>
      <dgm:spPr/>
    </dgm:pt>
    <dgm:pt modelId="{2ED06739-8316-4C8E-8788-2185D1AD2228}" type="pres">
      <dgm:prSet presAssocID="{BFEAF60B-CAA9-4862-8414-C27BA74A4E3B}" presName="horFlow" presStyleCnt="0"/>
      <dgm:spPr/>
    </dgm:pt>
    <dgm:pt modelId="{BB922F49-9BD4-4A59-8138-5D2ACE9B0081}" type="pres">
      <dgm:prSet presAssocID="{BFEAF60B-CAA9-4862-8414-C27BA74A4E3B}" presName="bigChev" presStyleLbl="node1" presStyleIdx="1" presStyleCnt="3" custScaleX="197266"/>
      <dgm:spPr/>
    </dgm:pt>
    <dgm:pt modelId="{C000E332-8194-4FF2-97BA-C2D90E87D170}" type="pres">
      <dgm:prSet presAssocID="{BFEAF60B-CAA9-4862-8414-C27BA74A4E3B}" presName="vSp" presStyleCnt="0"/>
      <dgm:spPr/>
    </dgm:pt>
    <dgm:pt modelId="{66335185-23C6-46F5-AF18-D80B5BC231F5}" type="pres">
      <dgm:prSet presAssocID="{5EFCC960-1D8E-4E96-B292-FB7A4D5143FC}" presName="horFlow" presStyleCnt="0"/>
      <dgm:spPr/>
    </dgm:pt>
    <dgm:pt modelId="{C6E74C54-5DED-402C-A0FE-B85F3B67BA46}" type="pres">
      <dgm:prSet presAssocID="{5EFCC960-1D8E-4E96-B292-FB7A4D5143FC}" presName="bigChev" presStyleLbl="node1" presStyleIdx="2" presStyleCnt="3" custScaleX="200444"/>
      <dgm:spPr/>
    </dgm:pt>
  </dgm:ptLst>
  <dgm:cxnLst>
    <dgm:cxn modelId="{C9B27503-FB14-4EEF-80E8-8DC56CC8797E}" type="presOf" srcId="{12450A28-5007-4E4A-B70A-1B5BB52CF0D6}" destId="{BA455900-EBB9-4C0C-A474-73B062C2C951}" srcOrd="0" destOrd="0" presId="urn:microsoft.com/office/officeart/2005/8/layout/lProcess3"/>
    <dgm:cxn modelId="{8BA1AD80-6499-4A81-9E0B-10029EB204FA}" srcId="{E223252E-75BB-405E-97AF-E78F07912027}" destId="{BFEAF60B-CAA9-4862-8414-C27BA74A4E3B}" srcOrd="1" destOrd="0" parTransId="{75EC2AB8-9C59-490D-AF1F-46758959FCEE}" sibTransId="{B960E5F7-2436-47BA-9E96-6994F26DE6DE}"/>
    <dgm:cxn modelId="{AF36426F-ADD9-4A6C-8BAD-6663D98D1737}" srcId="{E223252E-75BB-405E-97AF-E78F07912027}" destId="{5EFCC960-1D8E-4E96-B292-FB7A4D5143FC}" srcOrd="2" destOrd="0" parTransId="{60E9FFC3-F3D6-4185-A52C-2CC43FCB07EE}" sibTransId="{2CD29646-6F41-4DF7-B117-4A23F25E25A1}"/>
    <dgm:cxn modelId="{F39C078D-8B28-4791-9624-CC80D3C32F0F}" type="presOf" srcId="{BFEAF60B-CAA9-4862-8414-C27BA74A4E3B}" destId="{BB922F49-9BD4-4A59-8138-5D2ACE9B0081}" srcOrd="0" destOrd="0" presId="urn:microsoft.com/office/officeart/2005/8/layout/lProcess3"/>
    <dgm:cxn modelId="{CB3BFE4E-FADA-4D2C-9361-89B0B2DB2E73}" type="presOf" srcId="{E223252E-75BB-405E-97AF-E78F07912027}" destId="{60B6993F-CCDC-45FE-8117-080F07334015}" srcOrd="0" destOrd="0" presId="urn:microsoft.com/office/officeart/2005/8/layout/lProcess3"/>
    <dgm:cxn modelId="{4625BEF5-67AE-4A03-A9F0-C42982694151}" srcId="{E223252E-75BB-405E-97AF-E78F07912027}" destId="{12450A28-5007-4E4A-B70A-1B5BB52CF0D6}" srcOrd="0" destOrd="0" parTransId="{7C906F90-BA20-4B00-8162-B69FF4C9745F}" sibTransId="{DC4EA61E-6003-4405-99AA-FCC794E0CFFE}"/>
    <dgm:cxn modelId="{9E5E1859-D689-41D5-99D9-57934CB32AEF}" type="presOf" srcId="{5EFCC960-1D8E-4E96-B292-FB7A4D5143FC}" destId="{C6E74C54-5DED-402C-A0FE-B85F3B67BA46}" srcOrd="0" destOrd="0" presId="urn:microsoft.com/office/officeart/2005/8/layout/lProcess3"/>
    <dgm:cxn modelId="{F604F743-EB7D-47E0-9E58-9C8A508BAE11}" type="presParOf" srcId="{60B6993F-CCDC-45FE-8117-080F07334015}" destId="{94A9BC20-EFE8-4D82-8AED-4028E1DE2BA0}" srcOrd="0" destOrd="0" presId="urn:microsoft.com/office/officeart/2005/8/layout/lProcess3"/>
    <dgm:cxn modelId="{68AB1D61-CF46-44E6-95F1-604B602E2E21}" type="presParOf" srcId="{94A9BC20-EFE8-4D82-8AED-4028E1DE2BA0}" destId="{BA455900-EBB9-4C0C-A474-73B062C2C951}" srcOrd="0" destOrd="0" presId="urn:microsoft.com/office/officeart/2005/8/layout/lProcess3"/>
    <dgm:cxn modelId="{D0F728FB-6E57-40DC-9A07-B10CD9C3DADB}" type="presParOf" srcId="{60B6993F-CCDC-45FE-8117-080F07334015}" destId="{D165796D-63B4-42DD-BED0-279BB120ECB1}" srcOrd="1" destOrd="0" presId="urn:microsoft.com/office/officeart/2005/8/layout/lProcess3"/>
    <dgm:cxn modelId="{C346E195-174D-432F-92DE-D82AE269BA95}" type="presParOf" srcId="{60B6993F-CCDC-45FE-8117-080F07334015}" destId="{2ED06739-8316-4C8E-8788-2185D1AD2228}" srcOrd="2" destOrd="0" presId="urn:microsoft.com/office/officeart/2005/8/layout/lProcess3"/>
    <dgm:cxn modelId="{6BB8B922-5758-4687-89BE-A35471627BAD}" type="presParOf" srcId="{2ED06739-8316-4C8E-8788-2185D1AD2228}" destId="{BB922F49-9BD4-4A59-8138-5D2ACE9B0081}" srcOrd="0" destOrd="0" presId="urn:microsoft.com/office/officeart/2005/8/layout/lProcess3"/>
    <dgm:cxn modelId="{2F432929-D1CF-4157-8C31-FC169809AA58}" type="presParOf" srcId="{60B6993F-CCDC-45FE-8117-080F07334015}" destId="{C000E332-8194-4FF2-97BA-C2D90E87D170}" srcOrd="3" destOrd="0" presId="urn:microsoft.com/office/officeart/2005/8/layout/lProcess3"/>
    <dgm:cxn modelId="{1212DB74-B796-4657-9545-685686A4F041}" type="presParOf" srcId="{60B6993F-CCDC-45FE-8117-080F07334015}" destId="{66335185-23C6-46F5-AF18-D80B5BC231F5}" srcOrd="4" destOrd="0" presId="urn:microsoft.com/office/officeart/2005/8/layout/lProcess3"/>
    <dgm:cxn modelId="{FC59FA90-FA5C-4A80-9725-205FB9780B09}" type="presParOf" srcId="{66335185-23C6-46F5-AF18-D80B5BC231F5}" destId="{C6E74C54-5DED-402C-A0FE-B85F3B67BA4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14DFBC-D626-4C6E-BD21-BF4D79EB90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30739C1-EDE5-4BE2-A625-865F94EA44E2}">
      <dgm:prSet/>
      <dgm:spPr/>
      <dgm:t>
        <a:bodyPr/>
        <a:lstStyle/>
        <a:p>
          <a:pPr algn="ctr" rtl="0"/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Обработка данных на основе спектрально-отражательных характеристик объекта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AE9344-96C1-45F8-9908-7FF1EBFF686A}" type="parTrans" cxnId="{CAD8E9CE-40D9-4546-B8D2-FC5A62618266}">
      <dgm:prSet/>
      <dgm:spPr/>
      <dgm:t>
        <a:bodyPr/>
        <a:lstStyle/>
        <a:p>
          <a:endParaRPr lang="ru-RU"/>
        </a:p>
      </dgm:t>
    </dgm:pt>
    <dgm:pt modelId="{848CD83D-39AE-4243-9EB0-9D156CB03177}" type="sibTrans" cxnId="{CAD8E9CE-40D9-4546-B8D2-FC5A62618266}">
      <dgm:prSet/>
      <dgm:spPr/>
      <dgm:t>
        <a:bodyPr/>
        <a:lstStyle/>
        <a:p>
          <a:endParaRPr lang="ru-RU"/>
        </a:p>
      </dgm:t>
    </dgm:pt>
    <dgm:pt modelId="{0E9605BC-2252-4925-8AEA-C7EE7E1E88BD}" type="pres">
      <dgm:prSet presAssocID="{A614DFBC-D626-4C6E-BD21-BF4D79EB90B6}" presName="linear" presStyleCnt="0">
        <dgm:presLayoutVars>
          <dgm:animLvl val="lvl"/>
          <dgm:resizeHandles val="exact"/>
        </dgm:presLayoutVars>
      </dgm:prSet>
      <dgm:spPr/>
    </dgm:pt>
    <dgm:pt modelId="{D0F83A04-DC0A-471B-BE61-C01774BE761F}" type="pres">
      <dgm:prSet presAssocID="{830739C1-EDE5-4BE2-A625-865F94EA44E2}" presName="parentText" presStyleLbl="node1" presStyleIdx="0" presStyleCnt="1" custLinFactNeighborX="16580" custLinFactNeighborY="3849">
        <dgm:presLayoutVars>
          <dgm:chMax val="0"/>
          <dgm:bulletEnabled val="1"/>
        </dgm:presLayoutVars>
      </dgm:prSet>
      <dgm:spPr/>
    </dgm:pt>
  </dgm:ptLst>
  <dgm:cxnLst>
    <dgm:cxn modelId="{CAD8E9CE-40D9-4546-B8D2-FC5A62618266}" srcId="{A614DFBC-D626-4C6E-BD21-BF4D79EB90B6}" destId="{830739C1-EDE5-4BE2-A625-865F94EA44E2}" srcOrd="0" destOrd="0" parTransId="{C7AE9344-96C1-45F8-9908-7FF1EBFF686A}" sibTransId="{848CD83D-39AE-4243-9EB0-9D156CB03177}"/>
    <dgm:cxn modelId="{6530ADE1-943C-4BF1-82B3-C61246233442}" type="presOf" srcId="{830739C1-EDE5-4BE2-A625-865F94EA44E2}" destId="{D0F83A04-DC0A-471B-BE61-C01774BE761F}" srcOrd="0" destOrd="0" presId="urn:microsoft.com/office/officeart/2005/8/layout/vList2"/>
    <dgm:cxn modelId="{67AED48C-784F-48D6-BC82-068D6ECAC2D7}" type="presOf" srcId="{A614DFBC-D626-4C6E-BD21-BF4D79EB90B6}" destId="{0E9605BC-2252-4925-8AEA-C7EE7E1E88BD}" srcOrd="0" destOrd="0" presId="urn:microsoft.com/office/officeart/2005/8/layout/vList2"/>
    <dgm:cxn modelId="{B602929A-BE6E-4980-8B7C-149843DADC24}" type="presParOf" srcId="{0E9605BC-2252-4925-8AEA-C7EE7E1E88BD}" destId="{D0F83A04-DC0A-471B-BE61-C01774BE76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547A09-D991-4422-ACC5-18118B4D3A5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88406F-5408-4E15-AD1A-C8084C128C02}">
      <dgm:prSet custT="1"/>
      <dgm:spPr/>
      <dgm:t>
        <a:bodyPr/>
        <a:lstStyle/>
        <a:p>
          <a:pPr algn="just" rtl="0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Солнечное электромагнитное излучение, достигая земной поверхности, частично поглощается, а частич­но отражается от нее. Все объекты земной поверхнос­ти испускают электромагнитное излучение, которое содержит как собственное, так и отраженное от них солнечное излучение. Характер электромагнитного излучения зависит от вида и состояния объекта, на этом базируется их изучение дистанционными методами.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25DCA8-0E6B-43D9-B964-23010353D3E7}" type="parTrans" cxnId="{D402E5B2-6FC5-4902-B986-4CCB5013E417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D24EA3-4E06-46F9-A746-FBB4D60E00F9}" type="sibTrans" cxnId="{D402E5B2-6FC5-4902-B986-4CCB5013E417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1A7EE3-515A-4951-904D-C0E6C880CE57}">
      <dgm:prSet custT="1"/>
      <dgm:spPr/>
      <dgm:t>
        <a:bodyPr/>
        <a:lstStyle/>
        <a:p>
          <a:pPr algn="just" rtl="0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Изображение в видимой части спектра формирует­ся в основном за счет отраженного излучения, величи­ну которого характеризуют несколькими параметрами. Для исследования ландшафтов используются коэффи­циенты интегральной и спектральной яркости. 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EEBF2-B3BA-4AE7-80FF-14A30E5B2C29}" type="parTrans" cxnId="{C8F5EC40-42E9-48D9-B2CD-5ADEEC6E82A4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A8505F-EBD3-440A-A9A0-54DC1ED6666D}" type="sibTrans" cxnId="{C8F5EC40-42E9-48D9-B2CD-5ADEEC6E82A4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897EAE-4875-44FB-8DB9-8681DD73E397}" type="pres">
      <dgm:prSet presAssocID="{1F547A09-D991-4422-ACC5-18118B4D3A5F}" presName="linearFlow" presStyleCnt="0">
        <dgm:presLayoutVars>
          <dgm:dir/>
          <dgm:resizeHandles val="exact"/>
        </dgm:presLayoutVars>
      </dgm:prSet>
      <dgm:spPr/>
    </dgm:pt>
    <dgm:pt modelId="{68415BBF-7BD0-4115-B2D8-5FCBCDFC0AFF}" type="pres">
      <dgm:prSet presAssocID="{5288406F-5408-4E15-AD1A-C8084C128C02}" presName="composite" presStyleCnt="0"/>
      <dgm:spPr/>
    </dgm:pt>
    <dgm:pt modelId="{6F716BCE-58ED-4E0E-A226-C1ECAE4EE2E7}" type="pres">
      <dgm:prSet presAssocID="{5288406F-5408-4E15-AD1A-C8084C128C02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B2DDA6E-5F99-4F28-B831-39671802225E}" type="pres">
      <dgm:prSet presAssocID="{5288406F-5408-4E15-AD1A-C8084C128C02}" presName="txShp" presStyleLbl="node1" presStyleIdx="0" presStyleCnt="2">
        <dgm:presLayoutVars>
          <dgm:bulletEnabled val="1"/>
        </dgm:presLayoutVars>
      </dgm:prSet>
      <dgm:spPr/>
    </dgm:pt>
    <dgm:pt modelId="{03D31971-410B-4B44-BFC7-B95FBFD8DDCD}" type="pres">
      <dgm:prSet presAssocID="{DFD24EA3-4E06-46F9-A746-FBB4D60E00F9}" presName="spacing" presStyleCnt="0"/>
      <dgm:spPr/>
    </dgm:pt>
    <dgm:pt modelId="{FD457F36-40B5-4E57-B3D0-49F8070B1EF8}" type="pres">
      <dgm:prSet presAssocID="{961A7EE3-515A-4951-904D-C0E6C880CE57}" presName="composite" presStyleCnt="0"/>
      <dgm:spPr/>
    </dgm:pt>
    <dgm:pt modelId="{3C198C3D-755E-4442-A320-0FCA28BCB102}" type="pres">
      <dgm:prSet presAssocID="{961A7EE3-515A-4951-904D-C0E6C880CE57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8E59BB6-53D7-4F71-A66D-D0FE2F2E653A}" type="pres">
      <dgm:prSet presAssocID="{961A7EE3-515A-4951-904D-C0E6C880CE57}" presName="txShp" presStyleLbl="node1" presStyleIdx="1" presStyleCnt="2">
        <dgm:presLayoutVars>
          <dgm:bulletEnabled val="1"/>
        </dgm:presLayoutVars>
      </dgm:prSet>
      <dgm:spPr/>
    </dgm:pt>
  </dgm:ptLst>
  <dgm:cxnLst>
    <dgm:cxn modelId="{D402E5B2-6FC5-4902-B986-4CCB5013E417}" srcId="{1F547A09-D991-4422-ACC5-18118B4D3A5F}" destId="{5288406F-5408-4E15-AD1A-C8084C128C02}" srcOrd="0" destOrd="0" parTransId="{6625DCA8-0E6B-43D9-B964-23010353D3E7}" sibTransId="{DFD24EA3-4E06-46F9-A746-FBB4D60E00F9}"/>
    <dgm:cxn modelId="{C8F5EC40-42E9-48D9-B2CD-5ADEEC6E82A4}" srcId="{1F547A09-D991-4422-ACC5-18118B4D3A5F}" destId="{961A7EE3-515A-4951-904D-C0E6C880CE57}" srcOrd="1" destOrd="0" parTransId="{B7BEEBF2-B3BA-4AE7-80FF-14A30E5B2C29}" sibTransId="{80A8505F-EBD3-440A-A9A0-54DC1ED6666D}"/>
    <dgm:cxn modelId="{32C8BDB8-751A-404E-A010-C68999524598}" type="presOf" srcId="{961A7EE3-515A-4951-904D-C0E6C880CE57}" destId="{D8E59BB6-53D7-4F71-A66D-D0FE2F2E653A}" srcOrd="0" destOrd="0" presId="urn:microsoft.com/office/officeart/2005/8/layout/vList3"/>
    <dgm:cxn modelId="{E50C402E-A6FD-479B-A5D3-0AF2EAB5B5D2}" type="presOf" srcId="{5288406F-5408-4E15-AD1A-C8084C128C02}" destId="{FB2DDA6E-5F99-4F28-B831-39671802225E}" srcOrd="0" destOrd="0" presId="urn:microsoft.com/office/officeart/2005/8/layout/vList3"/>
    <dgm:cxn modelId="{732084C5-EFF1-4B89-AC90-751AE572F823}" type="presOf" srcId="{1F547A09-D991-4422-ACC5-18118B4D3A5F}" destId="{A6897EAE-4875-44FB-8DB9-8681DD73E397}" srcOrd="0" destOrd="0" presId="urn:microsoft.com/office/officeart/2005/8/layout/vList3"/>
    <dgm:cxn modelId="{72FC385F-666B-49D6-8045-BB61F1EC7F46}" type="presParOf" srcId="{A6897EAE-4875-44FB-8DB9-8681DD73E397}" destId="{68415BBF-7BD0-4115-B2D8-5FCBCDFC0AFF}" srcOrd="0" destOrd="0" presId="urn:microsoft.com/office/officeart/2005/8/layout/vList3"/>
    <dgm:cxn modelId="{0A51C1F5-ED40-4DF4-92A7-64696ACB084E}" type="presParOf" srcId="{68415BBF-7BD0-4115-B2D8-5FCBCDFC0AFF}" destId="{6F716BCE-58ED-4E0E-A226-C1ECAE4EE2E7}" srcOrd="0" destOrd="0" presId="urn:microsoft.com/office/officeart/2005/8/layout/vList3"/>
    <dgm:cxn modelId="{E62264EF-CF52-402A-BE10-335287DA4FAC}" type="presParOf" srcId="{68415BBF-7BD0-4115-B2D8-5FCBCDFC0AFF}" destId="{FB2DDA6E-5F99-4F28-B831-39671802225E}" srcOrd="1" destOrd="0" presId="urn:microsoft.com/office/officeart/2005/8/layout/vList3"/>
    <dgm:cxn modelId="{65E31AE6-AC67-4CE8-92FD-FA693E0FA2DD}" type="presParOf" srcId="{A6897EAE-4875-44FB-8DB9-8681DD73E397}" destId="{03D31971-410B-4B44-BFC7-B95FBFD8DDCD}" srcOrd="1" destOrd="0" presId="urn:microsoft.com/office/officeart/2005/8/layout/vList3"/>
    <dgm:cxn modelId="{892369D3-3F71-4D9E-922A-ED0763045AD2}" type="presParOf" srcId="{A6897EAE-4875-44FB-8DB9-8681DD73E397}" destId="{FD457F36-40B5-4E57-B3D0-49F8070B1EF8}" srcOrd="2" destOrd="0" presId="urn:microsoft.com/office/officeart/2005/8/layout/vList3"/>
    <dgm:cxn modelId="{5ABA552E-2E12-4887-B9B0-E21177E982D8}" type="presParOf" srcId="{FD457F36-40B5-4E57-B3D0-49F8070B1EF8}" destId="{3C198C3D-755E-4442-A320-0FCA28BCB102}" srcOrd="0" destOrd="0" presId="urn:microsoft.com/office/officeart/2005/8/layout/vList3"/>
    <dgm:cxn modelId="{E0303E0A-DAEA-464B-A042-13EE5094AA0D}" type="presParOf" srcId="{FD457F36-40B5-4E57-B3D0-49F8070B1EF8}" destId="{D8E59BB6-53D7-4F71-A66D-D0FE2F2E65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A7B246F-4C07-40DB-A108-317C772B9E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mc:AlternateContent xmlns:mc="http://schemas.openxmlformats.org/markup-compatibility/2006">
      <mc:Choice xmlns:a14="http://schemas.microsoft.com/office/drawing/2010/main" Requires="a14">
        <dgm:pt modelId="{ADB4E546-A999-47EA-A2F0-F6972A0F33B3}">
          <dgm:prSet/>
          <dgm:spPr/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ru-RU" i="1" smtClean="0"/>
                      <m:t>𝑅</m:t>
                    </m:r>
                    <m:r>
                      <a:rPr lang="ru-RU" i="0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ru-RU" i="1"/>
                          <m:t>𝐵</m:t>
                        </m:r>
                      </m:num>
                      <m:den>
                        <m:sSup>
                          <m:sSupPr>
                            <m:ctrlPr>
                              <a:rPr lang="ru-RU" i="1"/>
                            </m:ctrlPr>
                          </m:sSupPr>
                          <m:e>
                            <m:r>
                              <a:rPr lang="ru-RU" i="1"/>
                              <m:t>𝐵</m:t>
                            </m:r>
                          </m:e>
                          <m:sup>
                            <m:r>
                              <a:rPr lang="ru-RU" i="0"/>
                              <m:t>0</m:t>
                            </m:r>
                          </m:sup>
                        </m:sSup>
                      </m:den>
                    </m:f>
                  </m:oMath>
                </m:oMathPara>
              </a14:m>
              <a:endParaRPr lang="ru-RU"/>
            </a:p>
          </dgm:t>
        </dgm:pt>
      </mc:Choice>
      <mc:Fallback>
        <dgm:pt modelId="{ADB4E546-A999-47EA-A2F0-F6972A0F33B3}">
          <dgm:prSet/>
          <dgm:spPr/>
          <dgm:t>
            <a:bodyPr/>
            <a:lstStyle/>
            <a:p>
              <a:pPr rtl="0"/>
              <a:r>
                <a:rPr lang="ru-RU" i="0" smtClean="0"/>
                <a:t>𝑅</a:t>
              </a:r>
              <a:r>
                <a:rPr lang="ru-RU" i="0"/>
                <a:t>=𝐵/𝐵^0 </a:t>
              </a:r>
              <a:endParaRPr lang="ru-RU"/>
            </a:p>
          </dgm:t>
        </dgm:pt>
      </mc:Fallback>
    </mc:AlternateContent>
    <dgm:pt modelId="{DDA3197C-E0E9-42BC-AAD4-7F78309C03E1}" type="parTrans" cxnId="{A6C6C3E0-EA5E-44FD-B88B-046A4DF21CCF}">
      <dgm:prSet/>
      <dgm:spPr/>
      <dgm:t>
        <a:bodyPr/>
        <a:lstStyle/>
        <a:p>
          <a:endParaRPr lang="ru-RU"/>
        </a:p>
      </dgm:t>
    </dgm:pt>
    <dgm:pt modelId="{B953D5DD-471A-49A5-8675-CDFDCF2150D8}" type="sibTrans" cxnId="{A6C6C3E0-EA5E-44FD-B88B-046A4DF21CCF}">
      <dgm:prSet/>
      <dgm:spPr/>
      <dgm:t>
        <a:bodyPr/>
        <a:lstStyle/>
        <a:p>
          <a:endParaRPr lang="ru-RU"/>
        </a:p>
      </dgm:t>
    </dgm:pt>
    <dgm:pt modelId="{D9AD377F-D8EE-4C73-81C9-B9B07EFCE635}" type="pres">
      <dgm:prSet presAssocID="{8A7B246F-4C07-40DB-A108-317C772B9E34}" presName="linear" presStyleCnt="0">
        <dgm:presLayoutVars>
          <dgm:animLvl val="lvl"/>
          <dgm:resizeHandles val="exact"/>
        </dgm:presLayoutVars>
      </dgm:prSet>
      <dgm:spPr/>
    </dgm:pt>
    <dgm:pt modelId="{A8159000-7B28-456D-8DE9-1418148EE477}" type="pres">
      <dgm:prSet presAssocID="{ADB4E546-A999-47EA-A2F0-F6972A0F33B3}" presName="parentText" presStyleLbl="node1" presStyleIdx="0" presStyleCnt="1" custLinFactNeighborX="-23047" custLinFactNeighborY="-7773">
        <dgm:presLayoutVars>
          <dgm:chMax val="0"/>
          <dgm:bulletEnabled val="1"/>
        </dgm:presLayoutVars>
      </dgm:prSet>
      <dgm:spPr/>
    </dgm:pt>
  </dgm:ptLst>
  <dgm:cxnLst>
    <dgm:cxn modelId="{815C3F42-E65A-48F7-A9D5-4A3FF92D1FEE}" type="presOf" srcId="{ADB4E546-A999-47EA-A2F0-F6972A0F33B3}" destId="{A8159000-7B28-456D-8DE9-1418148EE477}" srcOrd="0" destOrd="0" presId="urn:microsoft.com/office/officeart/2005/8/layout/vList2"/>
    <dgm:cxn modelId="{1C3F1D5F-D245-4CC6-97F2-82482EBA6C45}" type="presOf" srcId="{8A7B246F-4C07-40DB-A108-317C772B9E34}" destId="{D9AD377F-D8EE-4C73-81C9-B9B07EFCE635}" srcOrd="0" destOrd="0" presId="urn:microsoft.com/office/officeart/2005/8/layout/vList2"/>
    <dgm:cxn modelId="{A6C6C3E0-EA5E-44FD-B88B-046A4DF21CCF}" srcId="{8A7B246F-4C07-40DB-A108-317C772B9E34}" destId="{ADB4E546-A999-47EA-A2F0-F6972A0F33B3}" srcOrd="0" destOrd="0" parTransId="{DDA3197C-E0E9-42BC-AAD4-7F78309C03E1}" sibTransId="{B953D5DD-471A-49A5-8675-CDFDCF2150D8}"/>
    <dgm:cxn modelId="{FC0CF2E5-BB0E-4F5E-8FE7-86DB8991FE58}" type="presParOf" srcId="{D9AD377F-D8EE-4C73-81C9-B9B07EFCE635}" destId="{A8159000-7B28-456D-8DE9-1418148EE4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A7B246F-4C07-40DB-A108-317C772B9E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DB4E546-A999-47EA-A2F0-F6972A0F33B3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DDA3197C-E0E9-42BC-AAD4-7F78309C03E1}" type="parTrans" cxnId="{A6C6C3E0-EA5E-44FD-B88B-046A4DF21CCF}">
      <dgm:prSet/>
      <dgm:spPr/>
      <dgm:t>
        <a:bodyPr/>
        <a:lstStyle/>
        <a:p>
          <a:endParaRPr lang="ru-RU"/>
        </a:p>
      </dgm:t>
    </dgm:pt>
    <dgm:pt modelId="{B953D5DD-471A-49A5-8675-CDFDCF2150D8}" type="sibTrans" cxnId="{A6C6C3E0-EA5E-44FD-B88B-046A4DF21CCF}">
      <dgm:prSet/>
      <dgm:spPr/>
      <dgm:t>
        <a:bodyPr/>
        <a:lstStyle/>
        <a:p>
          <a:endParaRPr lang="ru-RU"/>
        </a:p>
      </dgm:t>
    </dgm:pt>
    <dgm:pt modelId="{D9AD377F-D8EE-4C73-81C9-B9B07EFCE635}" type="pres">
      <dgm:prSet presAssocID="{8A7B246F-4C07-40DB-A108-317C772B9E34}" presName="linear" presStyleCnt="0">
        <dgm:presLayoutVars>
          <dgm:animLvl val="lvl"/>
          <dgm:resizeHandles val="exact"/>
        </dgm:presLayoutVars>
      </dgm:prSet>
      <dgm:spPr/>
    </dgm:pt>
    <dgm:pt modelId="{A8159000-7B28-456D-8DE9-1418148EE477}" type="pres">
      <dgm:prSet presAssocID="{ADB4E546-A999-47EA-A2F0-F6972A0F33B3}" presName="parentText" presStyleLbl="node1" presStyleIdx="0" presStyleCnt="1" custLinFactNeighborX="-23047" custLinFactNeighborY="-7773">
        <dgm:presLayoutVars>
          <dgm:chMax val="0"/>
          <dgm:bulletEnabled val="1"/>
        </dgm:presLayoutVars>
      </dgm:prSet>
      <dgm:spPr/>
    </dgm:pt>
  </dgm:ptLst>
  <dgm:cxnLst>
    <dgm:cxn modelId="{815C3F42-E65A-48F7-A9D5-4A3FF92D1FEE}" type="presOf" srcId="{ADB4E546-A999-47EA-A2F0-F6972A0F33B3}" destId="{A8159000-7B28-456D-8DE9-1418148EE477}" srcOrd="0" destOrd="0" presId="urn:microsoft.com/office/officeart/2005/8/layout/vList2"/>
    <dgm:cxn modelId="{1C3F1D5F-D245-4CC6-97F2-82482EBA6C45}" type="presOf" srcId="{8A7B246F-4C07-40DB-A108-317C772B9E34}" destId="{D9AD377F-D8EE-4C73-81C9-B9B07EFCE635}" srcOrd="0" destOrd="0" presId="urn:microsoft.com/office/officeart/2005/8/layout/vList2"/>
    <dgm:cxn modelId="{A6C6C3E0-EA5E-44FD-B88B-046A4DF21CCF}" srcId="{8A7B246F-4C07-40DB-A108-317C772B9E34}" destId="{ADB4E546-A999-47EA-A2F0-F6972A0F33B3}" srcOrd="0" destOrd="0" parTransId="{DDA3197C-E0E9-42BC-AAD4-7F78309C03E1}" sibTransId="{B953D5DD-471A-49A5-8675-CDFDCF2150D8}"/>
    <dgm:cxn modelId="{FC0CF2E5-BB0E-4F5E-8FE7-86DB8991FE58}" type="presParOf" srcId="{D9AD377F-D8EE-4C73-81C9-B9B07EFCE635}" destId="{A8159000-7B28-456D-8DE9-1418148EE4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1D98366-79CF-4B89-AC4D-EE9AD6EB7B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5B44378-4C6E-476D-BAD4-E1C033D1C5C7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Значение </a:t>
          </a:r>
          <a:r>
            <a:rPr lang="en-US" sz="18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R </a:t>
          </a:r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может быть от 1 до 0, при этом макси­мальное значение </a:t>
          </a:r>
          <a:r>
            <a:rPr lang="en-US" sz="18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R </a:t>
          </a:r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соответствует свежевыпавшему снегу, минимальные коэффициенты имеют чернозем­ные почвы, асфальт и др.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915D72-B9E8-4E4B-992C-74A4FB4F281C}" type="parTrans" cxnId="{68B3B657-A289-4CE1-A49F-154352DF82CA}">
      <dgm:prSet/>
      <dgm:spPr/>
      <dgm:t>
        <a:bodyPr/>
        <a:lstStyle/>
        <a:p>
          <a:endParaRPr lang="ru-RU"/>
        </a:p>
      </dgm:t>
    </dgm:pt>
    <dgm:pt modelId="{8D8B82EC-13C7-4A43-A7A1-F2E79DBE2E77}" type="sibTrans" cxnId="{68B3B657-A289-4CE1-A49F-154352DF82CA}">
      <dgm:prSet/>
      <dgm:spPr/>
      <dgm:t>
        <a:bodyPr/>
        <a:lstStyle/>
        <a:p>
          <a:endParaRPr lang="ru-RU"/>
        </a:p>
      </dgm:t>
    </dgm:pt>
    <dgm:pt modelId="{FD4C3070-991F-4A11-92DD-DC8DBE3EBAFE}" type="pres">
      <dgm:prSet presAssocID="{81D98366-79CF-4B89-AC4D-EE9AD6EB7BBB}" presName="linear" presStyleCnt="0">
        <dgm:presLayoutVars>
          <dgm:animLvl val="lvl"/>
          <dgm:resizeHandles val="exact"/>
        </dgm:presLayoutVars>
      </dgm:prSet>
      <dgm:spPr/>
    </dgm:pt>
    <dgm:pt modelId="{F1E26982-D6A0-48F0-A9B2-1D3C63BB75C3}" type="pres">
      <dgm:prSet presAssocID="{85B44378-4C6E-476D-BAD4-E1C033D1C5C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8B3B657-A289-4CE1-A49F-154352DF82CA}" srcId="{81D98366-79CF-4B89-AC4D-EE9AD6EB7BBB}" destId="{85B44378-4C6E-476D-BAD4-E1C033D1C5C7}" srcOrd="0" destOrd="0" parTransId="{84915D72-B9E8-4E4B-992C-74A4FB4F281C}" sibTransId="{8D8B82EC-13C7-4A43-A7A1-F2E79DBE2E77}"/>
    <dgm:cxn modelId="{0BEA9617-7D32-4CE6-9A60-83C53F23BE78}" type="presOf" srcId="{85B44378-4C6E-476D-BAD4-E1C033D1C5C7}" destId="{F1E26982-D6A0-48F0-A9B2-1D3C63BB75C3}" srcOrd="0" destOrd="0" presId="urn:microsoft.com/office/officeart/2005/8/layout/vList2"/>
    <dgm:cxn modelId="{EDBAF139-A49C-46E0-9ADA-84D23C01065E}" type="presOf" srcId="{81D98366-79CF-4B89-AC4D-EE9AD6EB7BBB}" destId="{FD4C3070-991F-4A11-92DD-DC8DBE3EBAFE}" srcOrd="0" destOrd="0" presId="urn:microsoft.com/office/officeart/2005/8/layout/vList2"/>
    <dgm:cxn modelId="{615FCE20-DF6B-4D7E-8271-70D470BD2247}" type="presParOf" srcId="{FD4C3070-991F-4A11-92DD-DC8DBE3EBAFE}" destId="{F1E26982-D6A0-48F0-A9B2-1D3C63BB75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442C7D5-D310-486C-A8DC-9C8792021D3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B92598F-FDA3-403C-8939-542C9DCFBED3}">
      <dgm:prSet custT="1"/>
      <dgm:spPr/>
      <dgm:t>
        <a:bodyPr/>
        <a:lstStyle/>
        <a:p>
          <a:pPr algn="just" rtl="0"/>
          <a:r>
            <a:rPr lang="ru-RU" sz="1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Коэффициент интегральной (ахроматической) яркости (</a:t>
          </a:r>
          <a:r>
            <a:rPr lang="en-US" sz="1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ru-RU" sz="1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 просто </a:t>
          </a:r>
          <a:r>
            <a:rPr lang="ru-RU" sz="1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коэффициент яркости </a:t>
          </a:r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(альбе до) — это отношение интегральной яркости объекта в данном направлении </a:t>
          </a:r>
          <a:r>
            <a:rPr lang="ru-RU" sz="1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к яркости идеально рассеива­ющей, полностью отражающей радиацию поверхнос­ти в том же направлении В° при одинаковых условиях их освещения.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0B6AA-E11E-410A-B575-2DDC991FEBB9}" type="parTrans" cxnId="{569B4872-6A0A-4E23-8EEF-F75A7C03DF91}">
      <dgm:prSet/>
      <dgm:spPr/>
      <dgm:t>
        <a:bodyPr/>
        <a:lstStyle/>
        <a:p>
          <a:pPr algn="just"/>
          <a:endParaRPr lang="ru-RU" sz="1400"/>
        </a:p>
      </dgm:t>
    </dgm:pt>
    <dgm:pt modelId="{74D742F2-A182-409F-BA4E-2863BEC26281}" type="sibTrans" cxnId="{569B4872-6A0A-4E23-8EEF-F75A7C03DF91}">
      <dgm:prSet/>
      <dgm:spPr/>
      <dgm:t>
        <a:bodyPr/>
        <a:lstStyle/>
        <a:p>
          <a:pPr algn="just"/>
          <a:endParaRPr lang="ru-RU" sz="1400"/>
        </a:p>
      </dgm:t>
    </dgm:pt>
    <dgm:pt modelId="{03D1B162-45C6-482C-8851-03C75DCCA2E6}" type="pres">
      <dgm:prSet presAssocID="{5442C7D5-D310-486C-A8DC-9C8792021D32}" presName="CompostProcess" presStyleCnt="0">
        <dgm:presLayoutVars>
          <dgm:dir/>
          <dgm:resizeHandles val="exact"/>
        </dgm:presLayoutVars>
      </dgm:prSet>
      <dgm:spPr/>
    </dgm:pt>
    <dgm:pt modelId="{1B60279B-F225-4AD4-A4F0-7DCBD08F6BB9}" type="pres">
      <dgm:prSet presAssocID="{5442C7D5-D310-486C-A8DC-9C8792021D32}" presName="arrow" presStyleLbl="bgShp" presStyleIdx="0" presStyleCnt="1"/>
      <dgm:spPr/>
    </dgm:pt>
    <dgm:pt modelId="{E8CE3ED7-7040-445F-88AB-CD45E1EDC9EE}" type="pres">
      <dgm:prSet presAssocID="{5442C7D5-D310-486C-A8DC-9C8792021D32}" presName="linearProcess" presStyleCnt="0"/>
      <dgm:spPr/>
    </dgm:pt>
    <dgm:pt modelId="{015ECC87-0C7D-403B-BAB8-6E6D6438E1C4}" type="pres">
      <dgm:prSet presAssocID="{6B92598F-FDA3-403C-8939-542C9DCFBED3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569B4872-6A0A-4E23-8EEF-F75A7C03DF91}" srcId="{5442C7D5-D310-486C-A8DC-9C8792021D32}" destId="{6B92598F-FDA3-403C-8939-542C9DCFBED3}" srcOrd="0" destOrd="0" parTransId="{B850B6AA-E11E-410A-B575-2DDC991FEBB9}" sibTransId="{74D742F2-A182-409F-BA4E-2863BEC26281}"/>
    <dgm:cxn modelId="{957C3F1E-161D-42A8-A352-4EB3CF657522}" type="presOf" srcId="{5442C7D5-D310-486C-A8DC-9C8792021D32}" destId="{03D1B162-45C6-482C-8851-03C75DCCA2E6}" srcOrd="0" destOrd="0" presId="urn:microsoft.com/office/officeart/2005/8/layout/hProcess9"/>
    <dgm:cxn modelId="{937B414F-DE4F-4267-8391-702580B0E5E9}" type="presOf" srcId="{6B92598F-FDA3-403C-8939-542C9DCFBED3}" destId="{015ECC87-0C7D-403B-BAB8-6E6D6438E1C4}" srcOrd="0" destOrd="0" presId="urn:microsoft.com/office/officeart/2005/8/layout/hProcess9"/>
    <dgm:cxn modelId="{07ACDBB3-9D03-46FF-B537-909B729CBF88}" type="presParOf" srcId="{03D1B162-45C6-482C-8851-03C75DCCA2E6}" destId="{1B60279B-F225-4AD4-A4F0-7DCBD08F6BB9}" srcOrd="0" destOrd="0" presId="urn:microsoft.com/office/officeart/2005/8/layout/hProcess9"/>
    <dgm:cxn modelId="{11655A2F-D5EC-4171-8E18-967A225542B7}" type="presParOf" srcId="{03D1B162-45C6-482C-8851-03C75DCCA2E6}" destId="{E8CE3ED7-7040-445F-88AB-CD45E1EDC9EE}" srcOrd="1" destOrd="0" presId="urn:microsoft.com/office/officeart/2005/8/layout/hProcess9"/>
    <dgm:cxn modelId="{B752E8E0-4EBA-4EB4-936F-E238C889588F}" type="presParOf" srcId="{E8CE3ED7-7040-445F-88AB-CD45E1EDC9EE}" destId="{015ECC87-0C7D-403B-BAB8-6E6D6438E1C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33DFC1A-C7B5-40A7-959E-A528B740BB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34241A-1922-4ED5-BE02-252CBD9CD3CF}">
      <dgm:prSet custT="1"/>
      <dgm:spPr/>
      <dgm:t>
        <a:bodyPr/>
        <a:lstStyle/>
        <a:p>
          <a:pPr algn="just" rtl="0"/>
          <a:r>
            <a:rPr lang="ru-RU" sz="16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Однако объекты земной поверхности отражают световой поток по-разному в разных зонах спектра, это зависит от спектральной отражательной способностью объектов, которая характеризуется через </a:t>
          </a:r>
          <a:r>
            <a: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коэффициент спектральной яркости КСЯ </a:t>
          </a:r>
          <a:r>
            <a:rPr lang="ru-RU" sz="16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(определяется аналогично коэффициенту яркости по отношению </a:t>
          </a:r>
          <a:r>
            <a:rPr lang="ru-RU" sz="16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монохромати¬ческих</a:t>
          </a:r>
          <a:r>
            <a:rPr lang="ru-RU" sz="16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яркостей):</a:t>
          </a:r>
          <a:endParaRPr lang="ru-RU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963507-BB79-4FC7-B73F-70AAD9E3028D}" type="parTrans" cxnId="{8480A712-2B92-4F5C-B032-FBC6B93117F1}">
      <dgm:prSet/>
      <dgm:spPr/>
      <dgm:t>
        <a:bodyPr/>
        <a:lstStyle/>
        <a:p>
          <a:endParaRPr lang="ru-RU"/>
        </a:p>
      </dgm:t>
    </dgm:pt>
    <dgm:pt modelId="{68671BDC-EC4E-49F3-9BA1-B2704F961A54}" type="sibTrans" cxnId="{8480A712-2B92-4F5C-B032-FBC6B93117F1}">
      <dgm:prSet/>
      <dgm:spPr/>
      <dgm:t>
        <a:bodyPr/>
        <a:lstStyle/>
        <a:p>
          <a:endParaRPr lang="ru-RU"/>
        </a:p>
      </dgm:t>
    </dgm:pt>
    <dgm:pt modelId="{3C0D6C2B-2989-4EA1-870D-1B6E6BAF23D5}" type="pres">
      <dgm:prSet presAssocID="{533DFC1A-C7B5-40A7-959E-A528B740BB39}" presName="linear" presStyleCnt="0">
        <dgm:presLayoutVars>
          <dgm:animLvl val="lvl"/>
          <dgm:resizeHandles val="exact"/>
        </dgm:presLayoutVars>
      </dgm:prSet>
      <dgm:spPr/>
    </dgm:pt>
    <dgm:pt modelId="{AF61B3BE-D78E-4DF4-9411-560FE323CC60}" type="pres">
      <dgm:prSet presAssocID="{1034241A-1922-4ED5-BE02-252CBD9CD3CF}" presName="parentText" presStyleLbl="node1" presStyleIdx="0" presStyleCnt="1" custLinFactNeighborX="-22610" custLinFactNeighborY="-811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80A712-2B92-4F5C-B032-FBC6B93117F1}" srcId="{533DFC1A-C7B5-40A7-959E-A528B740BB39}" destId="{1034241A-1922-4ED5-BE02-252CBD9CD3CF}" srcOrd="0" destOrd="0" parTransId="{44963507-BB79-4FC7-B73F-70AAD9E3028D}" sibTransId="{68671BDC-EC4E-49F3-9BA1-B2704F961A54}"/>
    <dgm:cxn modelId="{F914DEF1-7C6B-4354-8441-CA520C7A0F47}" type="presOf" srcId="{1034241A-1922-4ED5-BE02-252CBD9CD3CF}" destId="{AF61B3BE-D78E-4DF4-9411-560FE323CC60}" srcOrd="0" destOrd="0" presId="urn:microsoft.com/office/officeart/2005/8/layout/vList2"/>
    <dgm:cxn modelId="{BD6A1EC5-1EC7-4D7E-91A1-0FE209F544C7}" type="presOf" srcId="{533DFC1A-C7B5-40A7-959E-A528B740BB39}" destId="{3C0D6C2B-2989-4EA1-870D-1B6E6BAF23D5}" srcOrd="0" destOrd="0" presId="urn:microsoft.com/office/officeart/2005/8/layout/vList2"/>
    <dgm:cxn modelId="{85D51B03-146E-4332-B4C6-690242FB9673}" type="presParOf" srcId="{3C0D6C2B-2989-4EA1-870D-1B6E6BAF23D5}" destId="{AF61B3BE-D78E-4DF4-9411-560FE323CC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A7B246F-4C07-40DB-A108-317C772B9E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>
      <mc:Choice xmlns:a14="http://schemas.microsoft.com/office/drawing/2010/main" Requires="a14">
        <dgm:pt modelId="{A6C8AF78-4287-4B7E-9260-7138C51D2F48}">
          <dgm:prSet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ru-RU" i="1" smtClean="0"/>
                      <m:t>𝑅</m:t>
                    </m:r>
                    <m:r>
                      <a:rPr lang="ru-RU" i="1" smtClean="0"/>
                      <m:t>𝜆</m:t>
                    </m:r>
                    <m:r>
                      <a:rPr lang="ru-RU" i="1" smtClean="0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ru-RU" i="1"/>
                          <m:t>𝐵</m:t>
                        </m:r>
                        <m:r>
                          <a:rPr lang="ru-RU" i="1"/>
                          <m:t>𝜆</m:t>
                        </m:r>
                      </m:num>
                      <m:den>
                        <m:sSup>
                          <m:sSupPr>
                            <m:ctrlPr>
                              <a:rPr lang="ru-RU" i="1"/>
                            </m:ctrlPr>
                          </m:sSupPr>
                          <m:e>
                            <m:r>
                              <a:rPr lang="ru-RU" i="1"/>
                              <m:t>𝐵</m:t>
                            </m:r>
                          </m:e>
                          <m:sup>
                            <m:r>
                              <a:rPr lang="ru-RU" i="1"/>
                              <m:t>0</m:t>
                            </m:r>
                          </m:sup>
                        </m:sSup>
                        <m:r>
                          <a:rPr lang="ru-RU" i="1"/>
                          <m:t>𝜆</m:t>
                        </m:r>
                      </m:den>
                    </m:f>
                  </m:oMath>
                </m:oMathPara>
              </a14:m>
              <a:endParaRPr lang="ru-RU"/>
            </a:p>
          </dgm:t>
        </dgm:pt>
      </mc:Choice>
      <mc:Fallback>
        <dgm:pt modelId="{A6C8AF78-4287-4B7E-9260-7138C51D2F48}">
          <dgm:prSet/>
          <dgm:spPr/>
          <dgm:t>
            <a:bodyPr/>
            <a:lstStyle/>
            <a:p>
              <a:r>
                <a:rPr lang="ru-RU" i="0" smtClean="0"/>
                <a:t>𝑅𝜆=</a:t>
              </a:r>
              <a:r>
                <a:rPr lang="ru-RU" i="0"/>
                <a:t>𝐵𝜆/(𝐵^0 𝜆)</a:t>
              </a:r>
              <a:endParaRPr lang="ru-RU"/>
            </a:p>
          </dgm:t>
        </dgm:pt>
      </mc:Fallback>
    </mc:AlternateContent>
    <dgm:pt modelId="{E1DEF1F0-474A-43D0-8D91-6687BFC34BBE}" type="parTrans" cxnId="{BD24539F-881F-4988-9584-B9DCB442D586}">
      <dgm:prSet/>
      <dgm:spPr/>
      <dgm:t>
        <a:bodyPr/>
        <a:lstStyle/>
        <a:p>
          <a:endParaRPr lang="ru-RU"/>
        </a:p>
      </dgm:t>
    </dgm:pt>
    <dgm:pt modelId="{C6C927DE-F67C-4159-BC32-8882B297B2E4}" type="sibTrans" cxnId="{BD24539F-881F-4988-9584-B9DCB442D586}">
      <dgm:prSet/>
      <dgm:spPr/>
      <dgm:t>
        <a:bodyPr/>
        <a:lstStyle/>
        <a:p>
          <a:endParaRPr lang="ru-RU"/>
        </a:p>
      </dgm:t>
    </dgm:pt>
    <dgm:pt modelId="{D9AD377F-D8EE-4C73-81C9-B9B07EFCE635}" type="pres">
      <dgm:prSet presAssocID="{8A7B246F-4C07-40DB-A108-317C772B9E34}" presName="linear" presStyleCnt="0">
        <dgm:presLayoutVars>
          <dgm:animLvl val="lvl"/>
          <dgm:resizeHandles val="exact"/>
        </dgm:presLayoutVars>
      </dgm:prSet>
      <dgm:spPr/>
    </dgm:pt>
    <dgm:pt modelId="{26D5156F-52EC-4720-8C64-F8EB41D8F72B}" type="pres">
      <dgm:prSet presAssocID="{A6C8AF78-4287-4B7E-9260-7138C51D2F48}" presName="parentText" presStyleLbl="node1" presStyleIdx="0" presStyleCnt="1" custLinFactNeighborX="1563" custLinFactNeighborY="-51132">
        <dgm:presLayoutVars>
          <dgm:chMax val="0"/>
          <dgm:bulletEnabled val="1"/>
        </dgm:presLayoutVars>
      </dgm:prSet>
      <dgm:spPr/>
    </dgm:pt>
  </dgm:ptLst>
  <dgm:cxnLst>
    <dgm:cxn modelId="{1C3F1D5F-D245-4CC6-97F2-82482EBA6C45}" type="presOf" srcId="{8A7B246F-4C07-40DB-A108-317C772B9E34}" destId="{D9AD377F-D8EE-4C73-81C9-B9B07EFCE635}" srcOrd="0" destOrd="0" presId="urn:microsoft.com/office/officeart/2005/8/layout/vList2"/>
    <dgm:cxn modelId="{BD24539F-881F-4988-9584-B9DCB442D586}" srcId="{8A7B246F-4C07-40DB-A108-317C772B9E34}" destId="{A6C8AF78-4287-4B7E-9260-7138C51D2F48}" srcOrd="0" destOrd="0" parTransId="{E1DEF1F0-474A-43D0-8D91-6687BFC34BBE}" sibTransId="{C6C927DE-F67C-4159-BC32-8882B297B2E4}"/>
    <dgm:cxn modelId="{D35351B4-A744-4D70-86EB-E94412F6AB83}" type="presOf" srcId="{A6C8AF78-4287-4B7E-9260-7138C51D2F48}" destId="{26D5156F-52EC-4720-8C64-F8EB41D8F72B}" srcOrd="0" destOrd="0" presId="urn:microsoft.com/office/officeart/2005/8/layout/vList2"/>
    <dgm:cxn modelId="{59D954ED-F7B7-45D8-A63C-38BB50FCFBC1}" type="presParOf" srcId="{D9AD377F-D8EE-4C73-81C9-B9B07EFCE635}" destId="{26D5156F-52EC-4720-8C64-F8EB41D8F7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A7B246F-4C07-40DB-A108-317C772B9E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C8AF78-4287-4B7E-9260-7138C51D2F48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E1DEF1F0-474A-43D0-8D91-6687BFC34BBE}" type="parTrans" cxnId="{BD24539F-881F-4988-9584-B9DCB442D586}">
      <dgm:prSet/>
      <dgm:spPr/>
      <dgm:t>
        <a:bodyPr/>
        <a:lstStyle/>
        <a:p>
          <a:endParaRPr lang="ru-RU"/>
        </a:p>
      </dgm:t>
    </dgm:pt>
    <dgm:pt modelId="{C6C927DE-F67C-4159-BC32-8882B297B2E4}" type="sibTrans" cxnId="{BD24539F-881F-4988-9584-B9DCB442D586}">
      <dgm:prSet/>
      <dgm:spPr/>
      <dgm:t>
        <a:bodyPr/>
        <a:lstStyle/>
        <a:p>
          <a:endParaRPr lang="ru-RU"/>
        </a:p>
      </dgm:t>
    </dgm:pt>
    <dgm:pt modelId="{D9AD377F-D8EE-4C73-81C9-B9B07EFCE635}" type="pres">
      <dgm:prSet presAssocID="{8A7B246F-4C07-40DB-A108-317C772B9E34}" presName="linear" presStyleCnt="0">
        <dgm:presLayoutVars>
          <dgm:animLvl val="lvl"/>
          <dgm:resizeHandles val="exact"/>
        </dgm:presLayoutVars>
      </dgm:prSet>
      <dgm:spPr/>
    </dgm:pt>
    <dgm:pt modelId="{26D5156F-52EC-4720-8C64-F8EB41D8F72B}" type="pres">
      <dgm:prSet presAssocID="{A6C8AF78-4287-4B7E-9260-7138C51D2F48}" presName="parentText" presStyleLbl="node1" presStyleIdx="0" presStyleCnt="1" custLinFactNeighborX="1563" custLinFactNeighborY="-51132">
        <dgm:presLayoutVars>
          <dgm:chMax val="0"/>
          <dgm:bulletEnabled val="1"/>
        </dgm:presLayoutVars>
      </dgm:prSet>
      <dgm:spPr/>
    </dgm:pt>
  </dgm:ptLst>
  <dgm:cxnLst>
    <dgm:cxn modelId="{1C3F1D5F-D245-4CC6-97F2-82482EBA6C45}" type="presOf" srcId="{8A7B246F-4C07-40DB-A108-317C772B9E34}" destId="{D9AD377F-D8EE-4C73-81C9-B9B07EFCE635}" srcOrd="0" destOrd="0" presId="urn:microsoft.com/office/officeart/2005/8/layout/vList2"/>
    <dgm:cxn modelId="{BD24539F-881F-4988-9584-B9DCB442D586}" srcId="{8A7B246F-4C07-40DB-A108-317C772B9E34}" destId="{A6C8AF78-4287-4B7E-9260-7138C51D2F48}" srcOrd="0" destOrd="0" parTransId="{E1DEF1F0-474A-43D0-8D91-6687BFC34BBE}" sibTransId="{C6C927DE-F67C-4159-BC32-8882B297B2E4}"/>
    <dgm:cxn modelId="{D35351B4-A744-4D70-86EB-E94412F6AB83}" type="presOf" srcId="{A6C8AF78-4287-4B7E-9260-7138C51D2F48}" destId="{26D5156F-52EC-4720-8C64-F8EB41D8F72B}" srcOrd="0" destOrd="0" presId="urn:microsoft.com/office/officeart/2005/8/layout/vList2"/>
    <dgm:cxn modelId="{59D954ED-F7B7-45D8-A63C-38BB50FCFBC1}" type="presParOf" srcId="{D9AD377F-D8EE-4C73-81C9-B9B07EFCE635}" destId="{26D5156F-52EC-4720-8C64-F8EB41D8F7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CFB5CB-E619-44F7-B6FA-85DFF10C33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E27688E-0455-4B2A-A6EC-40F4A2740F32}">
      <dgm:prSet/>
      <dgm:spPr/>
      <dgm:t>
        <a:bodyPr/>
        <a:lstStyle/>
        <a:p>
          <a:pPr algn="just"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Обычно анализу подвергаются растровые изоб­ражения. Следует выделить несколько процедур классификации при обработке первичных данных в ГИС-технологиях: 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BF0C4B-17FD-4F8C-9A88-1518E538AD2F}" type="parTrans" cxnId="{8A12FFB7-13F3-447B-9D3C-F6380032C091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EB7DF-86B3-495F-9CA6-AFA18F165606}" type="sibTrans" cxnId="{8A12FFB7-13F3-447B-9D3C-F6380032C091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8A5DCA-3ACC-4D77-B029-37184A0F6B4B}" type="pres">
      <dgm:prSet presAssocID="{5BCFB5CB-E619-44F7-B6FA-85DFF10C33FC}" presName="linear" presStyleCnt="0">
        <dgm:presLayoutVars>
          <dgm:animLvl val="lvl"/>
          <dgm:resizeHandles val="exact"/>
        </dgm:presLayoutVars>
      </dgm:prSet>
      <dgm:spPr/>
    </dgm:pt>
    <dgm:pt modelId="{110E0B9B-BEBC-48FB-9595-86DC4CAD7936}" type="pres">
      <dgm:prSet presAssocID="{9E27688E-0455-4B2A-A6EC-40F4A2740F32}" presName="parentText" presStyleLbl="node1" presStyleIdx="0" presStyleCnt="1" custLinFactNeighborX="16406" custLinFactNeighborY="1083">
        <dgm:presLayoutVars>
          <dgm:chMax val="0"/>
          <dgm:bulletEnabled val="1"/>
        </dgm:presLayoutVars>
      </dgm:prSet>
      <dgm:spPr/>
    </dgm:pt>
  </dgm:ptLst>
  <dgm:cxnLst>
    <dgm:cxn modelId="{E6AB9F2E-4F2C-4339-B243-44DCFF388018}" type="presOf" srcId="{9E27688E-0455-4B2A-A6EC-40F4A2740F32}" destId="{110E0B9B-BEBC-48FB-9595-86DC4CAD7936}" srcOrd="0" destOrd="0" presId="urn:microsoft.com/office/officeart/2005/8/layout/vList2"/>
    <dgm:cxn modelId="{0879EA9F-A67D-43EE-B8E8-A7FAB4C9A20C}" type="presOf" srcId="{5BCFB5CB-E619-44F7-B6FA-85DFF10C33FC}" destId="{348A5DCA-3ACC-4D77-B029-37184A0F6B4B}" srcOrd="0" destOrd="0" presId="urn:microsoft.com/office/officeart/2005/8/layout/vList2"/>
    <dgm:cxn modelId="{8A12FFB7-13F3-447B-9D3C-F6380032C091}" srcId="{5BCFB5CB-E619-44F7-B6FA-85DFF10C33FC}" destId="{9E27688E-0455-4B2A-A6EC-40F4A2740F32}" srcOrd="0" destOrd="0" parTransId="{FEBF0C4B-17FD-4F8C-9A88-1518E538AD2F}" sibTransId="{D51EB7DF-86B3-495F-9CA6-AFA18F165606}"/>
    <dgm:cxn modelId="{16B29A4B-50C1-4F49-8C25-C3872BFEB28F}" type="presParOf" srcId="{348A5DCA-3ACC-4D77-B029-37184A0F6B4B}" destId="{110E0B9B-BEBC-48FB-9595-86DC4CAD79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05354CA-3AFF-41E6-90BD-CEF143E7CB6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50354D5-6A09-4CB1-B528-FBBA6207D87B}">
      <dgm:prSet custT="1"/>
      <dgm:spPr/>
      <dgm:t>
        <a:bodyPr/>
        <a:lstStyle/>
        <a:p>
          <a:pPr algn="just"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Коэффициент яркости представляется в таблич­ной форме, коэффициент спектральной яркости — в табличной и графической </a:t>
          </a:r>
          <a:r>
            <a:rPr lang="ru-RU" sz="1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(спектральные кривые отражения). </a:t>
          </a:r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Очевидно, что коэффициент спектральной яркости содержит больше информации, чем интег­ральный. Он часто позволяет выявлять существенные различия свойств объектов, коэффициенты яркости которых примерно одинаковы. Характер спектраль­ных кривых отражения является одним из дешифровочных признаков природных и антропогенных объектов, а метод дешифрирования, основанный на анализе спектральных кривых объектов, называют спектрометрическим.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4ABE1B-297A-4341-B267-3F6982F66B3D}" type="parTrans" cxnId="{C4E065FE-F355-4B2C-BF41-E05162C8F618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00867B-62B2-4AB1-A5D8-740DBD741AC3}" type="sibTrans" cxnId="{C4E065FE-F355-4B2C-BF41-E05162C8F618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DE8A09-75B3-422B-8B6F-EA74937CB7FF}" type="pres">
      <dgm:prSet presAssocID="{D05354CA-3AFF-41E6-90BD-CEF143E7CB61}" presName="CompostProcess" presStyleCnt="0">
        <dgm:presLayoutVars>
          <dgm:dir/>
          <dgm:resizeHandles val="exact"/>
        </dgm:presLayoutVars>
      </dgm:prSet>
      <dgm:spPr/>
    </dgm:pt>
    <dgm:pt modelId="{889291D1-478D-4FA5-93D9-1707BFD08279}" type="pres">
      <dgm:prSet presAssocID="{D05354CA-3AFF-41E6-90BD-CEF143E7CB61}" presName="arrow" presStyleLbl="bgShp" presStyleIdx="0" presStyleCnt="1"/>
      <dgm:spPr/>
    </dgm:pt>
    <dgm:pt modelId="{F3082614-2BAB-4F07-A80D-5EABBBBB08D1}" type="pres">
      <dgm:prSet presAssocID="{D05354CA-3AFF-41E6-90BD-CEF143E7CB61}" presName="linearProcess" presStyleCnt="0"/>
      <dgm:spPr/>
    </dgm:pt>
    <dgm:pt modelId="{E6829A49-7DE9-496E-9763-D509E29DA15E}" type="pres">
      <dgm:prSet presAssocID="{C50354D5-6A09-4CB1-B528-FBBA6207D87B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C4E065FE-F355-4B2C-BF41-E05162C8F618}" srcId="{D05354CA-3AFF-41E6-90BD-CEF143E7CB61}" destId="{C50354D5-6A09-4CB1-B528-FBBA6207D87B}" srcOrd="0" destOrd="0" parTransId="{E34ABE1B-297A-4341-B267-3F6982F66B3D}" sibTransId="{3000867B-62B2-4AB1-A5D8-740DBD741AC3}"/>
    <dgm:cxn modelId="{636309E4-45CC-4DF6-A6ED-5FD534E3B64D}" type="presOf" srcId="{C50354D5-6A09-4CB1-B528-FBBA6207D87B}" destId="{E6829A49-7DE9-496E-9763-D509E29DA15E}" srcOrd="0" destOrd="0" presId="urn:microsoft.com/office/officeart/2005/8/layout/hProcess9"/>
    <dgm:cxn modelId="{658B885B-9952-452F-A4C9-3DD5F8EC2615}" type="presOf" srcId="{D05354CA-3AFF-41E6-90BD-CEF143E7CB61}" destId="{04DE8A09-75B3-422B-8B6F-EA74937CB7FF}" srcOrd="0" destOrd="0" presId="urn:microsoft.com/office/officeart/2005/8/layout/hProcess9"/>
    <dgm:cxn modelId="{76C371C4-47CF-4360-B092-8085EAE1F0E6}" type="presParOf" srcId="{04DE8A09-75B3-422B-8B6F-EA74937CB7FF}" destId="{889291D1-478D-4FA5-93D9-1707BFD08279}" srcOrd="0" destOrd="0" presId="urn:microsoft.com/office/officeart/2005/8/layout/hProcess9"/>
    <dgm:cxn modelId="{D977F21D-B80E-468B-A6E0-C5A5EA6D66EA}" type="presParOf" srcId="{04DE8A09-75B3-422B-8B6F-EA74937CB7FF}" destId="{F3082614-2BAB-4F07-A80D-5EABBBBB08D1}" srcOrd="1" destOrd="0" presId="urn:microsoft.com/office/officeart/2005/8/layout/hProcess9"/>
    <dgm:cxn modelId="{870862F5-92DC-40D3-B5C3-2E37245E4593}" type="presParOf" srcId="{F3082614-2BAB-4F07-A80D-5EABBBBB08D1}" destId="{E6829A49-7DE9-496E-9763-D509E29DA15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EA5988E-BB36-4889-AF16-B1B0EE8A119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60D430-6F77-4332-BE6F-C53C99024B61}">
      <dgm:prSet custT="1"/>
      <dgm:spPr/>
      <dgm:t>
        <a:bodyPr/>
        <a:lstStyle/>
        <a:p>
          <a:pPr algn="just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класс (горные породы и почвы) характеризуется низким коэффициентом спектральной яркости в корот­коволновой части спектра. По мере движения от ко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ротковолновой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части к ближней ИК-зоне они постепен­но повышаются;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3102F5-87CA-4BBE-93C6-0ABD8CBCC03D}" type="parTrans" cxnId="{52DEBC5E-9440-453B-B2B3-688C6A5AEA29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533A0F-FA51-44B0-B866-3C744CCC303E}" type="sibTrans" cxnId="{52DEBC5E-9440-453B-B2B3-688C6A5AEA29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7F390E-C7E8-4050-9B4E-34C52CBA0903}">
      <dgm:prSet custT="1"/>
      <dgm:spPr/>
      <dgm:t>
        <a:bodyPr/>
        <a:lstStyle/>
        <a:p>
          <a:pPr algn="just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класс (растительный покров) имеет резко разли­чающиеся ПО зонам коэффициенты спектральной яр­кости — низкий в коротковолновой (сине-фиолетовой) и в красной частях спектра и высокий в зеленой (0,55 мкм) и ближней ИК-зонах;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3A9CB-E935-44AA-B7C5-E91B38A12DFA}" type="parTrans" cxnId="{92F5E329-7EDD-4DF6-8889-4844EACAF4F6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C8D484-D21D-4387-86AB-133ED3FA3602}" type="sibTrans" cxnId="{92F5E329-7EDD-4DF6-8889-4844EACAF4F6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F17708-9333-400C-A4E0-0735E5B081E6}">
      <dgm:prSet custT="1"/>
      <dgm:spPr/>
      <dgm:t>
        <a:bodyPr/>
        <a:lstStyle/>
        <a:p>
          <a:pPr algn="just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класс {водные поверхности) — при общем низком коэффициенте спектральной яркости во всех зонах, 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уменьшается от КОРОТКОВОЛНОВОЙ к ближней ИК части спектра: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27832E-480B-41DE-B21D-150CE61BAF56}" type="parTrans" cxnId="{629D7C54-0300-4131-B41B-4A64C785729F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AAEBD4-5A8F-446F-986C-5451E1913017}" type="sibTrans" cxnId="{629D7C54-0300-4131-B41B-4A64C785729F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E9DD1-2E52-4FF4-A6E3-6F01326EA83F}">
      <dgm:prSet custT="1"/>
      <dgm:spPr/>
      <dgm:t>
        <a:bodyPr/>
        <a:lstStyle/>
        <a:p>
          <a:pPr algn="just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 класс (снежные поверхности) — при общем вы­соком коэффициенте спектральной яркости слабое понижение наблюдается в ближней ИК зоне.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7C620-4725-417D-BE31-51663DACE194}" type="parTrans" cxnId="{2B4A64C6-E378-46D5-9C87-1DBB5EB1CE7D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1992E-5DD0-4DD4-A37A-513C4CF536B9}" type="sibTrans" cxnId="{2B4A64C6-E378-46D5-9C87-1DBB5EB1CE7D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0C205F-6E38-4FD8-8A23-A859D08B2D71}" type="pres">
      <dgm:prSet presAssocID="{AEA5988E-BB36-4889-AF16-B1B0EE8A1191}" presName="linearFlow" presStyleCnt="0">
        <dgm:presLayoutVars>
          <dgm:dir/>
          <dgm:resizeHandles val="exact"/>
        </dgm:presLayoutVars>
      </dgm:prSet>
      <dgm:spPr/>
    </dgm:pt>
    <dgm:pt modelId="{FFF89F2E-8514-4883-97C1-85EE2C0E9402}" type="pres">
      <dgm:prSet presAssocID="{6A60D430-6F77-4332-BE6F-C53C99024B61}" presName="composite" presStyleCnt="0"/>
      <dgm:spPr/>
    </dgm:pt>
    <dgm:pt modelId="{F32E43C1-EDD6-4D4D-8D0D-93999941CFD0}" type="pres">
      <dgm:prSet presAssocID="{6A60D430-6F77-4332-BE6F-C53C99024B61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955A530-2EDC-4524-AA9E-9B82A946F512}" type="pres">
      <dgm:prSet presAssocID="{6A60D430-6F77-4332-BE6F-C53C99024B61}" presName="txShp" presStyleLbl="node1" presStyleIdx="0" presStyleCnt="4">
        <dgm:presLayoutVars>
          <dgm:bulletEnabled val="1"/>
        </dgm:presLayoutVars>
      </dgm:prSet>
      <dgm:spPr/>
    </dgm:pt>
    <dgm:pt modelId="{C75C3E3D-8807-4BBF-83E3-669C85B511E5}" type="pres">
      <dgm:prSet presAssocID="{62533A0F-FA51-44B0-B866-3C744CCC303E}" presName="spacing" presStyleCnt="0"/>
      <dgm:spPr/>
    </dgm:pt>
    <dgm:pt modelId="{B533BEC7-0FB5-4FEC-8040-02AE01E13B26}" type="pres">
      <dgm:prSet presAssocID="{287F390E-C7E8-4050-9B4E-34C52CBA0903}" presName="composite" presStyleCnt="0"/>
      <dgm:spPr/>
    </dgm:pt>
    <dgm:pt modelId="{FD95B981-C252-4763-9BF5-35B2559F5AFD}" type="pres">
      <dgm:prSet presAssocID="{287F390E-C7E8-4050-9B4E-34C52CBA0903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D2A990B-2E69-4971-8743-56172D0765F3}" type="pres">
      <dgm:prSet presAssocID="{287F390E-C7E8-4050-9B4E-34C52CBA0903}" presName="txShp" presStyleLbl="node1" presStyleIdx="1" presStyleCnt="4">
        <dgm:presLayoutVars>
          <dgm:bulletEnabled val="1"/>
        </dgm:presLayoutVars>
      </dgm:prSet>
      <dgm:spPr/>
    </dgm:pt>
    <dgm:pt modelId="{830BA4E4-4AAA-4190-8516-11FA2F971EC5}" type="pres">
      <dgm:prSet presAssocID="{31C8D484-D21D-4387-86AB-133ED3FA3602}" presName="spacing" presStyleCnt="0"/>
      <dgm:spPr/>
    </dgm:pt>
    <dgm:pt modelId="{AAF1E45B-FE5B-4688-8D98-4DBC37F0E87F}" type="pres">
      <dgm:prSet presAssocID="{73F17708-9333-400C-A4E0-0735E5B081E6}" presName="composite" presStyleCnt="0"/>
      <dgm:spPr/>
    </dgm:pt>
    <dgm:pt modelId="{360396F8-F609-473A-AE3D-3EDF3D613573}" type="pres">
      <dgm:prSet presAssocID="{73F17708-9333-400C-A4E0-0735E5B081E6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811DEF1-535A-44AD-8C47-FA14B2E961A5}" type="pres">
      <dgm:prSet presAssocID="{73F17708-9333-400C-A4E0-0735E5B081E6}" presName="txShp" presStyleLbl="node1" presStyleIdx="2" presStyleCnt="4">
        <dgm:presLayoutVars>
          <dgm:bulletEnabled val="1"/>
        </dgm:presLayoutVars>
      </dgm:prSet>
      <dgm:spPr/>
    </dgm:pt>
    <dgm:pt modelId="{18311000-6313-44FB-AE92-D44DC0452233}" type="pres">
      <dgm:prSet presAssocID="{6AAAEBD4-5A8F-446F-986C-5451E1913017}" presName="spacing" presStyleCnt="0"/>
      <dgm:spPr/>
    </dgm:pt>
    <dgm:pt modelId="{5D28F5C1-90E3-40C9-88C1-E9095B65B802}" type="pres">
      <dgm:prSet presAssocID="{F23E9DD1-2E52-4FF4-A6E3-6F01326EA83F}" presName="composite" presStyleCnt="0"/>
      <dgm:spPr/>
    </dgm:pt>
    <dgm:pt modelId="{B8028A19-6B2F-436D-AA7C-71DE554A5C3E}" type="pres">
      <dgm:prSet presAssocID="{F23E9DD1-2E52-4FF4-A6E3-6F01326EA83F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8BBF873-E0CF-48B2-97AE-BD8485167CFA}" type="pres">
      <dgm:prSet presAssocID="{F23E9DD1-2E52-4FF4-A6E3-6F01326EA83F}" presName="txShp" presStyleLbl="node1" presStyleIdx="3" presStyleCnt="4">
        <dgm:presLayoutVars>
          <dgm:bulletEnabled val="1"/>
        </dgm:presLayoutVars>
      </dgm:prSet>
      <dgm:spPr/>
    </dgm:pt>
  </dgm:ptLst>
  <dgm:cxnLst>
    <dgm:cxn modelId="{52DEBC5E-9440-453B-B2B3-688C6A5AEA29}" srcId="{AEA5988E-BB36-4889-AF16-B1B0EE8A1191}" destId="{6A60D430-6F77-4332-BE6F-C53C99024B61}" srcOrd="0" destOrd="0" parTransId="{523102F5-87CA-4BBE-93C6-0ABD8CBCC03D}" sibTransId="{62533A0F-FA51-44B0-B866-3C744CCC303E}"/>
    <dgm:cxn modelId="{04863941-E9EA-41F3-A1BF-0962A7EACE07}" type="presOf" srcId="{AEA5988E-BB36-4889-AF16-B1B0EE8A1191}" destId="{EB0C205F-6E38-4FD8-8A23-A859D08B2D71}" srcOrd="0" destOrd="0" presId="urn:microsoft.com/office/officeart/2005/8/layout/vList3"/>
    <dgm:cxn modelId="{2B4A64C6-E378-46D5-9C87-1DBB5EB1CE7D}" srcId="{AEA5988E-BB36-4889-AF16-B1B0EE8A1191}" destId="{F23E9DD1-2E52-4FF4-A6E3-6F01326EA83F}" srcOrd="3" destOrd="0" parTransId="{27A7C620-4725-417D-BE31-51663DACE194}" sibTransId="{00D1992E-5DD0-4DD4-A37A-513C4CF536B9}"/>
    <dgm:cxn modelId="{64C6870D-47F2-44AD-BC8D-36F9597CF05A}" type="presOf" srcId="{73F17708-9333-400C-A4E0-0735E5B081E6}" destId="{F811DEF1-535A-44AD-8C47-FA14B2E961A5}" srcOrd="0" destOrd="0" presId="urn:microsoft.com/office/officeart/2005/8/layout/vList3"/>
    <dgm:cxn modelId="{92F5E329-7EDD-4DF6-8889-4844EACAF4F6}" srcId="{AEA5988E-BB36-4889-AF16-B1B0EE8A1191}" destId="{287F390E-C7E8-4050-9B4E-34C52CBA0903}" srcOrd="1" destOrd="0" parTransId="{1783A9CB-E935-44AA-B7C5-E91B38A12DFA}" sibTransId="{31C8D484-D21D-4387-86AB-133ED3FA3602}"/>
    <dgm:cxn modelId="{629D7C54-0300-4131-B41B-4A64C785729F}" srcId="{AEA5988E-BB36-4889-AF16-B1B0EE8A1191}" destId="{73F17708-9333-400C-A4E0-0735E5B081E6}" srcOrd="2" destOrd="0" parTransId="{A127832E-480B-41DE-B21D-150CE61BAF56}" sibTransId="{6AAAEBD4-5A8F-446F-986C-5451E1913017}"/>
    <dgm:cxn modelId="{CE179330-AFA1-4EAE-9362-5F18E6978F3B}" type="presOf" srcId="{F23E9DD1-2E52-4FF4-A6E3-6F01326EA83F}" destId="{68BBF873-E0CF-48B2-97AE-BD8485167CFA}" srcOrd="0" destOrd="0" presId="urn:microsoft.com/office/officeart/2005/8/layout/vList3"/>
    <dgm:cxn modelId="{7FBC8490-8801-4147-A7BF-3EBCD8E0B1A8}" type="presOf" srcId="{6A60D430-6F77-4332-BE6F-C53C99024B61}" destId="{3955A530-2EDC-4524-AA9E-9B82A946F512}" srcOrd="0" destOrd="0" presId="urn:microsoft.com/office/officeart/2005/8/layout/vList3"/>
    <dgm:cxn modelId="{EF56E526-9854-4677-B5BC-3F322BF10CB1}" type="presOf" srcId="{287F390E-C7E8-4050-9B4E-34C52CBA0903}" destId="{5D2A990B-2E69-4971-8743-56172D0765F3}" srcOrd="0" destOrd="0" presId="urn:microsoft.com/office/officeart/2005/8/layout/vList3"/>
    <dgm:cxn modelId="{DFC89D85-3458-4BDE-88F7-2DA4C153C366}" type="presParOf" srcId="{EB0C205F-6E38-4FD8-8A23-A859D08B2D71}" destId="{FFF89F2E-8514-4883-97C1-85EE2C0E9402}" srcOrd="0" destOrd="0" presId="urn:microsoft.com/office/officeart/2005/8/layout/vList3"/>
    <dgm:cxn modelId="{C47C94C8-02CD-4C05-9D54-61FB9B33D2FA}" type="presParOf" srcId="{FFF89F2E-8514-4883-97C1-85EE2C0E9402}" destId="{F32E43C1-EDD6-4D4D-8D0D-93999941CFD0}" srcOrd="0" destOrd="0" presId="urn:microsoft.com/office/officeart/2005/8/layout/vList3"/>
    <dgm:cxn modelId="{E9908358-4854-42FD-B1BF-B25F00B8AE6A}" type="presParOf" srcId="{FFF89F2E-8514-4883-97C1-85EE2C0E9402}" destId="{3955A530-2EDC-4524-AA9E-9B82A946F512}" srcOrd="1" destOrd="0" presId="urn:microsoft.com/office/officeart/2005/8/layout/vList3"/>
    <dgm:cxn modelId="{D0A7A134-173E-45D7-B8A1-E514C65B5C52}" type="presParOf" srcId="{EB0C205F-6E38-4FD8-8A23-A859D08B2D71}" destId="{C75C3E3D-8807-4BBF-83E3-669C85B511E5}" srcOrd="1" destOrd="0" presId="urn:microsoft.com/office/officeart/2005/8/layout/vList3"/>
    <dgm:cxn modelId="{0C9C1ABF-68DB-4B37-9CB2-C79BC09C1040}" type="presParOf" srcId="{EB0C205F-6E38-4FD8-8A23-A859D08B2D71}" destId="{B533BEC7-0FB5-4FEC-8040-02AE01E13B26}" srcOrd="2" destOrd="0" presId="urn:microsoft.com/office/officeart/2005/8/layout/vList3"/>
    <dgm:cxn modelId="{5A60AAF0-3BDA-41CF-BD9F-B6CECE1F74CF}" type="presParOf" srcId="{B533BEC7-0FB5-4FEC-8040-02AE01E13B26}" destId="{FD95B981-C252-4763-9BF5-35B2559F5AFD}" srcOrd="0" destOrd="0" presId="urn:microsoft.com/office/officeart/2005/8/layout/vList3"/>
    <dgm:cxn modelId="{38B41DEF-11FB-4C3E-9B22-F2E5AF8FF93C}" type="presParOf" srcId="{B533BEC7-0FB5-4FEC-8040-02AE01E13B26}" destId="{5D2A990B-2E69-4971-8743-56172D0765F3}" srcOrd="1" destOrd="0" presId="urn:microsoft.com/office/officeart/2005/8/layout/vList3"/>
    <dgm:cxn modelId="{7DF00A2F-6F06-45B9-87BD-F771DD44B534}" type="presParOf" srcId="{EB0C205F-6E38-4FD8-8A23-A859D08B2D71}" destId="{830BA4E4-4AAA-4190-8516-11FA2F971EC5}" srcOrd="3" destOrd="0" presId="urn:microsoft.com/office/officeart/2005/8/layout/vList3"/>
    <dgm:cxn modelId="{0594B184-B8D1-4BD2-BDB2-710A5FD340A4}" type="presParOf" srcId="{EB0C205F-6E38-4FD8-8A23-A859D08B2D71}" destId="{AAF1E45B-FE5B-4688-8D98-4DBC37F0E87F}" srcOrd="4" destOrd="0" presId="urn:microsoft.com/office/officeart/2005/8/layout/vList3"/>
    <dgm:cxn modelId="{0D77DDDD-1DEC-400F-890B-2001C7EF91B5}" type="presParOf" srcId="{AAF1E45B-FE5B-4688-8D98-4DBC37F0E87F}" destId="{360396F8-F609-473A-AE3D-3EDF3D613573}" srcOrd="0" destOrd="0" presId="urn:microsoft.com/office/officeart/2005/8/layout/vList3"/>
    <dgm:cxn modelId="{8F468FFB-47B6-489D-9F98-EB387C70E7FE}" type="presParOf" srcId="{AAF1E45B-FE5B-4688-8D98-4DBC37F0E87F}" destId="{F811DEF1-535A-44AD-8C47-FA14B2E961A5}" srcOrd="1" destOrd="0" presId="urn:microsoft.com/office/officeart/2005/8/layout/vList3"/>
    <dgm:cxn modelId="{1E4DC979-3CC2-470E-88E2-D58AB7B64235}" type="presParOf" srcId="{EB0C205F-6E38-4FD8-8A23-A859D08B2D71}" destId="{18311000-6313-44FB-AE92-D44DC0452233}" srcOrd="5" destOrd="0" presId="urn:microsoft.com/office/officeart/2005/8/layout/vList3"/>
    <dgm:cxn modelId="{84E809A9-979B-44BB-9C8C-543F0DD87FFB}" type="presParOf" srcId="{EB0C205F-6E38-4FD8-8A23-A859D08B2D71}" destId="{5D28F5C1-90E3-40C9-88C1-E9095B65B802}" srcOrd="6" destOrd="0" presId="urn:microsoft.com/office/officeart/2005/8/layout/vList3"/>
    <dgm:cxn modelId="{AAD592F0-8E91-4F23-9502-469652B3CB9D}" type="presParOf" srcId="{5D28F5C1-90E3-40C9-88C1-E9095B65B802}" destId="{B8028A19-6B2F-436D-AA7C-71DE554A5C3E}" srcOrd="0" destOrd="0" presId="urn:microsoft.com/office/officeart/2005/8/layout/vList3"/>
    <dgm:cxn modelId="{537BED2F-4408-469A-BBC0-3E3A7FBC7F0D}" type="presParOf" srcId="{5D28F5C1-90E3-40C9-88C1-E9095B65B802}" destId="{68BBF873-E0CF-48B2-97AE-BD8485167CF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E62F5A2-477E-465F-9215-0331978FBA1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1FD097-9E23-4778-812D-5444762ECD49}">
      <dgm:prSet/>
      <dgm:spPr/>
      <dgm:t>
        <a:bodyPr/>
        <a:lstStyle/>
        <a:p>
          <a:pPr algn="just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Внутри каждого класса также существуют разли­чия. Например, на отражательную способность снега сильно влияет его влажность,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когорая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снижает коэф­фициент спектральной яркости. Благодаря различиям в отражательной способности различных видов деревьев, главным образом лиственных и хвойных, можно опознать их на космических снимках.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8F7270-3236-499B-82BB-7006C7E96384}" type="parTrans" cxnId="{E93E2F34-A5D4-48E6-907F-6D03165CC28F}">
      <dgm:prSet/>
      <dgm:spPr/>
      <dgm:t>
        <a:bodyPr/>
        <a:lstStyle/>
        <a:p>
          <a:endParaRPr lang="ru-RU"/>
        </a:p>
      </dgm:t>
    </dgm:pt>
    <dgm:pt modelId="{850EDA9A-7975-43FA-840A-01FEA33F6438}" type="sibTrans" cxnId="{E93E2F34-A5D4-48E6-907F-6D03165CC28F}">
      <dgm:prSet/>
      <dgm:spPr/>
      <dgm:t>
        <a:bodyPr/>
        <a:lstStyle/>
        <a:p>
          <a:endParaRPr lang="ru-RU"/>
        </a:p>
      </dgm:t>
    </dgm:pt>
    <dgm:pt modelId="{11680BED-393F-468E-B04F-3FD3395C8EEB}" type="pres">
      <dgm:prSet presAssocID="{7E62F5A2-477E-465F-9215-0331978FBA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E00D5F-6070-4BD8-B463-5D74C8BA2849}" type="pres">
      <dgm:prSet presAssocID="{7E62F5A2-477E-465F-9215-0331978FBA1C}" presName="arrow" presStyleLbl="bgShp" presStyleIdx="0" presStyleCnt="1"/>
      <dgm:spPr/>
    </dgm:pt>
    <dgm:pt modelId="{4B34B7F5-3EC7-4A8E-8BD7-A34400CD6966}" type="pres">
      <dgm:prSet presAssocID="{7E62F5A2-477E-465F-9215-0331978FBA1C}" presName="points" presStyleCnt="0"/>
      <dgm:spPr/>
    </dgm:pt>
    <dgm:pt modelId="{F1F87D1C-DED3-4EBA-8627-178AFA4ECB6C}" type="pres">
      <dgm:prSet presAssocID="{2D1FD097-9E23-4778-812D-5444762ECD49}" presName="compositeA" presStyleCnt="0"/>
      <dgm:spPr/>
    </dgm:pt>
    <dgm:pt modelId="{86D9ECD0-00EE-4666-A72E-3CF3837402C2}" type="pres">
      <dgm:prSet presAssocID="{2D1FD097-9E23-4778-812D-5444762ECD49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191B8-8B86-4F4E-A033-7AC2FBF55B6F}" type="pres">
      <dgm:prSet presAssocID="{2D1FD097-9E23-4778-812D-5444762ECD49}" presName="circleA" presStyleLbl="node1" presStyleIdx="0" presStyleCnt="1"/>
      <dgm:spPr/>
    </dgm:pt>
    <dgm:pt modelId="{A18364EB-1C24-4814-AE2C-03D1A88282F1}" type="pres">
      <dgm:prSet presAssocID="{2D1FD097-9E23-4778-812D-5444762ECD49}" presName="spaceA" presStyleCnt="0"/>
      <dgm:spPr/>
    </dgm:pt>
  </dgm:ptLst>
  <dgm:cxnLst>
    <dgm:cxn modelId="{E93E2F34-A5D4-48E6-907F-6D03165CC28F}" srcId="{7E62F5A2-477E-465F-9215-0331978FBA1C}" destId="{2D1FD097-9E23-4778-812D-5444762ECD49}" srcOrd="0" destOrd="0" parTransId="{BA8F7270-3236-499B-82BB-7006C7E96384}" sibTransId="{850EDA9A-7975-43FA-840A-01FEA33F6438}"/>
    <dgm:cxn modelId="{04DB4951-8BED-4899-8229-FC8A8F4E2C09}" type="presOf" srcId="{7E62F5A2-477E-465F-9215-0331978FBA1C}" destId="{11680BED-393F-468E-B04F-3FD3395C8EEB}" srcOrd="0" destOrd="0" presId="urn:microsoft.com/office/officeart/2005/8/layout/hProcess11"/>
    <dgm:cxn modelId="{728BEAE6-739D-4FF1-801B-7C48619D3FD2}" type="presOf" srcId="{2D1FD097-9E23-4778-812D-5444762ECD49}" destId="{86D9ECD0-00EE-4666-A72E-3CF3837402C2}" srcOrd="0" destOrd="0" presId="urn:microsoft.com/office/officeart/2005/8/layout/hProcess11"/>
    <dgm:cxn modelId="{4184AC03-A500-4C32-AA66-251B01F3BFAC}" type="presParOf" srcId="{11680BED-393F-468E-B04F-3FD3395C8EEB}" destId="{0EE00D5F-6070-4BD8-B463-5D74C8BA2849}" srcOrd="0" destOrd="0" presId="urn:microsoft.com/office/officeart/2005/8/layout/hProcess11"/>
    <dgm:cxn modelId="{BFA5A3DF-DE9C-4DFE-A5FE-4E68AB694D54}" type="presParOf" srcId="{11680BED-393F-468E-B04F-3FD3395C8EEB}" destId="{4B34B7F5-3EC7-4A8E-8BD7-A34400CD6966}" srcOrd="1" destOrd="0" presId="urn:microsoft.com/office/officeart/2005/8/layout/hProcess11"/>
    <dgm:cxn modelId="{32CBD1C4-F77F-498E-AE9F-84F715D47765}" type="presParOf" srcId="{4B34B7F5-3EC7-4A8E-8BD7-A34400CD6966}" destId="{F1F87D1C-DED3-4EBA-8627-178AFA4ECB6C}" srcOrd="0" destOrd="0" presId="urn:microsoft.com/office/officeart/2005/8/layout/hProcess11"/>
    <dgm:cxn modelId="{CF26097F-E612-49BA-B1A1-B2BC505BBB07}" type="presParOf" srcId="{F1F87D1C-DED3-4EBA-8627-178AFA4ECB6C}" destId="{86D9ECD0-00EE-4666-A72E-3CF3837402C2}" srcOrd="0" destOrd="0" presId="urn:microsoft.com/office/officeart/2005/8/layout/hProcess11"/>
    <dgm:cxn modelId="{689D0D23-CCB9-4DB9-8B25-728FAEAD7F20}" type="presParOf" srcId="{F1F87D1C-DED3-4EBA-8627-178AFA4ECB6C}" destId="{8EA191B8-8B86-4F4E-A033-7AC2FBF55B6F}" srcOrd="1" destOrd="0" presId="urn:microsoft.com/office/officeart/2005/8/layout/hProcess11"/>
    <dgm:cxn modelId="{392A2D2F-E544-4886-846B-409937C6E6BF}" type="presParOf" srcId="{F1F87D1C-DED3-4EBA-8627-178AFA4ECB6C}" destId="{A18364EB-1C24-4814-AE2C-03D1A88282F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29A2FCC-43C1-4C4B-A41E-B35FB3760C6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064097F-64DD-4859-9D56-6865CD1FC1ED}">
      <dgm:prSet/>
      <dgm:spPr/>
      <dgm:t>
        <a:bodyPr/>
        <a:lstStyle/>
        <a:p>
          <a:pPr algn="just" rtl="0"/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Характерные длины волн в спектральном распре­делении КСЯ. 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Дешифрирование объектов осуществля­ется путем определения длин волн, на которые прихо­дятся минимумы или максимумы КСЯ. Например, известняк отражает падающий на него световой поток в зоне 0,45 — 0,5 мкм намного сильнее, чем красный алевролит, а отражение в зоне 0,65 — 0,7 мкм для крас­ного алевролита намного больше, чем известняка, в то же время в зоне 0,575 — 0,6 мкм отражательная способ­ность обеих пород одинакова, здесь их спектральные кривые пересекаются.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5EE307-84C1-4795-93F8-11925A87B58E}" type="parTrans" cxnId="{82F0F926-8452-4DFB-ADE0-434ACD64BD27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510319-79F6-4E56-9DC1-8CBEB634D2DD}" type="sibTrans" cxnId="{82F0F926-8452-4DFB-ADE0-434ACD64BD27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F3B83-137F-4D8B-BC0F-F03D38A31EDA}" type="pres">
      <dgm:prSet presAssocID="{A29A2FCC-43C1-4C4B-A41E-B35FB3760C6C}" presName="compositeShape" presStyleCnt="0">
        <dgm:presLayoutVars>
          <dgm:dir/>
          <dgm:resizeHandles/>
        </dgm:presLayoutVars>
      </dgm:prSet>
      <dgm:spPr/>
    </dgm:pt>
    <dgm:pt modelId="{BD6E2627-9204-4AC7-8F81-39089508B709}" type="pres">
      <dgm:prSet presAssocID="{A29A2FCC-43C1-4C4B-A41E-B35FB3760C6C}" presName="pyramid" presStyleLbl="node1" presStyleIdx="0" presStyleCnt="1"/>
      <dgm:spPr/>
    </dgm:pt>
    <dgm:pt modelId="{E9F5AE11-23EF-44F5-8561-EBF851A4E881}" type="pres">
      <dgm:prSet presAssocID="{A29A2FCC-43C1-4C4B-A41E-B35FB3760C6C}" presName="theList" presStyleCnt="0"/>
      <dgm:spPr/>
    </dgm:pt>
    <dgm:pt modelId="{469D70AA-7199-420A-ABA7-E69A76AE8A47}" type="pres">
      <dgm:prSet presAssocID="{F064097F-64DD-4859-9D56-6865CD1FC1ED}" presName="aNode" presStyleLbl="fgAcc1" presStyleIdx="0" presStyleCnt="1">
        <dgm:presLayoutVars>
          <dgm:bulletEnabled val="1"/>
        </dgm:presLayoutVars>
      </dgm:prSet>
      <dgm:spPr/>
    </dgm:pt>
    <dgm:pt modelId="{4D198075-3505-4B39-BBE9-57E125A5C7E0}" type="pres">
      <dgm:prSet presAssocID="{F064097F-64DD-4859-9D56-6865CD1FC1ED}" presName="aSpace" presStyleCnt="0"/>
      <dgm:spPr/>
    </dgm:pt>
  </dgm:ptLst>
  <dgm:cxnLst>
    <dgm:cxn modelId="{EC1F118B-B906-45FE-A2FA-20A2C97F4237}" type="presOf" srcId="{F064097F-64DD-4859-9D56-6865CD1FC1ED}" destId="{469D70AA-7199-420A-ABA7-E69A76AE8A47}" srcOrd="0" destOrd="0" presId="urn:microsoft.com/office/officeart/2005/8/layout/pyramid2"/>
    <dgm:cxn modelId="{2AD178AB-4EE5-435A-BFF3-1F36A5873B8D}" type="presOf" srcId="{A29A2FCC-43C1-4C4B-A41E-B35FB3760C6C}" destId="{320F3B83-137F-4D8B-BC0F-F03D38A31EDA}" srcOrd="0" destOrd="0" presId="urn:microsoft.com/office/officeart/2005/8/layout/pyramid2"/>
    <dgm:cxn modelId="{82F0F926-8452-4DFB-ADE0-434ACD64BD27}" srcId="{A29A2FCC-43C1-4C4B-A41E-B35FB3760C6C}" destId="{F064097F-64DD-4859-9D56-6865CD1FC1ED}" srcOrd="0" destOrd="0" parTransId="{975EE307-84C1-4795-93F8-11925A87B58E}" sibTransId="{7D510319-79F6-4E56-9DC1-8CBEB634D2DD}"/>
    <dgm:cxn modelId="{4250763D-0822-42F5-8D47-249E787101E6}" type="presParOf" srcId="{320F3B83-137F-4D8B-BC0F-F03D38A31EDA}" destId="{BD6E2627-9204-4AC7-8F81-39089508B709}" srcOrd="0" destOrd="0" presId="urn:microsoft.com/office/officeart/2005/8/layout/pyramid2"/>
    <dgm:cxn modelId="{12E3903A-6308-429F-B3BA-6ACCB4EB1DDB}" type="presParOf" srcId="{320F3B83-137F-4D8B-BC0F-F03D38A31EDA}" destId="{E9F5AE11-23EF-44F5-8561-EBF851A4E881}" srcOrd="1" destOrd="0" presId="urn:microsoft.com/office/officeart/2005/8/layout/pyramid2"/>
    <dgm:cxn modelId="{23A4D5E4-C15C-421D-8A25-ADC915ADD80E}" type="presParOf" srcId="{E9F5AE11-23EF-44F5-8561-EBF851A4E881}" destId="{469D70AA-7199-420A-ABA7-E69A76AE8A47}" srcOrd="0" destOrd="0" presId="urn:microsoft.com/office/officeart/2005/8/layout/pyramid2"/>
    <dgm:cxn modelId="{4ACCD56E-7ED5-4CD8-880B-DA86FD59763C}" type="presParOf" srcId="{E9F5AE11-23EF-44F5-8561-EBF851A4E881}" destId="{4D198075-3505-4B39-BBE9-57E125A5C7E0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FB552CB-D491-4A3E-B0F6-13F92B73EDA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>
      <mc:Choice xmlns:a14="http://schemas.microsoft.com/office/drawing/2010/main" Requires="a14">
        <dgm:pt modelId="{98118F72-AA1B-4630-AD25-57CB91BABAAD}">
          <dgm:prSet custT="1"/>
          <dgm:spPr/>
          <dgm:t>
            <a:bodyPr/>
            <a:lstStyle/>
            <a:p>
              <a:pPr rtl="0"/>
              <a:r>
                <a:rPr lang="ru-RU" sz="1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— простая зональность:</a:t>
              </a:r>
              <a:r>
                <a:rPr lang="kk-KZ" sz="1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14:m>
                <m:oMath xmlns:m="http://schemas.openxmlformats.org/officeDocument/2006/math">
                  <m:r>
                    <a:rPr lang="ru-RU" sz="1400" i="1"/>
                    <m:t>𝐷</m:t>
                  </m:r>
                  <m:d>
                    <m:dPr>
                      <m:ctrlPr>
                        <a:rPr lang="ru-RU" sz="1400" i="1"/>
                      </m:ctrlPr>
                    </m:dPr>
                    <m:e>
                      <m:sSub>
                        <m:sSubPr>
                          <m:ctrlPr>
                            <a:rPr lang="ru-RU" sz="1400" i="1"/>
                          </m:ctrlPr>
                        </m:sSubPr>
                        <m:e>
                          <m:r>
                            <a:rPr lang="ru-RU" sz="1400" i="1"/>
                            <m:t>𝜆</m:t>
                          </m:r>
                        </m:e>
                        <m:sub>
                          <m:r>
                            <a:rPr lang="ru-RU" sz="1400" i="1"/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1400" i="1"/>
                          </m:ctrlPr>
                        </m:sSubPr>
                        <m:e>
                          <m:r>
                            <a:rPr lang="ru-RU" sz="1400" i="1"/>
                            <m:t>𝜆</m:t>
                          </m:r>
                        </m:e>
                        <m:sub>
                          <m:r>
                            <a:rPr lang="ru-RU" sz="1400" i="1"/>
                            <m:t>2</m:t>
                          </m:r>
                        </m:sub>
                      </m:sSub>
                    </m:e>
                  </m:d>
                  <m:r>
                    <a:rPr lang="ru-RU" sz="1400" i="1"/>
                    <m:t>=</m:t>
                  </m:r>
                  <m:r>
                    <a:rPr lang="ru-RU" sz="1400" i="1"/>
                    <m:t>𝑟</m:t>
                  </m:r>
                  <m:d>
                    <m:dPr>
                      <m:ctrlPr>
                        <a:rPr lang="ru-RU" sz="1400" i="1"/>
                      </m:ctrlPr>
                    </m:dPr>
                    <m:e>
                      <m:sSub>
                        <m:sSubPr>
                          <m:ctrlPr>
                            <a:rPr lang="ru-RU" sz="1400" i="1"/>
                          </m:ctrlPr>
                        </m:sSubPr>
                        <m:e>
                          <m:r>
                            <a:rPr lang="ru-RU" sz="1400" i="1"/>
                            <m:t>𝜆</m:t>
                          </m:r>
                        </m:e>
                        <m:sub>
                          <m:r>
                            <a:rPr lang="ru-RU" sz="1400" i="1"/>
                            <m:t>1</m:t>
                          </m:r>
                        </m:sub>
                      </m:sSub>
                    </m:e>
                  </m:d>
                  <m:r>
                    <a:rPr lang="ru-RU" sz="1400" i="1"/>
                    <m:t>−</m:t>
                  </m:r>
                  <m:r>
                    <a:rPr lang="ru-RU" sz="1400" i="1"/>
                    <m:t>𝑟</m:t>
                  </m:r>
                  <m:d>
                    <m:dPr>
                      <m:ctrlPr>
                        <a:rPr lang="ru-RU" sz="1400" i="1"/>
                      </m:ctrlPr>
                    </m:dPr>
                    <m:e>
                      <m:sSub>
                        <m:sSubPr>
                          <m:ctrlPr>
                            <a:rPr lang="ru-RU" sz="1400" i="1"/>
                          </m:ctrlPr>
                        </m:sSubPr>
                        <m:e>
                          <m:r>
                            <a:rPr lang="ru-RU" sz="1400" i="1"/>
                            <m:t>𝜆</m:t>
                          </m:r>
                        </m:e>
                        <m:sub>
                          <m:r>
                            <a:rPr lang="ru-RU" sz="1400" i="1"/>
                            <m:t>2</m:t>
                          </m:r>
                        </m:sub>
                      </m:sSub>
                    </m:e>
                  </m:d>
                </m:oMath>
              </a14:m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>
        <dgm:pt modelId="{98118F72-AA1B-4630-AD25-57CB91BABAAD}">
          <dgm:prSet custT="1"/>
          <dgm:spPr/>
          <dgm:t>
            <a:bodyPr/>
            <a:lstStyle/>
            <a:p>
              <a:pPr rtl="0"/>
              <a:r>
                <a:rPr lang="ru-RU" sz="1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— простая зональность:</a:t>
              </a:r>
              <a:r>
                <a:rPr lang="kk-KZ" sz="1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i="0"/>
                <a:t>𝐷(𝜆_1 𝜆_2 )=𝑟(𝜆_1 )−𝑟(𝜆_2 )</a:t>
              </a:r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FF116067-54BE-4355-9351-2F3D069868A2}" type="parTrans" cxnId="{F4D20151-FF54-43FC-AAF3-DA6E0A9E846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85E13B-4CC1-4343-8DEA-2732E004EB2E}" type="sibTrans" cxnId="{F4D20151-FF54-43FC-AAF3-DA6E0A9E846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D1CF00C7-5AB3-42A2-85FA-857986E77CED}">
          <dgm:prSet custT="1"/>
          <dgm:spPr/>
          <dgm:t>
            <a:bodyPr/>
            <a:lstStyle/>
            <a:p>
              <a:pPr rtl="0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— простое  зональное отношение: </a:t>
              </a:r>
              <a14:m>
                <m:oMath xmlns:m="http://schemas.openxmlformats.org/officeDocument/2006/math">
                  <m:r>
                    <a:rPr lang="ru-RU" sz="1400" i="1"/>
                    <m:t>𝑄</m:t>
                  </m:r>
                  <m:d>
                    <m:dPr>
                      <m:ctrlPr>
                        <a:rPr lang="ru-RU" sz="1400" i="1"/>
                      </m:ctrlPr>
                    </m:dPr>
                    <m:e>
                      <m:sSub>
                        <m:sSubPr>
                          <m:ctrlPr>
                            <a:rPr lang="ru-RU" sz="1400" i="1"/>
                          </m:ctrlPr>
                        </m:sSubPr>
                        <m:e>
                          <m:r>
                            <a:rPr lang="ru-RU" sz="1400" i="1"/>
                            <m:t>𝜆</m:t>
                          </m:r>
                        </m:e>
                        <m:sub>
                          <m:r>
                            <a:rPr lang="ru-RU" sz="1400" i="1"/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1400" i="1"/>
                          </m:ctrlPr>
                        </m:sSubPr>
                        <m:e>
                          <m:r>
                            <a:rPr lang="ru-RU" sz="1400" i="1"/>
                            <m:t>𝜆</m:t>
                          </m:r>
                        </m:e>
                        <m:sub>
                          <m:r>
                            <a:rPr lang="ru-RU" sz="1400" i="1"/>
                            <m:t>2</m:t>
                          </m:r>
                        </m:sub>
                      </m:sSub>
                    </m:e>
                  </m:d>
                  <m:r>
                    <a:rPr lang="ru-RU" sz="1400" i="1"/>
                    <m:t>=</m:t>
                  </m:r>
                  <m:f>
                    <m:fPr>
                      <m:ctrlPr>
                        <a:rPr lang="ru-RU" sz="1400" i="1"/>
                      </m:ctrlPr>
                    </m:fPr>
                    <m:num>
                      <m:r>
                        <a:rPr lang="ru-RU" sz="1400" i="1"/>
                        <m:t>𝑟</m:t>
                      </m:r>
                      <m:d>
                        <m:dPr>
                          <m:ctrlPr>
                            <a:rPr lang="ru-RU" sz="1400" i="1"/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/>
                              </m:ctrlPr>
                            </m:sSubPr>
                            <m:e>
                              <m:r>
                                <a:rPr lang="ru-RU" sz="1400" i="1"/>
                                <m:t>𝜆</m:t>
                              </m:r>
                            </m:e>
                            <m:sub>
                              <m:r>
                                <a:rPr lang="ru-RU" sz="1400" i="1"/>
                                <m:t>1</m:t>
                              </m:r>
                            </m:sub>
                          </m:sSub>
                        </m:e>
                      </m:d>
                    </m:num>
                    <m:den>
                      <m:r>
                        <a:rPr lang="ru-RU" sz="1400" i="1"/>
                        <m:t>𝑟</m:t>
                      </m:r>
                      <m:d>
                        <m:dPr>
                          <m:ctrlPr>
                            <a:rPr lang="ru-RU" sz="1400" i="1"/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/>
                              </m:ctrlPr>
                            </m:sSubPr>
                            <m:e>
                              <m:r>
                                <a:rPr lang="ru-RU" sz="1400" i="1"/>
                                <m:t>𝜆</m:t>
                              </m:r>
                            </m:e>
                            <m:sub>
                              <m:r>
                                <a:rPr lang="ru-RU" sz="1400" i="1"/>
                                <m:t>2</m:t>
                              </m:r>
                            </m:sub>
                          </m:sSub>
                        </m:e>
                      </m:d>
                    </m:den>
                  </m:f>
                </m:oMath>
              </a14:m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>
        <dgm:pt modelId="{D1CF00C7-5AB3-42A2-85FA-857986E77CED}">
          <dgm:prSet custT="1"/>
          <dgm:spPr/>
          <dgm:t>
            <a:bodyPr/>
            <a:lstStyle/>
            <a:p>
              <a:pPr rtl="0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— простое  зональное отношение: </a:t>
              </a:r>
              <a:r>
                <a:rPr lang="ru-RU" sz="1400" i="0"/>
                <a:t>𝑄(𝜆_1 𝜆_2 )=𝑟(𝜆_1 )/𝑟(𝜆_2 ) 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958B9E7B-5B0B-4E30-B1B2-92C0713E9464}" type="parTrans" cxnId="{1BFF13FE-E4F1-4135-BA9E-94C591E7C06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12E33-C369-4D65-8440-80AD5473EB6D}" type="sibTrans" cxnId="{1BFF13FE-E4F1-4135-BA9E-94C591E7C06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5EDB6F03-21F6-47D4-8FE7-0122359394E3}">
          <dgm:prSet custT="1"/>
          <dgm:spPr/>
          <dgm:t>
            <a:bodyPr/>
            <a:lstStyle/>
            <a:p>
              <a:pPr rtl="0"/>
              <a:r>
                <a:rPr lang="ru-RU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—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корень квадратный простого деления:</a:t>
              </a:r>
              <a14:m>
                <m:oMath xmlns:m="http://schemas.openxmlformats.org/officeDocument/2006/math">
                  <m:r>
                    <a:rPr lang="ru-RU" sz="1400" i="1"/>
                    <m:t>𝑆𝑄</m:t>
                  </m:r>
                  <m:d>
                    <m:dPr>
                      <m:ctrlPr>
                        <a:rPr lang="ru-RU" sz="1400" i="1"/>
                      </m:ctrlPr>
                    </m:dPr>
                    <m:e>
                      <m:sSub>
                        <m:sSubPr>
                          <m:ctrlPr>
                            <a:rPr lang="ru-RU" sz="1400" i="1"/>
                          </m:ctrlPr>
                        </m:sSubPr>
                        <m:e>
                          <m:r>
                            <a:rPr lang="ru-RU" sz="1400" i="1"/>
                            <m:t>𝜆</m:t>
                          </m:r>
                        </m:e>
                        <m:sub>
                          <m:r>
                            <a:rPr lang="ru-RU" sz="1400" i="1"/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1400" i="1"/>
                          </m:ctrlPr>
                        </m:sSubPr>
                        <m:e>
                          <m:r>
                            <a:rPr lang="ru-RU" sz="1400" i="1"/>
                            <m:t>𝜆</m:t>
                          </m:r>
                        </m:e>
                        <m:sub>
                          <m:r>
                            <a:rPr lang="ru-RU" sz="1400" i="1"/>
                            <m:t>2</m:t>
                          </m:r>
                        </m:sub>
                      </m:sSub>
                    </m:e>
                  </m:d>
                  <m:r>
                    <a:rPr lang="ru-RU" sz="1400" i="1"/>
                    <m:t>=</m:t>
                  </m:r>
                  <m:rad>
                    <m:radPr>
                      <m:degHide m:val="on"/>
                      <m:ctrlPr>
                        <a:rPr lang="ru-RU" sz="1400" i="1"/>
                      </m:ctrlPr>
                    </m:radPr>
                    <m:deg/>
                    <m:e>
                      <m:f>
                        <m:fPr>
                          <m:ctrlPr>
                            <a:rPr lang="ru-RU" sz="1400" i="1"/>
                          </m:ctrlPr>
                        </m:fPr>
                        <m:num>
                          <m:r>
                            <a:rPr lang="ru-RU" sz="1400" i="1"/>
                            <m:t>𝑟</m:t>
                          </m:r>
                          <m:d>
                            <m:dPr>
                              <m:ctrlPr>
                                <a:rPr lang="ru-RU" sz="1400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400" i="1"/>
                                  </m:ctrlPr>
                                </m:sSubPr>
                                <m:e>
                                  <m:r>
                                    <a:rPr lang="ru-RU" sz="1400" i="1"/>
                                    <m:t>𝜆</m:t>
                                  </m:r>
                                </m:e>
                                <m:sub>
                                  <m:r>
                                    <a:rPr lang="ru-RU" sz="1400" i="1"/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ru-RU" sz="1400" i="1"/>
                            <m:t>𝑟</m:t>
                          </m:r>
                          <m:d>
                            <m:dPr>
                              <m:ctrlPr>
                                <a:rPr lang="ru-RU" sz="1400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400" i="1"/>
                                  </m:ctrlPr>
                                </m:sSubPr>
                                <m:e>
                                  <m:r>
                                    <a:rPr lang="ru-RU" sz="1400" i="1"/>
                                    <m:t>𝜆</m:t>
                                  </m:r>
                                </m:e>
                                <m:sub>
                                  <m:r>
                                    <a:rPr lang="ru-RU" sz="1400" i="1"/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e>
                  </m:rad>
                </m:oMath>
              </a14:m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>
        <dgm:pt modelId="{5EDB6F03-21F6-47D4-8FE7-0122359394E3}">
          <dgm:prSet custT="1"/>
          <dgm:spPr/>
          <dgm:t>
            <a:bodyPr/>
            <a:lstStyle/>
            <a:p>
              <a:pPr rtl="0"/>
              <a:r>
                <a:rPr lang="ru-RU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—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корень квадратный простого деления:</a:t>
              </a:r>
              <a:r>
                <a:rPr lang="ru-RU" sz="1400" i="0"/>
                <a:t>𝑆𝑄(𝜆_1 𝜆_2 )=√(𝑟(𝜆_1 )/𝑟(𝜆_2 ) 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FBF3A774-EDD1-4713-BCD8-3021733DFA74}" type="parTrans" cxnId="{F24A2196-6D50-4AB0-86A7-954A3F92898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43C17-854F-4C4D-99CE-452239EF4176}" type="sibTrans" cxnId="{F24A2196-6D50-4AB0-86A7-954A3F92898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24906D66-B3F4-43B5-B5BB-B70029639422}">
          <dgm:prSet custT="1"/>
          <dgm:spPr/>
          <dgm:t>
            <a:bodyPr/>
            <a:lstStyle/>
            <a:p>
              <a:pPr rtl="0"/>
              <a:r>
                <a:rPr lang="ru-RU" sz="1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— сложное деление: </a:t>
              </a:r>
              <a14:m>
                <m:oMath xmlns:m="http://schemas.openxmlformats.org/officeDocument/2006/math">
                  <m:sSub>
                    <m:sSubPr>
                      <m:ctrlPr>
                        <a:rPr lang="ru-RU" sz="1400" i="1"/>
                      </m:ctrlPr>
                    </m:sSubPr>
                    <m:e>
                      <m:r>
                        <a:rPr lang="ru-RU" sz="1400" i="1"/>
                        <m:t>𝐷</m:t>
                      </m:r>
                    </m:e>
                    <m:sub>
                      <m:r>
                        <a:rPr lang="ru-RU" sz="1400" i="1"/>
                        <m:t>1</m:t>
                      </m:r>
                    </m:sub>
                  </m:sSub>
                  <m:r>
                    <a:rPr lang="ru-RU" sz="1400" i="1"/>
                    <m:t>=</m:t>
                  </m:r>
                  <m:f>
                    <m:fPr>
                      <m:ctrlPr>
                        <a:rPr lang="ru-RU" sz="1400" i="1"/>
                      </m:ctrlPr>
                    </m:fPr>
                    <m:num>
                      <m:r>
                        <a:rPr lang="ru-RU" sz="1400" i="1"/>
                        <m:t>𝑟</m:t>
                      </m:r>
                      <m:d>
                        <m:dPr>
                          <m:ctrlPr>
                            <a:rPr lang="ru-RU" sz="1400" i="1"/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/>
                              </m:ctrlPr>
                            </m:sSubPr>
                            <m:e>
                              <m:r>
                                <a:rPr lang="ru-RU" sz="1400" i="1"/>
                                <m:t>𝜆</m:t>
                              </m:r>
                            </m:e>
                            <m:sub>
                              <m:r>
                                <a:rPr lang="ru-RU" sz="1400" i="1"/>
                                <m:t>1</m:t>
                              </m:r>
                            </m:sub>
                          </m:sSub>
                        </m:e>
                      </m:d>
                    </m:num>
                    <m:den>
                      <m:r>
                        <a:rPr lang="ru-RU" sz="1400" i="1"/>
                        <m:t>𝑟</m:t>
                      </m:r>
                      <m:d>
                        <m:dPr>
                          <m:ctrlPr>
                            <a:rPr lang="ru-RU" sz="1400" i="1"/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/>
                              </m:ctrlPr>
                            </m:sSubPr>
                            <m:e>
                              <m:r>
                                <a:rPr lang="ru-RU" sz="1400" i="1"/>
                                <m:t>𝜆</m:t>
                              </m:r>
                            </m:e>
                            <m:sub>
                              <m:r>
                                <a:rPr lang="ru-RU" sz="1400" i="1"/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1400" i="1"/>
                        <m:t>+</m:t>
                      </m:r>
                      <m:r>
                        <a:rPr lang="ru-RU" sz="1400" i="1"/>
                        <m:t>𝑟</m:t>
                      </m:r>
                      <m:d>
                        <m:dPr>
                          <m:ctrlPr>
                            <a:rPr lang="ru-RU" sz="1400" i="1"/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/>
                              </m:ctrlPr>
                            </m:sSubPr>
                            <m:e>
                              <m:r>
                                <a:rPr lang="ru-RU" sz="1400" i="1"/>
                                <m:t>𝜆</m:t>
                              </m:r>
                            </m:e>
                            <m:sub>
                              <m:r>
                                <a:rPr lang="ru-RU" sz="1400" i="1"/>
                                <m:t>2</m:t>
                              </m:r>
                            </m:sub>
                          </m:sSub>
                        </m:e>
                      </m:d>
                    </m:den>
                  </m:f>
                </m:oMath>
              </a14:m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>
        <dgm:pt modelId="{24906D66-B3F4-43B5-B5BB-B70029639422}">
          <dgm:prSet custT="1"/>
          <dgm:spPr/>
          <dgm:t>
            <a:bodyPr/>
            <a:lstStyle/>
            <a:p>
              <a:pPr rtl="0"/>
              <a:r>
                <a:rPr lang="ru-RU" sz="1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— сложное деление: </a:t>
              </a:r>
              <a:r>
                <a:rPr lang="ru-RU" sz="1400" i="0"/>
                <a:t>𝐷_1=𝑟(𝜆_1 )/(𝑟(𝜆_1 )+𝑟(𝜆_2 ) )</a:t>
              </a:r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DB7E5D32-EDC7-43F2-A2E6-D7953E3DC28A}" type="parTrans" cxnId="{EA2550BC-51D9-4426-A9D4-7FFA7AABE46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79AC87-DC85-4CE3-B146-E29BB736AD2E}" type="sibTrans" cxnId="{EA2550BC-51D9-4426-A9D4-7FFA7AABE46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CF162D7B-E784-4938-9F03-2C6C17C61D57}">
          <dgm:prSet custT="1"/>
          <dgm:spPr/>
          <dgm:t>
            <a:bodyPr/>
            <a:lstStyle/>
            <a:p>
              <a:pPr rtl="0"/>
              <a:r>
                <a:rPr lang="ru-RU" sz="1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— сложное деление: </a:t>
              </a:r>
              <a14:m>
                <m:oMath xmlns:m="http://schemas.openxmlformats.org/officeDocument/2006/math">
                  <m:r>
                    <a:rPr lang="ru-RU" sz="1400" i="1"/>
                    <m:t>𝐷</m:t>
                  </m:r>
                  <m:r>
                    <a:rPr lang="ru-RU" sz="1400" i="1"/>
                    <m:t>2=</m:t>
                  </m:r>
                  <m:f>
                    <m:fPr>
                      <m:ctrlPr>
                        <a:rPr lang="ru-RU" sz="1400" i="1"/>
                      </m:ctrlPr>
                    </m:fPr>
                    <m:num>
                      <m:r>
                        <a:rPr lang="ru-RU" sz="1400" i="1"/>
                        <m:t>𝑟</m:t>
                      </m:r>
                      <m:d>
                        <m:dPr>
                          <m:ctrlPr>
                            <a:rPr lang="ru-RU" sz="1400" i="1"/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/>
                              </m:ctrlPr>
                            </m:sSubPr>
                            <m:e>
                              <m:r>
                                <a:rPr lang="ru-RU" sz="1400" i="1"/>
                                <m:t>𝜆</m:t>
                              </m:r>
                            </m:e>
                            <m:sub>
                              <m:r>
                                <a:rPr lang="ru-RU" sz="1400" i="1"/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1400" i="1"/>
                        <m:t>−</m:t>
                      </m:r>
                      <m:r>
                        <a:rPr lang="ru-RU" sz="1400" i="1"/>
                        <m:t>𝑟</m:t>
                      </m:r>
                      <m:d>
                        <m:dPr>
                          <m:ctrlPr>
                            <a:rPr lang="ru-RU" sz="1400" i="1"/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/>
                              </m:ctrlPr>
                            </m:sSubPr>
                            <m:e>
                              <m:r>
                                <a:rPr lang="ru-RU" sz="1400" i="1"/>
                                <m:t>𝜆</m:t>
                              </m:r>
                            </m:e>
                            <m:sub>
                              <m:r>
                                <a:rPr lang="ru-RU" sz="1400" i="1"/>
                                <m:t>2</m:t>
                              </m:r>
                            </m:sub>
                          </m:sSub>
                        </m:e>
                      </m:d>
                    </m:num>
                    <m:den>
                      <m:r>
                        <a:rPr lang="ru-RU" sz="1400" i="1"/>
                        <m:t>𝑟</m:t>
                      </m:r>
                      <m:d>
                        <m:dPr>
                          <m:ctrlPr>
                            <a:rPr lang="ru-RU" sz="1400" i="1"/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/>
                              </m:ctrlPr>
                            </m:sSubPr>
                            <m:e>
                              <m:r>
                                <a:rPr lang="ru-RU" sz="1400" i="1"/>
                                <m:t>𝜆</m:t>
                              </m:r>
                            </m:e>
                            <m:sub>
                              <m:r>
                                <a:rPr lang="ru-RU" sz="1400" i="1"/>
                                <m:t>1</m:t>
                              </m:r>
                            </m:sub>
                          </m:sSub>
                        </m:e>
                      </m:d>
                    </m:den>
                  </m:f>
                </m:oMath>
              </a14:m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>
        <dgm:pt modelId="{CF162D7B-E784-4938-9F03-2C6C17C61D57}">
          <dgm:prSet custT="1"/>
          <dgm:spPr/>
          <dgm:t>
            <a:bodyPr/>
            <a:lstStyle/>
            <a:p>
              <a:pPr rtl="0"/>
              <a:r>
                <a:rPr lang="ru-RU" sz="1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— сложное деление: </a:t>
              </a:r>
              <a:r>
                <a:rPr lang="ru-RU" sz="1400" i="0"/>
                <a:t>𝐷2=(𝑟(𝜆_1 )−𝑟(𝜆_2 ))/𝑟(𝜆_1 ) </a:t>
              </a:r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1D73BA77-4182-41B1-95F3-612F6F1BEC37}" type="parTrans" cxnId="{B8458B19-B810-47F8-89A8-8561199F855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27F82-D8CA-4783-8580-B91E7B562684}" type="sibTrans" cxnId="{B8458B19-B810-47F8-89A8-8561199F855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56286F78-E963-47AC-8220-E6AAA2BFF106}">
          <dgm:prSet custT="1"/>
          <dgm:spPr/>
          <dgm:t>
            <a:bodyPr/>
            <a:lstStyle/>
            <a:p>
              <a:pPr rtl="0"/>
              <a:r>
                <a:rPr lang="ru-RU" sz="1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— сложное зональное отношение (вегетационный индекс): </a:t>
              </a:r>
              <a14:m>
                <m:oMath xmlns:m="http://schemas.openxmlformats.org/officeDocument/2006/math">
                  <m:r>
                    <a:rPr lang="ru-RU" sz="1400" i="1"/>
                    <m:t>𝑉</m:t>
                  </m:r>
                  <m:r>
                    <a:rPr lang="ru-RU" sz="1400" i="1"/>
                    <m:t>=</m:t>
                  </m:r>
                  <m:f>
                    <m:fPr>
                      <m:ctrlPr>
                        <a:rPr lang="ru-RU" sz="1400" i="1"/>
                      </m:ctrlPr>
                    </m:fPr>
                    <m:num>
                      <m:r>
                        <a:rPr lang="ru-RU" sz="1400" i="1"/>
                        <m:t>𝑟</m:t>
                      </m:r>
                      <m:d>
                        <m:dPr>
                          <m:ctrlPr>
                            <a:rPr lang="ru-RU" sz="1400" i="1"/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/>
                              </m:ctrlPr>
                            </m:sSubPr>
                            <m:e>
                              <m:r>
                                <a:rPr lang="ru-RU" sz="1400" i="1"/>
                                <m:t>𝜆</m:t>
                              </m:r>
                            </m:e>
                            <m:sub>
                              <m:r>
                                <a:rPr lang="ru-RU" sz="1400" i="1"/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1400" i="1"/>
                        <m:t>−</m:t>
                      </m:r>
                      <m:r>
                        <a:rPr lang="ru-RU" sz="1400" i="1"/>
                        <m:t>𝑟</m:t>
                      </m:r>
                      <m:d>
                        <m:dPr>
                          <m:ctrlPr>
                            <a:rPr lang="ru-RU" sz="1400" i="1"/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/>
                              </m:ctrlPr>
                            </m:sSubPr>
                            <m:e>
                              <m:r>
                                <a:rPr lang="ru-RU" sz="1400" i="1"/>
                                <m:t>𝜆</m:t>
                              </m:r>
                            </m:e>
                            <m:sub>
                              <m:r>
                                <a:rPr lang="ru-RU" sz="1400" i="1"/>
                                <m:t>2</m:t>
                              </m:r>
                            </m:sub>
                          </m:sSub>
                        </m:e>
                      </m:d>
                    </m:num>
                    <m:den>
                      <m:r>
                        <a:rPr lang="ru-RU" sz="1400" i="1"/>
                        <m:t>𝑟</m:t>
                      </m:r>
                      <m:d>
                        <m:dPr>
                          <m:ctrlPr>
                            <a:rPr lang="ru-RU" sz="1400" i="1"/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/>
                              </m:ctrlPr>
                            </m:sSubPr>
                            <m:e>
                              <m:r>
                                <a:rPr lang="ru-RU" sz="1400" i="1"/>
                                <m:t>𝜆</m:t>
                              </m:r>
                            </m:e>
                            <m:sub>
                              <m:r>
                                <a:rPr lang="ru-RU" sz="1400" i="1"/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1400" i="1"/>
                        <m:t>+</m:t>
                      </m:r>
                      <m:r>
                        <a:rPr lang="ru-RU" sz="1400" i="1"/>
                        <m:t>𝑟</m:t>
                      </m:r>
                      <m:d>
                        <m:dPr>
                          <m:ctrlPr>
                            <a:rPr lang="ru-RU" sz="1400" i="1"/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/>
                              </m:ctrlPr>
                            </m:sSubPr>
                            <m:e>
                              <m:r>
                                <a:rPr lang="ru-RU" sz="1400" i="1"/>
                                <m:t>𝜆</m:t>
                              </m:r>
                            </m:e>
                            <m:sub>
                              <m:r>
                                <a:rPr lang="ru-RU" sz="1400" i="1"/>
                                <m:t>2</m:t>
                              </m:r>
                            </m:sub>
                          </m:sSub>
                        </m:e>
                      </m:d>
                    </m:den>
                  </m:f>
                </m:oMath>
              </a14:m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>
        <dgm:pt modelId="{56286F78-E963-47AC-8220-E6AAA2BFF106}">
          <dgm:prSet custT="1"/>
          <dgm:spPr/>
          <dgm:t>
            <a:bodyPr/>
            <a:lstStyle/>
            <a:p>
              <a:pPr rtl="0"/>
              <a:r>
                <a:rPr lang="ru-RU" sz="1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— сложное зональное отношение (вегетационный индекс): </a:t>
              </a:r>
              <a:r>
                <a:rPr lang="ru-RU" sz="1400" i="0"/>
                <a:t>𝑉=(𝑟(𝜆_1 )−𝑟(𝜆_2 ))/(𝑟(𝜆_1 )+𝑟(𝜆_2 ) )</a:t>
              </a:r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83DD99AC-52B6-436B-B704-A9029D90B137}" type="parTrans" cxnId="{7D0E2B79-4380-41C0-AC81-CE1EBA21B5C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D1C2CC-465B-487F-832A-9B3AECFF5F92}" type="sibTrans" cxnId="{7D0E2B79-4380-41C0-AC81-CE1EBA21B5C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ACF575-BF1B-42D1-914F-DA3CDC7F2D79}" type="pres">
      <dgm:prSet presAssocID="{BFB552CB-D491-4A3E-B0F6-13F92B73EDA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A096E8-97A4-4AC5-A020-15E92A481480}" type="pres">
      <dgm:prSet presAssocID="{98118F72-AA1B-4630-AD25-57CB91BABAAD}" presName="root" presStyleCnt="0"/>
      <dgm:spPr/>
    </dgm:pt>
    <dgm:pt modelId="{EE047069-B736-42B2-B97A-CBB9CD0CEAB2}" type="pres">
      <dgm:prSet presAssocID="{98118F72-AA1B-4630-AD25-57CB91BABAAD}" presName="rootComposite" presStyleCnt="0"/>
      <dgm:spPr/>
    </dgm:pt>
    <dgm:pt modelId="{52E85CED-F035-45EB-A035-9361E0A12C9D}" type="pres">
      <dgm:prSet presAssocID="{98118F72-AA1B-4630-AD25-57CB91BABAAD}" presName="rootText" presStyleLbl="node1" presStyleIdx="0" presStyleCnt="6" custScaleY="202856" custLinFactNeighborX="1191" custLinFactNeighborY="90855"/>
      <dgm:spPr/>
    </dgm:pt>
    <dgm:pt modelId="{F2B212EB-870D-4D5E-88AA-3266AAEEE139}" type="pres">
      <dgm:prSet presAssocID="{98118F72-AA1B-4630-AD25-57CB91BABAAD}" presName="rootConnector" presStyleLbl="node1" presStyleIdx="0" presStyleCnt="6"/>
      <dgm:spPr/>
    </dgm:pt>
    <dgm:pt modelId="{DBDE966E-2910-4B18-B0BD-1965A1696F17}" type="pres">
      <dgm:prSet presAssocID="{98118F72-AA1B-4630-AD25-57CB91BABAAD}" presName="childShape" presStyleCnt="0"/>
      <dgm:spPr/>
    </dgm:pt>
    <dgm:pt modelId="{54E0A1AB-111A-4E59-BF3E-806500B1A067}" type="pres">
      <dgm:prSet presAssocID="{D1CF00C7-5AB3-42A2-85FA-857986E77CED}" presName="root" presStyleCnt="0"/>
      <dgm:spPr/>
    </dgm:pt>
    <dgm:pt modelId="{FC4DD608-B46B-4759-A3F3-76A79DAFDB09}" type="pres">
      <dgm:prSet presAssocID="{D1CF00C7-5AB3-42A2-85FA-857986E77CED}" presName="rootComposite" presStyleCnt="0"/>
      <dgm:spPr/>
    </dgm:pt>
    <dgm:pt modelId="{EC8476D1-8F72-4750-B649-D834F085E1F2}" type="pres">
      <dgm:prSet presAssocID="{D1CF00C7-5AB3-42A2-85FA-857986E77CED}" presName="rootText" presStyleLbl="node1" presStyleIdx="1" presStyleCnt="6" custScaleX="94152" custScaleY="201984" custLinFactNeighborX="-8623" custLinFactNeighborY="95115"/>
      <dgm:spPr/>
    </dgm:pt>
    <dgm:pt modelId="{FBC6D869-5658-48E3-8506-1761934B51EE}" type="pres">
      <dgm:prSet presAssocID="{D1CF00C7-5AB3-42A2-85FA-857986E77CED}" presName="rootConnector" presStyleLbl="node1" presStyleIdx="1" presStyleCnt="6"/>
      <dgm:spPr/>
    </dgm:pt>
    <dgm:pt modelId="{DC485E86-41EA-4DD3-BF7E-773502CAD754}" type="pres">
      <dgm:prSet presAssocID="{D1CF00C7-5AB3-42A2-85FA-857986E77CED}" presName="childShape" presStyleCnt="0"/>
      <dgm:spPr/>
    </dgm:pt>
    <dgm:pt modelId="{6B0D6345-E7B7-4B16-AB6F-E9F83DBB06A3}" type="pres">
      <dgm:prSet presAssocID="{5EDB6F03-21F6-47D4-8FE7-0122359394E3}" presName="root" presStyleCnt="0"/>
      <dgm:spPr/>
    </dgm:pt>
    <dgm:pt modelId="{924EFC92-50F9-4A3E-B5E2-16A255B538BA}" type="pres">
      <dgm:prSet presAssocID="{5EDB6F03-21F6-47D4-8FE7-0122359394E3}" presName="rootComposite" presStyleCnt="0"/>
      <dgm:spPr/>
    </dgm:pt>
    <dgm:pt modelId="{522A84B6-42D4-4634-BC87-74E75981B9F4}" type="pres">
      <dgm:prSet presAssocID="{5EDB6F03-21F6-47D4-8FE7-0122359394E3}" presName="rootText" presStyleLbl="node1" presStyleIdx="2" presStyleCnt="6" custScaleY="199374" custLinFactNeighborX="-13395" custLinFactNeighborY="96365"/>
      <dgm:spPr/>
    </dgm:pt>
    <dgm:pt modelId="{5A6EE064-62AB-4F8A-9BC5-BA2541E9B01C}" type="pres">
      <dgm:prSet presAssocID="{5EDB6F03-21F6-47D4-8FE7-0122359394E3}" presName="rootConnector" presStyleLbl="node1" presStyleIdx="2" presStyleCnt="6"/>
      <dgm:spPr/>
    </dgm:pt>
    <dgm:pt modelId="{8291E4E7-86AC-4CFA-8597-31C2E7C85B3D}" type="pres">
      <dgm:prSet presAssocID="{5EDB6F03-21F6-47D4-8FE7-0122359394E3}" presName="childShape" presStyleCnt="0"/>
      <dgm:spPr/>
    </dgm:pt>
    <dgm:pt modelId="{6EEE312F-271C-4C02-AE38-3CAC5F86A72D}" type="pres">
      <dgm:prSet presAssocID="{24906D66-B3F4-43B5-B5BB-B70029639422}" presName="root" presStyleCnt="0"/>
      <dgm:spPr/>
    </dgm:pt>
    <dgm:pt modelId="{699E8FB7-0894-4A1A-8BD6-5721753631BE}" type="pres">
      <dgm:prSet presAssocID="{24906D66-B3F4-43B5-B5BB-B70029639422}" presName="rootComposite" presStyleCnt="0"/>
      <dgm:spPr/>
    </dgm:pt>
    <dgm:pt modelId="{66834521-3BE2-4B95-8D38-8A9F0A359460}" type="pres">
      <dgm:prSet presAssocID="{24906D66-B3F4-43B5-B5BB-B70029639422}" presName="rootText" presStyleLbl="node1" presStyleIdx="3" presStyleCnt="6" custScaleY="196767" custLinFactNeighborX="-21549" custLinFactNeighborY="95515"/>
      <dgm:spPr/>
    </dgm:pt>
    <dgm:pt modelId="{A35DA708-CEE5-4B7B-A030-7375F938FF5F}" type="pres">
      <dgm:prSet presAssocID="{24906D66-B3F4-43B5-B5BB-B70029639422}" presName="rootConnector" presStyleLbl="node1" presStyleIdx="3" presStyleCnt="6"/>
      <dgm:spPr/>
    </dgm:pt>
    <dgm:pt modelId="{7146A175-7EFA-4395-8CE6-9D304ADF8C8E}" type="pres">
      <dgm:prSet presAssocID="{24906D66-B3F4-43B5-B5BB-B70029639422}" presName="childShape" presStyleCnt="0"/>
      <dgm:spPr/>
    </dgm:pt>
    <dgm:pt modelId="{9AEEB77B-4FEB-4AAC-957E-666CCDD2E3AC}" type="pres">
      <dgm:prSet presAssocID="{CF162D7B-E784-4938-9F03-2C6C17C61D57}" presName="root" presStyleCnt="0"/>
      <dgm:spPr/>
    </dgm:pt>
    <dgm:pt modelId="{AB8217F6-F55D-41A7-A770-83480AFF561A}" type="pres">
      <dgm:prSet presAssocID="{CF162D7B-E784-4938-9F03-2C6C17C61D57}" presName="rootComposite" presStyleCnt="0"/>
      <dgm:spPr/>
    </dgm:pt>
    <dgm:pt modelId="{FA3CADC8-B051-444F-84F2-729C6969FDE3}" type="pres">
      <dgm:prSet presAssocID="{CF162D7B-E784-4938-9F03-2C6C17C61D57}" presName="rootText" presStyleLbl="node1" presStyleIdx="4" presStyleCnt="6" custScaleY="194084" custLinFactNeighborX="-28490" custLinFactNeighborY="94351"/>
      <dgm:spPr/>
    </dgm:pt>
    <dgm:pt modelId="{FB4E7823-542E-4C20-AE38-4CDC39E59C04}" type="pres">
      <dgm:prSet presAssocID="{CF162D7B-E784-4938-9F03-2C6C17C61D57}" presName="rootConnector" presStyleLbl="node1" presStyleIdx="4" presStyleCnt="6"/>
      <dgm:spPr/>
    </dgm:pt>
    <dgm:pt modelId="{6426F2C0-B996-4EE0-921A-0F2EC2CC57AB}" type="pres">
      <dgm:prSet presAssocID="{CF162D7B-E784-4938-9F03-2C6C17C61D57}" presName="childShape" presStyleCnt="0"/>
      <dgm:spPr/>
    </dgm:pt>
    <dgm:pt modelId="{B9457377-10CC-4D45-9614-6C7C3897B182}" type="pres">
      <dgm:prSet presAssocID="{56286F78-E963-47AC-8220-E6AAA2BFF106}" presName="root" presStyleCnt="0"/>
      <dgm:spPr/>
    </dgm:pt>
    <dgm:pt modelId="{CE33CC67-30EC-458F-A558-2F7690CDAA5F}" type="pres">
      <dgm:prSet presAssocID="{56286F78-E963-47AC-8220-E6AAA2BFF106}" presName="rootComposite" presStyleCnt="0"/>
      <dgm:spPr/>
    </dgm:pt>
    <dgm:pt modelId="{B8C6A187-6F33-45CB-9079-B8B4A4C47561}" type="pres">
      <dgm:prSet presAssocID="{56286F78-E963-47AC-8220-E6AAA2BFF106}" presName="rootText" presStyleLbl="node1" presStyleIdx="5" presStyleCnt="6" custScaleY="198743" custLinFactNeighborX="-31450" custLinFactNeighborY="94351"/>
      <dgm:spPr/>
    </dgm:pt>
    <dgm:pt modelId="{05B167F4-F741-497E-836F-726351DB7504}" type="pres">
      <dgm:prSet presAssocID="{56286F78-E963-47AC-8220-E6AAA2BFF106}" presName="rootConnector" presStyleLbl="node1" presStyleIdx="5" presStyleCnt="6"/>
      <dgm:spPr/>
    </dgm:pt>
    <dgm:pt modelId="{148ADC90-73D9-4F46-A53C-22B7346430BC}" type="pres">
      <dgm:prSet presAssocID="{56286F78-E963-47AC-8220-E6AAA2BFF106}" presName="childShape" presStyleCnt="0"/>
      <dgm:spPr/>
    </dgm:pt>
  </dgm:ptLst>
  <dgm:cxnLst>
    <dgm:cxn modelId="{4D0465F5-A678-4676-A658-2D9AE92CF49C}" type="presOf" srcId="{24906D66-B3F4-43B5-B5BB-B70029639422}" destId="{66834521-3BE2-4B95-8D38-8A9F0A359460}" srcOrd="0" destOrd="0" presId="urn:microsoft.com/office/officeart/2005/8/layout/hierarchy3"/>
    <dgm:cxn modelId="{9BA00823-DAF1-4C88-8470-5F0D2F46DCA3}" type="presOf" srcId="{24906D66-B3F4-43B5-B5BB-B70029639422}" destId="{A35DA708-CEE5-4B7B-A030-7375F938FF5F}" srcOrd="1" destOrd="0" presId="urn:microsoft.com/office/officeart/2005/8/layout/hierarchy3"/>
    <dgm:cxn modelId="{F24A2196-6D50-4AB0-86A7-954A3F928983}" srcId="{BFB552CB-D491-4A3E-B0F6-13F92B73EDA9}" destId="{5EDB6F03-21F6-47D4-8FE7-0122359394E3}" srcOrd="2" destOrd="0" parTransId="{FBF3A774-EDD1-4713-BCD8-3021733DFA74}" sibTransId="{9BF43C17-854F-4C4D-99CE-452239EF4176}"/>
    <dgm:cxn modelId="{C21A804B-919F-40FA-8EC5-07A405D7B779}" type="presOf" srcId="{98118F72-AA1B-4630-AD25-57CB91BABAAD}" destId="{52E85CED-F035-45EB-A035-9361E0A12C9D}" srcOrd="0" destOrd="0" presId="urn:microsoft.com/office/officeart/2005/8/layout/hierarchy3"/>
    <dgm:cxn modelId="{EA2550BC-51D9-4426-A9D4-7FFA7AABE460}" srcId="{BFB552CB-D491-4A3E-B0F6-13F92B73EDA9}" destId="{24906D66-B3F4-43B5-B5BB-B70029639422}" srcOrd="3" destOrd="0" parTransId="{DB7E5D32-EDC7-43F2-A2E6-D7953E3DC28A}" sibTransId="{4979AC87-DC85-4CE3-B146-E29BB736AD2E}"/>
    <dgm:cxn modelId="{1BFF13FE-E4F1-4135-BA9E-94C591E7C06C}" srcId="{BFB552CB-D491-4A3E-B0F6-13F92B73EDA9}" destId="{D1CF00C7-5AB3-42A2-85FA-857986E77CED}" srcOrd="1" destOrd="0" parTransId="{958B9E7B-5B0B-4E30-B1B2-92C0713E9464}" sibTransId="{0D512E33-C369-4D65-8440-80AD5473EB6D}"/>
    <dgm:cxn modelId="{9990B7BF-6943-426C-A0C6-B72BAB5AE8AA}" type="presOf" srcId="{5EDB6F03-21F6-47D4-8FE7-0122359394E3}" destId="{522A84B6-42D4-4634-BC87-74E75981B9F4}" srcOrd="0" destOrd="0" presId="urn:microsoft.com/office/officeart/2005/8/layout/hierarchy3"/>
    <dgm:cxn modelId="{1272734E-9A26-4D82-9490-86AFAA38A563}" type="presOf" srcId="{D1CF00C7-5AB3-42A2-85FA-857986E77CED}" destId="{EC8476D1-8F72-4750-B649-D834F085E1F2}" srcOrd="0" destOrd="0" presId="urn:microsoft.com/office/officeart/2005/8/layout/hierarchy3"/>
    <dgm:cxn modelId="{B8458B19-B810-47F8-89A8-8561199F8558}" srcId="{BFB552CB-D491-4A3E-B0F6-13F92B73EDA9}" destId="{CF162D7B-E784-4938-9F03-2C6C17C61D57}" srcOrd="4" destOrd="0" parTransId="{1D73BA77-4182-41B1-95F3-612F6F1BEC37}" sibTransId="{B4727F82-D8CA-4783-8580-B91E7B562684}"/>
    <dgm:cxn modelId="{F4D20151-FF54-43FC-AAF3-DA6E0A9E846F}" srcId="{BFB552CB-D491-4A3E-B0F6-13F92B73EDA9}" destId="{98118F72-AA1B-4630-AD25-57CB91BABAAD}" srcOrd="0" destOrd="0" parTransId="{FF116067-54BE-4355-9351-2F3D069868A2}" sibTransId="{8B85E13B-4CC1-4343-8DEA-2732E004EB2E}"/>
    <dgm:cxn modelId="{1B556E2C-E58E-48A4-A8F5-1D2C169A09EF}" type="presOf" srcId="{56286F78-E963-47AC-8220-E6AAA2BFF106}" destId="{B8C6A187-6F33-45CB-9079-B8B4A4C47561}" srcOrd="0" destOrd="0" presId="urn:microsoft.com/office/officeart/2005/8/layout/hierarchy3"/>
    <dgm:cxn modelId="{6F37BB51-0DEF-48D6-A8E5-E98C596148BA}" type="presOf" srcId="{5EDB6F03-21F6-47D4-8FE7-0122359394E3}" destId="{5A6EE064-62AB-4F8A-9BC5-BA2541E9B01C}" srcOrd="1" destOrd="0" presId="urn:microsoft.com/office/officeart/2005/8/layout/hierarchy3"/>
    <dgm:cxn modelId="{7D0E2B79-4380-41C0-AC81-CE1EBA21B5C5}" srcId="{BFB552CB-D491-4A3E-B0F6-13F92B73EDA9}" destId="{56286F78-E963-47AC-8220-E6AAA2BFF106}" srcOrd="5" destOrd="0" parTransId="{83DD99AC-52B6-436B-B704-A9029D90B137}" sibTransId="{E5D1C2CC-465B-487F-832A-9B3AECFF5F92}"/>
    <dgm:cxn modelId="{CA619397-25D4-4701-A113-A2427AB1981D}" type="presOf" srcId="{56286F78-E963-47AC-8220-E6AAA2BFF106}" destId="{05B167F4-F741-497E-836F-726351DB7504}" srcOrd="1" destOrd="0" presId="urn:microsoft.com/office/officeart/2005/8/layout/hierarchy3"/>
    <dgm:cxn modelId="{25B37A01-DFC5-4F36-A72E-AC76ADACEE92}" type="presOf" srcId="{CF162D7B-E784-4938-9F03-2C6C17C61D57}" destId="{FA3CADC8-B051-444F-84F2-729C6969FDE3}" srcOrd="0" destOrd="0" presId="urn:microsoft.com/office/officeart/2005/8/layout/hierarchy3"/>
    <dgm:cxn modelId="{6DC9D6F8-DEB0-45B7-91D0-5BCAD90E5C25}" type="presOf" srcId="{D1CF00C7-5AB3-42A2-85FA-857986E77CED}" destId="{FBC6D869-5658-48E3-8506-1761934B51EE}" srcOrd="1" destOrd="0" presId="urn:microsoft.com/office/officeart/2005/8/layout/hierarchy3"/>
    <dgm:cxn modelId="{DE4DEBDB-C00B-4061-ADE7-11DD55BECAF0}" type="presOf" srcId="{BFB552CB-D491-4A3E-B0F6-13F92B73EDA9}" destId="{BDACF575-BF1B-42D1-914F-DA3CDC7F2D79}" srcOrd="0" destOrd="0" presId="urn:microsoft.com/office/officeart/2005/8/layout/hierarchy3"/>
    <dgm:cxn modelId="{9D444FED-7AAF-4645-B858-9D4C07C8DFB6}" type="presOf" srcId="{CF162D7B-E784-4938-9F03-2C6C17C61D57}" destId="{FB4E7823-542E-4C20-AE38-4CDC39E59C04}" srcOrd="1" destOrd="0" presId="urn:microsoft.com/office/officeart/2005/8/layout/hierarchy3"/>
    <dgm:cxn modelId="{90750C4C-0975-4B4F-AEC4-233D8E82A7E5}" type="presOf" srcId="{98118F72-AA1B-4630-AD25-57CB91BABAAD}" destId="{F2B212EB-870D-4D5E-88AA-3266AAEEE139}" srcOrd="1" destOrd="0" presId="urn:microsoft.com/office/officeart/2005/8/layout/hierarchy3"/>
    <dgm:cxn modelId="{48BF20C7-2A1F-4DCF-9425-2925D1EBDF60}" type="presParOf" srcId="{BDACF575-BF1B-42D1-914F-DA3CDC7F2D79}" destId="{4DA096E8-97A4-4AC5-A020-15E92A481480}" srcOrd="0" destOrd="0" presId="urn:microsoft.com/office/officeart/2005/8/layout/hierarchy3"/>
    <dgm:cxn modelId="{684E0D74-3C4A-4678-AE99-44F0FF693E4A}" type="presParOf" srcId="{4DA096E8-97A4-4AC5-A020-15E92A481480}" destId="{EE047069-B736-42B2-B97A-CBB9CD0CEAB2}" srcOrd="0" destOrd="0" presId="urn:microsoft.com/office/officeart/2005/8/layout/hierarchy3"/>
    <dgm:cxn modelId="{5A01230B-3C9F-4505-86D9-BD6E78E912FC}" type="presParOf" srcId="{EE047069-B736-42B2-B97A-CBB9CD0CEAB2}" destId="{52E85CED-F035-45EB-A035-9361E0A12C9D}" srcOrd="0" destOrd="0" presId="urn:microsoft.com/office/officeart/2005/8/layout/hierarchy3"/>
    <dgm:cxn modelId="{6E59FA75-2C0D-4F04-9F37-9A3F7218D4A7}" type="presParOf" srcId="{EE047069-B736-42B2-B97A-CBB9CD0CEAB2}" destId="{F2B212EB-870D-4D5E-88AA-3266AAEEE139}" srcOrd="1" destOrd="0" presId="urn:microsoft.com/office/officeart/2005/8/layout/hierarchy3"/>
    <dgm:cxn modelId="{F2FD7693-4EC2-4AC7-8A15-58C616C2AEC3}" type="presParOf" srcId="{4DA096E8-97A4-4AC5-A020-15E92A481480}" destId="{DBDE966E-2910-4B18-B0BD-1965A1696F17}" srcOrd="1" destOrd="0" presId="urn:microsoft.com/office/officeart/2005/8/layout/hierarchy3"/>
    <dgm:cxn modelId="{9B3F11B2-F7E3-43FF-9209-45DDB1337CB3}" type="presParOf" srcId="{BDACF575-BF1B-42D1-914F-DA3CDC7F2D79}" destId="{54E0A1AB-111A-4E59-BF3E-806500B1A067}" srcOrd="1" destOrd="0" presId="urn:microsoft.com/office/officeart/2005/8/layout/hierarchy3"/>
    <dgm:cxn modelId="{590B9389-B051-4B9F-AD13-82DAAC2E4EE8}" type="presParOf" srcId="{54E0A1AB-111A-4E59-BF3E-806500B1A067}" destId="{FC4DD608-B46B-4759-A3F3-76A79DAFDB09}" srcOrd="0" destOrd="0" presId="urn:microsoft.com/office/officeart/2005/8/layout/hierarchy3"/>
    <dgm:cxn modelId="{F6DB855C-71B5-4C18-89F5-D980BCF02DD2}" type="presParOf" srcId="{FC4DD608-B46B-4759-A3F3-76A79DAFDB09}" destId="{EC8476D1-8F72-4750-B649-D834F085E1F2}" srcOrd="0" destOrd="0" presId="urn:microsoft.com/office/officeart/2005/8/layout/hierarchy3"/>
    <dgm:cxn modelId="{A91AFA06-0495-4CD4-80AA-ED57CA57AFF6}" type="presParOf" srcId="{FC4DD608-B46B-4759-A3F3-76A79DAFDB09}" destId="{FBC6D869-5658-48E3-8506-1761934B51EE}" srcOrd="1" destOrd="0" presId="urn:microsoft.com/office/officeart/2005/8/layout/hierarchy3"/>
    <dgm:cxn modelId="{F3314318-7E16-48B4-80AD-CC7473AE68E2}" type="presParOf" srcId="{54E0A1AB-111A-4E59-BF3E-806500B1A067}" destId="{DC485E86-41EA-4DD3-BF7E-773502CAD754}" srcOrd="1" destOrd="0" presId="urn:microsoft.com/office/officeart/2005/8/layout/hierarchy3"/>
    <dgm:cxn modelId="{BD5D866F-734E-4F4E-8BED-41BFC4C0D422}" type="presParOf" srcId="{BDACF575-BF1B-42D1-914F-DA3CDC7F2D79}" destId="{6B0D6345-E7B7-4B16-AB6F-E9F83DBB06A3}" srcOrd="2" destOrd="0" presId="urn:microsoft.com/office/officeart/2005/8/layout/hierarchy3"/>
    <dgm:cxn modelId="{2BE64DBB-53B4-46B7-9D3A-CAD52AC61E33}" type="presParOf" srcId="{6B0D6345-E7B7-4B16-AB6F-E9F83DBB06A3}" destId="{924EFC92-50F9-4A3E-B5E2-16A255B538BA}" srcOrd="0" destOrd="0" presId="urn:microsoft.com/office/officeart/2005/8/layout/hierarchy3"/>
    <dgm:cxn modelId="{0C57E7C2-EFEB-4E0A-B7C0-532BE0070BA2}" type="presParOf" srcId="{924EFC92-50F9-4A3E-B5E2-16A255B538BA}" destId="{522A84B6-42D4-4634-BC87-74E75981B9F4}" srcOrd="0" destOrd="0" presId="urn:microsoft.com/office/officeart/2005/8/layout/hierarchy3"/>
    <dgm:cxn modelId="{0AA525CC-189A-470E-9B46-3A0455F3FB89}" type="presParOf" srcId="{924EFC92-50F9-4A3E-B5E2-16A255B538BA}" destId="{5A6EE064-62AB-4F8A-9BC5-BA2541E9B01C}" srcOrd="1" destOrd="0" presId="urn:microsoft.com/office/officeart/2005/8/layout/hierarchy3"/>
    <dgm:cxn modelId="{7E36CC54-A9AD-4784-82FF-8194C37781E4}" type="presParOf" srcId="{6B0D6345-E7B7-4B16-AB6F-E9F83DBB06A3}" destId="{8291E4E7-86AC-4CFA-8597-31C2E7C85B3D}" srcOrd="1" destOrd="0" presId="urn:microsoft.com/office/officeart/2005/8/layout/hierarchy3"/>
    <dgm:cxn modelId="{5BF6A9B0-5349-46D0-BC29-0AE0CEE146ED}" type="presParOf" srcId="{BDACF575-BF1B-42D1-914F-DA3CDC7F2D79}" destId="{6EEE312F-271C-4C02-AE38-3CAC5F86A72D}" srcOrd="3" destOrd="0" presId="urn:microsoft.com/office/officeart/2005/8/layout/hierarchy3"/>
    <dgm:cxn modelId="{06768B72-EEA5-4FA5-9DF8-027DE7889814}" type="presParOf" srcId="{6EEE312F-271C-4C02-AE38-3CAC5F86A72D}" destId="{699E8FB7-0894-4A1A-8BD6-5721753631BE}" srcOrd="0" destOrd="0" presId="urn:microsoft.com/office/officeart/2005/8/layout/hierarchy3"/>
    <dgm:cxn modelId="{B542AD4B-D538-4E4F-9AA4-AD1D374ACAB3}" type="presParOf" srcId="{699E8FB7-0894-4A1A-8BD6-5721753631BE}" destId="{66834521-3BE2-4B95-8D38-8A9F0A359460}" srcOrd="0" destOrd="0" presId="urn:microsoft.com/office/officeart/2005/8/layout/hierarchy3"/>
    <dgm:cxn modelId="{CB5FEB06-06E3-401E-84D8-9FB73DB4F93C}" type="presParOf" srcId="{699E8FB7-0894-4A1A-8BD6-5721753631BE}" destId="{A35DA708-CEE5-4B7B-A030-7375F938FF5F}" srcOrd="1" destOrd="0" presId="urn:microsoft.com/office/officeart/2005/8/layout/hierarchy3"/>
    <dgm:cxn modelId="{62A8A14E-575E-41EA-9476-F106AAB4149E}" type="presParOf" srcId="{6EEE312F-271C-4C02-AE38-3CAC5F86A72D}" destId="{7146A175-7EFA-4395-8CE6-9D304ADF8C8E}" srcOrd="1" destOrd="0" presId="urn:microsoft.com/office/officeart/2005/8/layout/hierarchy3"/>
    <dgm:cxn modelId="{C075331D-2D42-41E8-98BD-FC07196C82CD}" type="presParOf" srcId="{BDACF575-BF1B-42D1-914F-DA3CDC7F2D79}" destId="{9AEEB77B-4FEB-4AAC-957E-666CCDD2E3AC}" srcOrd="4" destOrd="0" presId="urn:microsoft.com/office/officeart/2005/8/layout/hierarchy3"/>
    <dgm:cxn modelId="{F4191005-484D-4178-B290-CB14B83148AF}" type="presParOf" srcId="{9AEEB77B-4FEB-4AAC-957E-666CCDD2E3AC}" destId="{AB8217F6-F55D-41A7-A770-83480AFF561A}" srcOrd="0" destOrd="0" presId="urn:microsoft.com/office/officeart/2005/8/layout/hierarchy3"/>
    <dgm:cxn modelId="{11859690-987C-4C77-9B0B-30D8695C615C}" type="presParOf" srcId="{AB8217F6-F55D-41A7-A770-83480AFF561A}" destId="{FA3CADC8-B051-444F-84F2-729C6969FDE3}" srcOrd="0" destOrd="0" presId="urn:microsoft.com/office/officeart/2005/8/layout/hierarchy3"/>
    <dgm:cxn modelId="{0A8A1286-0F3B-4898-8542-65C0CA553990}" type="presParOf" srcId="{AB8217F6-F55D-41A7-A770-83480AFF561A}" destId="{FB4E7823-542E-4C20-AE38-4CDC39E59C04}" srcOrd="1" destOrd="0" presId="urn:microsoft.com/office/officeart/2005/8/layout/hierarchy3"/>
    <dgm:cxn modelId="{295E7EFB-FECB-4488-9698-298C19247155}" type="presParOf" srcId="{9AEEB77B-4FEB-4AAC-957E-666CCDD2E3AC}" destId="{6426F2C0-B996-4EE0-921A-0F2EC2CC57AB}" srcOrd="1" destOrd="0" presId="urn:microsoft.com/office/officeart/2005/8/layout/hierarchy3"/>
    <dgm:cxn modelId="{97D82993-A0D7-4B2E-ADA2-0253CE2B512A}" type="presParOf" srcId="{BDACF575-BF1B-42D1-914F-DA3CDC7F2D79}" destId="{B9457377-10CC-4D45-9614-6C7C3897B182}" srcOrd="5" destOrd="0" presId="urn:microsoft.com/office/officeart/2005/8/layout/hierarchy3"/>
    <dgm:cxn modelId="{5108EE66-1E7E-40E8-B1E8-D91CAFB42F07}" type="presParOf" srcId="{B9457377-10CC-4D45-9614-6C7C3897B182}" destId="{CE33CC67-30EC-458F-A558-2F7690CDAA5F}" srcOrd="0" destOrd="0" presId="urn:microsoft.com/office/officeart/2005/8/layout/hierarchy3"/>
    <dgm:cxn modelId="{EA62F3ED-56BF-42E8-A508-B28F0426FEB3}" type="presParOf" srcId="{CE33CC67-30EC-458F-A558-2F7690CDAA5F}" destId="{B8C6A187-6F33-45CB-9079-B8B4A4C47561}" srcOrd="0" destOrd="0" presId="urn:microsoft.com/office/officeart/2005/8/layout/hierarchy3"/>
    <dgm:cxn modelId="{C2FBE5DD-836E-4F76-9510-175C4FE3B3F1}" type="presParOf" srcId="{CE33CC67-30EC-458F-A558-2F7690CDAA5F}" destId="{05B167F4-F741-497E-836F-726351DB7504}" srcOrd="1" destOrd="0" presId="urn:microsoft.com/office/officeart/2005/8/layout/hierarchy3"/>
    <dgm:cxn modelId="{AA7E392A-98B6-46C7-8A95-EB21704E3941}" type="presParOf" srcId="{B9457377-10CC-4D45-9614-6C7C3897B182}" destId="{148ADC90-73D9-4F46-A53C-22B7346430B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FB552CB-D491-4A3E-B0F6-13F92B73EDA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118F72-AA1B-4630-AD25-57CB91BABAAD}">
      <dgm:prSet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FF116067-54BE-4355-9351-2F3D069868A2}" type="parTrans" cxnId="{F4D20151-FF54-43FC-AAF3-DA6E0A9E846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85E13B-4CC1-4343-8DEA-2732E004EB2E}" type="sibTrans" cxnId="{F4D20151-FF54-43FC-AAF3-DA6E0A9E846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CF00C7-5AB3-42A2-85FA-857986E77CED}">
      <dgm:prSet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958B9E7B-5B0B-4E30-B1B2-92C0713E9464}" type="parTrans" cxnId="{1BFF13FE-E4F1-4135-BA9E-94C591E7C06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12E33-C369-4D65-8440-80AD5473EB6D}" type="sibTrans" cxnId="{1BFF13FE-E4F1-4135-BA9E-94C591E7C06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DB6F03-21F6-47D4-8FE7-0122359394E3}">
      <dgm:prSet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FBF3A774-EDD1-4713-BCD8-3021733DFA74}" type="parTrans" cxnId="{F24A2196-6D50-4AB0-86A7-954A3F92898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43C17-854F-4C4D-99CE-452239EF4176}" type="sibTrans" cxnId="{F24A2196-6D50-4AB0-86A7-954A3F92898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06D66-B3F4-43B5-B5BB-B70029639422}">
      <dgm:prSet custT="1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DB7E5D32-EDC7-43F2-A2E6-D7953E3DC28A}" type="parTrans" cxnId="{EA2550BC-51D9-4426-A9D4-7FFA7AABE46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79AC87-DC85-4CE3-B146-E29BB736AD2E}" type="sibTrans" cxnId="{EA2550BC-51D9-4426-A9D4-7FFA7AABE46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162D7B-E784-4938-9F03-2C6C17C61D57}">
      <dgm:prSet custT="1"/>
      <dgm:spPr>
        <a:blipFill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1D73BA77-4182-41B1-95F3-612F6F1BEC37}" type="parTrans" cxnId="{B8458B19-B810-47F8-89A8-8561199F855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27F82-D8CA-4783-8580-B91E7B562684}" type="sibTrans" cxnId="{B8458B19-B810-47F8-89A8-8561199F855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286F78-E963-47AC-8220-E6AAA2BFF106}">
      <dgm:prSet custT="1"/>
      <dgm:spPr>
        <a:blipFill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83DD99AC-52B6-436B-B704-A9029D90B137}" type="parTrans" cxnId="{7D0E2B79-4380-41C0-AC81-CE1EBA21B5C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D1C2CC-465B-487F-832A-9B3AECFF5F92}" type="sibTrans" cxnId="{7D0E2B79-4380-41C0-AC81-CE1EBA21B5C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ACF575-BF1B-42D1-914F-DA3CDC7F2D79}" type="pres">
      <dgm:prSet presAssocID="{BFB552CB-D491-4A3E-B0F6-13F92B73EDA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A096E8-97A4-4AC5-A020-15E92A481480}" type="pres">
      <dgm:prSet presAssocID="{98118F72-AA1B-4630-AD25-57CB91BABAAD}" presName="root" presStyleCnt="0"/>
      <dgm:spPr/>
    </dgm:pt>
    <dgm:pt modelId="{EE047069-B736-42B2-B97A-CBB9CD0CEAB2}" type="pres">
      <dgm:prSet presAssocID="{98118F72-AA1B-4630-AD25-57CB91BABAAD}" presName="rootComposite" presStyleCnt="0"/>
      <dgm:spPr/>
    </dgm:pt>
    <dgm:pt modelId="{52E85CED-F035-45EB-A035-9361E0A12C9D}" type="pres">
      <dgm:prSet presAssocID="{98118F72-AA1B-4630-AD25-57CB91BABAAD}" presName="rootText" presStyleLbl="node1" presStyleIdx="0" presStyleCnt="6" custScaleY="202856" custLinFactNeighborX="1191" custLinFactNeighborY="90855"/>
      <dgm:spPr/>
    </dgm:pt>
    <dgm:pt modelId="{F2B212EB-870D-4D5E-88AA-3266AAEEE139}" type="pres">
      <dgm:prSet presAssocID="{98118F72-AA1B-4630-AD25-57CB91BABAAD}" presName="rootConnector" presStyleLbl="node1" presStyleIdx="0" presStyleCnt="6"/>
      <dgm:spPr/>
    </dgm:pt>
    <dgm:pt modelId="{DBDE966E-2910-4B18-B0BD-1965A1696F17}" type="pres">
      <dgm:prSet presAssocID="{98118F72-AA1B-4630-AD25-57CB91BABAAD}" presName="childShape" presStyleCnt="0"/>
      <dgm:spPr/>
    </dgm:pt>
    <dgm:pt modelId="{54E0A1AB-111A-4E59-BF3E-806500B1A067}" type="pres">
      <dgm:prSet presAssocID="{D1CF00C7-5AB3-42A2-85FA-857986E77CED}" presName="root" presStyleCnt="0"/>
      <dgm:spPr/>
    </dgm:pt>
    <dgm:pt modelId="{FC4DD608-B46B-4759-A3F3-76A79DAFDB09}" type="pres">
      <dgm:prSet presAssocID="{D1CF00C7-5AB3-42A2-85FA-857986E77CED}" presName="rootComposite" presStyleCnt="0"/>
      <dgm:spPr/>
    </dgm:pt>
    <dgm:pt modelId="{EC8476D1-8F72-4750-B649-D834F085E1F2}" type="pres">
      <dgm:prSet presAssocID="{D1CF00C7-5AB3-42A2-85FA-857986E77CED}" presName="rootText" presStyleLbl="node1" presStyleIdx="1" presStyleCnt="6" custScaleX="94152" custScaleY="201984" custLinFactNeighborX="-8623" custLinFactNeighborY="95115"/>
      <dgm:spPr/>
    </dgm:pt>
    <dgm:pt modelId="{FBC6D869-5658-48E3-8506-1761934B51EE}" type="pres">
      <dgm:prSet presAssocID="{D1CF00C7-5AB3-42A2-85FA-857986E77CED}" presName="rootConnector" presStyleLbl="node1" presStyleIdx="1" presStyleCnt="6"/>
      <dgm:spPr/>
    </dgm:pt>
    <dgm:pt modelId="{DC485E86-41EA-4DD3-BF7E-773502CAD754}" type="pres">
      <dgm:prSet presAssocID="{D1CF00C7-5AB3-42A2-85FA-857986E77CED}" presName="childShape" presStyleCnt="0"/>
      <dgm:spPr/>
    </dgm:pt>
    <dgm:pt modelId="{6B0D6345-E7B7-4B16-AB6F-E9F83DBB06A3}" type="pres">
      <dgm:prSet presAssocID="{5EDB6F03-21F6-47D4-8FE7-0122359394E3}" presName="root" presStyleCnt="0"/>
      <dgm:spPr/>
    </dgm:pt>
    <dgm:pt modelId="{924EFC92-50F9-4A3E-B5E2-16A255B538BA}" type="pres">
      <dgm:prSet presAssocID="{5EDB6F03-21F6-47D4-8FE7-0122359394E3}" presName="rootComposite" presStyleCnt="0"/>
      <dgm:spPr/>
    </dgm:pt>
    <dgm:pt modelId="{522A84B6-42D4-4634-BC87-74E75981B9F4}" type="pres">
      <dgm:prSet presAssocID="{5EDB6F03-21F6-47D4-8FE7-0122359394E3}" presName="rootText" presStyleLbl="node1" presStyleIdx="2" presStyleCnt="6" custScaleY="199374" custLinFactNeighborX="-13395" custLinFactNeighborY="96365"/>
      <dgm:spPr/>
    </dgm:pt>
    <dgm:pt modelId="{5A6EE064-62AB-4F8A-9BC5-BA2541E9B01C}" type="pres">
      <dgm:prSet presAssocID="{5EDB6F03-21F6-47D4-8FE7-0122359394E3}" presName="rootConnector" presStyleLbl="node1" presStyleIdx="2" presStyleCnt="6"/>
      <dgm:spPr/>
    </dgm:pt>
    <dgm:pt modelId="{8291E4E7-86AC-4CFA-8597-31C2E7C85B3D}" type="pres">
      <dgm:prSet presAssocID="{5EDB6F03-21F6-47D4-8FE7-0122359394E3}" presName="childShape" presStyleCnt="0"/>
      <dgm:spPr/>
    </dgm:pt>
    <dgm:pt modelId="{6EEE312F-271C-4C02-AE38-3CAC5F86A72D}" type="pres">
      <dgm:prSet presAssocID="{24906D66-B3F4-43B5-B5BB-B70029639422}" presName="root" presStyleCnt="0"/>
      <dgm:spPr/>
    </dgm:pt>
    <dgm:pt modelId="{699E8FB7-0894-4A1A-8BD6-5721753631BE}" type="pres">
      <dgm:prSet presAssocID="{24906D66-B3F4-43B5-B5BB-B70029639422}" presName="rootComposite" presStyleCnt="0"/>
      <dgm:spPr/>
    </dgm:pt>
    <dgm:pt modelId="{66834521-3BE2-4B95-8D38-8A9F0A359460}" type="pres">
      <dgm:prSet presAssocID="{24906D66-B3F4-43B5-B5BB-B70029639422}" presName="rootText" presStyleLbl="node1" presStyleIdx="3" presStyleCnt="6" custScaleY="196767" custLinFactNeighborX="-21549" custLinFactNeighborY="95515"/>
      <dgm:spPr/>
    </dgm:pt>
    <dgm:pt modelId="{A35DA708-CEE5-4B7B-A030-7375F938FF5F}" type="pres">
      <dgm:prSet presAssocID="{24906D66-B3F4-43B5-B5BB-B70029639422}" presName="rootConnector" presStyleLbl="node1" presStyleIdx="3" presStyleCnt="6"/>
      <dgm:spPr/>
    </dgm:pt>
    <dgm:pt modelId="{7146A175-7EFA-4395-8CE6-9D304ADF8C8E}" type="pres">
      <dgm:prSet presAssocID="{24906D66-B3F4-43B5-B5BB-B70029639422}" presName="childShape" presStyleCnt="0"/>
      <dgm:spPr/>
    </dgm:pt>
    <dgm:pt modelId="{9AEEB77B-4FEB-4AAC-957E-666CCDD2E3AC}" type="pres">
      <dgm:prSet presAssocID="{CF162D7B-E784-4938-9F03-2C6C17C61D57}" presName="root" presStyleCnt="0"/>
      <dgm:spPr/>
    </dgm:pt>
    <dgm:pt modelId="{AB8217F6-F55D-41A7-A770-83480AFF561A}" type="pres">
      <dgm:prSet presAssocID="{CF162D7B-E784-4938-9F03-2C6C17C61D57}" presName="rootComposite" presStyleCnt="0"/>
      <dgm:spPr/>
    </dgm:pt>
    <dgm:pt modelId="{FA3CADC8-B051-444F-84F2-729C6969FDE3}" type="pres">
      <dgm:prSet presAssocID="{CF162D7B-E784-4938-9F03-2C6C17C61D57}" presName="rootText" presStyleLbl="node1" presStyleIdx="4" presStyleCnt="6" custScaleY="194084" custLinFactNeighborX="-28490" custLinFactNeighborY="94351"/>
      <dgm:spPr/>
    </dgm:pt>
    <dgm:pt modelId="{FB4E7823-542E-4C20-AE38-4CDC39E59C04}" type="pres">
      <dgm:prSet presAssocID="{CF162D7B-E784-4938-9F03-2C6C17C61D57}" presName="rootConnector" presStyleLbl="node1" presStyleIdx="4" presStyleCnt="6"/>
      <dgm:spPr/>
    </dgm:pt>
    <dgm:pt modelId="{6426F2C0-B996-4EE0-921A-0F2EC2CC57AB}" type="pres">
      <dgm:prSet presAssocID="{CF162D7B-E784-4938-9F03-2C6C17C61D57}" presName="childShape" presStyleCnt="0"/>
      <dgm:spPr/>
    </dgm:pt>
    <dgm:pt modelId="{B9457377-10CC-4D45-9614-6C7C3897B182}" type="pres">
      <dgm:prSet presAssocID="{56286F78-E963-47AC-8220-E6AAA2BFF106}" presName="root" presStyleCnt="0"/>
      <dgm:spPr/>
    </dgm:pt>
    <dgm:pt modelId="{CE33CC67-30EC-458F-A558-2F7690CDAA5F}" type="pres">
      <dgm:prSet presAssocID="{56286F78-E963-47AC-8220-E6AAA2BFF106}" presName="rootComposite" presStyleCnt="0"/>
      <dgm:spPr/>
    </dgm:pt>
    <dgm:pt modelId="{B8C6A187-6F33-45CB-9079-B8B4A4C47561}" type="pres">
      <dgm:prSet presAssocID="{56286F78-E963-47AC-8220-E6AAA2BFF106}" presName="rootText" presStyleLbl="node1" presStyleIdx="5" presStyleCnt="6" custScaleY="198743" custLinFactNeighborX="-31450" custLinFactNeighborY="94351"/>
      <dgm:spPr/>
    </dgm:pt>
    <dgm:pt modelId="{05B167F4-F741-497E-836F-726351DB7504}" type="pres">
      <dgm:prSet presAssocID="{56286F78-E963-47AC-8220-E6AAA2BFF106}" presName="rootConnector" presStyleLbl="node1" presStyleIdx="5" presStyleCnt="6"/>
      <dgm:spPr/>
    </dgm:pt>
    <dgm:pt modelId="{148ADC90-73D9-4F46-A53C-22B7346430BC}" type="pres">
      <dgm:prSet presAssocID="{56286F78-E963-47AC-8220-E6AAA2BFF106}" presName="childShape" presStyleCnt="0"/>
      <dgm:spPr/>
    </dgm:pt>
  </dgm:ptLst>
  <dgm:cxnLst>
    <dgm:cxn modelId="{4D0465F5-A678-4676-A658-2D9AE92CF49C}" type="presOf" srcId="{24906D66-B3F4-43B5-B5BB-B70029639422}" destId="{66834521-3BE2-4B95-8D38-8A9F0A359460}" srcOrd="0" destOrd="0" presId="urn:microsoft.com/office/officeart/2005/8/layout/hierarchy3"/>
    <dgm:cxn modelId="{9BA00823-DAF1-4C88-8470-5F0D2F46DCA3}" type="presOf" srcId="{24906D66-B3F4-43B5-B5BB-B70029639422}" destId="{A35DA708-CEE5-4B7B-A030-7375F938FF5F}" srcOrd="1" destOrd="0" presId="urn:microsoft.com/office/officeart/2005/8/layout/hierarchy3"/>
    <dgm:cxn modelId="{F24A2196-6D50-4AB0-86A7-954A3F928983}" srcId="{BFB552CB-D491-4A3E-B0F6-13F92B73EDA9}" destId="{5EDB6F03-21F6-47D4-8FE7-0122359394E3}" srcOrd="2" destOrd="0" parTransId="{FBF3A774-EDD1-4713-BCD8-3021733DFA74}" sibTransId="{9BF43C17-854F-4C4D-99CE-452239EF4176}"/>
    <dgm:cxn modelId="{C21A804B-919F-40FA-8EC5-07A405D7B779}" type="presOf" srcId="{98118F72-AA1B-4630-AD25-57CB91BABAAD}" destId="{52E85CED-F035-45EB-A035-9361E0A12C9D}" srcOrd="0" destOrd="0" presId="urn:microsoft.com/office/officeart/2005/8/layout/hierarchy3"/>
    <dgm:cxn modelId="{EA2550BC-51D9-4426-A9D4-7FFA7AABE460}" srcId="{BFB552CB-D491-4A3E-B0F6-13F92B73EDA9}" destId="{24906D66-B3F4-43B5-B5BB-B70029639422}" srcOrd="3" destOrd="0" parTransId="{DB7E5D32-EDC7-43F2-A2E6-D7953E3DC28A}" sibTransId="{4979AC87-DC85-4CE3-B146-E29BB736AD2E}"/>
    <dgm:cxn modelId="{1BFF13FE-E4F1-4135-BA9E-94C591E7C06C}" srcId="{BFB552CB-D491-4A3E-B0F6-13F92B73EDA9}" destId="{D1CF00C7-5AB3-42A2-85FA-857986E77CED}" srcOrd="1" destOrd="0" parTransId="{958B9E7B-5B0B-4E30-B1B2-92C0713E9464}" sibTransId="{0D512E33-C369-4D65-8440-80AD5473EB6D}"/>
    <dgm:cxn modelId="{9990B7BF-6943-426C-A0C6-B72BAB5AE8AA}" type="presOf" srcId="{5EDB6F03-21F6-47D4-8FE7-0122359394E3}" destId="{522A84B6-42D4-4634-BC87-74E75981B9F4}" srcOrd="0" destOrd="0" presId="urn:microsoft.com/office/officeart/2005/8/layout/hierarchy3"/>
    <dgm:cxn modelId="{1272734E-9A26-4D82-9490-86AFAA38A563}" type="presOf" srcId="{D1CF00C7-5AB3-42A2-85FA-857986E77CED}" destId="{EC8476D1-8F72-4750-B649-D834F085E1F2}" srcOrd="0" destOrd="0" presId="urn:microsoft.com/office/officeart/2005/8/layout/hierarchy3"/>
    <dgm:cxn modelId="{B8458B19-B810-47F8-89A8-8561199F8558}" srcId="{BFB552CB-D491-4A3E-B0F6-13F92B73EDA9}" destId="{CF162D7B-E784-4938-9F03-2C6C17C61D57}" srcOrd="4" destOrd="0" parTransId="{1D73BA77-4182-41B1-95F3-612F6F1BEC37}" sibTransId="{B4727F82-D8CA-4783-8580-B91E7B562684}"/>
    <dgm:cxn modelId="{F4D20151-FF54-43FC-AAF3-DA6E0A9E846F}" srcId="{BFB552CB-D491-4A3E-B0F6-13F92B73EDA9}" destId="{98118F72-AA1B-4630-AD25-57CB91BABAAD}" srcOrd="0" destOrd="0" parTransId="{FF116067-54BE-4355-9351-2F3D069868A2}" sibTransId="{8B85E13B-4CC1-4343-8DEA-2732E004EB2E}"/>
    <dgm:cxn modelId="{1B556E2C-E58E-48A4-A8F5-1D2C169A09EF}" type="presOf" srcId="{56286F78-E963-47AC-8220-E6AAA2BFF106}" destId="{B8C6A187-6F33-45CB-9079-B8B4A4C47561}" srcOrd="0" destOrd="0" presId="urn:microsoft.com/office/officeart/2005/8/layout/hierarchy3"/>
    <dgm:cxn modelId="{6F37BB51-0DEF-48D6-A8E5-E98C596148BA}" type="presOf" srcId="{5EDB6F03-21F6-47D4-8FE7-0122359394E3}" destId="{5A6EE064-62AB-4F8A-9BC5-BA2541E9B01C}" srcOrd="1" destOrd="0" presId="urn:microsoft.com/office/officeart/2005/8/layout/hierarchy3"/>
    <dgm:cxn modelId="{7D0E2B79-4380-41C0-AC81-CE1EBA21B5C5}" srcId="{BFB552CB-D491-4A3E-B0F6-13F92B73EDA9}" destId="{56286F78-E963-47AC-8220-E6AAA2BFF106}" srcOrd="5" destOrd="0" parTransId="{83DD99AC-52B6-436B-B704-A9029D90B137}" sibTransId="{E5D1C2CC-465B-487F-832A-9B3AECFF5F92}"/>
    <dgm:cxn modelId="{CA619397-25D4-4701-A113-A2427AB1981D}" type="presOf" srcId="{56286F78-E963-47AC-8220-E6AAA2BFF106}" destId="{05B167F4-F741-497E-836F-726351DB7504}" srcOrd="1" destOrd="0" presId="urn:microsoft.com/office/officeart/2005/8/layout/hierarchy3"/>
    <dgm:cxn modelId="{25B37A01-DFC5-4F36-A72E-AC76ADACEE92}" type="presOf" srcId="{CF162D7B-E784-4938-9F03-2C6C17C61D57}" destId="{FA3CADC8-B051-444F-84F2-729C6969FDE3}" srcOrd="0" destOrd="0" presId="urn:microsoft.com/office/officeart/2005/8/layout/hierarchy3"/>
    <dgm:cxn modelId="{6DC9D6F8-DEB0-45B7-91D0-5BCAD90E5C25}" type="presOf" srcId="{D1CF00C7-5AB3-42A2-85FA-857986E77CED}" destId="{FBC6D869-5658-48E3-8506-1761934B51EE}" srcOrd="1" destOrd="0" presId="urn:microsoft.com/office/officeart/2005/8/layout/hierarchy3"/>
    <dgm:cxn modelId="{DE4DEBDB-C00B-4061-ADE7-11DD55BECAF0}" type="presOf" srcId="{BFB552CB-D491-4A3E-B0F6-13F92B73EDA9}" destId="{BDACF575-BF1B-42D1-914F-DA3CDC7F2D79}" srcOrd="0" destOrd="0" presId="urn:microsoft.com/office/officeart/2005/8/layout/hierarchy3"/>
    <dgm:cxn modelId="{9D444FED-7AAF-4645-B858-9D4C07C8DFB6}" type="presOf" srcId="{CF162D7B-E784-4938-9F03-2C6C17C61D57}" destId="{FB4E7823-542E-4C20-AE38-4CDC39E59C04}" srcOrd="1" destOrd="0" presId="urn:microsoft.com/office/officeart/2005/8/layout/hierarchy3"/>
    <dgm:cxn modelId="{90750C4C-0975-4B4F-AEC4-233D8E82A7E5}" type="presOf" srcId="{98118F72-AA1B-4630-AD25-57CB91BABAAD}" destId="{F2B212EB-870D-4D5E-88AA-3266AAEEE139}" srcOrd="1" destOrd="0" presId="urn:microsoft.com/office/officeart/2005/8/layout/hierarchy3"/>
    <dgm:cxn modelId="{48BF20C7-2A1F-4DCF-9425-2925D1EBDF60}" type="presParOf" srcId="{BDACF575-BF1B-42D1-914F-DA3CDC7F2D79}" destId="{4DA096E8-97A4-4AC5-A020-15E92A481480}" srcOrd="0" destOrd="0" presId="urn:microsoft.com/office/officeart/2005/8/layout/hierarchy3"/>
    <dgm:cxn modelId="{684E0D74-3C4A-4678-AE99-44F0FF693E4A}" type="presParOf" srcId="{4DA096E8-97A4-4AC5-A020-15E92A481480}" destId="{EE047069-B736-42B2-B97A-CBB9CD0CEAB2}" srcOrd="0" destOrd="0" presId="urn:microsoft.com/office/officeart/2005/8/layout/hierarchy3"/>
    <dgm:cxn modelId="{5A01230B-3C9F-4505-86D9-BD6E78E912FC}" type="presParOf" srcId="{EE047069-B736-42B2-B97A-CBB9CD0CEAB2}" destId="{52E85CED-F035-45EB-A035-9361E0A12C9D}" srcOrd="0" destOrd="0" presId="urn:microsoft.com/office/officeart/2005/8/layout/hierarchy3"/>
    <dgm:cxn modelId="{6E59FA75-2C0D-4F04-9F37-9A3F7218D4A7}" type="presParOf" srcId="{EE047069-B736-42B2-B97A-CBB9CD0CEAB2}" destId="{F2B212EB-870D-4D5E-88AA-3266AAEEE139}" srcOrd="1" destOrd="0" presId="urn:microsoft.com/office/officeart/2005/8/layout/hierarchy3"/>
    <dgm:cxn modelId="{F2FD7693-4EC2-4AC7-8A15-58C616C2AEC3}" type="presParOf" srcId="{4DA096E8-97A4-4AC5-A020-15E92A481480}" destId="{DBDE966E-2910-4B18-B0BD-1965A1696F17}" srcOrd="1" destOrd="0" presId="urn:microsoft.com/office/officeart/2005/8/layout/hierarchy3"/>
    <dgm:cxn modelId="{9B3F11B2-F7E3-43FF-9209-45DDB1337CB3}" type="presParOf" srcId="{BDACF575-BF1B-42D1-914F-DA3CDC7F2D79}" destId="{54E0A1AB-111A-4E59-BF3E-806500B1A067}" srcOrd="1" destOrd="0" presId="urn:microsoft.com/office/officeart/2005/8/layout/hierarchy3"/>
    <dgm:cxn modelId="{590B9389-B051-4B9F-AD13-82DAAC2E4EE8}" type="presParOf" srcId="{54E0A1AB-111A-4E59-BF3E-806500B1A067}" destId="{FC4DD608-B46B-4759-A3F3-76A79DAFDB09}" srcOrd="0" destOrd="0" presId="urn:microsoft.com/office/officeart/2005/8/layout/hierarchy3"/>
    <dgm:cxn modelId="{F6DB855C-71B5-4C18-89F5-D980BCF02DD2}" type="presParOf" srcId="{FC4DD608-B46B-4759-A3F3-76A79DAFDB09}" destId="{EC8476D1-8F72-4750-B649-D834F085E1F2}" srcOrd="0" destOrd="0" presId="urn:microsoft.com/office/officeart/2005/8/layout/hierarchy3"/>
    <dgm:cxn modelId="{A91AFA06-0495-4CD4-80AA-ED57CA57AFF6}" type="presParOf" srcId="{FC4DD608-B46B-4759-A3F3-76A79DAFDB09}" destId="{FBC6D869-5658-48E3-8506-1761934B51EE}" srcOrd="1" destOrd="0" presId="urn:microsoft.com/office/officeart/2005/8/layout/hierarchy3"/>
    <dgm:cxn modelId="{F3314318-7E16-48B4-80AD-CC7473AE68E2}" type="presParOf" srcId="{54E0A1AB-111A-4E59-BF3E-806500B1A067}" destId="{DC485E86-41EA-4DD3-BF7E-773502CAD754}" srcOrd="1" destOrd="0" presId="urn:microsoft.com/office/officeart/2005/8/layout/hierarchy3"/>
    <dgm:cxn modelId="{BD5D866F-734E-4F4E-8BED-41BFC4C0D422}" type="presParOf" srcId="{BDACF575-BF1B-42D1-914F-DA3CDC7F2D79}" destId="{6B0D6345-E7B7-4B16-AB6F-E9F83DBB06A3}" srcOrd="2" destOrd="0" presId="urn:microsoft.com/office/officeart/2005/8/layout/hierarchy3"/>
    <dgm:cxn modelId="{2BE64DBB-53B4-46B7-9D3A-CAD52AC61E33}" type="presParOf" srcId="{6B0D6345-E7B7-4B16-AB6F-E9F83DBB06A3}" destId="{924EFC92-50F9-4A3E-B5E2-16A255B538BA}" srcOrd="0" destOrd="0" presId="urn:microsoft.com/office/officeart/2005/8/layout/hierarchy3"/>
    <dgm:cxn modelId="{0C57E7C2-EFEB-4E0A-B7C0-532BE0070BA2}" type="presParOf" srcId="{924EFC92-50F9-4A3E-B5E2-16A255B538BA}" destId="{522A84B6-42D4-4634-BC87-74E75981B9F4}" srcOrd="0" destOrd="0" presId="urn:microsoft.com/office/officeart/2005/8/layout/hierarchy3"/>
    <dgm:cxn modelId="{0AA525CC-189A-470E-9B46-3A0455F3FB89}" type="presParOf" srcId="{924EFC92-50F9-4A3E-B5E2-16A255B538BA}" destId="{5A6EE064-62AB-4F8A-9BC5-BA2541E9B01C}" srcOrd="1" destOrd="0" presId="urn:microsoft.com/office/officeart/2005/8/layout/hierarchy3"/>
    <dgm:cxn modelId="{7E36CC54-A9AD-4784-82FF-8194C37781E4}" type="presParOf" srcId="{6B0D6345-E7B7-4B16-AB6F-E9F83DBB06A3}" destId="{8291E4E7-86AC-4CFA-8597-31C2E7C85B3D}" srcOrd="1" destOrd="0" presId="urn:microsoft.com/office/officeart/2005/8/layout/hierarchy3"/>
    <dgm:cxn modelId="{5BF6A9B0-5349-46D0-BC29-0AE0CEE146ED}" type="presParOf" srcId="{BDACF575-BF1B-42D1-914F-DA3CDC7F2D79}" destId="{6EEE312F-271C-4C02-AE38-3CAC5F86A72D}" srcOrd="3" destOrd="0" presId="urn:microsoft.com/office/officeart/2005/8/layout/hierarchy3"/>
    <dgm:cxn modelId="{06768B72-EEA5-4FA5-9DF8-027DE7889814}" type="presParOf" srcId="{6EEE312F-271C-4C02-AE38-3CAC5F86A72D}" destId="{699E8FB7-0894-4A1A-8BD6-5721753631BE}" srcOrd="0" destOrd="0" presId="urn:microsoft.com/office/officeart/2005/8/layout/hierarchy3"/>
    <dgm:cxn modelId="{B542AD4B-D538-4E4F-9AA4-AD1D374ACAB3}" type="presParOf" srcId="{699E8FB7-0894-4A1A-8BD6-5721753631BE}" destId="{66834521-3BE2-4B95-8D38-8A9F0A359460}" srcOrd="0" destOrd="0" presId="urn:microsoft.com/office/officeart/2005/8/layout/hierarchy3"/>
    <dgm:cxn modelId="{CB5FEB06-06E3-401E-84D8-9FB73DB4F93C}" type="presParOf" srcId="{699E8FB7-0894-4A1A-8BD6-5721753631BE}" destId="{A35DA708-CEE5-4B7B-A030-7375F938FF5F}" srcOrd="1" destOrd="0" presId="urn:microsoft.com/office/officeart/2005/8/layout/hierarchy3"/>
    <dgm:cxn modelId="{62A8A14E-575E-41EA-9476-F106AAB4149E}" type="presParOf" srcId="{6EEE312F-271C-4C02-AE38-3CAC5F86A72D}" destId="{7146A175-7EFA-4395-8CE6-9D304ADF8C8E}" srcOrd="1" destOrd="0" presId="urn:microsoft.com/office/officeart/2005/8/layout/hierarchy3"/>
    <dgm:cxn modelId="{C075331D-2D42-41E8-98BD-FC07196C82CD}" type="presParOf" srcId="{BDACF575-BF1B-42D1-914F-DA3CDC7F2D79}" destId="{9AEEB77B-4FEB-4AAC-957E-666CCDD2E3AC}" srcOrd="4" destOrd="0" presId="urn:microsoft.com/office/officeart/2005/8/layout/hierarchy3"/>
    <dgm:cxn modelId="{F4191005-484D-4178-B290-CB14B83148AF}" type="presParOf" srcId="{9AEEB77B-4FEB-4AAC-957E-666CCDD2E3AC}" destId="{AB8217F6-F55D-41A7-A770-83480AFF561A}" srcOrd="0" destOrd="0" presId="urn:microsoft.com/office/officeart/2005/8/layout/hierarchy3"/>
    <dgm:cxn modelId="{11859690-987C-4C77-9B0B-30D8695C615C}" type="presParOf" srcId="{AB8217F6-F55D-41A7-A770-83480AFF561A}" destId="{FA3CADC8-B051-444F-84F2-729C6969FDE3}" srcOrd="0" destOrd="0" presId="urn:microsoft.com/office/officeart/2005/8/layout/hierarchy3"/>
    <dgm:cxn modelId="{0A8A1286-0F3B-4898-8542-65C0CA553990}" type="presParOf" srcId="{AB8217F6-F55D-41A7-A770-83480AFF561A}" destId="{FB4E7823-542E-4C20-AE38-4CDC39E59C04}" srcOrd="1" destOrd="0" presId="urn:microsoft.com/office/officeart/2005/8/layout/hierarchy3"/>
    <dgm:cxn modelId="{295E7EFB-FECB-4488-9698-298C19247155}" type="presParOf" srcId="{9AEEB77B-4FEB-4AAC-957E-666CCDD2E3AC}" destId="{6426F2C0-B996-4EE0-921A-0F2EC2CC57AB}" srcOrd="1" destOrd="0" presId="urn:microsoft.com/office/officeart/2005/8/layout/hierarchy3"/>
    <dgm:cxn modelId="{97D82993-A0D7-4B2E-ADA2-0253CE2B512A}" type="presParOf" srcId="{BDACF575-BF1B-42D1-914F-DA3CDC7F2D79}" destId="{B9457377-10CC-4D45-9614-6C7C3897B182}" srcOrd="5" destOrd="0" presId="urn:microsoft.com/office/officeart/2005/8/layout/hierarchy3"/>
    <dgm:cxn modelId="{5108EE66-1E7E-40E8-B1E8-D91CAFB42F07}" type="presParOf" srcId="{B9457377-10CC-4D45-9614-6C7C3897B182}" destId="{CE33CC67-30EC-458F-A558-2F7690CDAA5F}" srcOrd="0" destOrd="0" presId="urn:microsoft.com/office/officeart/2005/8/layout/hierarchy3"/>
    <dgm:cxn modelId="{EA62F3ED-56BF-42E8-A508-B28F0426FEB3}" type="presParOf" srcId="{CE33CC67-30EC-458F-A558-2F7690CDAA5F}" destId="{B8C6A187-6F33-45CB-9079-B8B4A4C47561}" srcOrd="0" destOrd="0" presId="urn:microsoft.com/office/officeart/2005/8/layout/hierarchy3"/>
    <dgm:cxn modelId="{C2FBE5DD-836E-4F76-9510-175C4FE3B3F1}" type="presParOf" srcId="{CE33CC67-30EC-458F-A558-2F7690CDAA5F}" destId="{05B167F4-F741-497E-836F-726351DB7504}" srcOrd="1" destOrd="0" presId="urn:microsoft.com/office/officeart/2005/8/layout/hierarchy3"/>
    <dgm:cxn modelId="{AA7E392A-98B6-46C7-8A95-EB21704E3941}" type="presParOf" srcId="{B9457377-10CC-4D45-9614-6C7C3897B182}" destId="{148ADC90-73D9-4F46-A53C-22B7346430B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7265AD9-D679-4066-A5B0-FBB68D5DB92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8331747-B66D-4C37-9B4E-4ECAE908C0F6}">
      <dgm:prSet/>
      <dgm:spPr/>
      <dgm:t>
        <a:bodyPr/>
        <a:lstStyle/>
        <a:p>
          <a:pPr algn="just"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Названные признаки широко используются в раз­личных исследованиях. Так, признак </a:t>
          </a:r>
          <a:r>
            <a:rPr lang="en-US" i="1" smtClean="0">
              <a:latin typeface="Times New Roman" panose="02020603050405020304" pitchFamily="18" charset="0"/>
              <a:cs typeface="Times New Roman" panose="02020603050405020304" pitchFamily="18" charset="0"/>
            </a:rPr>
            <a:t>D 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(0,65 — 0,45) линейно зависит от содержания в почве окиси железа, для которой характерно значительное увеличение КСЯ при переходе от сине-зеленого к красному участку видимого диапазона. 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8D8C74-C9B2-4B6C-A346-9789C034AFCB}" type="parTrans" cxnId="{6266D481-51D6-4310-95D2-88A0656CAEFA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4ACEC2-1DD8-41C3-96DD-030FBD77F9C3}" type="sibTrans" cxnId="{6266D481-51D6-4310-95D2-88A0656CAEFA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F8D6DC-D333-4621-9706-1470BDA6FADB}">
      <dgm:prSet/>
      <dgm:spPr/>
      <dgm:t>
        <a:bodyPr/>
        <a:lstStyle/>
        <a:p>
          <a:pPr algn="just"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зональных отно­шений в двух участках спектра значительно уточняет и упрощает дистанционные измерения фитомассы, так как при изменении высоты Солнца, состояния атмос­феры, влажности почвы, вида ее обработки, угла на­клона объекта и эталона зональное отношение меняет­ся незначительно. 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0B1D0A-F6CC-4050-ADD2-8D1DA820C2BD}" type="parTrans" cxnId="{CC0C4739-6539-4ECF-8CA0-573E8FC9A301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DF0638-FDA0-49DE-8946-1C7AD297A93B}" type="sibTrans" cxnId="{CC0C4739-6539-4ECF-8CA0-573E8FC9A301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0BBE6-218C-4B3A-85A8-172BFAFB1BB9}">
      <dgm:prSet/>
      <dgm:spPr/>
      <dgm:t>
        <a:bodyPr/>
        <a:lstStyle/>
        <a:p>
          <a:pPr algn="just"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этом выбираются такие участки спектра, в которых земная вегетирующая раститель­ность имеет различную отражательную способность. Используются простые зональные отношения различ­ных длин волн с максимумами чувствительности 0,75 и 0,67 мкм, 0,78 и 0,66 мкм, 0,800 и 0,675 мкм.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0DBF5B-C29F-448D-95F3-8E8E53C1B347}" type="parTrans" cxnId="{55B24660-7704-4FDB-97D3-4C16BC0BA9C8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2E6AD2-6752-4463-BFB5-07B62F55512B}" type="sibTrans" cxnId="{55B24660-7704-4FDB-97D3-4C16BC0BA9C8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FAAAA9-54E0-4751-9840-7A88555929F7}" type="pres">
      <dgm:prSet presAssocID="{77265AD9-D679-4066-A5B0-FBB68D5DB92B}" presName="compositeShape" presStyleCnt="0">
        <dgm:presLayoutVars>
          <dgm:dir/>
          <dgm:resizeHandles/>
        </dgm:presLayoutVars>
      </dgm:prSet>
      <dgm:spPr/>
    </dgm:pt>
    <dgm:pt modelId="{DD54096C-BB48-47F3-9E64-3869BF2C695B}" type="pres">
      <dgm:prSet presAssocID="{77265AD9-D679-4066-A5B0-FBB68D5DB92B}" presName="pyramid" presStyleLbl="node1" presStyleIdx="0" presStyleCnt="1"/>
      <dgm:spPr/>
    </dgm:pt>
    <dgm:pt modelId="{F142670F-C085-4E6F-A4E4-AF88F9D7D67D}" type="pres">
      <dgm:prSet presAssocID="{77265AD9-D679-4066-A5B0-FBB68D5DB92B}" presName="theList" presStyleCnt="0"/>
      <dgm:spPr/>
    </dgm:pt>
    <dgm:pt modelId="{77377303-2F82-4432-A234-926BF38A4673}" type="pres">
      <dgm:prSet presAssocID="{E8331747-B66D-4C37-9B4E-4ECAE908C0F6}" presName="aNode" presStyleLbl="fgAcc1" presStyleIdx="0" presStyleCnt="3">
        <dgm:presLayoutVars>
          <dgm:bulletEnabled val="1"/>
        </dgm:presLayoutVars>
      </dgm:prSet>
      <dgm:spPr/>
    </dgm:pt>
    <dgm:pt modelId="{265782D9-7964-441D-BA34-EFF69AD84D89}" type="pres">
      <dgm:prSet presAssocID="{E8331747-B66D-4C37-9B4E-4ECAE908C0F6}" presName="aSpace" presStyleCnt="0"/>
      <dgm:spPr/>
    </dgm:pt>
    <dgm:pt modelId="{FAC24120-CAED-4D2D-91CD-BAF41626202B}" type="pres">
      <dgm:prSet presAssocID="{8BF8D6DC-D333-4621-9706-1470BDA6FADB}" presName="aNode" presStyleLbl="fgAcc1" presStyleIdx="1" presStyleCnt="3">
        <dgm:presLayoutVars>
          <dgm:bulletEnabled val="1"/>
        </dgm:presLayoutVars>
      </dgm:prSet>
      <dgm:spPr/>
    </dgm:pt>
    <dgm:pt modelId="{35BFB126-91D2-49BA-AB95-F6E91CADE7B5}" type="pres">
      <dgm:prSet presAssocID="{8BF8D6DC-D333-4621-9706-1470BDA6FADB}" presName="aSpace" presStyleCnt="0"/>
      <dgm:spPr/>
    </dgm:pt>
    <dgm:pt modelId="{3DB1DD74-2BDF-4715-B648-EE706536386A}" type="pres">
      <dgm:prSet presAssocID="{0040BBE6-218C-4B3A-85A8-172BFAFB1BB9}" presName="aNode" presStyleLbl="fgAcc1" presStyleIdx="2" presStyleCnt="3">
        <dgm:presLayoutVars>
          <dgm:bulletEnabled val="1"/>
        </dgm:presLayoutVars>
      </dgm:prSet>
      <dgm:spPr/>
    </dgm:pt>
    <dgm:pt modelId="{8D0DAB28-E32C-4274-8A30-CAAB1738FF3B}" type="pres">
      <dgm:prSet presAssocID="{0040BBE6-218C-4B3A-85A8-172BFAFB1BB9}" presName="aSpace" presStyleCnt="0"/>
      <dgm:spPr/>
    </dgm:pt>
  </dgm:ptLst>
  <dgm:cxnLst>
    <dgm:cxn modelId="{CC0C4739-6539-4ECF-8CA0-573E8FC9A301}" srcId="{77265AD9-D679-4066-A5B0-FBB68D5DB92B}" destId="{8BF8D6DC-D333-4621-9706-1470BDA6FADB}" srcOrd="1" destOrd="0" parTransId="{1A0B1D0A-F6CC-4050-ADD2-8D1DA820C2BD}" sibTransId="{08DF0638-FDA0-49DE-8946-1C7AD297A93B}"/>
    <dgm:cxn modelId="{6266D481-51D6-4310-95D2-88A0656CAEFA}" srcId="{77265AD9-D679-4066-A5B0-FBB68D5DB92B}" destId="{E8331747-B66D-4C37-9B4E-4ECAE908C0F6}" srcOrd="0" destOrd="0" parTransId="{9A8D8C74-C9B2-4B6C-A346-9789C034AFCB}" sibTransId="{6D4ACEC2-1DD8-41C3-96DD-030FBD77F9C3}"/>
    <dgm:cxn modelId="{D1154F87-B603-439D-8FBA-78C08B7FD182}" type="presOf" srcId="{E8331747-B66D-4C37-9B4E-4ECAE908C0F6}" destId="{77377303-2F82-4432-A234-926BF38A4673}" srcOrd="0" destOrd="0" presId="urn:microsoft.com/office/officeart/2005/8/layout/pyramid2"/>
    <dgm:cxn modelId="{0C34AD01-FD8E-4176-85EA-6429815B233E}" type="presOf" srcId="{77265AD9-D679-4066-A5B0-FBB68D5DB92B}" destId="{90FAAAA9-54E0-4751-9840-7A88555929F7}" srcOrd="0" destOrd="0" presId="urn:microsoft.com/office/officeart/2005/8/layout/pyramid2"/>
    <dgm:cxn modelId="{E39FCBF0-2802-4A5B-AC44-889944BC950E}" type="presOf" srcId="{0040BBE6-218C-4B3A-85A8-172BFAFB1BB9}" destId="{3DB1DD74-2BDF-4715-B648-EE706536386A}" srcOrd="0" destOrd="0" presId="urn:microsoft.com/office/officeart/2005/8/layout/pyramid2"/>
    <dgm:cxn modelId="{55B24660-7704-4FDB-97D3-4C16BC0BA9C8}" srcId="{77265AD9-D679-4066-A5B0-FBB68D5DB92B}" destId="{0040BBE6-218C-4B3A-85A8-172BFAFB1BB9}" srcOrd="2" destOrd="0" parTransId="{C60DBF5B-C29F-448D-95F3-8E8E53C1B347}" sibTransId="{2D2E6AD2-6752-4463-BFB5-07B62F55512B}"/>
    <dgm:cxn modelId="{B94CD1D7-49AF-4D39-9597-DC40C2E372BC}" type="presOf" srcId="{8BF8D6DC-D333-4621-9706-1470BDA6FADB}" destId="{FAC24120-CAED-4D2D-91CD-BAF41626202B}" srcOrd="0" destOrd="0" presId="urn:microsoft.com/office/officeart/2005/8/layout/pyramid2"/>
    <dgm:cxn modelId="{BB0F6303-8186-4637-8F38-04A3C5439277}" type="presParOf" srcId="{90FAAAA9-54E0-4751-9840-7A88555929F7}" destId="{DD54096C-BB48-47F3-9E64-3869BF2C695B}" srcOrd="0" destOrd="0" presId="urn:microsoft.com/office/officeart/2005/8/layout/pyramid2"/>
    <dgm:cxn modelId="{748B4DD4-18C6-4F07-9B15-6142C6A9AC7A}" type="presParOf" srcId="{90FAAAA9-54E0-4751-9840-7A88555929F7}" destId="{F142670F-C085-4E6F-A4E4-AF88F9D7D67D}" srcOrd="1" destOrd="0" presId="urn:microsoft.com/office/officeart/2005/8/layout/pyramid2"/>
    <dgm:cxn modelId="{3A729D1D-C09D-4356-A6A4-8B158D265E60}" type="presParOf" srcId="{F142670F-C085-4E6F-A4E4-AF88F9D7D67D}" destId="{77377303-2F82-4432-A234-926BF38A4673}" srcOrd="0" destOrd="0" presId="urn:microsoft.com/office/officeart/2005/8/layout/pyramid2"/>
    <dgm:cxn modelId="{55F388AB-3B4A-4DDE-9523-71232FFB09A2}" type="presParOf" srcId="{F142670F-C085-4E6F-A4E4-AF88F9D7D67D}" destId="{265782D9-7964-441D-BA34-EFF69AD84D89}" srcOrd="1" destOrd="0" presId="urn:microsoft.com/office/officeart/2005/8/layout/pyramid2"/>
    <dgm:cxn modelId="{CF6A53E0-0116-405A-925B-5A8F78623B23}" type="presParOf" srcId="{F142670F-C085-4E6F-A4E4-AF88F9D7D67D}" destId="{FAC24120-CAED-4D2D-91CD-BAF41626202B}" srcOrd="2" destOrd="0" presId="urn:microsoft.com/office/officeart/2005/8/layout/pyramid2"/>
    <dgm:cxn modelId="{5EB86E52-1B5E-4F56-AE2D-6F01075C19E2}" type="presParOf" srcId="{F142670F-C085-4E6F-A4E4-AF88F9D7D67D}" destId="{35BFB126-91D2-49BA-AB95-F6E91CADE7B5}" srcOrd="3" destOrd="0" presId="urn:microsoft.com/office/officeart/2005/8/layout/pyramid2"/>
    <dgm:cxn modelId="{A8D3BB25-7555-40D1-BE49-4311BDE7A85A}" type="presParOf" srcId="{F142670F-C085-4E6F-A4E4-AF88F9D7D67D}" destId="{3DB1DD74-2BDF-4715-B648-EE706536386A}" srcOrd="4" destOrd="0" presId="urn:microsoft.com/office/officeart/2005/8/layout/pyramid2"/>
    <dgm:cxn modelId="{97CFDF2F-ABF0-455C-9E85-3E638E0A9901}" type="presParOf" srcId="{F142670F-C085-4E6F-A4E4-AF88F9D7D67D}" destId="{8D0DAB28-E32C-4274-8A30-CAAB1738FF3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FC4D80F-CA6A-4CDB-9E62-09BD294AA7C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09E9B4-2532-4412-8E7A-3B66C1310F25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Радиометрическая коррекция: радиометрическая калибровка, солнечная и атмосферные коррекции, кор­рекции за угол визирования.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22E728-2C04-4615-9F34-B8211F066036}" type="parTrans" cxnId="{0232662F-4A10-45B9-88A2-55174E1ACB2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338A49-3E96-45B7-BA7A-2A36B4A4F18A}" type="sibTrans" cxnId="{0232662F-4A10-45B9-88A2-55174E1ACB2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8F3F0D-0B8A-4300-8E72-83590F60B48F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Геометрическая коррекция: инверсия и вращение изображения, генерация сетки на изображение, кор­рекция за кривизну Земли.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4CB143-9094-438E-A924-5F7E3C11E139}" type="parTrans" cxnId="{8582EA8F-A4BF-4B73-AD80-668091D370D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D86A4-442E-4016-93CD-E00CE913A44D}" type="sibTrans" cxnId="{8582EA8F-A4BF-4B73-AD80-668091D370D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EE8566-89A3-4317-AFB8-493ACD8ABA08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Преобразования: манипуляция с таблицами пере­кодировки, алгебраические и логические операции, метод главных компонент, трансформация цветного пространства, быстрое преобразование Фурье.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70195E-DBBD-42FC-B929-E0A007804C94}" type="parTrans" cxnId="{FB7EF8F2-BAC8-4971-86A7-EE726E09C76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703047-7513-4D95-8267-09E1553861AE}" type="sibTrans" cxnId="{FB7EF8F2-BAC8-4971-86A7-EE726E09C76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E16890-9071-4B92-A797-B59B5EEE605B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Фильтрация: низких и высоких частот, подчерки­вание границ, медианная фильтрация, фильтрацион­ные статистики.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D090B8-DA01-483C-9324-3D30B1BE94B9}" type="parTrans" cxnId="{495F5A48-2F7F-4F73-B8DA-B26F018E0F4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82E1E7-C3E5-4803-8F86-2E5B80570209}" type="sibTrans" cxnId="{495F5A48-2F7F-4F73-B8DA-B26F018E0F4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E1733D-5E77-4F80-882E-5A97A620E2DE}" type="pres">
      <dgm:prSet presAssocID="{AFC4D80F-CA6A-4CDB-9E62-09BD294AA7C8}" presName="linearFlow" presStyleCnt="0">
        <dgm:presLayoutVars>
          <dgm:dir/>
          <dgm:resizeHandles val="exact"/>
        </dgm:presLayoutVars>
      </dgm:prSet>
      <dgm:spPr/>
    </dgm:pt>
    <dgm:pt modelId="{858137CD-C55D-4AFE-B4AA-01445CAD7B52}" type="pres">
      <dgm:prSet presAssocID="{FD09E9B4-2532-4412-8E7A-3B66C1310F25}" presName="composite" presStyleCnt="0"/>
      <dgm:spPr/>
    </dgm:pt>
    <dgm:pt modelId="{7AD54376-BA60-4426-B45E-12E5ABD8B284}" type="pres">
      <dgm:prSet presAssocID="{FD09E9B4-2532-4412-8E7A-3B66C1310F25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EE86E09-F59E-4D4B-A03A-EF1693075F31}" type="pres">
      <dgm:prSet presAssocID="{FD09E9B4-2532-4412-8E7A-3B66C1310F25}" presName="txShp" presStyleLbl="node1" presStyleIdx="0" presStyleCnt="4">
        <dgm:presLayoutVars>
          <dgm:bulletEnabled val="1"/>
        </dgm:presLayoutVars>
      </dgm:prSet>
      <dgm:spPr/>
    </dgm:pt>
    <dgm:pt modelId="{8E43E9A5-F762-47F0-AFC1-A3EAA16EF209}" type="pres">
      <dgm:prSet presAssocID="{93338A49-3E96-45B7-BA7A-2A36B4A4F18A}" presName="spacing" presStyleCnt="0"/>
      <dgm:spPr/>
    </dgm:pt>
    <dgm:pt modelId="{F76EB357-663B-40A3-9C6A-61119C52EC10}" type="pres">
      <dgm:prSet presAssocID="{AE8F3F0D-0B8A-4300-8E72-83590F60B48F}" presName="composite" presStyleCnt="0"/>
      <dgm:spPr/>
    </dgm:pt>
    <dgm:pt modelId="{C999E11E-AD50-474D-B76F-A16CF275DB43}" type="pres">
      <dgm:prSet presAssocID="{AE8F3F0D-0B8A-4300-8E72-83590F60B48F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99356D8-4D11-407F-9D6F-9B6AA2AC3989}" type="pres">
      <dgm:prSet presAssocID="{AE8F3F0D-0B8A-4300-8E72-83590F60B48F}" presName="txShp" presStyleLbl="node1" presStyleIdx="1" presStyleCnt="4">
        <dgm:presLayoutVars>
          <dgm:bulletEnabled val="1"/>
        </dgm:presLayoutVars>
      </dgm:prSet>
      <dgm:spPr/>
    </dgm:pt>
    <dgm:pt modelId="{9D8B8DFE-E130-434B-9DD7-39D277D94F0E}" type="pres">
      <dgm:prSet presAssocID="{786D86A4-442E-4016-93CD-E00CE913A44D}" presName="spacing" presStyleCnt="0"/>
      <dgm:spPr/>
    </dgm:pt>
    <dgm:pt modelId="{54D86E0E-1A1D-4078-91EC-A287C551D926}" type="pres">
      <dgm:prSet presAssocID="{DBEE8566-89A3-4317-AFB8-493ACD8ABA08}" presName="composite" presStyleCnt="0"/>
      <dgm:spPr/>
    </dgm:pt>
    <dgm:pt modelId="{74F6E116-CAAC-4EF3-8418-01650F70202F}" type="pres">
      <dgm:prSet presAssocID="{DBEE8566-89A3-4317-AFB8-493ACD8ABA08}" presName="imgShp" presStyleLbl="fgImgPlace1" presStyleIdx="2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E7CFDD3-BC34-46B3-ACB2-C748CEDE57C6}" type="pres">
      <dgm:prSet presAssocID="{DBEE8566-89A3-4317-AFB8-493ACD8ABA08}" presName="txShp" presStyleLbl="node1" presStyleIdx="2" presStyleCnt="4">
        <dgm:presLayoutVars>
          <dgm:bulletEnabled val="1"/>
        </dgm:presLayoutVars>
      </dgm:prSet>
      <dgm:spPr/>
    </dgm:pt>
    <dgm:pt modelId="{F9560919-E0C0-4455-B857-1F373DBDE7EE}" type="pres">
      <dgm:prSet presAssocID="{03703047-7513-4D95-8267-09E1553861AE}" presName="spacing" presStyleCnt="0"/>
      <dgm:spPr/>
    </dgm:pt>
    <dgm:pt modelId="{00E844FC-7790-4145-A2D2-0D6379737704}" type="pres">
      <dgm:prSet presAssocID="{F0E16890-9071-4B92-A797-B59B5EEE605B}" presName="composite" presStyleCnt="0"/>
      <dgm:spPr/>
    </dgm:pt>
    <dgm:pt modelId="{BB138923-0C81-4891-9786-EA85459D16DD}" type="pres">
      <dgm:prSet presAssocID="{F0E16890-9071-4B92-A797-B59B5EEE605B}" presName="imgShp" presStyleLbl="fgImgPlace1" presStyleIdx="3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31CDF05-D9AF-4901-8FDB-485D08D018F4}" type="pres">
      <dgm:prSet presAssocID="{F0E16890-9071-4B92-A797-B59B5EEE605B}" presName="txShp" presStyleLbl="node1" presStyleIdx="3" presStyleCnt="4">
        <dgm:presLayoutVars>
          <dgm:bulletEnabled val="1"/>
        </dgm:presLayoutVars>
      </dgm:prSet>
      <dgm:spPr/>
    </dgm:pt>
  </dgm:ptLst>
  <dgm:cxnLst>
    <dgm:cxn modelId="{A5B696ED-4889-473F-BEA4-FB6CB547E92A}" type="presOf" srcId="{AE8F3F0D-0B8A-4300-8E72-83590F60B48F}" destId="{B99356D8-4D11-407F-9D6F-9B6AA2AC3989}" srcOrd="0" destOrd="0" presId="urn:microsoft.com/office/officeart/2005/8/layout/vList3"/>
    <dgm:cxn modelId="{23F10C9C-3D25-4F11-858F-18ED547296F6}" type="presOf" srcId="{FD09E9B4-2532-4412-8E7A-3B66C1310F25}" destId="{FEE86E09-F59E-4D4B-A03A-EF1693075F31}" srcOrd="0" destOrd="0" presId="urn:microsoft.com/office/officeart/2005/8/layout/vList3"/>
    <dgm:cxn modelId="{D2AF36EE-1759-4011-A9FA-183E746C8AD0}" type="presOf" srcId="{AFC4D80F-CA6A-4CDB-9E62-09BD294AA7C8}" destId="{EAE1733D-5E77-4F80-882E-5A97A620E2DE}" srcOrd="0" destOrd="0" presId="urn:microsoft.com/office/officeart/2005/8/layout/vList3"/>
    <dgm:cxn modelId="{8582EA8F-A4BF-4B73-AD80-668091D370DE}" srcId="{AFC4D80F-CA6A-4CDB-9E62-09BD294AA7C8}" destId="{AE8F3F0D-0B8A-4300-8E72-83590F60B48F}" srcOrd="1" destOrd="0" parTransId="{5D4CB143-9094-438E-A924-5F7E3C11E139}" sibTransId="{786D86A4-442E-4016-93CD-E00CE913A44D}"/>
    <dgm:cxn modelId="{495F5A48-2F7F-4F73-B8DA-B26F018E0F4C}" srcId="{AFC4D80F-CA6A-4CDB-9E62-09BD294AA7C8}" destId="{F0E16890-9071-4B92-A797-B59B5EEE605B}" srcOrd="3" destOrd="0" parTransId="{49D090B8-DA01-483C-9324-3D30B1BE94B9}" sibTransId="{C082E1E7-C3E5-4803-8F86-2E5B80570209}"/>
    <dgm:cxn modelId="{CAA41A51-2A23-43D9-B4A5-69522CD21E31}" type="presOf" srcId="{F0E16890-9071-4B92-A797-B59B5EEE605B}" destId="{931CDF05-D9AF-4901-8FDB-485D08D018F4}" srcOrd="0" destOrd="0" presId="urn:microsoft.com/office/officeart/2005/8/layout/vList3"/>
    <dgm:cxn modelId="{0232662F-4A10-45B9-88A2-55174E1ACB27}" srcId="{AFC4D80F-CA6A-4CDB-9E62-09BD294AA7C8}" destId="{FD09E9B4-2532-4412-8E7A-3B66C1310F25}" srcOrd="0" destOrd="0" parTransId="{0522E728-2C04-4615-9F34-B8211F066036}" sibTransId="{93338A49-3E96-45B7-BA7A-2A36B4A4F18A}"/>
    <dgm:cxn modelId="{918D4591-4AEA-4A9F-B0CD-38013E8F0F14}" type="presOf" srcId="{DBEE8566-89A3-4317-AFB8-493ACD8ABA08}" destId="{4E7CFDD3-BC34-46B3-ACB2-C748CEDE57C6}" srcOrd="0" destOrd="0" presId="urn:microsoft.com/office/officeart/2005/8/layout/vList3"/>
    <dgm:cxn modelId="{FB7EF8F2-BAC8-4971-86A7-EE726E09C76D}" srcId="{AFC4D80F-CA6A-4CDB-9E62-09BD294AA7C8}" destId="{DBEE8566-89A3-4317-AFB8-493ACD8ABA08}" srcOrd="2" destOrd="0" parTransId="{1370195E-DBBD-42FC-B929-E0A007804C94}" sibTransId="{03703047-7513-4D95-8267-09E1553861AE}"/>
    <dgm:cxn modelId="{23FC50A0-053C-411F-9E2A-87464935C14A}" type="presParOf" srcId="{EAE1733D-5E77-4F80-882E-5A97A620E2DE}" destId="{858137CD-C55D-4AFE-B4AA-01445CAD7B52}" srcOrd="0" destOrd="0" presId="urn:microsoft.com/office/officeart/2005/8/layout/vList3"/>
    <dgm:cxn modelId="{73722026-83F3-4F61-BC1D-4483434D0C1D}" type="presParOf" srcId="{858137CD-C55D-4AFE-B4AA-01445CAD7B52}" destId="{7AD54376-BA60-4426-B45E-12E5ABD8B284}" srcOrd="0" destOrd="0" presId="urn:microsoft.com/office/officeart/2005/8/layout/vList3"/>
    <dgm:cxn modelId="{64CE5AB7-FD1D-4D33-85EF-A4993F5C87EB}" type="presParOf" srcId="{858137CD-C55D-4AFE-B4AA-01445CAD7B52}" destId="{FEE86E09-F59E-4D4B-A03A-EF1693075F31}" srcOrd="1" destOrd="0" presId="urn:microsoft.com/office/officeart/2005/8/layout/vList3"/>
    <dgm:cxn modelId="{E4C4916C-6DC1-496F-BDC5-89A5C6B463CF}" type="presParOf" srcId="{EAE1733D-5E77-4F80-882E-5A97A620E2DE}" destId="{8E43E9A5-F762-47F0-AFC1-A3EAA16EF209}" srcOrd="1" destOrd="0" presId="urn:microsoft.com/office/officeart/2005/8/layout/vList3"/>
    <dgm:cxn modelId="{28CBBAD4-CAF6-47FD-8566-147D1374C2EF}" type="presParOf" srcId="{EAE1733D-5E77-4F80-882E-5A97A620E2DE}" destId="{F76EB357-663B-40A3-9C6A-61119C52EC10}" srcOrd="2" destOrd="0" presId="urn:microsoft.com/office/officeart/2005/8/layout/vList3"/>
    <dgm:cxn modelId="{59ECA4FF-9B60-4149-A488-E2CBD108760A}" type="presParOf" srcId="{F76EB357-663B-40A3-9C6A-61119C52EC10}" destId="{C999E11E-AD50-474D-B76F-A16CF275DB43}" srcOrd="0" destOrd="0" presId="urn:microsoft.com/office/officeart/2005/8/layout/vList3"/>
    <dgm:cxn modelId="{FB617AFF-0C7C-4D6C-859D-755CE128CA8D}" type="presParOf" srcId="{F76EB357-663B-40A3-9C6A-61119C52EC10}" destId="{B99356D8-4D11-407F-9D6F-9B6AA2AC3989}" srcOrd="1" destOrd="0" presId="urn:microsoft.com/office/officeart/2005/8/layout/vList3"/>
    <dgm:cxn modelId="{A492FC58-2602-479F-BB30-C6B2282740AD}" type="presParOf" srcId="{EAE1733D-5E77-4F80-882E-5A97A620E2DE}" destId="{9D8B8DFE-E130-434B-9DD7-39D277D94F0E}" srcOrd="3" destOrd="0" presId="urn:microsoft.com/office/officeart/2005/8/layout/vList3"/>
    <dgm:cxn modelId="{88AFA30D-D4F2-4391-A8EC-1DE5F5ECB02F}" type="presParOf" srcId="{EAE1733D-5E77-4F80-882E-5A97A620E2DE}" destId="{54D86E0E-1A1D-4078-91EC-A287C551D926}" srcOrd="4" destOrd="0" presId="urn:microsoft.com/office/officeart/2005/8/layout/vList3"/>
    <dgm:cxn modelId="{9100D504-3A1D-4D1B-AA9F-568035913484}" type="presParOf" srcId="{54D86E0E-1A1D-4078-91EC-A287C551D926}" destId="{74F6E116-CAAC-4EF3-8418-01650F70202F}" srcOrd="0" destOrd="0" presId="urn:microsoft.com/office/officeart/2005/8/layout/vList3"/>
    <dgm:cxn modelId="{6A9251A6-DFA8-4679-8561-D835F9E19B12}" type="presParOf" srcId="{54D86E0E-1A1D-4078-91EC-A287C551D926}" destId="{4E7CFDD3-BC34-46B3-ACB2-C748CEDE57C6}" srcOrd="1" destOrd="0" presId="urn:microsoft.com/office/officeart/2005/8/layout/vList3"/>
    <dgm:cxn modelId="{4CCC0345-392E-4FA3-B7A5-52CDA41C6631}" type="presParOf" srcId="{EAE1733D-5E77-4F80-882E-5A97A620E2DE}" destId="{F9560919-E0C0-4455-B857-1F373DBDE7EE}" srcOrd="5" destOrd="0" presId="urn:microsoft.com/office/officeart/2005/8/layout/vList3"/>
    <dgm:cxn modelId="{8A9B9A69-1103-40CC-8B04-3E11491362EF}" type="presParOf" srcId="{EAE1733D-5E77-4F80-882E-5A97A620E2DE}" destId="{00E844FC-7790-4145-A2D2-0D6379737704}" srcOrd="6" destOrd="0" presId="urn:microsoft.com/office/officeart/2005/8/layout/vList3"/>
    <dgm:cxn modelId="{236E57DD-6BD4-49E1-B72E-306B9EC8B8AA}" type="presParOf" srcId="{00E844FC-7790-4145-A2D2-0D6379737704}" destId="{BB138923-0C81-4891-9786-EA85459D16DD}" srcOrd="0" destOrd="0" presId="urn:microsoft.com/office/officeart/2005/8/layout/vList3"/>
    <dgm:cxn modelId="{5C687E4C-A7C7-4499-A474-E58C845A3CD6}" type="presParOf" srcId="{00E844FC-7790-4145-A2D2-0D6379737704}" destId="{931CDF05-D9AF-4901-8FDB-485D08D018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FC4D80F-CA6A-4CDB-9E62-09BD294AA7C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67445A-0DD3-4711-9DAC-27C6B76AB2E8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Текстурный анализ: характеристики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Харлика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К. Сана, измерения вариации.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158C94-C866-443E-B83A-F7EA2412E129}" type="parTrans" cxnId="{272A3BF9-FCA8-43FF-9CDA-48CA29C859C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04432-3B71-43D4-B28C-38380211B300}" type="sibTrans" cxnId="{272A3BF9-FCA8-43FF-9CDA-48CA29C859C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B65321-A443-4E5B-9E09-4319FA595A6D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Генерация спектральных образов: составление мас­сивов ключевой информации, статистический анализ.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2B08F4-64CD-4024-9CAB-161E4A99CA12}" type="parTrans" cxnId="{408B7698-1E1B-48F8-A851-F68551A40C6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9616A-E6E5-479A-AA71-722A6B1C268F}" type="sibTrans" cxnId="{408B7698-1E1B-48F8-A851-F68551A40C6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E9071A-86A6-499A-A59E-41FE72A32876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Классификация изображения и оценка точности: метод максимального правдоподобия, минимального евклидова расстояния, критерия Х-квадрат, паралле­лепипедов, оценка точности на основе классификаци­онных таблиц и тематического сравнения.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528706-D677-476B-966F-17189B334BDA}" type="parTrans" cxnId="{2387734E-A9C9-4777-B40C-AE6931A11A6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713B52-E39F-4C86-80E0-585EE0FB95AA}" type="sibTrans" cxnId="{2387734E-A9C9-4777-B40C-AE6931A11A6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E89316-7D81-4020-A223-8751565F40FA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Сервисные операции: ввод— вывод, редактирова­ние и др.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691873-B9BB-476D-9B5F-90548EBA7E15}" type="parTrans" cxnId="{9DFEA8E4-5870-43B3-935B-FE6557F3742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D384A9-B502-4505-A82B-9FF17E4476C7}" type="sibTrans" cxnId="{9DFEA8E4-5870-43B3-935B-FE6557F3742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E1733D-5E77-4F80-882E-5A97A620E2DE}" type="pres">
      <dgm:prSet presAssocID="{AFC4D80F-CA6A-4CDB-9E62-09BD294AA7C8}" presName="linearFlow" presStyleCnt="0">
        <dgm:presLayoutVars>
          <dgm:dir/>
          <dgm:resizeHandles val="exact"/>
        </dgm:presLayoutVars>
      </dgm:prSet>
      <dgm:spPr/>
    </dgm:pt>
    <dgm:pt modelId="{6C2BA490-B17C-44B4-B055-4DAEEEC92EA7}" type="pres">
      <dgm:prSet presAssocID="{9767445A-0DD3-4711-9DAC-27C6B76AB2E8}" presName="composite" presStyleCnt="0"/>
      <dgm:spPr/>
    </dgm:pt>
    <dgm:pt modelId="{331E65A7-FB93-40AD-924B-590543B27F26}" type="pres">
      <dgm:prSet presAssocID="{9767445A-0DD3-4711-9DAC-27C6B76AB2E8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B0CE22B-BBE1-4D2A-969E-DC5AE27AA141}" type="pres">
      <dgm:prSet presAssocID="{9767445A-0DD3-4711-9DAC-27C6B76AB2E8}" presName="txShp" presStyleLbl="node1" presStyleIdx="0" presStyleCnt="4">
        <dgm:presLayoutVars>
          <dgm:bulletEnabled val="1"/>
        </dgm:presLayoutVars>
      </dgm:prSet>
      <dgm:spPr/>
    </dgm:pt>
    <dgm:pt modelId="{F1FA87C0-2809-4976-AAF7-DEE3C7E27A10}" type="pres">
      <dgm:prSet presAssocID="{1AA04432-3B71-43D4-B28C-38380211B300}" presName="spacing" presStyleCnt="0"/>
      <dgm:spPr/>
    </dgm:pt>
    <dgm:pt modelId="{03792B22-E038-4A12-B258-FF9331F28BD7}" type="pres">
      <dgm:prSet presAssocID="{0BB65321-A443-4E5B-9E09-4319FA595A6D}" presName="composite" presStyleCnt="0"/>
      <dgm:spPr/>
    </dgm:pt>
    <dgm:pt modelId="{C5B99698-81C3-4E03-8716-1C19B2DEF1E1}" type="pres">
      <dgm:prSet presAssocID="{0BB65321-A443-4E5B-9E09-4319FA595A6D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CED81C9-FA87-4BC7-9FCA-5712A6BC3EFC}" type="pres">
      <dgm:prSet presAssocID="{0BB65321-A443-4E5B-9E09-4319FA595A6D}" presName="txShp" presStyleLbl="node1" presStyleIdx="1" presStyleCnt="4">
        <dgm:presLayoutVars>
          <dgm:bulletEnabled val="1"/>
        </dgm:presLayoutVars>
      </dgm:prSet>
      <dgm:spPr/>
    </dgm:pt>
    <dgm:pt modelId="{8A47CBD4-AE7F-4AF1-B281-572A6D07BAB1}" type="pres">
      <dgm:prSet presAssocID="{9F89616A-E6E5-479A-AA71-722A6B1C268F}" presName="spacing" presStyleCnt="0"/>
      <dgm:spPr/>
    </dgm:pt>
    <dgm:pt modelId="{2F7A19EA-7C6C-4B2F-A0F7-D494C2FF1FE0}" type="pres">
      <dgm:prSet presAssocID="{5BE9071A-86A6-499A-A59E-41FE72A32876}" presName="composite" presStyleCnt="0"/>
      <dgm:spPr/>
    </dgm:pt>
    <dgm:pt modelId="{C2CB275C-CFA1-4C1E-9A45-42AB2907DE40}" type="pres">
      <dgm:prSet presAssocID="{5BE9071A-86A6-499A-A59E-41FE72A32876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AD6E156-EC61-42D4-BA82-0C98276EB7FC}" type="pres">
      <dgm:prSet presAssocID="{5BE9071A-86A6-499A-A59E-41FE72A32876}" presName="txShp" presStyleLbl="node1" presStyleIdx="2" presStyleCnt="4" custScaleY="125292">
        <dgm:presLayoutVars>
          <dgm:bulletEnabled val="1"/>
        </dgm:presLayoutVars>
      </dgm:prSet>
      <dgm:spPr/>
    </dgm:pt>
    <dgm:pt modelId="{4D30CE1C-0497-4B1F-88B4-28C6037F8B6D}" type="pres">
      <dgm:prSet presAssocID="{3B713B52-E39F-4C86-80E0-585EE0FB95AA}" presName="spacing" presStyleCnt="0"/>
      <dgm:spPr/>
    </dgm:pt>
    <dgm:pt modelId="{1682A4F8-D180-4525-9233-8808B557174D}" type="pres">
      <dgm:prSet presAssocID="{4AE89316-7D81-4020-A223-8751565F40FA}" presName="composite" presStyleCnt="0"/>
      <dgm:spPr/>
    </dgm:pt>
    <dgm:pt modelId="{9E995A60-28AD-4693-9DC6-03340A7516E1}" type="pres">
      <dgm:prSet presAssocID="{4AE89316-7D81-4020-A223-8751565F40FA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54B789B-47C2-44AE-A720-053EE27126CC}" type="pres">
      <dgm:prSet presAssocID="{4AE89316-7D81-4020-A223-8751565F40FA}" presName="txShp" presStyleLbl="node1" presStyleIdx="3" presStyleCnt="4">
        <dgm:presLayoutVars>
          <dgm:bulletEnabled val="1"/>
        </dgm:presLayoutVars>
      </dgm:prSet>
      <dgm:spPr/>
    </dgm:pt>
  </dgm:ptLst>
  <dgm:cxnLst>
    <dgm:cxn modelId="{2387734E-A9C9-4777-B40C-AE6931A11A60}" srcId="{AFC4D80F-CA6A-4CDB-9E62-09BD294AA7C8}" destId="{5BE9071A-86A6-499A-A59E-41FE72A32876}" srcOrd="2" destOrd="0" parTransId="{CF528706-D677-476B-966F-17189B334BDA}" sibTransId="{3B713B52-E39F-4C86-80E0-585EE0FB95AA}"/>
    <dgm:cxn modelId="{F7BF4C96-2D26-4B2C-B302-B5DCD40EDF0E}" type="presOf" srcId="{0BB65321-A443-4E5B-9E09-4319FA595A6D}" destId="{5CED81C9-FA87-4BC7-9FCA-5712A6BC3EFC}" srcOrd="0" destOrd="0" presId="urn:microsoft.com/office/officeart/2005/8/layout/vList3"/>
    <dgm:cxn modelId="{D2AF36EE-1759-4011-A9FA-183E746C8AD0}" type="presOf" srcId="{AFC4D80F-CA6A-4CDB-9E62-09BD294AA7C8}" destId="{EAE1733D-5E77-4F80-882E-5A97A620E2DE}" srcOrd="0" destOrd="0" presId="urn:microsoft.com/office/officeart/2005/8/layout/vList3"/>
    <dgm:cxn modelId="{747EE82D-15C1-4CD0-87F4-1C721DBD5AFA}" type="presOf" srcId="{5BE9071A-86A6-499A-A59E-41FE72A32876}" destId="{4AD6E156-EC61-42D4-BA82-0C98276EB7FC}" srcOrd="0" destOrd="0" presId="urn:microsoft.com/office/officeart/2005/8/layout/vList3"/>
    <dgm:cxn modelId="{408B7698-1E1B-48F8-A851-F68551A40C6C}" srcId="{AFC4D80F-CA6A-4CDB-9E62-09BD294AA7C8}" destId="{0BB65321-A443-4E5B-9E09-4319FA595A6D}" srcOrd="1" destOrd="0" parTransId="{732B08F4-64CD-4024-9CAB-161E4A99CA12}" sibTransId="{9F89616A-E6E5-479A-AA71-722A6B1C268F}"/>
    <dgm:cxn modelId="{272A3BF9-FCA8-43FF-9CDA-48CA29C859CB}" srcId="{AFC4D80F-CA6A-4CDB-9E62-09BD294AA7C8}" destId="{9767445A-0DD3-4711-9DAC-27C6B76AB2E8}" srcOrd="0" destOrd="0" parTransId="{1E158C94-C866-443E-B83A-F7EA2412E129}" sibTransId="{1AA04432-3B71-43D4-B28C-38380211B300}"/>
    <dgm:cxn modelId="{9DFEA8E4-5870-43B3-935B-FE6557F3742F}" srcId="{AFC4D80F-CA6A-4CDB-9E62-09BD294AA7C8}" destId="{4AE89316-7D81-4020-A223-8751565F40FA}" srcOrd="3" destOrd="0" parTransId="{50691873-B9BB-476D-9B5F-90548EBA7E15}" sibTransId="{19D384A9-B502-4505-A82B-9FF17E4476C7}"/>
    <dgm:cxn modelId="{15DB65E3-3168-481B-ABAF-ADB7DD065B0D}" type="presOf" srcId="{9767445A-0DD3-4711-9DAC-27C6B76AB2E8}" destId="{CB0CE22B-BBE1-4D2A-969E-DC5AE27AA141}" srcOrd="0" destOrd="0" presId="urn:microsoft.com/office/officeart/2005/8/layout/vList3"/>
    <dgm:cxn modelId="{F44CD84A-5988-4D21-8CC0-B3FA5071F3A8}" type="presOf" srcId="{4AE89316-7D81-4020-A223-8751565F40FA}" destId="{954B789B-47C2-44AE-A720-053EE27126CC}" srcOrd="0" destOrd="0" presId="urn:microsoft.com/office/officeart/2005/8/layout/vList3"/>
    <dgm:cxn modelId="{FF7FD65F-9FB3-4DF9-95AD-110B883AD251}" type="presParOf" srcId="{EAE1733D-5E77-4F80-882E-5A97A620E2DE}" destId="{6C2BA490-B17C-44B4-B055-4DAEEEC92EA7}" srcOrd="0" destOrd="0" presId="urn:microsoft.com/office/officeart/2005/8/layout/vList3"/>
    <dgm:cxn modelId="{BCA10040-5BCA-4B0E-88AC-81A623F2D883}" type="presParOf" srcId="{6C2BA490-B17C-44B4-B055-4DAEEEC92EA7}" destId="{331E65A7-FB93-40AD-924B-590543B27F26}" srcOrd="0" destOrd="0" presId="urn:microsoft.com/office/officeart/2005/8/layout/vList3"/>
    <dgm:cxn modelId="{D6DFEAD8-435A-4B18-9E93-EC1A6DA9F764}" type="presParOf" srcId="{6C2BA490-B17C-44B4-B055-4DAEEEC92EA7}" destId="{CB0CE22B-BBE1-4D2A-969E-DC5AE27AA141}" srcOrd="1" destOrd="0" presId="urn:microsoft.com/office/officeart/2005/8/layout/vList3"/>
    <dgm:cxn modelId="{6B23D9A1-81A2-4029-B9CB-0DE621E9A9B3}" type="presParOf" srcId="{EAE1733D-5E77-4F80-882E-5A97A620E2DE}" destId="{F1FA87C0-2809-4976-AAF7-DEE3C7E27A10}" srcOrd="1" destOrd="0" presId="urn:microsoft.com/office/officeart/2005/8/layout/vList3"/>
    <dgm:cxn modelId="{407BD131-2BD6-480A-8741-F7E821D6F9A4}" type="presParOf" srcId="{EAE1733D-5E77-4F80-882E-5A97A620E2DE}" destId="{03792B22-E038-4A12-B258-FF9331F28BD7}" srcOrd="2" destOrd="0" presId="urn:microsoft.com/office/officeart/2005/8/layout/vList3"/>
    <dgm:cxn modelId="{904EFBBB-11AD-4BB0-86BC-6CD97ED6EFAE}" type="presParOf" srcId="{03792B22-E038-4A12-B258-FF9331F28BD7}" destId="{C5B99698-81C3-4E03-8716-1C19B2DEF1E1}" srcOrd="0" destOrd="0" presId="urn:microsoft.com/office/officeart/2005/8/layout/vList3"/>
    <dgm:cxn modelId="{C8E5BBB2-07D9-43A2-930D-B49A7E36DE90}" type="presParOf" srcId="{03792B22-E038-4A12-B258-FF9331F28BD7}" destId="{5CED81C9-FA87-4BC7-9FCA-5712A6BC3EFC}" srcOrd="1" destOrd="0" presId="urn:microsoft.com/office/officeart/2005/8/layout/vList3"/>
    <dgm:cxn modelId="{01A032E6-FBA0-4491-B814-ED4B627377A8}" type="presParOf" srcId="{EAE1733D-5E77-4F80-882E-5A97A620E2DE}" destId="{8A47CBD4-AE7F-4AF1-B281-572A6D07BAB1}" srcOrd="3" destOrd="0" presId="urn:microsoft.com/office/officeart/2005/8/layout/vList3"/>
    <dgm:cxn modelId="{19DB4110-129F-48C9-9413-7C87FCEE0BD2}" type="presParOf" srcId="{EAE1733D-5E77-4F80-882E-5A97A620E2DE}" destId="{2F7A19EA-7C6C-4B2F-A0F7-D494C2FF1FE0}" srcOrd="4" destOrd="0" presId="urn:microsoft.com/office/officeart/2005/8/layout/vList3"/>
    <dgm:cxn modelId="{DC5ABB0C-6E31-47FD-8668-83816DAD6AA2}" type="presParOf" srcId="{2F7A19EA-7C6C-4B2F-A0F7-D494C2FF1FE0}" destId="{C2CB275C-CFA1-4C1E-9A45-42AB2907DE40}" srcOrd="0" destOrd="0" presId="urn:microsoft.com/office/officeart/2005/8/layout/vList3"/>
    <dgm:cxn modelId="{209FDF82-E0AF-4C23-A90F-13603A7721D4}" type="presParOf" srcId="{2F7A19EA-7C6C-4B2F-A0F7-D494C2FF1FE0}" destId="{4AD6E156-EC61-42D4-BA82-0C98276EB7FC}" srcOrd="1" destOrd="0" presId="urn:microsoft.com/office/officeart/2005/8/layout/vList3"/>
    <dgm:cxn modelId="{AAC5E2CF-A368-4D6D-B870-6EA1424BBE21}" type="presParOf" srcId="{EAE1733D-5E77-4F80-882E-5A97A620E2DE}" destId="{4D30CE1C-0497-4B1F-88B4-28C6037F8B6D}" srcOrd="5" destOrd="0" presId="urn:microsoft.com/office/officeart/2005/8/layout/vList3"/>
    <dgm:cxn modelId="{83667AE2-D6A7-4DD2-83C4-D19F0FDB2665}" type="presParOf" srcId="{EAE1733D-5E77-4F80-882E-5A97A620E2DE}" destId="{1682A4F8-D180-4525-9233-8808B557174D}" srcOrd="6" destOrd="0" presId="urn:microsoft.com/office/officeart/2005/8/layout/vList3"/>
    <dgm:cxn modelId="{76029A6B-6836-492A-8F56-B3F24B0CFCFC}" type="presParOf" srcId="{1682A4F8-D180-4525-9233-8808B557174D}" destId="{9E995A60-28AD-4693-9DC6-03340A7516E1}" srcOrd="0" destOrd="0" presId="urn:microsoft.com/office/officeart/2005/8/layout/vList3"/>
    <dgm:cxn modelId="{3E254C9E-1CF2-4184-A932-B0A286198C84}" type="presParOf" srcId="{1682A4F8-D180-4525-9233-8808B557174D}" destId="{954B789B-47C2-44AE-A720-053EE27126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A17BC0-D1C7-41A8-AFB6-DFE99C8563D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14830D-067F-4318-B1B5-1C93B55323AF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sz="28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без обучения </a:t>
          </a:r>
          <a:r>
            <a:rPr lang="ru-RU" sz="2800" smtClean="0">
              <a:latin typeface="Times New Roman" panose="02020603050405020304" pitchFamily="18" charset="0"/>
              <a:cs typeface="Times New Roman" panose="02020603050405020304" pitchFamily="18" charset="0"/>
            </a:rPr>
            <a:t>(автономная, некон­тролируемая), </a:t>
          </a:r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99F092-4E7E-4474-AAF3-8DFAC013ED11}" type="parTrans" cxnId="{2B123680-EBEE-4400-B718-BA6D509B432D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B2B8A0-57F8-4C44-9904-F7D098391C49}" type="sibTrans" cxnId="{2B123680-EBEE-4400-B718-BA6D509B432D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CBFBB2-5771-4A4D-9F26-6F46E014ADB0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sz="28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специальная. </a:t>
          </a:r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1A14D5-F38F-4E8D-B400-82E9A5889692}" type="parTrans" cxnId="{178627DB-E60F-4C4A-988D-522B33CC4CDD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3A52D-F8BF-491D-A8EE-0964EF488401}" type="sibTrans" cxnId="{178627DB-E60F-4C4A-988D-522B33CC4CDD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004584-FDD1-46C6-8210-D4DB518D6819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sz="2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 </a:t>
          </a:r>
          <a:r>
            <a:rPr lang="ru-RU" sz="28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обучением </a:t>
          </a:r>
          <a:r>
            <a:rPr lang="ru-RU" sz="2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D9DE84-9744-4A2C-A1D9-1FF8E90237D0}" type="sibTrans" cxnId="{C18702A1-092A-4FFF-9AF9-FDDE172E810B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09EB7D-8894-46A3-A086-82561EBF9E98}" type="parTrans" cxnId="{C18702A1-092A-4FFF-9AF9-FDDE172E810B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7678C1-0487-4498-99FF-A2D2B07D10C6}" type="pres">
      <dgm:prSet presAssocID="{22A17BC0-D1C7-41A8-AFB6-DFE99C8563D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B62FEC0-E866-4BFE-84BE-6EFBC76A8807}" type="pres">
      <dgm:prSet presAssocID="{F714830D-067F-4318-B1B5-1C93B55323AF}" presName="circle1" presStyleLbl="node1" presStyleIdx="0" presStyleCnt="3"/>
      <dgm:spPr/>
    </dgm:pt>
    <dgm:pt modelId="{AB5E1F8D-827B-4E8E-BE41-1D28B1467CC8}" type="pres">
      <dgm:prSet presAssocID="{F714830D-067F-4318-B1B5-1C93B55323AF}" presName="space" presStyleCnt="0"/>
      <dgm:spPr/>
    </dgm:pt>
    <dgm:pt modelId="{0E174813-5C11-4411-82DC-52E4780C23C3}" type="pres">
      <dgm:prSet presAssocID="{F714830D-067F-4318-B1B5-1C93B55323AF}" presName="rect1" presStyleLbl="alignAcc1" presStyleIdx="0" presStyleCnt="3"/>
      <dgm:spPr/>
    </dgm:pt>
    <dgm:pt modelId="{DCF4C1C1-EFA9-4DDD-B816-CA11C6FEF789}" type="pres">
      <dgm:prSet presAssocID="{9D004584-FDD1-46C6-8210-D4DB518D6819}" presName="vertSpace2" presStyleLbl="node1" presStyleIdx="0" presStyleCnt="3"/>
      <dgm:spPr/>
    </dgm:pt>
    <dgm:pt modelId="{91343156-2FBA-484A-B0C4-8CCBC166787B}" type="pres">
      <dgm:prSet presAssocID="{9D004584-FDD1-46C6-8210-D4DB518D6819}" presName="circle2" presStyleLbl="node1" presStyleIdx="1" presStyleCnt="3"/>
      <dgm:spPr/>
    </dgm:pt>
    <dgm:pt modelId="{66214E19-D192-4499-8FFF-5755652074D2}" type="pres">
      <dgm:prSet presAssocID="{9D004584-FDD1-46C6-8210-D4DB518D6819}" presName="rect2" presStyleLbl="alignAcc1" presStyleIdx="1" presStyleCnt="3"/>
      <dgm:spPr/>
      <dgm:t>
        <a:bodyPr/>
        <a:lstStyle/>
        <a:p>
          <a:endParaRPr lang="ru-RU"/>
        </a:p>
      </dgm:t>
    </dgm:pt>
    <dgm:pt modelId="{1A76A8E0-D4C8-40AB-B70F-81D6B346A105}" type="pres">
      <dgm:prSet presAssocID="{53CBFBB2-5771-4A4D-9F26-6F46E014ADB0}" presName="vertSpace3" presStyleLbl="node1" presStyleIdx="1" presStyleCnt="3"/>
      <dgm:spPr/>
    </dgm:pt>
    <dgm:pt modelId="{37531E45-DE54-4995-A731-D1A7B0857717}" type="pres">
      <dgm:prSet presAssocID="{53CBFBB2-5771-4A4D-9F26-6F46E014ADB0}" presName="circle3" presStyleLbl="node1" presStyleIdx="2" presStyleCnt="3"/>
      <dgm:spPr/>
    </dgm:pt>
    <dgm:pt modelId="{84F7B484-98AF-46E2-8148-8FB02DD89B1C}" type="pres">
      <dgm:prSet presAssocID="{53CBFBB2-5771-4A4D-9F26-6F46E014ADB0}" presName="rect3" presStyleLbl="alignAcc1" presStyleIdx="2" presStyleCnt="3"/>
      <dgm:spPr/>
    </dgm:pt>
    <dgm:pt modelId="{71E8312D-963B-42B7-8530-A0CD62276231}" type="pres">
      <dgm:prSet presAssocID="{F714830D-067F-4318-B1B5-1C93B55323AF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B3C6652C-B004-4DB9-8F06-70C207081926}" type="pres">
      <dgm:prSet presAssocID="{9D004584-FDD1-46C6-8210-D4DB518D681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22825ED4-8662-4797-A75C-A0DE8956F9F8}" type="pres">
      <dgm:prSet presAssocID="{53CBFBB2-5771-4A4D-9F26-6F46E014ADB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178627DB-E60F-4C4A-988D-522B33CC4CDD}" srcId="{22A17BC0-D1C7-41A8-AFB6-DFE99C8563D8}" destId="{53CBFBB2-5771-4A4D-9F26-6F46E014ADB0}" srcOrd="2" destOrd="0" parTransId="{2B1A14D5-F38F-4E8D-B400-82E9A5889692}" sibTransId="{4F73A52D-F8BF-491D-A8EE-0964EF488401}"/>
    <dgm:cxn modelId="{2B123680-EBEE-4400-B718-BA6D509B432D}" srcId="{22A17BC0-D1C7-41A8-AFB6-DFE99C8563D8}" destId="{F714830D-067F-4318-B1B5-1C93B55323AF}" srcOrd="0" destOrd="0" parTransId="{F799F092-4E7E-4474-AAF3-8DFAC013ED11}" sibTransId="{05B2B8A0-57F8-4C44-9904-F7D098391C49}"/>
    <dgm:cxn modelId="{BFBAAE6B-B3A2-4B49-B3C9-5FEF33DB552C}" type="presOf" srcId="{9D004584-FDD1-46C6-8210-D4DB518D6819}" destId="{66214E19-D192-4499-8FFF-5755652074D2}" srcOrd="0" destOrd="0" presId="urn:microsoft.com/office/officeart/2005/8/layout/target3"/>
    <dgm:cxn modelId="{0701E9EF-3C37-4E8B-B326-0F074A8018FC}" type="presOf" srcId="{53CBFBB2-5771-4A4D-9F26-6F46E014ADB0}" destId="{84F7B484-98AF-46E2-8148-8FB02DD89B1C}" srcOrd="0" destOrd="0" presId="urn:microsoft.com/office/officeart/2005/8/layout/target3"/>
    <dgm:cxn modelId="{8CF2A6C8-3253-46F7-B9AD-87598F9128CF}" type="presOf" srcId="{9D004584-FDD1-46C6-8210-D4DB518D6819}" destId="{B3C6652C-B004-4DB9-8F06-70C207081926}" srcOrd="1" destOrd="0" presId="urn:microsoft.com/office/officeart/2005/8/layout/target3"/>
    <dgm:cxn modelId="{C18702A1-092A-4FFF-9AF9-FDDE172E810B}" srcId="{22A17BC0-D1C7-41A8-AFB6-DFE99C8563D8}" destId="{9D004584-FDD1-46C6-8210-D4DB518D6819}" srcOrd="1" destOrd="0" parTransId="{5309EB7D-8894-46A3-A086-82561EBF9E98}" sibTransId="{42D9DE84-9744-4A2C-A1D9-1FF8E90237D0}"/>
    <dgm:cxn modelId="{71D27BFA-5310-4AEE-BCBB-E7A5345B0896}" type="presOf" srcId="{53CBFBB2-5771-4A4D-9F26-6F46E014ADB0}" destId="{22825ED4-8662-4797-A75C-A0DE8956F9F8}" srcOrd="1" destOrd="0" presId="urn:microsoft.com/office/officeart/2005/8/layout/target3"/>
    <dgm:cxn modelId="{6C42E23D-9C96-4CE0-9E01-6C4EE748B4B6}" type="presOf" srcId="{F714830D-067F-4318-B1B5-1C93B55323AF}" destId="{71E8312D-963B-42B7-8530-A0CD62276231}" srcOrd="1" destOrd="0" presId="urn:microsoft.com/office/officeart/2005/8/layout/target3"/>
    <dgm:cxn modelId="{C8AC9129-A1F7-43DB-9119-DB803DEF9165}" type="presOf" srcId="{F714830D-067F-4318-B1B5-1C93B55323AF}" destId="{0E174813-5C11-4411-82DC-52E4780C23C3}" srcOrd="0" destOrd="0" presId="urn:microsoft.com/office/officeart/2005/8/layout/target3"/>
    <dgm:cxn modelId="{89B2AA04-E28C-4E92-919A-882DA96435FF}" type="presOf" srcId="{22A17BC0-D1C7-41A8-AFB6-DFE99C8563D8}" destId="{867678C1-0487-4498-99FF-A2D2B07D10C6}" srcOrd="0" destOrd="0" presId="urn:microsoft.com/office/officeart/2005/8/layout/target3"/>
    <dgm:cxn modelId="{ECF9B067-3A5F-47C6-9A92-D6B364C05D08}" type="presParOf" srcId="{867678C1-0487-4498-99FF-A2D2B07D10C6}" destId="{2B62FEC0-E866-4BFE-84BE-6EFBC76A8807}" srcOrd="0" destOrd="0" presId="urn:microsoft.com/office/officeart/2005/8/layout/target3"/>
    <dgm:cxn modelId="{F0004A0B-7BD0-4E29-A1D6-EA748270566F}" type="presParOf" srcId="{867678C1-0487-4498-99FF-A2D2B07D10C6}" destId="{AB5E1F8D-827B-4E8E-BE41-1D28B1467CC8}" srcOrd="1" destOrd="0" presId="urn:microsoft.com/office/officeart/2005/8/layout/target3"/>
    <dgm:cxn modelId="{06EE4FE3-C277-43EA-B80B-42D8F8E43C72}" type="presParOf" srcId="{867678C1-0487-4498-99FF-A2D2B07D10C6}" destId="{0E174813-5C11-4411-82DC-52E4780C23C3}" srcOrd="2" destOrd="0" presId="urn:microsoft.com/office/officeart/2005/8/layout/target3"/>
    <dgm:cxn modelId="{6B9F4BD6-2937-4CFE-A35B-B3FEFC2E13C8}" type="presParOf" srcId="{867678C1-0487-4498-99FF-A2D2B07D10C6}" destId="{DCF4C1C1-EFA9-4DDD-B816-CA11C6FEF789}" srcOrd="3" destOrd="0" presId="urn:microsoft.com/office/officeart/2005/8/layout/target3"/>
    <dgm:cxn modelId="{BA72E7BE-6164-4382-A452-7D88CD306931}" type="presParOf" srcId="{867678C1-0487-4498-99FF-A2D2B07D10C6}" destId="{91343156-2FBA-484A-B0C4-8CCBC166787B}" srcOrd="4" destOrd="0" presId="urn:microsoft.com/office/officeart/2005/8/layout/target3"/>
    <dgm:cxn modelId="{830AF7D5-7B2D-40AB-8486-C000D2B2C180}" type="presParOf" srcId="{867678C1-0487-4498-99FF-A2D2B07D10C6}" destId="{66214E19-D192-4499-8FFF-5755652074D2}" srcOrd="5" destOrd="0" presId="urn:microsoft.com/office/officeart/2005/8/layout/target3"/>
    <dgm:cxn modelId="{E16B432C-BAF6-4441-89B7-CC89144E6C99}" type="presParOf" srcId="{867678C1-0487-4498-99FF-A2D2B07D10C6}" destId="{1A76A8E0-D4C8-40AB-B70F-81D6B346A105}" srcOrd="6" destOrd="0" presId="urn:microsoft.com/office/officeart/2005/8/layout/target3"/>
    <dgm:cxn modelId="{E2CBF10F-6335-414A-A38A-9B9A5FDEF6B4}" type="presParOf" srcId="{867678C1-0487-4498-99FF-A2D2B07D10C6}" destId="{37531E45-DE54-4995-A731-D1A7B0857717}" srcOrd="7" destOrd="0" presId="urn:microsoft.com/office/officeart/2005/8/layout/target3"/>
    <dgm:cxn modelId="{DBB9DE34-7AE4-49AF-88F5-852C387D36FF}" type="presParOf" srcId="{867678C1-0487-4498-99FF-A2D2B07D10C6}" destId="{84F7B484-98AF-46E2-8148-8FB02DD89B1C}" srcOrd="8" destOrd="0" presId="urn:microsoft.com/office/officeart/2005/8/layout/target3"/>
    <dgm:cxn modelId="{94004F1B-E681-41AE-B9B9-17A90BA438D9}" type="presParOf" srcId="{867678C1-0487-4498-99FF-A2D2B07D10C6}" destId="{71E8312D-963B-42B7-8530-A0CD62276231}" srcOrd="9" destOrd="0" presId="urn:microsoft.com/office/officeart/2005/8/layout/target3"/>
    <dgm:cxn modelId="{A21BFC56-524F-4904-8942-90A3A3C8B4FC}" type="presParOf" srcId="{867678C1-0487-4498-99FF-A2D2B07D10C6}" destId="{B3C6652C-B004-4DB9-8F06-70C207081926}" srcOrd="10" destOrd="0" presId="urn:microsoft.com/office/officeart/2005/8/layout/target3"/>
    <dgm:cxn modelId="{70D40888-C410-4577-B932-C387076423EB}" type="presParOf" srcId="{867678C1-0487-4498-99FF-A2D2B07D10C6}" destId="{22825ED4-8662-4797-A75C-A0DE8956F9F8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84AB5D-8DB9-4487-A2C4-B3A9A1F82EB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AA4D40D-73F9-4079-8DEA-2C6D8D52DD8B}">
      <dgm:prSet/>
      <dgm:spPr/>
      <dgm:t>
        <a:bodyPr/>
        <a:lstStyle/>
        <a:p>
          <a:pPr algn="just"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В процессе классификации осуществляется разбие­ние пикселов, составляющих непрерывное растровое изображение, на несколько категорий на основании их файловых спектральных значений. 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0CC4A8-6C58-436B-8AE3-8ECFD1827D4C}" type="parTrans" cxnId="{B41D2B1D-3978-4566-AF12-F803B90B7263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93224F-F9CC-4536-B3E7-BD0D0F293462}" type="sibTrans" cxnId="{B41D2B1D-3978-4566-AF12-F803B90B7263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E55581-E91A-403D-98EE-FAACFCB1476A}">
      <dgm:prSet/>
      <dgm:spPr/>
      <dgm:t>
        <a:bodyPr/>
        <a:lstStyle/>
        <a:p>
          <a:pPr algn="just"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Каждый пиксель получает новое значение, входящее в </a:t>
          </a:r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заранее 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заданное дискретное множество, исходя из его первоначального значения, которое входило в непрерывное множество. 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C5C0E-DE68-484A-A425-28E528E19AF8}" type="parTrans" cxnId="{CF3B7115-7636-476E-9046-5DFF5385302A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1AF4A7-5752-4CE9-93BD-DD6FAD054A74}" type="sibTrans" cxnId="{CF3B7115-7636-476E-9046-5DFF5385302A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A0E203-2AFB-46D7-AC58-26A0E9505D46}">
      <dgm:prSet/>
      <dgm:spPr/>
      <dgm:t>
        <a:bodyPr/>
        <a:lstStyle/>
        <a:p>
          <a:pPr algn="just"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Таким образом, классификация — это преобразование непрерывного растрового изображения в тематическое, которое может содержать такие классы, как, например, типы земельных угодий или ландшафтов. Качество клас­сификации во многом зависит от исходных данных.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805B6A-C616-4193-9D2D-8B66C475F18F}" type="parTrans" cxnId="{4C0BF5C1-5BD3-4D67-9894-006B46B1377B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483CDD-AB04-413D-972F-940F0EEB2F6B}" type="sibTrans" cxnId="{4C0BF5C1-5BD3-4D67-9894-006B46B1377B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1FDFD-C51D-41E6-8734-8863FB2CC2E6}" type="pres">
      <dgm:prSet presAssocID="{BE84AB5D-8DB9-4487-A2C4-B3A9A1F82EB8}" presName="CompostProcess" presStyleCnt="0">
        <dgm:presLayoutVars>
          <dgm:dir/>
          <dgm:resizeHandles val="exact"/>
        </dgm:presLayoutVars>
      </dgm:prSet>
      <dgm:spPr/>
    </dgm:pt>
    <dgm:pt modelId="{008B3DC9-86B5-45CE-BC1C-6CA5C4A53B5A}" type="pres">
      <dgm:prSet presAssocID="{BE84AB5D-8DB9-4487-A2C4-B3A9A1F82EB8}" presName="arrow" presStyleLbl="bgShp" presStyleIdx="0" presStyleCnt="1"/>
      <dgm:spPr/>
    </dgm:pt>
    <dgm:pt modelId="{455B6C67-261F-48A0-A83D-FAAE0ABBECB8}" type="pres">
      <dgm:prSet presAssocID="{BE84AB5D-8DB9-4487-A2C4-B3A9A1F82EB8}" presName="linearProcess" presStyleCnt="0"/>
      <dgm:spPr/>
    </dgm:pt>
    <dgm:pt modelId="{5C0F5E42-2491-4020-8826-A7B510252F7C}" type="pres">
      <dgm:prSet presAssocID="{3AA4D40D-73F9-4079-8DEA-2C6D8D52DD8B}" presName="textNode" presStyleLbl="node1" presStyleIdx="0" presStyleCnt="3">
        <dgm:presLayoutVars>
          <dgm:bulletEnabled val="1"/>
        </dgm:presLayoutVars>
      </dgm:prSet>
      <dgm:spPr/>
    </dgm:pt>
    <dgm:pt modelId="{5DF3BD4F-F99F-4694-84F2-9F0F2EA85557}" type="pres">
      <dgm:prSet presAssocID="{B093224F-F9CC-4536-B3E7-BD0D0F293462}" presName="sibTrans" presStyleCnt="0"/>
      <dgm:spPr/>
    </dgm:pt>
    <dgm:pt modelId="{401BAC51-7C71-476C-B9EE-648EAA14F592}" type="pres">
      <dgm:prSet presAssocID="{A0E55581-E91A-403D-98EE-FAACFCB1476A}" presName="textNode" presStyleLbl="node1" presStyleIdx="1" presStyleCnt="3">
        <dgm:presLayoutVars>
          <dgm:bulletEnabled val="1"/>
        </dgm:presLayoutVars>
      </dgm:prSet>
      <dgm:spPr/>
    </dgm:pt>
    <dgm:pt modelId="{74DC04B8-23D8-40E5-8558-A6D0BA7D8878}" type="pres">
      <dgm:prSet presAssocID="{111AF4A7-5752-4CE9-93BD-DD6FAD054A74}" presName="sibTrans" presStyleCnt="0"/>
      <dgm:spPr/>
    </dgm:pt>
    <dgm:pt modelId="{E9A8BEF1-48C4-4543-8E35-5920C7E5F2D2}" type="pres">
      <dgm:prSet presAssocID="{02A0E203-2AFB-46D7-AC58-26A0E9505D4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C0BF5C1-5BD3-4D67-9894-006B46B1377B}" srcId="{BE84AB5D-8DB9-4487-A2C4-B3A9A1F82EB8}" destId="{02A0E203-2AFB-46D7-AC58-26A0E9505D46}" srcOrd="2" destOrd="0" parTransId="{57805B6A-C616-4193-9D2D-8B66C475F18F}" sibTransId="{0D483CDD-AB04-413D-972F-940F0EEB2F6B}"/>
    <dgm:cxn modelId="{8518D828-8601-49D3-98B7-782BB9C6BFB0}" type="presOf" srcId="{BE84AB5D-8DB9-4487-A2C4-B3A9A1F82EB8}" destId="{57B1FDFD-C51D-41E6-8734-8863FB2CC2E6}" srcOrd="0" destOrd="0" presId="urn:microsoft.com/office/officeart/2005/8/layout/hProcess9"/>
    <dgm:cxn modelId="{7E9C6F63-45A9-4DF7-833F-3D31CC1CEE47}" type="presOf" srcId="{3AA4D40D-73F9-4079-8DEA-2C6D8D52DD8B}" destId="{5C0F5E42-2491-4020-8826-A7B510252F7C}" srcOrd="0" destOrd="0" presId="urn:microsoft.com/office/officeart/2005/8/layout/hProcess9"/>
    <dgm:cxn modelId="{F8FCAA50-08D2-48D4-B0AC-116F8A638690}" type="presOf" srcId="{02A0E203-2AFB-46D7-AC58-26A0E9505D46}" destId="{E9A8BEF1-48C4-4543-8E35-5920C7E5F2D2}" srcOrd="0" destOrd="0" presId="urn:microsoft.com/office/officeart/2005/8/layout/hProcess9"/>
    <dgm:cxn modelId="{B41D2B1D-3978-4566-AF12-F803B90B7263}" srcId="{BE84AB5D-8DB9-4487-A2C4-B3A9A1F82EB8}" destId="{3AA4D40D-73F9-4079-8DEA-2C6D8D52DD8B}" srcOrd="0" destOrd="0" parTransId="{B10CC4A8-6C58-436B-8AE3-8ECFD1827D4C}" sibTransId="{B093224F-F9CC-4536-B3E7-BD0D0F293462}"/>
    <dgm:cxn modelId="{D4A0100C-BD42-451D-ABA7-0FD365491B17}" type="presOf" srcId="{A0E55581-E91A-403D-98EE-FAACFCB1476A}" destId="{401BAC51-7C71-476C-B9EE-648EAA14F592}" srcOrd="0" destOrd="0" presId="urn:microsoft.com/office/officeart/2005/8/layout/hProcess9"/>
    <dgm:cxn modelId="{CF3B7115-7636-476E-9046-5DFF5385302A}" srcId="{BE84AB5D-8DB9-4487-A2C4-B3A9A1F82EB8}" destId="{A0E55581-E91A-403D-98EE-FAACFCB1476A}" srcOrd="1" destOrd="0" parTransId="{1D4C5C0E-DE68-484A-A425-28E528E19AF8}" sibTransId="{111AF4A7-5752-4CE9-93BD-DD6FAD054A74}"/>
    <dgm:cxn modelId="{3D62513E-DC8F-4E01-8300-D58565238F3B}" type="presParOf" srcId="{57B1FDFD-C51D-41E6-8734-8863FB2CC2E6}" destId="{008B3DC9-86B5-45CE-BC1C-6CA5C4A53B5A}" srcOrd="0" destOrd="0" presId="urn:microsoft.com/office/officeart/2005/8/layout/hProcess9"/>
    <dgm:cxn modelId="{FABAC13B-D55F-4D8F-B85D-221D8BC14E7C}" type="presParOf" srcId="{57B1FDFD-C51D-41E6-8734-8863FB2CC2E6}" destId="{455B6C67-261F-48A0-A83D-FAAE0ABBECB8}" srcOrd="1" destOrd="0" presId="urn:microsoft.com/office/officeart/2005/8/layout/hProcess9"/>
    <dgm:cxn modelId="{E9495D20-357E-44D2-A6A1-F7D9082BBE9E}" type="presParOf" srcId="{455B6C67-261F-48A0-A83D-FAAE0ABBECB8}" destId="{5C0F5E42-2491-4020-8826-A7B510252F7C}" srcOrd="0" destOrd="0" presId="urn:microsoft.com/office/officeart/2005/8/layout/hProcess9"/>
    <dgm:cxn modelId="{F39043DB-CE06-4EB3-B736-578AC9F04B13}" type="presParOf" srcId="{455B6C67-261F-48A0-A83D-FAAE0ABBECB8}" destId="{5DF3BD4F-F99F-4694-84F2-9F0F2EA85557}" srcOrd="1" destOrd="0" presId="urn:microsoft.com/office/officeart/2005/8/layout/hProcess9"/>
    <dgm:cxn modelId="{8C9E45B1-3E77-4926-9372-ACF6D959CD3B}" type="presParOf" srcId="{455B6C67-261F-48A0-A83D-FAAE0ABBECB8}" destId="{401BAC51-7C71-476C-B9EE-648EAA14F592}" srcOrd="2" destOrd="0" presId="urn:microsoft.com/office/officeart/2005/8/layout/hProcess9"/>
    <dgm:cxn modelId="{7A560478-7A9A-4ED1-BA8B-9AD78E62EDBA}" type="presParOf" srcId="{455B6C67-261F-48A0-A83D-FAAE0ABBECB8}" destId="{74DC04B8-23D8-40E5-8558-A6D0BA7D8878}" srcOrd="3" destOrd="0" presId="urn:microsoft.com/office/officeart/2005/8/layout/hProcess9"/>
    <dgm:cxn modelId="{B4F21DE1-1962-4527-B083-C29F440E6301}" type="presParOf" srcId="{455B6C67-261F-48A0-A83D-FAAE0ABBECB8}" destId="{E9A8BEF1-48C4-4543-8E35-5920C7E5F2D2}" srcOrd="4" destOrd="0" presId="urn:microsoft.com/office/officeart/2005/8/layout/hProcess9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08381D-71F5-4293-B170-56950468457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E4EABA-DC42-4EE7-9A38-99CE27EB0B30}">
      <dgm:prSet custT="1"/>
      <dgm:spPr/>
      <dgm:t>
        <a:bodyPr/>
        <a:lstStyle/>
        <a:p>
          <a:pPr algn="just" rtl="0"/>
          <a:r>
            <a: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Классификация без обучения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(неконтролируемая, автономная или кластер-анализ) представляет собой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автотоматический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метод нахождения категорий данных. Она позволяет пользователю задать основные руково­дящие принципы для определения модели классифи­кации в виде некоторых статистических характерис­тик, но само определение классов и отнесение пикселов изображения к тому или другому из них происходит полностью автоматически.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14D673-CB3D-469F-958A-AEC84D6094C2}" type="parTrans" cxnId="{7D6BDF4B-4A8E-4069-B7F8-E819D2D73F04}">
      <dgm:prSet/>
      <dgm:spPr/>
      <dgm:t>
        <a:bodyPr/>
        <a:lstStyle/>
        <a:p>
          <a:pPr algn="just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10FECA-D5FE-460C-84B5-1E44CB013EFE}" type="sibTrans" cxnId="{7D6BDF4B-4A8E-4069-B7F8-E819D2D73F04}">
      <dgm:prSet/>
      <dgm:spPr/>
      <dgm:t>
        <a:bodyPr/>
        <a:lstStyle/>
        <a:p>
          <a:pPr algn="just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2966CB-9120-4AD6-9214-694EC6D5FD65}">
      <dgm:prSet custT="1"/>
      <dgm:spPr/>
      <dgm:t>
        <a:bodyPr/>
        <a:lstStyle/>
        <a:p>
          <a:pPr algn="just"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Автономная классификация обычно используется, когда имеется информация о том, что исходные наборы данных принадлежат к известным классам или подклас­сам. Неконтролируемая классификация автоматически идентифицирует кластеры подобных данных.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199D6B-C089-41F6-9B67-804D3F376C4C}" type="parTrans" cxnId="{7442204D-02E7-4B58-8E36-762890A623F2}">
      <dgm:prSet/>
      <dgm:spPr/>
      <dgm:t>
        <a:bodyPr/>
        <a:lstStyle/>
        <a:p>
          <a:pPr algn="just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484EA4-C84B-4159-8815-DFF2EEF4AF3A}" type="sibTrans" cxnId="{7442204D-02E7-4B58-8E36-762890A623F2}">
      <dgm:prSet/>
      <dgm:spPr/>
      <dgm:t>
        <a:bodyPr/>
        <a:lstStyle/>
        <a:p>
          <a:pPr algn="just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1231EE-D8E5-4199-8C21-416A1A95414C}">
      <dgm:prSet custT="1"/>
      <dgm:spPr/>
      <dgm:t>
        <a:bodyPr/>
        <a:lstStyle/>
        <a:p>
          <a:pPr algn="just"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Процедура классификации из общего набора дан­ных выделяет те объекты, которые принадлежат к из­вестным классам. При этом необходимо задавать не­которые параметры или признаки, которые служат основой для анализа и отнесения к известному классу.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23F78-58A9-4479-BA16-B8068C6AC33F}" type="parTrans" cxnId="{1042EB04-570B-4F87-956A-25C7147748E8}">
      <dgm:prSet/>
      <dgm:spPr/>
      <dgm:t>
        <a:bodyPr/>
        <a:lstStyle/>
        <a:p>
          <a:pPr algn="just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02432-269B-439D-95D8-480B7C3A49CB}" type="sibTrans" cxnId="{1042EB04-570B-4F87-956A-25C7147748E8}">
      <dgm:prSet/>
      <dgm:spPr/>
      <dgm:t>
        <a:bodyPr/>
        <a:lstStyle/>
        <a:p>
          <a:pPr algn="just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D67C20-CAD7-4EC6-A6CE-2E4EB9A786DE}">
      <dgm:prSet custT="1"/>
      <dgm:spPr/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простой классификации определяют только вход­ной и выходной наборы данных. После этого програм­ма автоматически выполняет классификацию, исполь­зуя заданные параметры класса.</a:t>
          </a:r>
        </a:p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981145-53BC-44B5-AA1D-2EB92A62FA72}" type="parTrans" cxnId="{E7B7DB68-793F-49CB-AFA4-53488F923157}">
      <dgm:prSet/>
      <dgm:spPr/>
      <dgm:t>
        <a:bodyPr/>
        <a:lstStyle/>
        <a:p>
          <a:pPr algn="just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B67BCF-52F1-4A68-BB23-F0D8ACADF4E4}" type="sibTrans" cxnId="{E7B7DB68-793F-49CB-AFA4-53488F923157}">
      <dgm:prSet/>
      <dgm:spPr/>
      <dgm:t>
        <a:bodyPr/>
        <a:lstStyle/>
        <a:p>
          <a:pPr algn="just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61353D-7027-4CD5-9537-FA0996E1AD9C}" type="pres">
      <dgm:prSet presAssocID="{0A08381D-71F5-4293-B170-569504684572}" presName="matrix" presStyleCnt="0">
        <dgm:presLayoutVars>
          <dgm:chMax val="1"/>
          <dgm:dir/>
          <dgm:resizeHandles val="exact"/>
        </dgm:presLayoutVars>
      </dgm:prSet>
      <dgm:spPr/>
    </dgm:pt>
    <dgm:pt modelId="{A2428EE9-3994-4175-A4BF-BE9C60445CC0}" type="pres">
      <dgm:prSet presAssocID="{0A08381D-71F5-4293-B170-569504684572}" presName="diamond" presStyleLbl="bgShp" presStyleIdx="0" presStyleCnt="1"/>
      <dgm:spPr/>
    </dgm:pt>
    <dgm:pt modelId="{95B8A154-4A59-4A07-B87F-066E4BAEE723}" type="pres">
      <dgm:prSet presAssocID="{0A08381D-71F5-4293-B170-569504684572}" presName="quad1" presStyleLbl="node1" presStyleIdx="0" presStyleCnt="4" custScaleX="128388">
        <dgm:presLayoutVars>
          <dgm:chMax val="0"/>
          <dgm:chPref val="0"/>
          <dgm:bulletEnabled val="1"/>
        </dgm:presLayoutVars>
      </dgm:prSet>
      <dgm:spPr/>
    </dgm:pt>
    <dgm:pt modelId="{A44AA41B-FD49-479C-9671-5469D418BF3E}" type="pres">
      <dgm:prSet presAssocID="{0A08381D-71F5-4293-B170-569504684572}" presName="quad2" presStyleLbl="node1" presStyleIdx="1" presStyleCnt="4" custScaleX="127558" custLinFactNeighborX="17011" custLinFactNeighborY="415">
        <dgm:presLayoutVars>
          <dgm:chMax val="0"/>
          <dgm:chPref val="0"/>
          <dgm:bulletEnabled val="1"/>
        </dgm:presLayoutVars>
      </dgm:prSet>
      <dgm:spPr/>
    </dgm:pt>
    <dgm:pt modelId="{FEC6D1F9-B33F-4E50-9879-998A15B383D4}" type="pres">
      <dgm:prSet presAssocID="{0A08381D-71F5-4293-B170-569504684572}" presName="quad3" presStyleLbl="node1" presStyleIdx="2" presStyleCnt="4" custScaleX="125898">
        <dgm:presLayoutVars>
          <dgm:chMax val="0"/>
          <dgm:chPref val="0"/>
          <dgm:bulletEnabled val="1"/>
        </dgm:presLayoutVars>
      </dgm:prSet>
      <dgm:spPr/>
    </dgm:pt>
    <dgm:pt modelId="{55345B8C-D60C-46AE-B623-AAC8074D3E67}" type="pres">
      <dgm:prSet presAssocID="{0A08381D-71F5-4293-B170-569504684572}" presName="quad4" presStyleLbl="node1" presStyleIdx="3" presStyleCnt="4" custScaleX="127558" custLinFactNeighborX="15352" custLinFactNeighborY="830">
        <dgm:presLayoutVars>
          <dgm:chMax val="0"/>
          <dgm:chPref val="0"/>
          <dgm:bulletEnabled val="1"/>
        </dgm:presLayoutVars>
      </dgm:prSet>
      <dgm:spPr/>
    </dgm:pt>
  </dgm:ptLst>
  <dgm:cxnLst>
    <dgm:cxn modelId="{7442204D-02E7-4B58-8E36-762890A623F2}" srcId="{0A08381D-71F5-4293-B170-569504684572}" destId="{892966CB-9120-4AD6-9214-694EC6D5FD65}" srcOrd="1" destOrd="0" parTransId="{A0199D6B-C089-41F6-9B67-804D3F376C4C}" sibTransId="{DC484EA4-C84B-4159-8815-DFF2EEF4AF3A}"/>
    <dgm:cxn modelId="{3704A815-D872-44FD-92D4-FE1174DD609C}" type="presOf" srcId="{A5E4EABA-DC42-4EE7-9A38-99CE27EB0B30}" destId="{95B8A154-4A59-4A07-B87F-066E4BAEE723}" srcOrd="0" destOrd="0" presId="urn:microsoft.com/office/officeart/2005/8/layout/matrix3"/>
    <dgm:cxn modelId="{370AE595-FC13-4063-8828-83D25D3600F6}" type="presOf" srcId="{0A08381D-71F5-4293-B170-569504684572}" destId="{4061353D-7027-4CD5-9537-FA0996E1AD9C}" srcOrd="0" destOrd="0" presId="urn:microsoft.com/office/officeart/2005/8/layout/matrix3"/>
    <dgm:cxn modelId="{1042EB04-570B-4F87-956A-25C7147748E8}" srcId="{0A08381D-71F5-4293-B170-569504684572}" destId="{371231EE-D8E5-4199-8C21-416A1A95414C}" srcOrd="2" destOrd="0" parTransId="{50223F78-58A9-4479-BA16-B8068C6AC33F}" sibTransId="{4D202432-269B-439D-95D8-480B7C3A49CB}"/>
    <dgm:cxn modelId="{7D6BDF4B-4A8E-4069-B7F8-E819D2D73F04}" srcId="{0A08381D-71F5-4293-B170-569504684572}" destId="{A5E4EABA-DC42-4EE7-9A38-99CE27EB0B30}" srcOrd="0" destOrd="0" parTransId="{6F14D673-CB3D-469F-958A-AEC84D6094C2}" sibTransId="{7110FECA-D5FE-460C-84B5-1E44CB013EFE}"/>
    <dgm:cxn modelId="{54A195DC-5E64-4DB1-9A73-2382515FB5D8}" type="presOf" srcId="{892966CB-9120-4AD6-9214-694EC6D5FD65}" destId="{A44AA41B-FD49-479C-9671-5469D418BF3E}" srcOrd="0" destOrd="0" presId="urn:microsoft.com/office/officeart/2005/8/layout/matrix3"/>
    <dgm:cxn modelId="{BFCDDB1B-5E92-4A0A-923E-6DCF9AAFF785}" type="presOf" srcId="{371231EE-D8E5-4199-8C21-416A1A95414C}" destId="{FEC6D1F9-B33F-4E50-9879-998A15B383D4}" srcOrd="0" destOrd="0" presId="urn:microsoft.com/office/officeart/2005/8/layout/matrix3"/>
    <dgm:cxn modelId="{E7B7DB68-793F-49CB-AFA4-53488F923157}" srcId="{0A08381D-71F5-4293-B170-569504684572}" destId="{E7D67C20-CAD7-4EC6-A6CE-2E4EB9A786DE}" srcOrd="3" destOrd="0" parTransId="{38981145-53BC-44B5-AA1D-2EB92A62FA72}" sibTransId="{29B67BCF-52F1-4A68-BB23-F0D8ACADF4E4}"/>
    <dgm:cxn modelId="{D7E1A165-DE72-4E9F-A58E-BB5F62760DC5}" type="presOf" srcId="{E7D67C20-CAD7-4EC6-A6CE-2E4EB9A786DE}" destId="{55345B8C-D60C-46AE-B623-AAC8074D3E67}" srcOrd="0" destOrd="0" presId="urn:microsoft.com/office/officeart/2005/8/layout/matrix3"/>
    <dgm:cxn modelId="{B5ACC7BD-F633-45F1-B2AE-50714FBFBC93}" type="presParOf" srcId="{4061353D-7027-4CD5-9537-FA0996E1AD9C}" destId="{A2428EE9-3994-4175-A4BF-BE9C60445CC0}" srcOrd="0" destOrd="0" presId="urn:microsoft.com/office/officeart/2005/8/layout/matrix3"/>
    <dgm:cxn modelId="{4B227A14-F403-46D9-A0FE-012DD96C8D19}" type="presParOf" srcId="{4061353D-7027-4CD5-9537-FA0996E1AD9C}" destId="{95B8A154-4A59-4A07-B87F-066E4BAEE723}" srcOrd="1" destOrd="0" presId="urn:microsoft.com/office/officeart/2005/8/layout/matrix3"/>
    <dgm:cxn modelId="{B411CED0-F25A-415A-9B4F-7395A02B3670}" type="presParOf" srcId="{4061353D-7027-4CD5-9537-FA0996E1AD9C}" destId="{A44AA41B-FD49-479C-9671-5469D418BF3E}" srcOrd="2" destOrd="0" presId="urn:microsoft.com/office/officeart/2005/8/layout/matrix3"/>
    <dgm:cxn modelId="{2234F180-F398-4B2A-8597-E42D1C8C704B}" type="presParOf" srcId="{4061353D-7027-4CD5-9537-FA0996E1AD9C}" destId="{FEC6D1F9-B33F-4E50-9879-998A15B383D4}" srcOrd="3" destOrd="0" presId="urn:microsoft.com/office/officeart/2005/8/layout/matrix3"/>
    <dgm:cxn modelId="{69239030-5E7F-491B-ADA9-4868C7903BB7}" type="presParOf" srcId="{4061353D-7027-4CD5-9537-FA0996E1AD9C}" destId="{55345B8C-D60C-46AE-B623-AAC8074D3E67}" srcOrd="4" destOrd="0" presId="urn:microsoft.com/office/officeart/2005/8/layout/matrix3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3BF480-37E1-4895-9380-EB10FF700D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A2801D3-AC9E-4151-A079-F7113197CD5A}">
      <dgm:prSet/>
      <dgm:spPr/>
      <dgm:t>
        <a:bodyPr/>
        <a:lstStyle/>
        <a:p>
          <a:pPr algn="ctr" rtl="0"/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Существует два вида классификации без обучения: параметрическая и непараметрическая.</a:t>
          </a:r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69F1E1-E581-4318-9C7D-1392D6F914E9}" type="parTrans" cxnId="{573FD0B6-9412-4EB9-A615-B5856C47DAE3}">
      <dgm:prSet/>
      <dgm:spPr/>
      <dgm:t>
        <a:bodyPr/>
        <a:lstStyle/>
        <a:p>
          <a:endParaRPr lang="ru-RU"/>
        </a:p>
      </dgm:t>
    </dgm:pt>
    <dgm:pt modelId="{CFA77354-12DA-4720-8372-920A8A4A34AC}" type="sibTrans" cxnId="{573FD0B6-9412-4EB9-A615-B5856C47DAE3}">
      <dgm:prSet/>
      <dgm:spPr/>
      <dgm:t>
        <a:bodyPr/>
        <a:lstStyle/>
        <a:p>
          <a:endParaRPr lang="ru-RU"/>
        </a:p>
      </dgm:t>
    </dgm:pt>
    <dgm:pt modelId="{DD52F622-6C45-44A3-B519-D21AD423A2CD}" type="pres">
      <dgm:prSet presAssocID="{463BF480-37E1-4895-9380-EB10FF700DA0}" presName="linear" presStyleCnt="0">
        <dgm:presLayoutVars>
          <dgm:animLvl val="lvl"/>
          <dgm:resizeHandles val="exact"/>
        </dgm:presLayoutVars>
      </dgm:prSet>
      <dgm:spPr/>
    </dgm:pt>
    <dgm:pt modelId="{EE908F3F-A822-424C-8AAD-FE6F86B315A1}" type="pres">
      <dgm:prSet presAssocID="{2A2801D3-AC9E-4151-A079-F7113197CD5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0FFCE13-8862-4A69-8C41-87D44EBE3795}" type="presOf" srcId="{2A2801D3-AC9E-4151-A079-F7113197CD5A}" destId="{EE908F3F-A822-424C-8AAD-FE6F86B315A1}" srcOrd="0" destOrd="0" presId="urn:microsoft.com/office/officeart/2005/8/layout/vList2"/>
    <dgm:cxn modelId="{573FD0B6-9412-4EB9-A615-B5856C47DAE3}" srcId="{463BF480-37E1-4895-9380-EB10FF700DA0}" destId="{2A2801D3-AC9E-4151-A079-F7113197CD5A}" srcOrd="0" destOrd="0" parTransId="{3D69F1E1-E581-4318-9C7D-1392D6F914E9}" sibTransId="{CFA77354-12DA-4720-8372-920A8A4A34AC}"/>
    <dgm:cxn modelId="{9D2597B3-2671-4C73-A152-3BEACC23FBFD}" type="presOf" srcId="{463BF480-37E1-4895-9380-EB10FF700DA0}" destId="{DD52F622-6C45-44A3-B519-D21AD423A2CD}" srcOrd="0" destOrd="0" presId="urn:microsoft.com/office/officeart/2005/8/layout/vList2"/>
    <dgm:cxn modelId="{B3EAEEB6-418E-41AD-A7EE-7886800BA1DF}" type="presParOf" srcId="{DD52F622-6C45-44A3-B519-D21AD423A2CD}" destId="{EE908F3F-A822-424C-8AAD-FE6F86B315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816DE1-280C-40CF-891E-9D928C8B66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132D020-4E6D-4912-9AE7-E08141E712DA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Непараметрическая классификация менее извес­тна, применяется реже и основана на информации о мерах близости между исследуемыми объектами. Именно эта ветвь классификации более открыта для интеллектуализации классификационных процедур, поскольку в ней больше эвристических процедур, чем в параметрической классификации.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3CEE3C-01A5-4743-B0FA-6CDABDA1A2E7}" type="parTrans" cxnId="{3EEBFD8E-875F-4687-B447-AD286B96FD61}">
      <dgm:prSet/>
      <dgm:spPr/>
      <dgm:t>
        <a:bodyPr/>
        <a:lstStyle/>
        <a:p>
          <a:endParaRPr lang="ru-RU"/>
        </a:p>
      </dgm:t>
    </dgm:pt>
    <dgm:pt modelId="{5EEEC8EF-DA06-4847-A44D-A0A3C0975E2D}" type="sibTrans" cxnId="{3EEBFD8E-875F-4687-B447-AD286B96FD61}">
      <dgm:prSet/>
      <dgm:spPr/>
      <dgm:t>
        <a:bodyPr/>
        <a:lstStyle/>
        <a:p>
          <a:endParaRPr lang="ru-RU"/>
        </a:p>
      </dgm:t>
    </dgm:pt>
    <dgm:pt modelId="{F91C431C-6310-4A1F-A5AD-672D9A9C09DE}" type="pres">
      <dgm:prSet presAssocID="{79816DE1-280C-40CF-891E-9D928C8B66ED}" presName="linear" presStyleCnt="0">
        <dgm:presLayoutVars>
          <dgm:animLvl val="lvl"/>
          <dgm:resizeHandles val="exact"/>
        </dgm:presLayoutVars>
      </dgm:prSet>
      <dgm:spPr/>
    </dgm:pt>
    <dgm:pt modelId="{88016489-5B46-4617-9AE6-D2242C2F5B2B}" type="pres">
      <dgm:prSet presAssocID="{F132D020-4E6D-4912-9AE7-E08141E712D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D14F3BC-CF6F-4B40-8383-E01F7222E5E4}" type="presOf" srcId="{F132D020-4E6D-4912-9AE7-E08141E712DA}" destId="{88016489-5B46-4617-9AE6-D2242C2F5B2B}" srcOrd="0" destOrd="0" presId="urn:microsoft.com/office/officeart/2005/8/layout/vList2"/>
    <dgm:cxn modelId="{3EEBFD8E-875F-4687-B447-AD286B96FD61}" srcId="{79816DE1-280C-40CF-891E-9D928C8B66ED}" destId="{F132D020-4E6D-4912-9AE7-E08141E712DA}" srcOrd="0" destOrd="0" parTransId="{913CEE3C-01A5-4743-B0FA-6CDABDA1A2E7}" sibTransId="{5EEEC8EF-DA06-4847-A44D-A0A3C0975E2D}"/>
    <dgm:cxn modelId="{1775905A-76C4-445A-AEB2-01BDBBE6A9AF}" type="presOf" srcId="{79816DE1-280C-40CF-891E-9D928C8B66ED}" destId="{F91C431C-6310-4A1F-A5AD-672D9A9C09DE}" srcOrd="0" destOrd="0" presId="urn:microsoft.com/office/officeart/2005/8/layout/vList2"/>
    <dgm:cxn modelId="{361E4FC7-46D7-4F2E-9F0B-E9416AD5A249}" type="presParOf" srcId="{F91C431C-6310-4A1F-A5AD-672D9A9C09DE}" destId="{88016489-5B46-4617-9AE6-D2242C2F5B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52C2AD-E890-43E8-BA3E-D2629E5D21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0DD96C-89F7-4B8D-B165-2B16B9553228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Параметрическая классификация наиболее широ­ко представлена в ГИС-технологиях. Она требует зна­ния пределов численных значений параметров иссле­дуемых объектов и явлений.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EC9921-7863-4EE0-96A1-4302DFA0FEA3}" type="parTrans" cxnId="{043DB19A-C868-4632-B4E5-B0D2FB8F4F6B}">
      <dgm:prSet/>
      <dgm:spPr/>
      <dgm:t>
        <a:bodyPr/>
        <a:lstStyle/>
        <a:p>
          <a:endParaRPr lang="ru-RU"/>
        </a:p>
      </dgm:t>
    </dgm:pt>
    <dgm:pt modelId="{75C17C40-C3B0-4059-859E-2653D136F557}" type="sibTrans" cxnId="{043DB19A-C868-4632-B4E5-B0D2FB8F4F6B}">
      <dgm:prSet/>
      <dgm:spPr/>
      <dgm:t>
        <a:bodyPr/>
        <a:lstStyle/>
        <a:p>
          <a:endParaRPr lang="ru-RU"/>
        </a:p>
      </dgm:t>
    </dgm:pt>
    <dgm:pt modelId="{3D74CDA1-F026-4543-B270-837F835B124E}" type="pres">
      <dgm:prSet presAssocID="{A152C2AD-E890-43E8-BA3E-D2629E5D21C4}" presName="linear" presStyleCnt="0">
        <dgm:presLayoutVars>
          <dgm:animLvl val="lvl"/>
          <dgm:resizeHandles val="exact"/>
        </dgm:presLayoutVars>
      </dgm:prSet>
      <dgm:spPr/>
    </dgm:pt>
    <dgm:pt modelId="{F493A23B-2450-4CDC-B321-67F76BF78798}" type="pres">
      <dgm:prSet presAssocID="{0E0DD96C-89F7-4B8D-B165-2B16B9553228}" presName="parentText" presStyleLbl="node1" presStyleIdx="0" presStyleCnt="1" custScaleY="209533" custLinFactNeighborX="-171" custLinFactNeighborY="-14385">
        <dgm:presLayoutVars>
          <dgm:chMax val="0"/>
          <dgm:bulletEnabled val="1"/>
        </dgm:presLayoutVars>
      </dgm:prSet>
      <dgm:spPr/>
    </dgm:pt>
  </dgm:ptLst>
  <dgm:cxnLst>
    <dgm:cxn modelId="{81A5EB63-DB9C-4CA0-9BAE-0A5AB236FACB}" type="presOf" srcId="{0E0DD96C-89F7-4B8D-B165-2B16B9553228}" destId="{F493A23B-2450-4CDC-B321-67F76BF78798}" srcOrd="0" destOrd="0" presId="urn:microsoft.com/office/officeart/2005/8/layout/vList2"/>
    <dgm:cxn modelId="{043DB19A-C868-4632-B4E5-B0D2FB8F4F6B}" srcId="{A152C2AD-E890-43E8-BA3E-D2629E5D21C4}" destId="{0E0DD96C-89F7-4B8D-B165-2B16B9553228}" srcOrd="0" destOrd="0" parTransId="{BBEC9921-7863-4EE0-96A1-4302DFA0FEA3}" sibTransId="{75C17C40-C3B0-4059-859E-2653D136F557}"/>
    <dgm:cxn modelId="{6E4F3C5C-4320-4142-B3D2-6937AC5D1893}" type="presOf" srcId="{A152C2AD-E890-43E8-BA3E-D2629E5D21C4}" destId="{3D74CDA1-F026-4543-B270-837F835B124E}" srcOrd="0" destOrd="0" presId="urn:microsoft.com/office/officeart/2005/8/layout/vList2"/>
    <dgm:cxn modelId="{FAC2ACC8-DB18-479C-9584-A06DA582BC6E}" type="presParOf" srcId="{3D74CDA1-F026-4543-B270-837F835B124E}" destId="{F493A23B-2450-4CDC-B321-67F76BF787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C5A0FE-1211-48D6-9F37-3502796A5F1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18A496-D5AF-4AE4-A999-81778F1A7375}">
      <dgm:prSet custT="1"/>
      <dgm:spPr/>
      <dgm:t>
        <a:bodyPr/>
        <a:lstStyle/>
        <a:p>
          <a:pPr algn="just" rtl="0"/>
          <a:r>
            <a:rPr lang="ru-RU" sz="1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Классификация с обучением </a:t>
          </a:r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позволяет провести не только выявление объектов, но и определить для них новые классы в отсутствие существующих. Она начи­нается с определения областей обучения (обучающих выборок, эталонов), выделяемых посредством компь­ютерной графики, которые хранятся в соответствую­щем наборе данных.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8E232-E9B9-4C92-BA71-526152A42CE1}" type="parTrans" cxnId="{293EEFC2-97A7-4C75-9EA8-B5E069F2C588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BDE6A4-946C-42E1-A72E-EF0C1BE75B29}" type="sibTrans" cxnId="{293EEFC2-97A7-4C75-9EA8-B5E069F2C588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B040E-3DAE-40C6-AB4A-22AE1041B15E}">
      <dgm:prSet custT="1"/>
      <dgm:spPr/>
      <dgm:t>
        <a:bodyPr/>
        <a:lstStyle/>
        <a:p>
          <a:pPr algn="just"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В процессе классификации затем будут отыскивать­ся области, содержащие пиксели, соответствующие эталонам. В результате получается набор данных, со­держащий набор назначенных классов. Классы будут иметь те же самые имена, что и области обучении. При этом сохраняется возможность редактировать парамет­ры каждого класса.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9505E3-16D3-40F0-98F3-CBB97B1124A5}" type="parTrans" cxnId="{489E2F91-D070-4262-9776-664AD27FEBC6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BC5394-2A34-46E1-8B57-F520810FB287}" type="sibTrans" cxnId="{489E2F91-D070-4262-9776-664AD27FEBC6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E5D58B-5834-40BF-8D38-DECBCDEEEEB5}">
      <dgm:prSet custT="1"/>
      <dgm:spPr/>
      <dgm:t>
        <a:bodyPr/>
        <a:lstStyle/>
        <a:p>
          <a:pPr algn="just"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любой контролируемой или неконтро­лируемой классификации могут быть использованы последовательно. Можно выполнить неконтролируе­мую классификацию данных, затем использовать ее результаты как входные данные для контролируемой классификации, для уменьшения числа классов.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10169-91D5-4D65-85AD-5545C94ABBD3}" type="parTrans" cxnId="{4FAD0049-EBD2-473D-974E-3AC82B6AFE59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0598B7-3507-401B-9965-8DA85AA757E1}" type="sibTrans" cxnId="{4FAD0049-EBD2-473D-974E-3AC82B6AFE59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85E466-A181-4529-912E-EDD5C0B4EF3A}">
      <dgm:prSet custT="1"/>
      <dgm:spPr/>
      <dgm:t>
        <a:bodyPr/>
        <a:lstStyle/>
        <a:p>
          <a:pPr algn="just"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Наиболее целесообразно применять контролируе­мую классификацию, если известны классы, в которые входят исследуемые объекты.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C5EA2E-FF81-42E9-AF3C-B2BC980AF8B5}" type="parTrans" cxnId="{D1BD4C30-AFED-4EC1-97F0-BCB5725FF602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CF237C-71FB-422C-BD07-5EB10D14F4F1}" type="sibTrans" cxnId="{D1BD4C30-AFED-4EC1-97F0-BCB5725FF602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8EF2D-0BA2-45E4-99E0-236157166C0B}" type="pres">
      <dgm:prSet presAssocID="{B5C5A0FE-1211-48D6-9F37-3502796A5F12}" presName="matrix" presStyleCnt="0">
        <dgm:presLayoutVars>
          <dgm:chMax val="1"/>
          <dgm:dir/>
          <dgm:resizeHandles val="exact"/>
        </dgm:presLayoutVars>
      </dgm:prSet>
      <dgm:spPr/>
    </dgm:pt>
    <dgm:pt modelId="{836725E7-0D25-4017-8B05-03BBAC9D9CE1}" type="pres">
      <dgm:prSet presAssocID="{B5C5A0FE-1211-48D6-9F37-3502796A5F12}" presName="diamond" presStyleLbl="bgShp" presStyleIdx="0" presStyleCnt="1" custScaleX="149748"/>
      <dgm:spPr/>
    </dgm:pt>
    <dgm:pt modelId="{FF23AFA3-91A6-486A-A0FA-E164BE9FFA0B}" type="pres">
      <dgm:prSet presAssocID="{B5C5A0FE-1211-48D6-9F37-3502796A5F12}" presName="quad1" presStyleLbl="node1" presStyleIdx="0" presStyleCnt="4" custScaleX="162435" custLinFactNeighborX="-16297" custLinFactNeighborY="-1222">
        <dgm:presLayoutVars>
          <dgm:chMax val="0"/>
          <dgm:chPref val="0"/>
          <dgm:bulletEnabled val="1"/>
        </dgm:presLayoutVars>
      </dgm:prSet>
      <dgm:spPr/>
    </dgm:pt>
    <dgm:pt modelId="{21DCDBE2-AE94-4060-B0A9-B2B17F48583F}" type="pres">
      <dgm:prSet presAssocID="{B5C5A0FE-1211-48D6-9F37-3502796A5F12}" presName="quad2" presStyleLbl="node1" presStyleIdx="1" presStyleCnt="4" custScaleX="169429" custLinFactNeighborX="46855" custLinFactNeighborY="408">
        <dgm:presLayoutVars>
          <dgm:chMax val="0"/>
          <dgm:chPref val="0"/>
          <dgm:bulletEnabled val="1"/>
        </dgm:presLayoutVars>
      </dgm:prSet>
      <dgm:spPr/>
    </dgm:pt>
    <dgm:pt modelId="{07BC57AB-E673-43FF-A799-1C6E510519A4}" type="pres">
      <dgm:prSet presAssocID="{B5C5A0FE-1211-48D6-9F37-3502796A5F12}" presName="quad3" presStyleLbl="node1" presStyleIdx="2" presStyleCnt="4" custScaleX="165694" custLinFactNeighborX="-17520" custLinFactNeighborY="815">
        <dgm:presLayoutVars>
          <dgm:chMax val="0"/>
          <dgm:chPref val="0"/>
          <dgm:bulletEnabled val="1"/>
        </dgm:presLayoutVars>
      </dgm:prSet>
      <dgm:spPr/>
    </dgm:pt>
    <dgm:pt modelId="{663B793D-02F4-4878-A5FC-A023F6AAF841}" type="pres">
      <dgm:prSet presAssocID="{B5C5A0FE-1211-48D6-9F37-3502796A5F12}" presName="quad4" presStyleLbl="node1" presStyleIdx="3" presStyleCnt="4" custScaleX="163510" custLinFactNeighborX="47262" custLinFactNeighborY="815">
        <dgm:presLayoutVars>
          <dgm:chMax val="0"/>
          <dgm:chPref val="0"/>
          <dgm:bulletEnabled val="1"/>
        </dgm:presLayoutVars>
      </dgm:prSet>
      <dgm:spPr/>
    </dgm:pt>
  </dgm:ptLst>
  <dgm:cxnLst>
    <dgm:cxn modelId="{4FAD0049-EBD2-473D-974E-3AC82B6AFE59}" srcId="{B5C5A0FE-1211-48D6-9F37-3502796A5F12}" destId="{60E5D58B-5834-40BF-8D38-DECBCDEEEEB5}" srcOrd="2" destOrd="0" parTransId="{B7510169-91D5-4D65-85AD-5545C94ABBD3}" sibTransId="{BE0598B7-3507-401B-9965-8DA85AA757E1}"/>
    <dgm:cxn modelId="{6BBF14E2-7637-4270-9BAE-70EE37FFE934}" type="presOf" srcId="{CA18A496-D5AF-4AE4-A999-81778F1A7375}" destId="{FF23AFA3-91A6-486A-A0FA-E164BE9FFA0B}" srcOrd="0" destOrd="0" presId="urn:microsoft.com/office/officeart/2005/8/layout/matrix3"/>
    <dgm:cxn modelId="{D1BD4C30-AFED-4EC1-97F0-BCB5725FF602}" srcId="{B5C5A0FE-1211-48D6-9F37-3502796A5F12}" destId="{3085E466-A181-4529-912E-EDD5C0B4EF3A}" srcOrd="3" destOrd="0" parTransId="{C8C5EA2E-FF81-42E9-AF3C-B2BC980AF8B5}" sibTransId="{32CF237C-71FB-422C-BD07-5EB10D14F4F1}"/>
    <dgm:cxn modelId="{2F7A5F8C-2790-4735-8E7A-6C6611ECDBC2}" type="presOf" srcId="{60E5D58B-5834-40BF-8D38-DECBCDEEEEB5}" destId="{07BC57AB-E673-43FF-A799-1C6E510519A4}" srcOrd="0" destOrd="0" presId="urn:microsoft.com/office/officeart/2005/8/layout/matrix3"/>
    <dgm:cxn modelId="{489E2F91-D070-4262-9776-664AD27FEBC6}" srcId="{B5C5A0FE-1211-48D6-9F37-3502796A5F12}" destId="{FF0B040E-3DAE-40C6-AB4A-22AE1041B15E}" srcOrd="1" destOrd="0" parTransId="{699505E3-16D3-40F0-98F3-CBB97B1124A5}" sibTransId="{1CBC5394-2A34-46E1-8B57-F520810FB287}"/>
    <dgm:cxn modelId="{293EEFC2-97A7-4C75-9EA8-B5E069F2C588}" srcId="{B5C5A0FE-1211-48D6-9F37-3502796A5F12}" destId="{CA18A496-D5AF-4AE4-A999-81778F1A7375}" srcOrd="0" destOrd="0" parTransId="{1398E232-E9B9-4C92-BA71-526152A42CE1}" sibTransId="{74BDE6A4-946C-42E1-A72E-EF0C1BE75B29}"/>
    <dgm:cxn modelId="{4F041D8C-2DD2-498F-A7AB-FA131A51E710}" type="presOf" srcId="{B5C5A0FE-1211-48D6-9F37-3502796A5F12}" destId="{DA28EF2D-0BA2-45E4-99E0-236157166C0B}" srcOrd="0" destOrd="0" presId="urn:microsoft.com/office/officeart/2005/8/layout/matrix3"/>
    <dgm:cxn modelId="{7E8CF46B-C764-4291-9A92-B514CC97F3D2}" type="presOf" srcId="{3085E466-A181-4529-912E-EDD5C0B4EF3A}" destId="{663B793D-02F4-4878-A5FC-A023F6AAF841}" srcOrd="0" destOrd="0" presId="urn:microsoft.com/office/officeart/2005/8/layout/matrix3"/>
    <dgm:cxn modelId="{5E368BCA-09E9-4B85-B03D-1C4B577FBEE9}" type="presOf" srcId="{FF0B040E-3DAE-40C6-AB4A-22AE1041B15E}" destId="{21DCDBE2-AE94-4060-B0A9-B2B17F48583F}" srcOrd="0" destOrd="0" presId="urn:microsoft.com/office/officeart/2005/8/layout/matrix3"/>
    <dgm:cxn modelId="{23A3567A-B97E-4E2B-8D88-6D21B29CCBEB}" type="presParOf" srcId="{DA28EF2D-0BA2-45E4-99E0-236157166C0B}" destId="{836725E7-0D25-4017-8B05-03BBAC9D9CE1}" srcOrd="0" destOrd="0" presId="urn:microsoft.com/office/officeart/2005/8/layout/matrix3"/>
    <dgm:cxn modelId="{9E092B06-4FA7-4EAC-8DF5-812DF0573FD4}" type="presParOf" srcId="{DA28EF2D-0BA2-45E4-99E0-236157166C0B}" destId="{FF23AFA3-91A6-486A-A0FA-E164BE9FFA0B}" srcOrd="1" destOrd="0" presId="urn:microsoft.com/office/officeart/2005/8/layout/matrix3"/>
    <dgm:cxn modelId="{FEE2129C-EDD8-422F-BF4D-D75C256F5798}" type="presParOf" srcId="{DA28EF2D-0BA2-45E4-99E0-236157166C0B}" destId="{21DCDBE2-AE94-4060-B0A9-B2B17F48583F}" srcOrd="2" destOrd="0" presId="urn:microsoft.com/office/officeart/2005/8/layout/matrix3"/>
    <dgm:cxn modelId="{024DCB93-B5E0-42FE-BBEB-90894E97B2D4}" type="presParOf" srcId="{DA28EF2D-0BA2-45E4-99E0-236157166C0B}" destId="{07BC57AB-E673-43FF-A799-1C6E510519A4}" srcOrd="3" destOrd="0" presId="urn:microsoft.com/office/officeart/2005/8/layout/matrix3"/>
    <dgm:cxn modelId="{5B196EB3-10F4-4E0A-97A5-DB43BE0030EC}" type="presParOf" srcId="{DA28EF2D-0BA2-45E4-99E0-236157166C0B}" destId="{663B793D-02F4-4878-A5FC-A023F6AAF841}" srcOrd="4" destOrd="0" presId="urn:microsoft.com/office/officeart/2005/8/layout/matrix3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0A46D-0E7D-4DF0-9A12-3AF39FFBE80E}">
      <dsp:nvSpPr>
        <dsp:cNvPr id="0" name=""/>
        <dsp:cNvSpPr/>
      </dsp:nvSpPr>
      <dsp:spPr>
        <a:xfrm>
          <a:off x="420766" y="0"/>
          <a:ext cx="4768691" cy="578484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5D355-AA54-4767-80CF-819854C9DE48}">
      <dsp:nvSpPr>
        <dsp:cNvPr id="0" name=""/>
        <dsp:cNvSpPr/>
      </dsp:nvSpPr>
      <dsp:spPr>
        <a:xfrm>
          <a:off x="0" y="1735455"/>
          <a:ext cx="5610225" cy="2313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 </a:t>
          </a:r>
          <a:r>
            <a:rPr lang="ru-RU" sz="16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классификацией </a:t>
          </a: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следует понимать методы обработки информации при изучении новых объектов и явлений, основанные на отнесении изучаемых объек­тов к известным классам и, если требуется, образова­нии новых классов и их упорядочении. Наиболее раз­витым такой подход является в теории и методах обработки данных дистанционного зондирования. Это обусловлено огромным объемом первичной информа­ции, получаемой с помощью космических снимков, которую невозможно обработать вручную.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957" y="1848412"/>
        <a:ext cx="5384311" cy="20880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55900-EBB9-4C0C-A474-73B062C2C951}">
      <dsp:nvSpPr>
        <dsp:cNvPr id="0" name=""/>
        <dsp:cNvSpPr/>
      </dsp:nvSpPr>
      <dsp:spPr>
        <a:xfrm>
          <a:off x="761972" y="1255"/>
          <a:ext cx="8072222" cy="16783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</a:t>
          </a:r>
          <a:r>
            <a:rPr lang="ru-RU" sz="16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специальным видам классификации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относится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одноклассовая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Данный способ классификации приме­няется когда нужно выделить одну группу объектов или ограниченное число классов. Этот подход широко при­меняется при исследовании природных ресурсов.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1172" y="1255"/>
        <a:ext cx="6393823" cy="1678399"/>
      </dsp:txXfrm>
    </dsp:sp>
    <dsp:sp modelId="{BB922F49-9BD4-4A59-8138-5D2ACE9B0081}">
      <dsp:nvSpPr>
        <dsp:cNvPr id="0" name=""/>
        <dsp:cNvSpPr/>
      </dsp:nvSpPr>
      <dsp:spPr>
        <a:xfrm>
          <a:off x="761972" y="1914631"/>
          <a:ext cx="8277280" cy="16783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Существуют различные способы создания одного класса. Например, используют диаграмму рассеивания для обозначения спектральной области класса выделя­емых объектов. Такой подход целесообразен, когда класс можно легко выделить в спектральном простран­стве (водная поверхность).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1172" y="1914631"/>
        <a:ext cx="6598881" cy="1678399"/>
      </dsp:txXfrm>
    </dsp:sp>
    <dsp:sp modelId="{C6E74C54-5DED-402C-A0FE-B85F3B67BA46}">
      <dsp:nvSpPr>
        <dsp:cNvPr id="0" name=""/>
        <dsp:cNvSpPr/>
      </dsp:nvSpPr>
      <dsp:spPr>
        <a:xfrm>
          <a:off x="761972" y="3828006"/>
          <a:ext cx="8410629" cy="16783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Специальная классификация может осуществлять­ся на основе задания параметров или соотношения между параметрами. При этом исследователю неизве­стно, чему в действительности может соответствовать такое соотношение параметров. Такие совокупности называют виртуальным набором данных.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1172" y="3828006"/>
        <a:ext cx="6732230" cy="16783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83A04-DC0A-471B-BE61-C01774BE761F}">
      <dsp:nvSpPr>
        <dsp:cNvPr id="0" name=""/>
        <dsp:cNvSpPr/>
      </dsp:nvSpPr>
      <dsp:spPr>
        <a:xfrm>
          <a:off x="0" y="34450"/>
          <a:ext cx="7353300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Обработка данных на основе спектрально-отражательных характеристик объекта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26" y="68376"/>
        <a:ext cx="7285448" cy="6271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DDA6E-5F99-4F28-B831-39671802225E}">
      <dsp:nvSpPr>
        <dsp:cNvPr id="0" name=""/>
        <dsp:cNvSpPr/>
      </dsp:nvSpPr>
      <dsp:spPr>
        <a:xfrm rot="10800000">
          <a:off x="2229334" y="1280"/>
          <a:ext cx="6593824" cy="227393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2743" tIns="60960" rIns="113792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Солнечное электромагнитное излучение, достигая земной поверхности, частично поглощается, а частич­но отражается от нее. Все объекты земной поверхнос­ти испускают электромагнитное излучение, которое содержит как собственное, так и отраженное от них солнечное излучение. Характер электромагнитного излучения зависит от вида и состояния объекта, на этом базируется их изучение дистанционными методами.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97818" y="1280"/>
        <a:ext cx="6025340" cy="2273937"/>
      </dsp:txXfrm>
    </dsp:sp>
    <dsp:sp modelId="{6F716BCE-58ED-4E0E-A226-C1ECAE4EE2E7}">
      <dsp:nvSpPr>
        <dsp:cNvPr id="0" name=""/>
        <dsp:cNvSpPr/>
      </dsp:nvSpPr>
      <dsp:spPr>
        <a:xfrm>
          <a:off x="1092365" y="1280"/>
          <a:ext cx="2273937" cy="227393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59BB6-53D7-4F71-A66D-D0FE2F2E653A}">
      <dsp:nvSpPr>
        <dsp:cNvPr id="0" name=""/>
        <dsp:cNvSpPr/>
      </dsp:nvSpPr>
      <dsp:spPr>
        <a:xfrm rot="10800000">
          <a:off x="2229334" y="2954006"/>
          <a:ext cx="6593824" cy="227393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2743" tIns="60960" rIns="113792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Изображение в видимой части спектра формирует­ся в основном за счет отраженного излучения, величи­ну которого характеризуют несколькими параметрами. Для исследования ландшафтов используются коэффи­циенты интегральной и спектральной яркости. 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97818" y="2954006"/>
        <a:ext cx="6025340" cy="2273937"/>
      </dsp:txXfrm>
    </dsp:sp>
    <dsp:sp modelId="{3C198C3D-755E-4442-A320-0FCA28BCB102}">
      <dsp:nvSpPr>
        <dsp:cNvPr id="0" name=""/>
        <dsp:cNvSpPr/>
      </dsp:nvSpPr>
      <dsp:spPr>
        <a:xfrm>
          <a:off x="1092365" y="2954006"/>
          <a:ext cx="2273937" cy="227393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59000-7B28-456D-8DE9-1418148EE477}">
      <dsp:nvSpPr>
        <dsp:cNvPr id="0" name=""/>
        <dsp:cNvSpPr/>
      </dsp:nvSpPr>
      <dsp:spPr>
        <a:xfrm>
          <a:off x="0" y="0"/>
          <a:ext cx="2438400" cy="1439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ru-RU" sz="3000" i="1" kern="1200" smtClean="0"/>
                  <m:t>𝑅</m:t>
                </m:r>
                <m:r>
                  <a:rPr lang="ru-RU" sz="3000" i="0" kern="1200"/>
                  <m:t>=</m:t>
                </m:r>
                <m:f>
                  <m:fPr>
                    <m:ctrlPr>
                      <a:rPr lang="ru-RU" sz="3000" i="1" kern="1200"/>
                    </m:ctrlPr>
                  </m:fPr>
                  <m:num>
                    <m:r>
                      <a:rPr lang="ru-RU" sz="3000" i="1" kern="1200"/>
                      <m:t>𝐵</m:t>
                    </m:r>
                  </m:num>
                  <m:den>
                    <m:sSup>
                      <m:sSupPr>
                        <m:ctrlPr>
                          <a:rPr lang="ru-RU" sz="3000" i="1" kern="1200"/>
                        </m:ctrlPr>
                      </m:sSupPr>
                      <m:e>
                        <m:r>
                          <a:rPr lang="ru-RU" sz="3000" i="1" kern="1200"/>
                          <m:t>𝐵</m:t>
                        </m:r>
                      </m:e>
                      <m:sup>
                        <m:r>
                          <a:rPr lang="ru-RU" sz="3000" i="0" kern="1200"/>
                          <m:t>0</m:t>
                        </m:r>
                      </m:sup>
                    </m:sSup>
                  </m:den>
                </m:f>
              </m:oMath>
            </m:oMathPara>
          </a14:m>
          <a:endParaRPr lang="ru-RU" sz="3000" kern="1200"/>
        </a:p>
      </dsp:txBody>
      <dsp:txXfrm>
        <a:off x="70251" y="70251"/>
        <a:ext cx="2297898" cy="12985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26982-D6A0-48F0-A9B2-1D3C63BB75C3}">
      <dsp:nvSpPr>
        <dsp:cNvPr id="0" name=""/>
        <dsp:cNvSpPr/>
      </dsp:nvSpPr>
      <dsp:spPr>
        <a:xfrm>
          <a:off x="0" y="74863"/>
          <a:ext cx="60960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Значение </a:t>
          </a:r>
          <a:r>
            <a:rPr lang="en-US" sz="18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R </a:t>
          </a: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может быть от 1 до 0, при этом макси­мальное значение </a:t>
          </a:r>
          <a:r>
            <a:rPr lang="en-US" sz="18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R </a:t>
          </a: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соответствует свежевыпавшему снегу, минимальные коэффициенты имеют чернозем­ные почвы, асфальт и др.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134262"/>
        <a:ext cx="5977202" cy="10980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0279B-F225-4AD4-A4F0-7DCBD08F6BB9}">
      <dsp:nvSpPr>
        <dsp:cNvPr id="0" name=""/>
        <dsp:cNvSpPr/>
      </dsp:nvSpPr>
      <dsp:spPr>
        <a:xfrm>
          <a:off x="561498" y="0"/>
          <a:ext cx="6363652" cy="295528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ECC87-0C7D-403B-BAB8-6E6D6438E1C4}">
      <dsp:nvSpPr>
        <dsp:cNvPr id="0" name=""/>
        <dsp:cNvSpPr/>
      </dsp:nvSpPr>
      <dsp:spPr>
        <a:xfrm>
          <a:off x="818852" y="886585"/>
          <a:ext cx="5848945" cy="1182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Коэффициент интегральной (ахроматической) яркости (</a:t>
          </a:r>
          <a:r>
            <a:rPr lang="en-US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ru-RU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 просто </a:t>
          </a:r>
          <a:r>
            <a:rPr lang="ru-RU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коэффициент яркости </a:t>
          </a: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(альбе до) — это отношение интегральной яркости объекта в данном направлении </a:t>
          </a:r>
          <a:r>
            <a:rPr lang="ru-RU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 яркости идеально рассеива­ющей, полностью отражающей радиацию поверхнос­ти в том же направлении В° при одинаковых условиях их освещения.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6558" y="944291"/>
        <a:ext cx="5733533" cy="10667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1B3BE-D78E-4DF4-9411-560FE323CC60}">
      <dsp:nvSpPr>
        <dsp:cNvPr id="0" name=""/>
        <dsp:cNvSpPr/>
      </dsp:nvSpPr>
      <dsp:spPr>
        <a:xfrm>
          <a:off x="0" y="0"/>
          <a:ext cx="6057901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Однако объекты земной поверхности отражают световой поток по-разному в разных зонах спектра, это зависит от спектральной отражательной способностью объектов, которая характеризуется через </a:t>
          </a:r>
          <a:r>
            <a:rPr lang="ru-RU" sz="16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коэффициент спектральной яркости КСЯ </a:t>
          </a:r>
          <a:r>
            <a:rPr lang="ru-RU" sz="16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(определяется аналогично коэффициенту яркости по отношению </a:t>
          </a:r>
          <a:r>
            <a:rPr lang="ru-RU" sz="16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монохромати¬ческих</a:t>
          </a:r>
          <a:r>
            <a:rPr lang="ru-RU" sz="16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яркостей):</a:t>
          </a:r>
          <a:endParaRPr lang="ru-RU" sz="1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105" y="76105"/>
        <a:ext cx="5905691" cy="140681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5156F-52EC-4720-8C64-F8EB41D8F72B}">
      <dsp:nvSpPr>
        <dsp:cNvPr id="0" name=""/>
        <dsp:cNvSpPr/>
      </dsp:nvSpPr>
      <dsp:spPr>
        <a:xfrm>
          <a:off x="0" y="0"/>
          <a:ext cx="2438400" cy="1425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ru-RU" sz="2900" i="1" kern="1200" smtClean="0"/>
                  <m:t>𝑅</m:t>
                </m:r>
                <m:r>
                  <a:rPr lang="ru-RU" sz="2900" i="1" kern="1200" smtClean="0"/>
                  <m:t>𝜆</m:t>
                </m:r>
                <m:r>
                  <a:rPr lang="ru-RU" sz="2900" i="1" kern="1200" smtClean="0"/>
                  <m:t>=</m:t>
                </m:r>
                <m:f>
                  <m:fPr>
                    <m:ctrlPr>
                      <a:rPr lang="ru-RU" sz="2900" i="1" kern="1200"/>
                    </m:ctrlPr>
                  </m:fPr>
                  <m:num>
                    <m:r>
                      <a:rPr lang="ru-RU" sz="2900" i="1" kern="1200"/>
                      <m:t>𝐵</m:t>
                    </m:r>
                    <m:r>
                      <a:rPr lang="ru-RU" sz="2900" i="1" kern="1200"/>
                      <m:t>𝜆</m:t>
                    </m:r>
                  </m:num>
                  <m:den>
                    <m:sSup>
                      <m:sSupPr>
                        <m:ctrlPr>
                          <a:rPr lang="ru-RU" sz="2900" i="1" kern="1200"/>
                        </m:ctrlPr>
                      </m:sSupPr>
                      <m:e>
                        <m:r>
                          <a:rPr lang="ru-RU" sz="2900" i="1" kern="1200"/>
                          <m:t>𝐵</m:t>
                        </m:r>
                      </m:e>
                      <m:sup>
                        <m:r>
                          <a:rPr lang="ru-RU" sz="2900" i="1" kern="1200"/>
                          <m:t>0</m:t>
                        </m:r>
                      </m:sup>
                    </m:sSup>
                    <m:r>
                      <a:rPr lang="ru-RU" sz="2900" i="1" kern="1200"/>
                      <m:t>𝜆</m:t>
                    </m:r>
                  </m:den>
                </m:f>
              </m:oMath>
            </m:oMathPara>
          </a14:m>
          <a:endParaRPr lang="ru-RU" sz="2900" kern="1200"/>
        </a:p>
      </dsp:txBody>
      <dsp:txXfrm>
        <a:off x="69566" y="69566"/>
        <a:ext cx="2299268" cy="128592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291D1-478D-4FA5-93D9-1707BFD08279}">
      <dsp:nvSpPr>
        <dsp:cNvPr id="0" name=""/>
        <dsp:cNvSpPr/>
      </dsp:nvSpPr>
      <dsp:spPr>
        <a:xfrm>
          <a:off x="512206" y="0"/>
          <a:ext cx="5805011" cy="455201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29A49-7DE9-496E-9763-D509E29DA15E}">
      <dsp:nvSpPr>
        <dsp:cNvPr id="0" name=""/>
        <dsp:cNvSpPr/>
      </dsp:nvSpPr>
      <dsp:spPr>
        <a:xfrm>
          <a:off x="0" y="1365604"/>
          <a:ext cx="6829425" cy="1820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Коэффициент яркости представляется в таблич­ной форме, коэффициент спектральной яркости — в табличной и графической </a:t>
          </a:r>
          <a:r>
            <a:rPr lang="ru-RU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(спектральные кривые отражения). </a:t>
          </a: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Очевидно, что коэффициент спектральной яркости содержит больше информации, чем интег­ральный. Он часто позволяет выявлять существенные различия свойств объектов, коэффициенты яркости которых примерно одинаковы. Характер спектраль­ных кривых отражения является одним из дешифровочных признаков природных и антропогенных объектов, а метод дешифрирования, основанный на анализе спектральных кривых объектов, называют спектрометрическим.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884" y="1454488"/>
        <a:ext cx="6651657" cy="164303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5A530-2EDC-4524-AA9E-9B82A946F512}">
      <dsp:nvSpPr>
        <dsp:cNvPr id="0" name=""/>
        <dsp:cNvSpPr/>
      </dsp:nvSpPr>
      <dsp:spPr>
        <a:xfrm rot="10800000">
          <a:off x="2009437" y="406"/>
          <a:ext cx="6942201" cy="10433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090" tIns="60960" rIns="113792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класс (горные породы и почвы) характеризуется низким коэффициентом спектральной яркости в корот­коволновой части спектра. По мере движения от ко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ротковолновой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части к ближней ИК-зоне они постепен­но повышаются;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70275" y="406"/>
        <a:ext cx="6681363" cy="1043353"/>
      </dsp:txXfrm>
    </dsp:sp>
    <dsp:sp modelId="{F32E43C1-EDD6-4D4D-8D0D-93999941CFD0}">
      <dsp:nvSpPr>
        <dsp:cNvPr id="0" name=""/>
        <dsp:cNvSpPr/>
      </dsp:nvSpPr>
      <dsp:spPr>
        <a:xfrm>
          <a:off x="1487761" y="406"/>
          <a:ext cx="1043353" cy="104335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A990B-2E69-4971-8743-56172D0765F3}">
      <dsp:nvSpPr>
        <dsp:cNvPr id="0" name=""/>
        <dsp:cNvSpPr/>
      </dsp:nvSpPr>
      <dsp:spPr>
        <a:xfrm rot="10800000">
          <a:off x="2009437" y="1355208"/>
          <a:ext cx="6942201" cy="10433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090" tIns="60960" rIns="113792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класс (растительный покров) имеет резко разли­чающиеся ПО зонам коэффициенты спектральной яр­кости — низкий в коротковолновой (сине-фиолетовой) и в красной частях спектра и высокий в зеленой (0,55 мкм) и ближней ИК-зонах;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70275" y="1355208"/>
        <a:ext cx="6681363" cy="1043353"/>
      </dsp:txXfrm>
    </dsp:sp>
    <dsp:sp modelId="{FD95B981-C252-4763-9BF5-35B2559F5AFD}">
      <dsp:nvSpPr>
        <dsp:cNvPr id="0" name=""/>
        <dsp:cNvSpPr/>
      </dsp:nvSpPr>
      <dsp:spPr>
        <a:xfrm>
          <a:off x="1487761" y="1355208"/>
          <a:ext cx="1043353" cy="104335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1DEF1-535A-44AD-8C47-FA14B2E961A5}">
      <dsp:nvSpPr>
        <dsp:cNvPr id="0" name=""/>
        <dsp:cNvSpPr/>
      </dsp:nvSpPr>
      <dsp:spPr>
        <a:xfrm rot="10800000">
          <a:off x="2009437" y="2710011"/>
          <a:ext cx="6942201" cy="10433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090" tIns="60960" rIns="113792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класс {водные поверхности) — при общем низком коэффициенте спектральной яркости во всех зонах, 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уменьшается от КОРОТКОВОЛНОВОЙ к ближней ИК части спектра: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70275" y="2710011"/>
        <a:ext cx="6681363" cy="1043353"/>
      </dsp:txXfrm>
    </dsp:sp>
    <dsp:sp modelId="{360396F8-F609-473A-AE3D-3EDF3D613573}">
      <dsp:nvSpPr>
        <dsp:cNvPr id="0" name=""/>
        <dsp:cNvSpPr/>
      </dsp:nvSpPr>
      <dsp:spPr>
        <a:xfrm>
          <a:off x="1487761" y="2710011"/>
          <a:ext cx="1043353" cy="104335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BF873-E0CF-48B2-97AE-BD8485167CFA}">
      <dsp:nvSpPr>
        <dsp:cNvPr id="0" name=""/>
        <dsp:cNvSpPr/>
      </dsp:nvSpPr>
      <dsp:spPr>
        <a:xfrm rot="10800000">
          <a:off x="2009437" y="4064814"/>
          <a:ext cx="6942201" cy="10433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090" tIns="60960" rIns="113792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 класс (снежные поверхности) — при общем вы­соком коэффициенте спектральной яркости слабое понижение наблюдается в ближней ИК зоне.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70275" y="4064814"/>
        <a:ext cx="6681363" cy="1043353"/>
      </dsp:txXfrm>
    </dsp:sp>
    <dsp:sp modelId="{B8028A19-6B2F-436D-AA7C-71DE554A5C3E}">
      <dsp:nvSpPr>
        <dsp:cNvPr id="0" name=""/>
        <dsp:cNvSpPr/>
      </dsp:nvSpPr>
      <dsp:spPr>
        <a:xfrm>
          <a:off x="1487761" y="4064814"/>
          <a:ext cx="1043353" cy="104335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E0B9B-BEBC-48FB-9595-86DC4CAD7936}">
      <dsp:nvSpPr>
        <dsp:cNvPr id="0" name=""/>
        <dsp:cNvSpPr/>
      </dsp:nvSpPr>
      <dsp:spPr>
        <a:xfrm>
          <a:off x="0" y="23833"/>
          <a:ext cx="7820025" cy="895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Обычно анализу подвергаются растровые изоб­ражения. Следует выделить несколько процедур классификации при обработке первичных данных в ГИС-технологиях: </a:t>
          </a:r>
          <a:endParaRPr lang="ru-RU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93" y="67526"/>
        <a:ext cx="7732639" cy="80766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00D5F-6070-4BD8-B463-5D74C8BA2849}">
      <dsp:nvSpPr>
        <dsp:cNvPr id="0" name=""/>
        <dsp:cNvSpPr/>
      </dsp:nvSpPr>
      <dsp:spPr>
        <a:xfrm>
          <a:off x="0" y="1732597"/>
          <a:ext cx="5419725" cy="231012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9ECD0-00EE-4666-A72E-3CF3837402C2}">
      <dsp:nvSpPr>
        <dsp:cNvPr id="0" name=""/>
        <dsp:cNvSpPr/>
      </dsp:nvSpPr>
      <dsp:spPr>
        <a:xfrm>
          <a:off x="0" y="0"/>
          <a:ext cx="4877752" cy="231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Внутри каждого класса также существуют разли­чия. Например, на отражательную способность снега сильно влияет его влажность, </a:t>
          </a:r>
          <a:r>
            <a:rPr lang="ru-RU" sz="1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когорая</a:t>
          </a: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снижает коэф­фициент спектральной яркости. Благодаря различиям в отражательной способности различных видов деревьев, главным образом лиственных и хвойных, можно опознать их на космических снимках.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877752" cy="2310129"/>
      </dsp:txXfrm>
    </dsp:sp>
    <dsp:sp modelId="{8EA191B8-8B86-4F4E-A033-7AC2FBF55B6F}">
      <dsp:nvSpPr>
        <dsp:cNvPr id="0" name=""/>
        <dsp:cNvSpPr/>
      </dsp:nvSpPr>
      <dsp:spPr>
        <a:xfrm>
          <a:off x="2150110" y="2598895"/>
          <a:ext cx="577532" cy="5775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2627-9204-4AC7-8F81-39089508B709}">
      <dsp:nvSpPr>
        <dsp:cNvPr id="0" name=""/>
        <dsp:cNvSpPr/>
      </dsp:nvSpPr>
      <dsp:spPr>
        <a:xfrm>
          <a:off x="1726293" y="0"/>
          <a:ext cx="5172685" cy="517268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D70AA-7199-420A-ABA7-E69A76AE8A47}">
      <dsp:nvSpPr>
        <dsp:cNvPr id="0" name=""/>
        <dsp:cNvSpPr/>
      </dsp:nvSpPr>
      <dsp:spPr>
        <a:xfrm>
          <a:off x="4312636" y="517773"/>
          <a:ext cx="3362245" cy="36774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Характерные длины волн в спектральном распре­делении КСЯ. </a:t>
          </a: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Дешифрирование объектов осуществля­ется путем определения длин волн, на которые прихо­дятся минимумы или максимумы КСЯ. Например, известняк отражает падающий на него световой поток в зоне 0,45 — 0,5 мкм намного сильнее, чем красный алевролит, а отражение в зоне 0,65 — 0,7 мкм для крас­ного алевролита намного больше, чем известняка, в то же время в зоне 0,575 — 0,6 мкм отражательная способ­ность обеих пород одинакова, здесь их спектральные кривые пересекаются.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6767" y="681904"/>
        <a:ext cx="3033983" cy="334919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85CED-F035-45EB-A035-9361E0A12C9D}">
      <dsp:nvSpPr>
        <dsp:cNvPr id="0" name=""/>
        <dsp:cNvSpPr/>
      </dsp:nvSpPr>
      <dsp:spPr>
        <a:xfrm>
          <a:off x="25262" y="2015606"/>
          <a:ext cx="1635444" cy="1658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— простая зональность:</a:t>
          </a:r>
          <a:r>
            <a:rPr lang="kk-KZ" sz="14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ru-RU" sz="1400" i="1" kern="1200"/>
                <m:t>𝐷</m:t>
              </m:r>
              <m:d>
                <m:dPr>
                  <m:ctrlPr>
                    <a:rPr lang="ru-RU" sz="1400" i="1" kern="1200"/>
                  </m:ctrlPr>
                </m:dPr>
                <m:e>
                  <m:sSub>
                    <m:sSubPr>
                      <m:ctrlPr>
                        <a:rPr lang="ru-RU" sz="1400" i="1" kern="1200"/>
                      </m:ctrlPr>
                    </m:sSubPr>
                    <m:e>
                      <m:r>
                        <a:rPr lang="ru-RU" sz="1400" i="1" kern="1200"/>
                        <m:t>𝜆</m:t>
                      </m:r>
                    </m:e>
                    <m:sub>
                      <m:r>
                        <a:rPr lang="ru-RU" sz="1400" i="1" kern="1200"/>
                        <m:t>1</m:t>
                      </m:r>
                    </m:sub>
                  </m:sSub>
                  <m:sSub>
                    <m:sSubPr>
                      <m:ctrlPr>
                        <a:rPr lang="ru-RU" sz="1400" i="1" kern="1200"/>
                      </m:ctrlPr>
                    </m:sSubPr>
                    <m:e>
                      <m:r>
                        <a:rPr lang="ru-RU" sz="1400" i="1" kern="1200"/>
                        <m:t>𝜆</m:t>
                      </m:r>
                    </m:e>
                    <m:sub>
                      <m:r>
                        <a:rPr lang="ru-RU" sz="1400" i="1" kern="1200"/>
                        <m:t>2</m:t>
                      </m:r>
                    </m:sub>
                  </m:sSub>
                </m:e>
              </m:d>
              <m:r>
                <a:rPr lang="ru-RU" sz="1400" i="1" kern="1200"/>
                <m:t>=</m:t>
              </m:r>
              <m:r>
                <a:rPr lang="ru-RU" sz="1400" i="1" kern="1200"/>
                <m:t>𝑟</m:t>
              </m:r>
              <m:d>
                <m:dPr>
                  <m:ctrlPr>
                    <a:rPr lang="ru-RU" sz="1400" i="1" kern="1200"/>
                  </m:ctrlPr>
                </m:dPr>
                <m:e>
                  <m:sSub>
                    <m:sSubPr>
                      <m:ctrlPr>
                        <a:rPr lang="ru-RU" sz="1400" i="1" kern="1200"/>
                      </m:ctrlPr>
                    </m:sSubPr>
                    <m:e>
                      <m:r>
                        <a:rPr lang="ru-RU" sz="1400" i="1" kern="1200"/>
                        <m:t>𝜆</m:t>
                      </m:r>
                    </m:e>
                    <m:sub>
                      <m:r>
                        <a:rPr lang="ru-RU" sz="1400" i="1" kern="1200"/>
                        <m:t>1</m:t>
                      </m:r>
                    </m:sub>
                  </m:sSub>
                </m:e>
              </m:d>
              <m:r>
                <a:rPr lang="ru-RU" sz="1400" i="1" kern="1200"/>
                <m:t>−</m:t>
              </m:r>
              <m:r>
                <a:rPr lang="ru-RU" sz="1400" i="1" kern="1200"/>
                <m:t>𝑟</m:t>
              </m:r>
              <m:d>
                <m:dPr>
                  <m:ctrlPr>
                    <a:rPr lang="ru-RU" sz="1400" i="1" kern="1200"/>
                  </m:ctrlPr>
                </m:dPr>
                <m:e>
                  <m:sSub>
                    <m:sSubPr>
                      <m:ctrlPr>
                        <a:rPr lang="ru-RU" sz="1400" i="1" kern="1200"/>
                      </m:ctrlPr>
                    </m:sSubPr>
                    <m:e>
                      <m:r>
                        <a:rPr lang="ru-RU" sz="1400" i="1" kern="1200"/>
                        <m:t>𝜆</m:t>
                      </m:r>
                    </m:e>
                    <m:sub>
                      <m:r>
                        <a:rPr lang="ru-RU" sz="1400" i="1" kern="1200"/>
                        <m:t>2</m:t>
                      </m:r>
                    </m:sub>
                  </m:sSub>
                </m:e>
              </m:d>
            </m:oMath>
          </a14:m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163" y="2063507"/>
        <a:ext cx="1539642" cy="1562996"/>
      </dsp:txXfrm>
    </dsp:sp>
    <dsp:sp modelId="{EC8476D1-8F72-4750-B649-D834F085E1F2}">
      <dsp:nvSpPr>
        <dsp:cNvPr id="0" name=""/>
        <dsp:cNvSpPr/>
      </dsp:nvSpPr>
      <dsp:spPr>
        <a:xfrm>
          <a:off x="1909065" y="2050441"/>
          <a:ext cx="1539803" cy="1651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— простое  зональное отношение: </a:t>
          </a:r>
          <a14:m xmlns:a14="http://schemas.microsoft.com/office/drawing/2010/main">
            <m:oMath xmlns:m="http://schemas.openxmlformats.org/officeDocument/2006/math">
              <m:r>
                <a:rPr lang="ru-RU" sz="1400" i="1" kern="1200"/>
                <m:t>𝑄</m:t>
              </m:r>
              <m:d>
                <m:dPr>
                  <m:ctrlPr>
                    <a:rPr lang="ru-RU" sz="1400" i="1" kern="1200"/>
                  </m:ctrlPr>
                </m:dPr>
                <m:e>
                  <m:sSub>
                    <m:sSubPr>
                      <m:ctrlPr>
                        <a:rPr lang="ru-RU" sz="1400" i="1" kern="1200"/>
                      </m:ctrlPr>
                    </m:sSubPr>
                    <m:e>
                      <m:r>
                        <a:rPr lang="ru-RU" sz="1400" i="1" kern="1200"/>
                        <m:t>𝜆</m:t>
                      </m:r>
                    </m:e>
                    <m:sub>
                      <m:r>
                        <a:rPr lang="ru-RU" sz="1400" i="1" kern="1200"/>
                        <m:t>1</m:t>
                      </m:r>
                    </m:sub>
                  </m:sSub>
                  <m:sSub>
                    <m:sSubPr>
                      <m:ctrlPr>
                        <a:rPr lang="ru-RU" sz="1400" i="1" kern="1200"/>
                      </m:ctrlPr>
                    </m:sSubPr>
                    <m:e>
                      <m:r>
                        <a:rPr lang="ru-RU" sz="1400" i="1" kern="1200"/>
                        <m:t>𝜆</m:t>
                      </m:r>
                    </m:e>
                    <m:sub>
                      <m:r>
                        <a:rPr lang="ru-RU" sz="1400" i="1" kern="1200"/>
                        <m:t>2</m:t>
                      </m:r>
                    </m:sub>
                  </m:sSub>
                </m:e>
              </m:d>
              <m:r>
                <a:rPr lang="ru-RU" sz="1400" i="1" kern="1200"/>
                <m:t>=</m:t>
              </m:r>
              <m:f>
                <m:fPr>
                  <m:ctrlPr>
                    <a:rPr lang="ru-RU" sz="1400" i="1" kern="1200"/>
                  </m:ctrlPr>
                </m:fPr>
                <m:num>
                  <m:r>
                    <a:rPr lang="ru-RU" sz="1400" i="1" kern="1200"/>
                    <m:t>𝑟</m:t>
                  </m:r>
                  <m:d>
                    <m:dPr>
                      <m:ctrlPr>
                        <a:rPr lang="ru-RU" sz="1400" i="1" kern="1200"/>
                      </m:ctrlPr>
                    </m:dPr>
                    <m:e>
                      <m:sSub>
                        <m:sSubPr>
                          <m:ctrlPr>
                            <a:rPr lang="ru-RU" sz="1400" i="1" kern="1200"/>
                          </m:ctrlPr>
                        </m:sSubPr>
                        <m:e>
                          <m:r>
                            <a:rPr lang="ru-RU" sz="1400" i="1" kern="1200"/>
                            <m:t>𝜆</m:t>
                          </m:r>
                        </m:e>
                        <m:sub>
                          <m:r>
                            <a:rPr lang="ru-RU" sz="1400" i="1" kern="1200"/>
                            <m:t>1</m:t>
                          </m:r>
                        </m:sub>
                      </m:sSub>
                    </m:e>
                  </m:d>
                </m:num>
                <m:den>
                  <m:r>
                    <a:rPr lang="ru-RU" sz="1400" i="1" kern="1200"/>
                    <m:t>𝑟</m:t>
                  </m:r>
                  <m:d>
                    <m:dPr>
                      <m:ctrlPr>
                        <a:rPr lang="ru-RU" sz="1400" i="1" kern="1200"/>
                      </m:ctrlPr>
                    </m:dPr>
                    <m:e>
                      <m:sSub>
                        <m:sSubPr>
                          <m:ctrlPr>
                            <a:rPr lang="ru-RU" sz="1400" i="1" kern="1200"/>
                          </m:ctrlPr>
                        </m:sSubPr>
                        <m:e>
                          <m:r>
                            <a:rPr lang="ru-RU" sz="1400" i="1" kern="1200"/>
                            <m:t>𝜆</m:t>
                          </m:r>
                        </m:e>
                        <m:sub>
                          <m:r>
                            <a:rPr lang="ru-RU" sz="1400" i="1" kern="1200"/>
                            <m:t>2</m:t>
                          </m:r>
                        </m:sub>
                      </m:sSub>
                    </m:e>
                  </m:d>
                </m:den>
              </m:f>
            </m:oMath>
          </a14:m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4164" y="2095540"/>
        <a:ext cx="1449605" cy="1561469"/>
      </dsp:txXfrm>
    </dsp:sp>
    <dsp:sp modelId="{522A84B6-42D4-4634-BC87-74E75981B9F4}">
      <dsp:nvSpPr>
        <dsp:cNvPr id="0" name=""/>
        <dsp:cNvSpPr/>
      </dsp:nvSpPr>
      <dsp:spPr>
        <a:xfrm>
          <a:off x="3779686" y="2060662"/>
          <a:ext cx="1635444" cy="1630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—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корень квадратный простого деления:</a:t>
          </a:r>
          <a14:m xmlns:a14="http://schemas.microsoft.com/office/drawing/2010/main">
            <m:oMath xmlns:m="http://schemas.openxmlformats.org/officeDocument/2006/math">
              <m:r>
                <a:rPr lang="ru-RU" sz="1400" i="1" kern="1200"/>
                <m:t>𝑆𝑄</m:t>
              </m:r>
              <m:d>
                <m:dPr>
                  <m:ctrlPr>
                    <a:rPr lang="ru-RU" sz="1400" i="1" kern="1200"/>
                  </m:ctrlPr>
                </m:dPr>
                <m:e>
                  <m:sSub>
                    <m:sSubPr>
                      <m:ctrlPr>
                        <a:rPr lang="ru-RU" sz="1400" i="1" kern="1200"/>
                      </m:ctrlPr>
                    </m:sSubPr>
                    <m:e>
                      <m:r>
                        <a:rPr lang="ru-RU" sz="1400" i="1" kern="1200"/>
                        <m:t>𝜆</m:t>
                      </m:r>
                    </m:e>
                    <m:sub>
                      <m:r>
                        <a:rPr lang="ru-RU" sz="1400" i="1" kern="1200"/>
                        <m:t>1</m:t>
                      </m:r>
                    </m:sub>
                  </m:sSub>
                  <m:sSub>
                    <m:sSubPr>
                      <m:ctrlPr>
                        <a:rPr lang="ru-RU" sz="1400" i="1" kern="1200"/>
                      </m:ctrlPr>
                    </m:sSubPr>
                    <m:e>
                      <m:r>
                        <a:rPr lang="ru-RU" sz="1400" i="1" kern="1200"/>
                        <m:t>𝜆</m:t>
                      </m:r>
                    </m:e>
                    <m:sub>
                      <m:r>
                        <a:rPr lang="ru-RU" sz="1400" i="1" kern="1200"/>
                        <m:t>2</m:t>
                      </m:r>
                    </m:sub>
                  </m:sSub>
                </m:e>
              </m:d>
              <m:r>
                <a:rPr lang="ru-RU" sz="1400" i="1" kern="1200"/>
                <m:t>=</m:t>
              </m:r>
              <m:rad>
                <m:radPr>
                  <m:degHide m:val="on"/>
                  <m:ctrlPr>
                    <a:rPr lang="ru-RU" sz="1400" i="1" kern="1200"/>
                  </m:ctrlPr>
                </m:radPr>
                <m:deg/>
                <m:e>
                  <m:f>
                    <m:fPr>
                      <m:ctrlPr>
                        <a:rPr lang="ru-RU" sz="1400" i="1" kern="1200"/>
                      </m:ctrlPr>
                    </m:fPr>
                    <m:num>
                      <m:r>
                        <a:rPr lang="ru-RU" sz="1400" i="1" kern="1200"/>
                        <m:t>𝑟</m:t>
                      </m:r>
                      <m:d>
                        <m:dPr>
                          <m:ctrlPr>
                            <a:rPr lang="ru-RU" sz="1400" i="1" kern="1200"/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 kern="1200"/>
                              </m:ctrlPr>
                            </m:sSubPr>
                            <m:e>
                              <m:r>
                                <a:rPr lang="ru-RU" sz="1400" i="1" kern="1200"/>
                                <m:t>𝜆</m:t>
                              </m:r>
                            </m:e>
                            <m:sub>
                              <m:r>
                                <a:rPr lang="ru-RU" sz="1400" i="1" kern="1200"/>
                                <m:t>1</m:t>
                              </m:r>
                            </m:sub>
                          </m:sSub>
                        </m:e>
                      </m:d>
                    </m:num>
                    <m:den>
                      <m:r>
                        <a:rPr lang="ru-RU" sz="1400" i="1" kern="1200"/>
                        <m:t>𝑟</m:t>
                      </m:r>
                      <m:d>
                        <m:dPr>
                          <m:ctrlPr>
                            <a:rPr lang="ru-RU" sz="1400" i="1" kern="1200"/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 kern="1200"/>
                              </m:ctrlPr>
                            </m:sSubPr>
                            <m:e>
                              <m:r>
                                <a:rPr lang="ru-RU" sz="1400" i="1" kern="1200"/>
                                <m:t>𝜆</m:t>
                              </m:r>
                            </m:e>
                            <m:sub>
                              <m:r>
                                <a:rPr lang="ru-RU" sz="1400" i="1" kern="1200"/>
                                <m:t>2</m:t>
                              </m:r>
                            </m:sub>
                          </m:sSub>
                        </m:e>
                      </m:d>
                    </m:den>
                  </m:f>
                </m:e>
              </m:rad>
            </m:oMath>
          </a14:m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7437" y="2108413"/>
        <a:ext cx="1539942" cy="1534823"/>
      </dsp:txXfrm>
    </dsp:sp>
    <dsp:sp modelId="{66834521-3BE2-4B95-8D38-8A9F0A359460}">
      <dsp:nvSpPr>
        <dsp:cNvPr id="0" name=""/>
        <dsp:cNvSpPr/>
      </dsp:nvSpPr>
      <dsp:spPr>
        <a:xfrm>
          <a:off x="5690638" y="2053712"/>
          <a:ext cx="1635444" cy="1609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— сложное деление: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ru-RU" sz="1400" i="1" kern="1200"/>
                  </m:ctrlPr>
                </m:sSubPr>
                <m:e>
                  <m:r>
                    <a:rPr lang="ru-RU" sz="1400" i="1" kern="1200"/>
                    <m:t>𝐷</m:t>
                  </m:r>
                </m:e>
                <m:sub>
                  <m:r>
                    <a:rPr lang="ru-RU" sz="1400" i="1" kern="1200"/>
                    <m:t>1</m:t>
                  </m:r>
                </m:sub>
              </m:sSub>
              <m:r>
                <a:rPr lang="ru-RU" sz="1400" i="1" kern="1200"/>
                <m:t>=</m:t>
              </m:r>
              <m:f>
                <m:fPr>
                  <m:ctrlPr>
                    <a:rPr lang="ru-RU" sz="1400" i="1" kern="1200"/>
                  </m:ctrlPr>
                </m:fPr>
                <m:num>
                  <m:r>
                    <a:rPr lang="ru-RU" sz="1400" i="1" kern="1200"/>
                    <m:t>𝑟</m:t>
                  </m:r>
                  <m:d>
                    <m:dPr>
                      <m:ctrlPr>
                        <a:rPr lang="ru-RU" sz="1400" i="1" kern="1200"/>
                      </m:ctrlPr>
                    </m:dPr>
                    <m:e>
                      <m:sSub>
                        <m:sSubPr>
                          <m:ctrlPr>
                            <a:rPr lang="ru-RU" sz="1400" i="1" kern="1200"/>
                          </m:ctrlPr>
                        </m:sSubPr>
                        <m:e>
                          <m:r>
                            <a:rPr lang="ru-RU" sz="1400" i="1" kern="1200"/>
                            <m:t>𝜆</m:t>
                          </m:r>
                        </m:e>
                        <m:sub>
                          <m:r>
                            <a:rPr lang="ru-RU" sz="1400" i="1" kern="1200"/>
                            <m:t>1</m:t>
                          </m:r>
                        </m:sub>
                      </m:sSub>
                    </m:e>
                  </m:d>
                </m:num>
                <m:den>
                  <m:r>
                    <a:rPr lang="ru-RU" sz="1400" i="1" kern="1200"/>
                    <m:t>𝑟</m:t>
                  </m:r>
                  <m:d>
                    <m:dPr>
                      <m:ctrlPr>
                        <a:rPr lang="ru-RU" sz="1400" i="1" kern="1200"/>
                      </m:ctrlPr>
                    </m:dPr>
                    <m:e>
                      <m:sSub>
                        <m:sSubPr>
                          <m:ctrlPr>
                            <a:rPr lang="ru-RU" sz="1400" i="1" kern="1200"/>
                          </m:ctrlPr>
                        </m:sSubPr>
                        <m:e>
                          <m:r>
                            <a:rPr lang="ru-RU" sz="1400" i="1" kern="1200"/>
                            <m:t>𝜆</m:t>
                          </m:r>
                        </m:e>
                        <m:sub>
                          <m:r>
                            <a:rPr lang="ru-RU" sz="1400" i="1" kern="1200"/>
                            <m:t>1</m:t>
                          </m:r>
                        </m:sub>
                      </m:sSub>
                    </m:e>
                  </m:d>
                  <m:r>
                    <a:rPr lang="ru-RU" sz="1400" i="1" kern="1200"/>
                    <m:t>+</m:t>
                  </m:r>
                  <m:r>
                    <a:rPr lang="ru-RU" sz="1400" i="1" kern="1200"/>
                    <m:t>𝑟</m:t>
                  </m:r>
                  <m:d>
                    <m:dPr>
                      <m:ctrlPr>
                        <a:rPr lang="ru-RU" sz="1400" i="1" kern="1200"/>
                      </m:ctrlPr>
                    </m:dPr>
                    <m:e>
                      <m:sSub>
                        <m:sSubPr>
                          <m:ctrlPr>
                            <a:rPr lang="ru-RU" sz="1400" i="1" kern="1200"/>
                          </m:ctrlPr>
                        </m:sSubPr>
                        <m:e>
                          <m:r>
                            <a:rPr lang="ru-RU" sz="1400" i="1" kern="1200"/>
                            <m:t>𝜆</m:t>
                          </m:r>
                        </m:e>
                        <m:sub>
                          <m:r>
                            <a:rPr lang="ru-RU" sz="1400" i="1" kern="1200"/>
                            <m:t>2</m:t>
                          </m:r>
                        </m:sub>
                      </m:sSub>
                    </m:e>
                  </m:d>
                </m:den>
              </m:f>
            </m:oMath>
          </a14:m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7764" y="2100838"/>
        <a:ext cx="1541192" cy="1514755"/>
      </dsp:txXfrm>
    </dsp:sp>
    <dsp:sp modelId="{FA3CADC8-B051-444F-84F2-729C6969FDE3}">
      <dsp:nvSpPr>
        <dsp:cNvPr id="0" name=""/>
        <dsp:cNvSpPr/>
      </dsp:nvSpPr>
      <dsp:spPr>
        <a:xfrm>
          <a:off x="7621427" y="2044193"/>
          <a:ext cx="1635444" cy="1587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— сложное деление: </a:t>
          </a:r>
          <a14:m xmlns:a14="http://schemas.microsoft.com/office/drawing/2010/main">
            <m:oMath xmlns:m="http://schemas.openxmlformats.org/officeDocument/2006/math">
              <m:r>
                <a:rPr lang="ru-RU" sz="1400" i="1" kern="1200"/>
                <m:t>𝐷</m:t>
              </m:r>
              <m:r>
                <a:rPr lang="ru-RU" sz="1400" i="1" kern="1200"/>
                <m:t>2=</m:t>
              </m:r>
              <m:f>
                <m:fPr>
                  <m:ctrlPr>
                    <a:rPr lang="ru-RU" sz="1400" i="1" kern="1200"/>
                  </m:ctrlPr>
                </m:fPr>
                <m:num>
                  <m:r>
                    <a:rPr lang="ru-RU" sz="1400" i="1" kern="1200"/>
                    <m:t>𝑟</m:t>
                  </m:r>
                  <m:d>
                    <m:dPr>
                      <m:ctrlPr>
                        <a:rPr lang="ru-RU" sz="1400" i="1" kern="1200"/>
                      </m:ctrlPr>
                    </m:dPr>
                    <m:e>
                      <m:sSub>
                        <m:sSubPr>
                          <m:ctrlPr>
                            <a:rPr lang="ru-RU" sz="1400" i="1" kern="1200"/>
                          </m:ctrlPr>
                        </m:sSubPr>
                        <m:e>
                          <m:r>
                            <a:rPr lang="ru-RU" sz="1400" i="1" kern="1200"/>
                            <m:t>𝜆</m:t>
                          </m:r>
                        </m:e>
                        <m:sub>
                          <m:r>
                            <a:rPr lang="ru-RU" sz="1400" i="1" kern="1200"/>
                            <m:t>1</m:t>
                          </m:r>
                        </m:sub>
                      </m:sSub>
                    </m:e>
                  </m:d>
                  <m:r>
                    <a:rPr lang="ru-RU" sz="1400" i="1" kern="1200"/>
                    <m:t>−</m:t>
                  </m:r>
                  <m:r>
                    <a:rPr lang="ru-RU" sz="1400" i="1" kern="1200"/>
                    <m:t>𝑟</m:t>
                  </m:r>
                  <m:d>
                    <m:dPr>
                      <m:ctrlPr>
                        <a:rPr lang="ru-RU" sz="1400" i="1" kern="1200"/>
                      </m:ctrlPr>
                    </m:dPr>
                    <m:e>
                      <m:sSub>
                        <m:sSubPr>
                          <m:ctrlPr>
                            <a:rPr lang="ru-RU" sz="1400" i="1" kern="1200"/>
                          </m:ctrlPr>
                        </m:sSubPr>
                        <m:e>
                          <m:r>
                            <a:rPr lang="ru-RU" sz="1400" i="1" kern="1200"/>
                            <m:t>𝜆</m:t>
                          </m:r>
                        </m:e>
                        <m:sub>
                          <m:r>
                            <a:rPr lang="ru-RU" sz="1400" i="1" kern="1200"/>
                            <m:t>2</m:t>
                          </m:r>
                        </m:sub>
                      </m:sSub>
                    </m:e>
                  </m:d>
                </m:num>
                <m:den>
                  <m:r>
                    <a:rPr lang="ru-RU" sz="1400" i="1" kern="1200"/>
                    <m:t>𝑟</m:t>
                  </m:r>
                  <m:d>
                    <m:dPr>
                      <m:ctrlPr>
                        <a:rPr lang="ru-RU" sz="1400" i="1" kern="1200"/>
                      </m:ctrlPr>
                    </m:dPr>
                    <m:e>
                      <m:sSub>
                        <m:sSubPr>
                          <m:ctrlPr>
                            <a:rPr lang="ru-RU" sz="1400" i="1" kern="1200"/>
                          </m:ctrlPr>
                        </m:sSubPr>
                        <m:e>
                          <m:r>
                            <a:rPr lang="ru-RU" sz="1400" i="1" kern="1200"/>
                            <m:t>𝜆</m:t>
                          </m:r>
                        </m:e>
                        <m:sub>
                          <m:r>
                            <a:rPr lang="ru-RU" sz="1400" i="1" kern="1200"/>
                            <m:t>1</m:t>
                          </m:r>
                        </m:sub>
                      </m:sSub>
                    </m:e>
                  </m:d>
                </m:den>
              </m:f>
            </m:oMath>
          </a14:m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67911" y="2090677"/>
        <a:ext cx="1542476" cy="1494099"/>
      </dsp:txXfrm>
    </dsp:sp>
    <dsp:sp modelId="{B8C6A187-6F33-45CB-9079-B8B4A4C47561}">
      <dsp:nvSpPr>
        <dsp:cNvPr id="0" name=""/>
        <dsp:cNvSpPr/>
      </dsp:nvSpPr>
      <dsp:spPr>
        <a:xfrm>
          <a:off x="9617323" y="2044193"/>
          <a:ext cx="1635444" cy="162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— сложное зональное отношение (вегетационный индекс): </a:t>
          </a:r>
          <a14:m xmlns:a14="http://schemas.microsoft.com/office/drawing/2010/main">
            <m:oMath xmlns:m="http://schemas.openxmlformats.org/officeDocument/2006/math">
              <m:r>
                <a:rPr lang="ru-RU" sz="1400" i="1" kern="1200"/>
                <m:t>𝑉</m:t>
              </m:r>
              <m:r>
                <a:rPr lang="ru-RU" sz="1400" i="1" kern="1200"/>
                <m:t>=</m:t>
              </m:r>
              <m:f>
                <m:fPr>
                  <m:ctrlPr>
                    <a:rPr lang="ru-RU" sz="1400" i="1" kern="1200"/>
                  </m:ctrlPr>
                </m:fPr>
                <m:num>
                  <m:r>
                    <a:rPr lang="ru-RU" sz="1400" i="1" kern="1200"/>
                    <m:t>𝑟</m:t>
                  </m:r>
                  <m:d>
                    <m:dPr>
                      <m:ctrlPr>
                        <a:rPr lang="ru-RU" sz="1400" i="1" kern="1200"/>
                      </m:ctrlPr>
                    </m:dPr>
                    <m:e>
                      <m:sSub>
                        <m:sSubPr>
                          <m:ctrlPr>
                            <a:rPr lang="ru-RU" sz="1400" i="1" kern="1200"/>
                          </m:ctrlPr>
                        </m:sSubPr>
                        <m:e>
                          <m:r>
                            <a:rPr lang="ru-RU" sz="1400" i="1" kern="1200"/>
                            <m:t>𝜆</m:t>
                          </m:r>
                        </m:e>
                        <m:sub>
                          <m:r>
                            <a:rPr lang="ru-RU" sz="1400" i="1" kern="1200"/>
                            <m:t>1</m:t>
                          </m:r>
                        </m:sub>
                      </m:sSub>
                    </m:e>
                  </m:d>
                  <m:r>
                    <a:rPr lang="ru-RU" sz="1400" i="1" kern="1200"/>
                    <m:t>−</m:t>
                  </m:r>
                  <m:r>
                    <a:rPr lang="ru-RU" sz="1400" i="1" kern="1200"/>
                    <m:t>𝑟</m:t>
                  </m:r>
                  <m:d>
                    <m:dPr>
                      <m:ctrlPr>
                        <a:rPr lang="ru-RU" sz="1400" i="1" kern="1200"/>
                      </m:ctrlPr>
                    </m:dPr>
                    <m:e>
                      <m:sSub>
                        <m:sSubPr>
                          <m:ctrlPr>
                            <a:rPr lang="ru-RU" sz="1400" i="1" kern="1200"/>
                          </m:ctrlPr>
                        </m:sSubPr>
                        <m:e>
                          <m:r>
                            <a:rPr lang="ru-RU" sz="1400" i="1" kern="1200"/>
                            <m:t>𝜆</m:t>
                          </m:r>
                        </m:e>
                        <m:sub>
                          <m:r>
                            <a:rPr lang="ru-RU" sz="1400" i="1" kern="1200"/>
                            <m:t>2</m:t>
                          </m:r>
                        </m:sub>
                      </m:sSub>
                    </m:e>
                  </m:d>
                </m:num>
                <m:den>
                  <m:r>
                    <a:rPr lang="ru-RU" sz="1400" i="1" kern="1200"/>
                    <m:t>𝑟</m:t>
                  </m:r>
                  <m:d>
                    <m:dPr>
                      <m:ctrlPr>
                        <a:rPr lang="ru-RU" sz="1400" i="1" kern="1200"/>
                      </m:ctrlPr>
                    </m:dPr>
                    <m:e>
                      <m:sSub>
                        <m:sSubPr>
                          <m:ctrlPr>
                            <a:rPr lang="ru-RU" sz="1400" i="1" kern="1200"/>
                          </m:ctrlPr>
                        </m:sSubPr>
                        <m:e>
                          <m:r>
                            <a:rPr lang="ru-RU" sz="1400" i="1" kern="1200"/>
                            <m:t>𝜆</m:t>
                          </m:r>
                        </m:e>
                        <m:sub>
                          <m:r>
                            <a:rPr lang="ru-RU" sz="1400" i="1" kern="1200"/>
                            <m:t>1</m:t>
                          </m:r>
                        </m:sub>
                      </m:sSub>
                    </m:e>
                  </m:d>
                  <m:r>
                    <a:rPr lang="ru-RU" sz="1400" i="1" kern="1200"/>
                    <m:t>+</m:t>
                  </m:r>
                  <m:r>
                    <a:rPr lang="ru-RU" sz="1400" i="1" kern="1200"/>
                    <m:t>𝑟</m:t>
                  </m:r>
                  <m:d>
                    <m:dPr>
                      <m:ctrlPr>
                        <a:rPr lang="ru-RU" sz="1400" i="1" kern="1200"/>
                      </m:ctrlPr>
                    </m:dPr>
                    <m:e>
                      <m:sSub>
                        <m:sSubPr>
                          <m:ctrlPr>
                            <a:rPr lang="ru-RU" sz="1400" i="1" kern="1200"/>
                          </m:ctrlPr>
                        </m:sSubPr>
                        <m:e>
                          <m:r>
                            <a:rPr lang="ru-RU" sz="1400" i="1" kern="1200"/>
                            <m:t>𝜆</m:t>
                          </m:r>
                        </m:e>
                        <m:sub>
                          <m:r>
                            <a:rPr lang="ru-RU" sz="1400" i="1" kern="1200"/>
                            <m:t>2</m:t>
                          </m:r>
                        </m:sub>
                      </m:sSub>
                    </m:e>
                  </m:d>
                </m:den>
              </m:f>
            </m:oMath>
          </a14:m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64922" y="2091792"/>
        <a:ext cx="1540246" cy="152996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4096C-BB48-47F3-9E64-3869BF2C695B}">
      <dsp:nvSpPr>
        <dsp:cNvPr id="0" name=""/>
        <dsp:cNvSpPr/>
      </dsp:nvSpPr>
      <dsp:spPr>
        <a:xfrm>
          <a:off x="1381180" y="0"/>
          <a:ext cx="5806013" cy="580601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77303-2F82-4432-A234-926BF38A4673}">
      <dsp:nvSpPr>
        <dsp:cNvPr id="0" name=""/>
        <dsp:cNvSpPr/>
      </dsp:nvSpPr>
      <dsp:spPr>
        <a:xfrm>
          <a:off x="4284186" y="583719"/>
          <a:ext cx="3773908" cy="1374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Названные признаки широко используются в раз­личных исследованиях. Так, признак </a:t>
          </a:r>
          <a:r>
            <a:rPr lang="en-US" sz="12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D </a:t>
          </a: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(0,65 — 0,45) линейно зависит от содержания в почве окиси железа, для которой характерно значительное увеличение КСЯ при переходе от сине-зеленого к красному участку видимого диапазона. </a:t>
          </a: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1278" y="650811"/>
        <a:ext cx="3639724" cy="1240208"/>
      </dsp:txXfrm>
    </dsp:sp>
    <dsp:sp modelId="{FAC24120-CAED-4D2D-91CD-BAF41626202B}">
      <dsp:nvSpPr>
        <dsp:cNvPr id="0" name=""/>
        <dsp:cNvSpPr/>
      </dsp:nvSpPr>
      <dsp:spPr>
        <a:xfrm>
          <a:off x="4284186" y="2129910"/>
          <a:ext cx="3773908" cy="1374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зональных отно­шений в двух участках спектра значительно уточняет и упрощает дистанционные измерения фитомассы, так как при изменении высоты Солнца, состояния атмос­феры, влажности почвы, вида ее обработки, угла на­клона объекта и эталона зональное отношение меняет­ся незначительно. </a:t>
          </a: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1278" y="2197002"/>
        <a:ext cx="3639724" cy="1240208"/>
      </dsp:txXfrm>
    </dsp:sp>
    <dsp:sp modelId="{3DB1DD74-2BDF-4715-B648-EE706536386A}">
      <dsp:nvSpPr>
        <dsp:cNvPr id="0" name=""/>
        <dsp:cNvSpPr/>
      </dsp:nvSpPr>
      <dsp:spPr>
        <a:xfrm>
          <a:off x="4284186" y="3676102"/>
          <a:ext cx="3773908" cy="1374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этом выбираются такие участки спектра, в которых земная вегетирующая раститель­ность имеет различную отражательную способность. Используются простые зональные отношения различ­ных длин волн с максимумами чувствительности 0,75 и 0,67 мкм, 0,78 и 0,66 мкм, 0,800 и 0,675 мкм.</a:t>
          </a: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1278" y="3743194"/>
        <a:ext cx="3639724" cy="124020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86E09-F59E-4D4B-A03A-EF1693075F31}">
      <dsp:nvSpPr>
        <dsp:cNvPr id="0" name=""/>
        <dsp:cNvSpPr/>
      </dsp:nvSpPr>
      <dsp:spPr>
        <a:xfrm rot="10800000">
          <a:off x="2043616" y="2463"/>
          <a:ext cx="6910530" cy="12119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448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Радиометрическая коррекция: радиометрическая калибровка, солнечная и атмосферные коррекции, кор­рекции за угол визирования.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46610" y="2463"/>
        <a:ext cx="6607536" cy="1211976"/>
      </dsp:txXfrm>
    </dsp:sp>
    <dsp:sp modelId="{7AD54376-BA60-4426-B45E-12E5ABD8B284}">
      <dsp:nvSpPr>
        <dsp:cNvPr id="0" name=""/>
        <dsp:cNvSpPr/>
      </dsp:nvSpPr>
      <dsp:spPr>
        <a:xfrm>
          <a:off x="1437628" y="2463"/>
          <a:ext cx="1211976" cy="121197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356D8-4D11-407F-9D6F-9B6AA2AC3989}">
      <dsp:nvSpPr>
        <dsp:cNvPr id="0" name=""/>
        <dsp:cNvSpPr/>
      </dsp:nvSpPr>
      <dsp:spPr>
        <a:xfrm rot="10800000">
          <a:off x="2043616" y="1576223"/>
          <a:ext cx="6910530" cy="12119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448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Геометрическая коррекция: инверсия и вращение изображения, генерация сетки на изображение, кор­рекция за кривизну Земли.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46610" y="1576223"/>
        <a:ext cx="6607536" cy="1211976"/>
      </dsp:txXfrm>
    </dsp:sp>
    <dsp:sp modelId="{C999E11E-AD50-474D-B76F-A16CF275DB43}">
      <dsp:nvSpPr>
        <dsp:cNvPr id="0" name=""/>
        <dsp:cNvSpPr/>
      </dsp:nvSpPr>
      <dsp:spPr>
        <a:xfrm>
          <a:off x="1437628" y="1576223"/>
          <a:ext cx="1211976" cy="121197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CFDD3-BC34-46B3-ACB2-C748CEDE57C6}">
      <dsp:nvSpPr>
        <dsp:cNvPr id="0" name=""/>
        <dsp:cNvSpPr/>
      </dsp:nvSpPr>
      <dsp:spPr>
        <a:xfrm rot="10800000">
          <a:off x="2043616" y="3149983"/>
          <a:ext cx="6910530" cy="12119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448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Преобразования: манипуляция с таблицами пере­кодировки, алгебраические и логические операции, метод главных компонент, трансформация цветного пространства, быстрое преобразование Фурье.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46610" y="3149983"/>
        <a:ext cx="6607536" cy="1211976"/>
      </dsp:txXfrm>
    </dsp:sp>
    <dsp:sp modelId="{74F6E116-CAAC-4EF3-8418-01650F70202F}">
      <dsp:nvSpPr>
        <dsp:cNvPr id="0" name=""/>
        <dsp:cNvSpPr/>
      </dsp:nvSpPr>
      <dsp:spPr>
        <a:xfrm>
          <a:off x="1437628" y="3149983"/>
          <a:ext cx="1211976" cy="121197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CDF05-D9AF-4901-8FDB-485D08D018F4}">
      <dsp:nvSpPr>
        <dsp:cNvPr id="0" name=""/>
        <dsp:cNvSpPr/>
      </dsp:nvSpPr>
      <dsp:spPr>
        <a:xfrm rot="10800000">
          <a:off x="2043616" y="4723744"/>
          <a:ext cx="6910530" cy="12119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448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Фильтрация: низких и высоких частот, подчерки­вание границ, медианная фильтрация, фильтрацион­ные статистики.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46610" y="4723744"/>
        <a:ext cx="6607536" cy="1211976"/>
      </dsp:txXfrm>
    </dsp:sp>
    <dsp:sp modelId="{BB138923-0C81-4891-9786-EA85459D16DD}">
      <dsp:nvSpPr>
        <dsp:cNvPr id="0" name=""/>
        <dsp:cNvSpPr/>
      </dsp:nvSpPr>
      <dsp:spPr>
        <a:xfrm>
          <a:off x="1437628" y="4723744"/>
          <a:ext cx="1211976" cy="121197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CE22B-BBE1-4D2A-969E-DC5AE27AA141}">
      <dsp:nvSpPr>
        <dsp:cNvPr id="0" name=""/>
        <dsp:cNvSpPr/>
      </dsp:nvSpPr>
      <dsp:spPr>
        <a:xfrm rot="10800000">
          <a:off x="2008769" y="2176"/>
          <a:ext cx="6910530" cy="1072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98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Текстурный анализ: характеристики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Харлика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К. Сана, измерения вариации.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76916" y="2176"/>
        <a:ext cx="6642383" cy="1072590"/>
      </dsp:txXfrm>
    </dsp:sp>
    <dsp:sp modelId="{331E65A7-FB93-40AD-924B-590543B27F26}">
      <dsp:nvSpPr>
        <dsp:cNvPr id="0" name=""/>
        <dsp:cNvSpPr/>
      </dsp:nvSpPr>
      <dsp:spPr>
        <a:xfrm>
          <a:off x="1472474" y="2176"/>
          <a:ext cx="1072590" cy="10725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D81C9-FA87-4BC7-9FCA-5712A6BC3EFC}">
      <dsp:nvSpPr>
        <dsp:cNvPr id="0" name=""/>
        <dsp:cNvSpPr/>
      </dsp:nvSpPr>
      <dsp:spPr>
        <a:xfrm rot="10800000">
          <a:off x="2008769" y="1532163"/>
          <a:ext cx="6910530" cy="1072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98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Генерация спектральных образов: составление мас­сивов ключевой информации, статистический анализ.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76916" y="1532163"/>
        <a:ext cx="6642383" cy="1072590"/>
      </dsp:txXfrm>
    </dsp:sp>
    <dsp:sp modelId="{C5B99698-81C3-4E03-8716-1C19B2DEF1E1}">
      <dsp:nvSpPr>
        <dsp:cNvPr id="0" name=""/>
        <dsp:cNvSpPr/>
      </dsp:nvSpPr>
      <dsp:spPr>
        <a:xfrm>
          <a:off x="1472474" y="1532163"/>
          <a:ext cx="1072590" cy="107259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6E156-EC61-42D4-BA82-0C98276EB7FC}">
      <dsp:nvSpPr>
        <dsp:cNvPr id="0" name=""/>
        <dsp:cNvSpPr/>
      </dsp:nvSpPr>
      <dsp:spPr>
        <a:xfrm rot="10800000">
          <a:off x="2008769" y="3062150"/>
          <a:ext cx="6910530" cy="13438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98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Классификация изображения и оценка точности: метод максимального правдоподобия, минимального евклидова расстояния, критерия Х-квадрат, паралле­лепипедов, оценка точности на основе классификаци­онных таблиц и тематического сравнения.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44736" y="3062150"/>
        <a:ext cx="6574563" cy="1343870"/>
      </dsp:txXfrm>
    </dsp:sp>
    <dsp:sp modelId="{C2CB275C-CFA1-4C1E-9A45-42AB2907DE40}">
      <dsp:nvSpPr>
        <dsp:cNvPr id="0" name=""/>
        <dsp:cNvSpPr/>
      </dsp:nvSpPr>
      <dsp:spPr>
        <a:xfrm>
          <a:off x="1472474" y="3197790"/>
          <a:ext cx="1072590" cy="107259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B789B-47C2-44AE-A720-053EE27126CC}">
      <dsp:nvSpPr>
        <dsp:cNvPr id="0" name=""/>
        <dsp:cNvSpPr/>
      </dsp:nvSpPr>
      <dsp:spPr>
        <a:xfrm rot="10800000">
          <a:off x="2008769" y="4863417"/>
          <a:ext cx="6910530" cy="1072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98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Сервисные операции: ввод— вывод, редактирова­ние и др.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76916" y="4863417"/>
        <a:ext cx="6642383" cy="1072590"/>
      </dsp:txXfrm>
    </dsp:sp>
    <dsp:sp modelId="{9E995A60-28AD-4693-9DC6-03340A7516E1}">
      <dsp:nvSpPr>
        <dsp:cNvPr id="0" name=""/>
        <dsp:cNvSpPr/>
      </dsp:nvSpPr>
      <dsp:spPr>
        <a:xfrm>
          <a:off x="1472474" y="4863417"/>
          <a:ext cx="1072590" cy="107259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2FEC0-E866-4BFE-84BE-6EFBC76A8807}">
      <dsp:nvSpPr>
        <dsp:cNvPr id="0" name=""/>
        <dsp:cNvSpPr/>
      </dsp:nvSpPr>
      <dsp:spPr>
        <a:xfrm>
          <a:off x="0" y="0"/>
          <a:ext cx="4632325" cy="46323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74813-5C11-4411-82DC-52E4780C23C3}">
      <dsp:nvSpPr>
        <dsp:cNvPr id="0" name=""/>
        <dsp:cNvSpPr/>
      </dsp:nvSpPr>
      <dsp:spPr>
        <a:xfrm>
          <a:off x="2316162" y="0"/>
          <a:ext cx="7323137" cy="4632325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 обучения </a:t>
          </a:r>
          <a:r>
            <a:rPr lang="ru-RU" sz="2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(автономная, некон­тролируемая), </a:t>
          </a:r>
          <a:endParaRPr lang="ru-RU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6162" y="0"/>
        <a:ext cx="7323137" cy="1389700"/>
      </dsp:txXfrm>
    </dsp:sp>
    <dsp:sp modelId="{91343156-2FBA-484A-B0C4-8CCBC166787B}">
      <dsp:nvSpPr>
        <dsp:cNvPr id="0" name=""/>
        <dsp:cNvSpPr/>
      </dsp:nvSpPr>
      <dsp:spPr>
        <a:xfrm>
          <a:off x="810658" y="1389700"/>
          <a:ext cx="3011008" cy="301100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14E19-D192-4499-8FFF-5755652074D2}">
      <dsp:nvSpPr>
        <dsp:cNvPr id="0" name=""/>
        <dsp:cNvSpPr/>
      </dsp:nvSpPr>
      <dsp:spPr>
        <a:xfrm>
          <a:off x="2316162" y="1389700"/>
          <a:ext cx="7323137" cy="3011008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 </a:t>
          </a:r>
          <a:r>
            <a:rPr lang="ru-RU" sz="28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обучением </a:t>
          </a:r>
          <a:r>
            <a:rPr lang="ru-RU" sz="2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endParaRPr lang="ru-RU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6162" y="1389700"/>
        <a:ext cx="7323137" cy="1389695"/>
      </dsp:txXfrm>
    </dsp:sp>
    <dsp:sp modelId="{37531E45-DE54-4995-A731-D1A7B0857717}">
      <dsp:nvSpPr>
        <dsp:cNvPr id="0" name=""/>
        <dsp:cNvSpPr/>
      </dsp:nvSpPr>
      <dsp:spPr>
        <a:xfrm>
          <a:off x="1621314" y="2779396"/>
          <a:ext cx="1389696" cy="138969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7B484-98AF-46E2-8148-8FB02DD89B1C}">
      <dsp:nvSpPr>
        <dsp:cNvPr id="0" name=""/>
        <dsp:cNvSpPr/>
      </dsp:nvSpPr>
      <dsp:spPr>
        <a:xfrm>
          <a:off x="2316162" y="2779396"/>
          <a:ext cx="7323137" cy="1389696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специальная. </a:t>
          </a:r>
          <a:endParaRPr lang="ru-RU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6162" y="2779396"/>
        <a:ext cx="7323137" cy="13896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B3DC9-86B5-45CE-BC1C-6CA5C4A53B5A}">
      <dsp:nvSpPr>
        <dsp:cNvPr id="0" name=""/>
        <dsp:cNvSpPr/>
      </dsp:nvSpPr>
      <dsp:spPr>
        <a:xfrm>
          <a:off x="762952" y="0"/>
          <a:ext cx="8646795" cy="603249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F5E42-2491-4020-8826-A7B510252F7C}">
      <dsp:nvSpPr>
        <dsp:cNvPr id="0" name=""/>
        <dsp:cNvSpPr/>
      </dsp:nvSpPr>
      <dsp:spPr>
        <a:xfrm>
          <a:off x="344719" y="1809749"/>
          <a:ext cx="3051810" cy="2412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 процессе классификации осуществляется разбие­ние пикселов, составляющих непрерывное растровое изображение, на несколько категорий на основании их файловых спектральных значений. </a:t>
          </a: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2512" y="1927542"/>
        <a:ext cx="2816224" cy="2177413"/>
      </dsp:txXfrm>
    </dsp:sp>
    <dsp:sp modelId="{401BAC51-7C71-476C-B9EE-648EAA14F592}">
      <dsp:nvSpPr>
        <dsp:cNvPr id="0" name=""/>
        <dsp:cNvSpPr/>
      </dsp:nvSpPr>
      <dsp:spPr>
        <a:xfrm>
          <a:off x="3560445" y="1809749"/>
          <a:ext cx="3051810" cy="2412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Каждый пиксель получает новое значение, входящее в </a:t>
          </a:r>
          <a:r>
            <a:rPr lang="ru-RU" sz="15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заранее </a:t>
          </a:r>
          <a:r>
            <a:rPr lang="ru-RU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заданное дискретное множество, исходя из его первоначального значения, которое входило в непрерывное множество. </a:t>
          </a: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78238" y="1927542"/>
        <a:ext cx="2816224" cy="2177413"/>
      </dsp:txXfrm>
    </dsp:sp>
    <dsp:sp modelId="{E9A8BEF1-48C4-4543-8E35-5920C7E5F2D2}">
      <dsp:nvSpPr>
        <dsp:cNvPr id="0" name=""/>
        <dsp:cNvSpPr/>
      </dsp:nvSpPr>
      <dsp:spPr>
        <a:xfrm>
          <a:off x="6776170" y="1809749"/>
          <a:ext cx="3051810" cy="2412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Таким образом, классификация — это преобразование непрерывного растрового изображения в тематическое, которое может содержать такие классы, как, например, типы земельных угодий или ландшафтов. Качество клас­сификации во многом зависит от исходных данных.</a:t>
          </a: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93963" y="1927542"/>
        <a:ext cx="2816224" cy="21774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28EE9-3994-4175-A4BF-BE9C60445CC0}">
      <dsp:nvSpPr>
        <dsp:cNvPr id="0" name=""/>
        <dsp:cNvSpPr/>
      </dsp:nvSpPr>
      <dsp:spPr>
        <a:xfrm>
          <a:off x="2328862" y="0"/>
          <a:ext cx="5886449" cy="588644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8A154-4A59-4A07-B87F-066E4BAEE723}">
      <dsp:nvSpPr>
        <dsp:cNvPr id="0" name=""/>
        <dsp:cNvSpPr/>
      </dsp:nvSpPr>
      <dsp:spPr>
        <a:xfrm>
          <a:off x="2562221" y="559212"/>
          <a:ext cx="2947423" cy="229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Классификация без обучения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(неконтролируемая, автономная или кластер-анализ) представляет собой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автотоматический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метод нахождения категорий данных. Она позволяет пользователю задать основные руково­дящие принципы для определения модели классифи­кации в виде некоторых статистических характерис­тик, но само определение классов и отнесение пикселов изображения к тому или другому из них происходит полностью автоматически.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4289" y="671280"/>
        <a:ext cx="2723287" cy="2071579"/>
      </dsp:txXfrm>
    </dsp:sp>
    <dsp:sp modelId="{A44AA41B-FD49-479C-9671-5469D418BF3E}">
      <dsp:nvSpPr>
        <dsp:cNvPr id="0" name=""/>
        <dsp:cNvSpPr/>
      </dsp:nvSpPr>
      <dsp:spPr>
        <a:xfrm>
          <a:off x="5434581" y="568739"/>
          <a:ext cx="2928368" cy="229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Автономная классификация обычно используется, когда имеется информация о том, что исходные наборы данных принадлежат к известным классам или подклас­сам. Неконтролируемая классификация автоматически идентифицирует кластеры подобных данных.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46649" y="680807"/>
        <a:ext cx="2704232" cy="2071579"/>
      </dsp:txXfrm>
    </dsp:sp>
    <dsp:sp modelId="{FEC6D1F9-B33F-4E50-9879-998A15B383D4}">
      <dsp:nvSpPr>
        <dsp:cNvPr id="0" name=""/>
        <dsp:cNvSpPr/>
      </dsp:nvSpPr>
      <dsp:spPr>
        <a:xfrm>
          <a:off x="2590803" y="3031521"/>
          <a:ext cx="2890259" cy="229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Процедура классификации из общего набора дан­ных выделяет те объекты, которые принадлежат к из­вестным классам. При этом необходимо задавать не­которые параметры или признаки, которые служат основой для анализа и отнесения к известному классу.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2871" y="3143589"/>
        <a:ext cx="2666123" cy="2071579"/>
      </dsp:txXfrm>
    </dsp:sp>
    <dsp:sp modelId="{55345B8C-D60C-46AE-B623-AAC8074D3E67}">
      <dsp:nvSpPr>
        <dsp:cNvPr id="0" name=""/>
        <dsp:cNvSpPr/>
      </dsp:nvSpPr>
      <dsp:spPr>
        <a:xfrm>
          <a:off x="5396495" y="3050576"/>
          <a:ext cx="2928368" cy="229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простой классификации определяют только вход­ной и выходной наборы данных. После этого програм­ма автоматически выполняет классификацию, исполь­зуя заданные параметры класса.</a:t>
          </a:r>
        </a:p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8563" y="3162644"/>
        <a:ext cx="2704232" cy="20715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08F3F-A822-424C-8AAD-FE6F86B315A1}">
      <dsp:nvSpPr>
        <dsp:cNvPr id="0" name=""/>
        <dsp:cNvSpPr/>
      </dsp:nvSpPr>
      <dsp:spPr>
        <a:xfrm>
          <a:off x="0" y="17225"/>
          <a:ext cx="6096000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Существует два вида классификации без обучения: параметрическая и непараметрическая.</a:t>
          </a:r>
          <a:endParaRPr lang="ru-RU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26" y="51151"/>
        <a:ext cx="6028148" cy="6271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16489-5B46-4617-9AE6-D2242C2F5B2B}">
      <dsp:nvSpPr>
        <dsp:cNvPr id="0" name=""/>
        <dsp:cNvSpPr/>
      </dsp:nvSpPr>
      <dsp:spPr>
        <a:xfrm>
          <a:off x="0" y="30329"/>
          <a:ext cx="5553074" cy="2813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Непараметрическая классификация менее извес­тна, применяется реже и основана на информации о мерах близости между исследуемыми объектами. Именно эта ветвь классификации более открыта для интеллектуализации классификационных процедур, поскольку в ней больше эвристических процедур, чем в параметрической классификации.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361" y="167690"/>
        <a:ext cx="5278352" cy="25391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3A23B-2450-4CDC-B321-67F76BF78798}">
      <dsp:nvSpPr>
        <dsp:cNvPr id="0" name=""/>
        <dsp:cNvSpPr/>
      </dsp:nvSpPr>
      <dsp:spPr>
        <a:xfrm>
          <a:off x="0" y="6215"/>
          <a:ext cx="5572126" cy="28682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Параметрическая классификация наиболее широ­ко представлена в ГИС-технологиях. Она требует зна­ния пределов численных значений параметров иссле­дуемых объектов и явлений.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019" y="146234"/>
        <a:ext cx="5292088" cy="25882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725E7-0D25-4017-8B05-03BBAC9D9CE1}">
      <dsp:nvSpPr>
        <dsp:cNvPr id="0" name=""/>
        <dsp:cNvSpPr/>
      </dsp:nvSpPr>
      <dsp:spPr>
        <a:xfrm>
          <a:off x="1136264" y="0"/>
          <a:ext cx="8976494" cy="59944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3AFA3-91A6-486A-A0FA-E164BE9FFA0B}">
      <dsp:nvSpPr>
        <dsp:cNvPr id="0" name=""/>
        <dsp:cNvSpPr/>
      </dsp:nvSpPr>
      <dsp:spPr>
        <a:xfrm>
          <a:off x="2085978" y="540899"/>
          <a:ext cx="3797431" cy="2337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Классификация с обучением </a:t>
          </a: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позволяет провести не только выявление объектов, но и определить для них новые классы в отсутствие существующих. Она начи­нается с определения областей обучения (обучающих выборок, эталонов), выделяемых посредством компь­ютерной графики, которые хранятся в соответствую­щем наборе данных.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0101" y="655022"/>
        <a:ext cx="3569185" cy="2109570"/>
      </dsp:txXfrm>
    </dsp:sp>
    <dsp:sp modelId="{21DCDBE2-AE94-4060-B0A9-B2B17F48583F}">
      <dsp:nvSpPr>
        <dsp:cNvPr id="0" name=""/>
        <dsp:cNvSpPr/>
      </dsp:nvSpPr>
      <dsp:spPr>
        <a:xfrm>
          <a:off x="5998250" y="579006"/>
          <a:ext cx="3960938" cy="2337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 процессе классификации затем будут отыскивать­ся области, содержащие пиксели, соответствующие эталонам. В результате получается набор данных, со­держащий набор назначенных классов. Классы будут иметь те же самые имена, что и области обучении. При этом сохраняется возможность редактировать парамет­ры каждого класса.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12373" y="693129"/>
        <a:ext cx="3732692" cy="2109570"/>
      </dsp:txXfrm>
    </dsp:sp>
    <dsp:sp modelId="{07BC57AB-E673-43FF-A799-1C6E510519A4}">
      <dsp:nvSpPr>
        <dsp:cNvPr id="0" name=""/>
        <dsp:cNvSpPr/>
      </dsp:nvSpPr>
      <dsp:spPr>
        <a:xfrm>
          <a:off x="2019292" y="3106169"/>
          <a:ext cx="3873620" cy="2337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любой контролируемой или неконтро­лируемой классификации могут быть использованы последовательно. Можно выполнить неконтролируе­мую классификацию данных, затем использовать ее результаты как входные данные для контролируемой классификации, для уменьшения числа классов.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3415" y="3220292"/>
        <a:ext cx="3645374" cy="2109570"/>
      </dsp:txXfrm>
    </dsp:sp>
    <dsp:sp modelId="{663B793D-02F4-4878-A5FC-A023F6AAF841}">
      <dsp:nvSpPr>
        <dsp:cNvPr id="0" name=""/>
        <dsp:cNvSpPr/>
      </dsp:nvSpPr>
      <dsp:spPr>
        <a:xfrm>
          <a:off x="6076953" y="3106169"/>
          <a:ext cx="3822562" cy="2337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Наиболее целесообразно применять контролируе­мую классификацию, если известны классы, в которые входят исследуемые объекты.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1076" y="3220292"/>
        <a:ext cx="3594316" cy="2109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38969-2F95-47B5-BD13-71FD47B0819A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9AE55-C1E7-406D-829F-9A8AA54A2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2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86C5-BDB3-48F5-B9A3-62DBCCAB8277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AC98-F683-4F33-AAA7-C660D1063D0E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F4F-39DF-41FA-B0B3-77983797FCFB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CF94-A9DC-4A33-BAAA-68B9CBBFFCB7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ED33-E86C-47BA-804D-379D23724C4C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38F1-9CE7-4678-AF23-41B84C95A4D4}" type="datetime1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FA11-BB69-4D08-B47D-A2B7DB68D244}" type="datetime1">
              <a:rPr lang="ru-RU" smtClean="0"/>
              <a:t>05.11.2023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6127-F093-4730-B399-EDF21B2D48BD}" type="datetime1">
              <a:rPr lang="ru-RU" smtClean="0"/>
              <a:t>05.11.2023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0A88-7D44-4A33-B3BE-32317F28B321}" type="datetime1">
              <a:rPr lang="ru-RU" smtClean="0"/>
              <a:t>05.11.2023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9DE7-580A-4FCD-A260-076696DF4232}" type="datetime1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547D-18EF-493E-91B8-A966505973AD}" type="datetime1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BB1B6-0F6C-4A9B-9819-7C20D7DDC36F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Data" Target="../diagrams/data16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diagramData" Target="../diagrams/data13.xml"/><Relationship Id="rId16" Type="http://schemas.openxmlformats.org/officeDocument/2006/relationships/diagramColors" Target="../diagrams/colors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openxmlformats.org/officeDocument/2006/relationships/diagramColors" Target="../diagrams/colors14.xml"/><Relationship Id="rId5" Type="http://schemas.openxmlformats.org/officeDocument/2006/relationships/diagramColors" Target="../diagrams/colors13.xml"/><Relationship Id="rId1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4.xml"/><Relationship Id="rId4" Type="http://schemas.openxmlformats.org/officeDocument/2006/relationships/diagramQuickStyle" Target="../diagrams/quickStyle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Data" Target="../diagrams/data20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8.xml"/><Relationship Id="rId12" Type="http://schemas.openxmlformats.org/officeDocument/2006/relationships/diagramData" Target="../diagrams/data19.xml"/><Relationship Id="rId17" Type="http://schemas.microsoft.com/office/2007/relationships/diagramDrawing" Target="../diagrams/drawing18.xml"/><Relationship Id="rId2" Type="http://schemas.openxmlformats.org/officeDocument/2006/relationships/diagramData" Target="../diagrams/data17.xml"/><Relationship Id="rId16" Type="http://schemas.openxmlformats.org/officeDocument/2006/relationships/diagramColors" Target="../diagrams/colors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QuickStyle" Target="../diagrams/quickStyle18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Layout" Target="../diagrams/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0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3" Type="http://schemas.openxmlformats.org/officeDocument/2006/relationships/diagramData" Target="../diagrams/data24.xml"/><Relationship Id="rId7" Type="http://schemas.microsoft.com/office/2007/relationships/diagramDrawing" Target="../diagrams/drawing2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461439" y="2564720"/>
            <a:ext cx="912326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Автоматизированный анализ ДЗЗ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360740" y="239990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имени Л.Н. Гумилева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4400B1-A776-C951-FEE1-2CE5BB52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0803500"/>
              </p:ext>
            </p:extLst>
          </p:nvPr>
        </p:nvGraphicFramePr>
        <p:xfrm>
          <a:off x="1476375" y="263935"/>
          <a:ext cx="7353300" cy="72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74617606"/>
              </p:ext>
            </p:extLst>
          </p:nvPr>
        </p:nvGraphicFramePr>
        <p:xfrm>
          <a:off x="914399" y="1266825"/>
          <a:ext cx="9915525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93588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4400B1-A776-C951-FEE1-2CE5BB52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11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Схема 11"/>
              <p:cNvGraphicFramePr/>
              <p:nvPr>
                <p:extLst>
                  <p:ext uri="{D42A27DB-BD31-4B8C-83A1-F6EECF244321}">
                    <p14:modId xmlns:p14="http://schemas.microsoft.com/office/powerpoint/2010/main" val="1104077142"/>
                  </p:ext>
                </p:extLst>
              </p:nvPr>
            </p:nvGraphicFramePr>
            <p:xfrm>
              <a:off x="8105775" y="1817588"/>
              <a:ext cx="2438400" cy="143996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12" name="Схема 11"/>
              <p:cNvGraphicFramePr/>
              <p:nvPr>
                <p:extLst>
                  <p:ext uri="{D42A27DB-BD31-4B8C-83A1-F6EECF244321}">
                    <p14:modId xmlns:p14="http://schemas.microsoft.com/office/powerpoint/2010/main" val="1104077142"/>
                  </p:ext>
                </p:extLst>
              </p:nvPr>
            </p:nvGraphicFramePr>
            <p:xfrm>
              <a:off x="8105775" y="1817588"/>
              <a:ext cx="2438400" cy="143996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3105294"/>
              </p:ext>
            </p:extLst>
          </p:nvPr>
        </p:nvGraphicFramePr>
        <p:xfrm>
          <a:off x="5257800" y="3707761"/>
          <a:ext cx="6096000" cy="1366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293920954"/>
              </p:ext>
            </p:extLst>
          </p:nvPr>
        </p:nvGraphicFramePr>
        <p:xfrm>
          <a:off x="238125" y="752475"/>
          <a:ext cx="7486650" cy="2955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698244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4400B1-A776-C951-FEE1-2CE5BB52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80504028"/>
              </p:ext>
            </p:extLst>
          </p:nvPr>
        </p:nvGraphicFramePr>
        <p:xfrm>
          <a:off x="866774" y="443790"/>
          <a:ext cx="6057901" cy="1716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Схема 11"/>
              <p:cNvGraphicFramePr/>
              <p:nvPr>
                <p:extLst>
                  <p:ext uri="{D42A27DB-BD31-4B8C-83A1-F6EECF244321}">
                    <p14:modId xmlns:p14="http://schemas.microsoft.com/office/powerpoint/2010/main" val="1557157049"/>
                  </p:ext>
                </p:extLst>
              </p:nvPr>
            </p:nvGraphicFramePr>
            <p:xfrm>
              <a:off x="8105775" y="1817588"/>
              <a:ext cx="2438400" cy="143996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Choice>
        <mc:Fallback>
          <p:graphicFrame>
            <p:nvGraphicFramePr>
              <p:cNvPr id="12" name="Схема 11"/>
              <p:cNvGraphicFramePr/>
              <p:nvPr>
                <p:extLst>
                  <p:ext uri="{D42A27DB-BD31-4B8C-83A1-F6EECF244321}">
                    <p14:modId xmlns:p14="http://schemas.microsoft.com/office/powerpoint/2010/main" val="1557157049"/>
                  </p:ext>
                </p:extLst>
              </p:nvPr>
            </p:nvGraphicFramePr>
            <p:xfrm>
              <a:off x="8105775" y="1817588"/>
              <a:ext cx="2438400" cy="143996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8" r:qs="rId9" r:cs="rId10"/>
              </a:graphicData>
            </a:graphic>
          </p:graphicFrame>
        </mc:Fallback>
      </mc:AlternateContent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67571616"/>
              </p:ext>
            </p:extLst>
          </p:nvPr>
        </p:nvGraphicFramePr>
        <p:xfrm>
          <a:off x="1504950" y="2312802"/>
          <a:ext cx="6829425" cy="4552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775821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6FF983-97E9-CDD1-86BF-58C283B9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62249" y="433685"/>
            <a:ext cx="7781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спектральной отражательной способности в видимой области спектра все многообразие объектов на Земле делят на 4 класса </a:t>
            </a:r>
            <a:endParaRPr lang="ru-RU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61692091"/>
              </p:ext>
            </p:extLst>
          </p:nvPr>
        </p:nvGraphicFramePr>
        <p:xfrm>
          <a:off x="619126" y="1247776"/>
          <a:ext cx="10439400" cy="5108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6212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794070"/>
              </p:ext>
            </p:extLst>
          </p:nvPr>
        </p:nvGraphicFramePr>
        <p:xfrm>
          <a:off x="609600" y="581026"/>
          <a:ext cx="5419725" cy="5775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4400B1-A776-C951-FEE1-2CE5BB52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9433" y="895350"/>
            <a:ext cx="55228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34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94D7B2-DD7A-105D-01C2-569D8D99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43437341"/>
              </p:ext>
            </p:extLst>
          </p:nvPr>
        </p:nvGraphicFramePr>
        <p:xfrm>
          <a:off x="1228724" y="923314"/>
          <a:ext cx="9401175" cy="5172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81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94D7B2-DD7A-105D-01C2-569D8D99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16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82472" y="272534"/>
            <a:ext cx="594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Признаки, характеризующие спектральный кон­траст. 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666750" y="901614"/>
                <a:ext cx="6096000" cy="295927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45021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Эти признаки являются количественными харак­теристиками спектрального контраста между двумя спектральными зонами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и </m:t>
                    </m:r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позволяют отделить влияние факторов, определяющих форму спектрально­го распределения КСЯ, от факторов, приводящих к его равномерному изменению.</a:t>
                </a:r>
                <a:endParaRPr lang="ru-RU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Существует большой набор различного рода при­знаков (зональных отношений). В качестве примеров, приведем некоторые из них:</a:t>
                </a:r>
                <a:endParaRPr lang="ru-RU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901614"/>
                <a:ext cx="6096000" cy="2959272"/>
              </a:xfrm>
              <a:prstGeom prst="rect">
                <a:avLst/>
              </a:prstGeom>
              <a:blipFill>
                <a:blip r:embed="rId2"/>
                <a:stretch>
                  <a:fillRect l="-800" t="-619" r="-900" b="-16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Схема 10"/>
              <p:cNvGraphicFramePr/>
              <p:nvPr>
                <p:extLst>
                  <p:ext uri="{D42A27DB-BD31-4B8C-83A1-F6EECF244321}">
                    <p14:modId xmlns:p14="http://schemas.microsoft.com/office/powerpoint/2010/main" val="2813394982"/>
                  </p:ext>
                </p:extLst>
              </p:nvPr>
            </p:nvGraphicFramePr>
            <p:xfrm>
              <a:off x="171450" y="2247900"/>
              <a:ext cx="11772900" cy="42041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11" name="Схема 10"/>
              <p:cNvGraphicFramePr/>
              <p:nvPr>
                <p:extLst>
                  <p:ext uri="{D42A27DB-BD31-4B8C-83A1-F6EECF244321}">
                    <p14:modId xmlns:p14="http://schemas.microsoft.com/office/powerpoint/2010/main" val="2813394982"/>
                  </p:ext>
                </p:extLst>
              </p:nvPr>
            </p:nvGraphicFramePr>
            <p:xfrm>
              <a:off x="171450" y="2247900"/>
              <a:ext cx="11772900" cy="42041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32101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94D7B2-DD7A-105D-01C2-569D8D99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04324965"/>
              </p:ext>
            </p:extLst>
          </p:nvPr>
        </p:nvGraphicFramePr>
        <p:xfrm>
          <a:off x="1123949" y="675169"/>
          <a:ext cx="9439275" cy="5806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4774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94D7B2-DD7A-105D-01C2-569D8D99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67000" y="102010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Программные средства обработки данных дистанционного зондирования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750" y="1310112"/>
            <a:ext cx="6096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Интегрированные ГИС имеют достаточно большие пакеты программ для обработки изображений с целью их совместного анализа с картографической и другой пространственной информацией. К ним можно отнес­ти: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Mapper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Erdas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MGE Base Image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IDRISI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3705225"/>
            <a:ext cx="2505075" cy="18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3895724"/>
            <a:ext cx="4529251" cy="1452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3214688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08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94D7B2-DD7A-105D-01C2-569D8D99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34297" y="204134"/>
            <a:ext cx="445660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выполняют следующие операции.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81062117"/>
              </p:ext>
            </p:extLst>
          </p:nvPr>
        </p:nvGraphicFramePr>
        <p:xfrm>
          <a:off x="600075" y="615016"/>
          <a:ext cx="10391775" cy="593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35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1584" y="1352302"/>
            <a:ext cx="5948831" cy="4334629"/>
          </a:xfrm>
        </p:spPr>
        <p:txBody>
          <a:bodyPr anchor="t">
            <a:normAutofit fontScale="62500" lnSpcReduction="20000"/>
          </a:bodyPr>
          <a:lstStyle/>
          <a:p>
            <a:pPr marL="0" indent="0">
              <a:buNone/>
            </a:pP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4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Классификационный </a:t>
            </a:r>
            <a:r>
              <a:rPr lang="ru-RU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анализа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ru-RU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на основе спектрально-отражательных характеристик объекта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спектральных признаков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</a:t>
            </a:r>
            <a:r>
              <a:rPr lang="ru-RU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обработки данных дистанционного зондирования</a:t>
            </a:r>
            <a:endParaRPr lang="ru-RU" sz="4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847946" y="1798306"/>
            <a:ext cx="39199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E560EB4-47BF-4799-0CD7-3B064B0B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48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94D7B2-DD7A-105D-01C2-569D8D99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20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34297" y="204134"/>
            <a:ext cx="445660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выполняют следующие операции.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52998871"/>
              </p:ext>
            </p:extLst>
          </p:nvPr>
        </p:nvGraphicFramePr>
        <p:xfrm>
          <a:off x="600075" y="615016"/>
          <a:ext cx="10391775" cy="593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786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7">
            <a:extLst>
              <a:ext uri="{FF2B5EF4-FFF2-40B4-BE49-F238E27FC236}">
                <a16:creationId xmlns:a16="http://schemas.microsoft.com/office/drawing/2014/main" id="{7608836D-C7CD-485D-A3EE-F45976D92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5829972-04AB-4FA5-807B-D16B84C8FE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8825D8A-33EB-4232-B2F4-F9F0A23B8E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37ECC478-556B-4732-A558-70E89B6614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8" name="Rectangle 64">
              <a:extLst>
                <a:ext uri="{FF2B5EF4-FFF2-40B4-BE49-F238E27FC236}">
                  <a16:creationId xmlns:a16="http://schemas.microsoft.com/office/drawing/2014/main" id="{2569EEB1-2A6F-46C7-AAEA-CD1B676E48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66">
              <a:extLst>
                <a:ext uri="{FF2B5EF4-FFF2-40B4-BE49-F238E27FC236}">
                  <a16:creationId xmlns:a16="http://schemas.microsoft.com/office/drawing/2014/main" id="{3439FD61-F1F1-466A-9CE6-0607225490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BB5C3D91-969C-49DE-81A1-EED0E9FAD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66">
              <a:extLst>
                <a:ext uri="{FF2B5EF4-FFF2-40B4-BE49-F238E27FC236}">
                  <a16:creationId xmlns:a16="http://schemas.microsoft.com/office/drawing/2014/main" id="{14FDF799-8DBD-465A-BFCD-B8D2F86443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4ED0DC5F-645A-4A94-A3C6-9ABA8BEA81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987528AE-1A5D-4EAD-9B8F-F27DC6D71B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3EC03E9D-7957-42F3-B30E-B17E1BD9C2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8500EA75-AD80-4038-B7BA-18101069CA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A8518B9B-2CF4-499C-8869-53DAF713C7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8A0105D1-8B0F-48FB-99CE-F317FC01C6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E0072A9-6AA2-4FFD-B286-2F7C4D0B86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41208B1A-BDF4-454C-8F35-5FCB2A8152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27">
            <a:extLst>
              <a:ext uri="{FF2B5EF4-FFF2-40B4-BE49-F238E27FC236}">
                <a16:creationId xmlns:a16="http://schemas.microsoft.com/office/drawing/2014/main" id="{DD732156-DC6C-48BB-B708-B6FF339209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D12F30BB-247F-4C07-8FD1-B4A17BED78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D9B72407-7C8E-411C-A298-DAA3D3AEB3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2">
              <a:extLst>
                <a:ext uri="{FF2B5EF4-FFF2-40B4-BE49-F238E27FC236}">
                  <a16:creationId xmlns:a16="http://schemas.microsoft.com/office/drawing/2014/main" id="{A8908A40-3CE7-49FC-930D-8343D2C68B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A163286E-D081-420D-9CFB-F64ABF859A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DE8A6DD8-B1A0-4844-9E93-5B435CE9FB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7E544615-AC20-41F2-9486-24FFC303D9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E57712DD-706E-4BA7-996F-289DBF017D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2">
              <a:extLst>
                <a:ext uri="{FF2B5EF4-FFF2-40B4-BE49-F238E27FC236}">
                  <a16:creationId xmlns:a16="http://schemas.microsoft.com/office/drawing/2014/main" id="{21F827BF-3A54-4951-B69B-2B7644AECD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9AA089BA-3050-459A-9FE4-6BAA2CBECF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86178A2-1581-4172-819F-C39E773D6A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1487A9E8-2A20-4ED4-A785-7E71AE0B91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041FDCC3-881A-4FD0-8124-0B552A4CF9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2">
              <a:extLst>
                <a:ext uri="{FF2B5EF4-FFF2-40B4-BE49-F238E27FC236}">
                  <a16:creationId xmlns:a16="http://schemas.microsoft.com/office/drawing/2014/main" id="{0E834240-9B67-4663-9EBD-47272D03A9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0F9458DA-D11F-4E18-9157-33692F3731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91081F6-440A-4AA3-9B72-3F5D9CC2B4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9EBE463D-7A93-417C-9D3C-97B0A4623D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212DD3DC-0710-4F07-A622-FC8E0555A4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8784D3F6-706C-4925-A0C5-923284A912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4FDA8F6E-612C-41A5-98E3-7605FA7E74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D541228-2F26-430A-8962-E1148FB4A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6112C289-AABF-405B-8B79-BDE5E511D7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D7447B8D-AE88-4614-93EA-CFF096AA39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2">
              <a:extLst>
                <a:ext uri="{FF2B5EF4-FFF2-40B4-BE49-F238E27FC236}">
                  <a16:creationId xmlns:a16="http://schemas.microsoft.com/office/drawing/2014/main" id="{B7F02231-97A6-46A8-B388-35730D70EC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4F231344-6DAB-48BD-9121-995A1C79A0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F7FA72A2-3D92-4B88-A004-95272D49BB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Скругленный прямоугольник 4">
            <a:extLst>
              <a:ext uri="{FF2B5EF4-FFF2-40B4-BE49-F238E27FC236}">
                <a16:creationId xmlns:a16="http://schemas.microsoft.com/office/drawing/2014/main" id="{48BE2435-1AF6-498A-B630-39CE5DCECAFB}"/>
              </a:ext>
            </a:extLst>
          </p:cNvPr>
          <p:cNvSpPr/>
          <p:nvPr/>
        </p:nvSpPr>
        <p:spPr>
          <a:xfrm>
            <a:off x="2003488" y="366533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E353B45-DB49-4261-B4C6-7E974659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36" y="1976610"/>
            <a:ext cx="3105150" cy="3881438"/>
          </a:xfrm>
          <a:prstGeom prst="rect">
            <a:avLst/>
          </a:prstGeom>
        </p:spPr>
      </p:pic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26782FEF-BB68-46F0-BA44-14003497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3993"/>
            <a:ext cx="109728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Обзорные вопросы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71EF76B-1D00-459D-879C-636C3876B6CE}"/>
              </a:ext>
            </a:extLst>
          </p:cNvPr>
          <p:cNvSpPr/>
          <p:nvPr/>
        </p:nvSpPr>
        <p:spPr>
          <a:xfrm>
            <a:off x="908540" y="1287013"/>
            <a:ext cx="739563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Охарактеризуйте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классификационные методы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знаете программные средства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обработ¬ки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дистанционных данных?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данных на основе спектрально-отражательных характеристик объекта.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4.Признаки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характеризующие спектральный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контраст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3FEC8E5-272C-989B-52BA-32D8F2C0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98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Объект 2">
            <a:extLst>
              <a:ext uri="{FF2B5EF4-FFF2-40B4-BE49-F238E27FC236}">
                <a16:creationId xmlns:a16="http://schemas.microsoft.com/office/drawing/2014/main" id="{E3583ABC-46FC-4852-83A9-ECDF4BEAA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091" y="1225845"/>
            <a:ext cx="10258425" cy="4351338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Трифонова Т. А., Мищенко Н. В., Краснощеков А. Н. Геоинформационные системы и дистанционное зондирование в экологических исследованиях. — Академический Проект, 2005. — 352 с.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Краснощёков А.Н., Трифонова Т.А., Мищенко Н.В. Геоинформационные системы в экологии: Учеб. пособие /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гос. ун-т. Владимир, 2004. – 152с.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Токарева О.С. Обработка и интерпретация данных дистанционного зондирования Земли: учебное пособие / О.С. Токарева; Национальный исследовательский Томский политехнический университет. - Томск: Изд-во ТПУ, 2010. - 148 с.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Н. Шихов, А. П. Герасимов, А. И. Пономарчук, Е. С. Перминова Тематическое дешифрирование и интерпретация космических снимков среднего и высокого пространственного разрешения. Пермь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2020. – 191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(http://www.psu.ru/files/docs/science/book s/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uchebn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posobiya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hov-gerasimov-ponoma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rchukpe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- 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 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pr e t ac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a -kosmicheskih-snimkov.pdf.)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Савиных В.П., Малинников, В.А., Сладкопевцев С.А., Цыпина Э.М. География из космоса. – М.:, Изд-во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гос. ун-та геодезии и картографии´, 2000. – 224 с.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кругленный прямоугольник 4">
            <a:extLst>
              <a:ext uri="{FF2B5EF4-FFF2-40B4-BE49-F238E27FC236}">
                <a16:creationId xmlns:a16="http://schemas.microsoft.com/office/drawing/2014/main" id="{0D509619-83D1-4D50-8E2B-1F85468B7A12}"/>
              </a:ext>
            </a:extLst>
          </p:cNvPr>
          <p:cNvSpPr/>
          <p:nvPr/>
        </p:nvSpPr>
        <p:spPr>
          <a:xfrm>
            <a:off x="2003488" y="322759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028D9DAB-6A13-4E4A-B7F3-5A84D35B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654" y="336282"/>
            <a:ext cx="10972800" cy="564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Список использованных источников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206A8B-F490-0B77-39EE-4EF8BB13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872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19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33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Заголовок 1">
            <a:extLst>
              <a:ext uri="{FF2B5EF4-FFF2-40B4-BE49-F238E27FC236}">
                <a16:creationId xmlns:a16="http://schemas.microsoft.com/office/drawing/2014/main" id="{274D7792-7E79-4D67-987E-3064A693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571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6EFD42-25E9-1739-FCAF-2FC953CA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0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DF032F-4C3C-776B-2C83-79A45E622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99450863"/>
              </p:ext>
            </p:extLst>
          </p:nvPr>
        </p:nvGraphicFramePr>
        <p:xfrm>
          <a:off x="1524000" y="571500"/>
          <a:ext cx="5610225" cy="57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3197" y="1866900"/>
            <a:ext cx="4920801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4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740C8A-0E2B-F23F-0081-060AAB27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045139"/>
              </p:ext>
            </p:extLst>
          </p:nvPr>
        </p:nvGraphicFramePr>
        <p:xfrm>
          <a:off x="1876425" y="595610"/>
          <a:ext cx="782002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25672333"/>
              </p:ext>
            </p:extLst>
          </p:nvPr>
        </p:nvGraphicFramePr>
        <p:xfrm>
          <a:off x="1095375" y="1724025"/>
          <a:ext cx="9639300" cy="463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9126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4937ED-3702-CA00-E5FE-1332F64B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07108194"/>
              </p:ext>
            </p:extLst>
          </p:nvPr>
        </p:nvGraphicFramePr>
        <p:xfrm>
          <a:off x="895350" y="323850"/>
          <a:ext cx="10172700" cy="6032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509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BD4C98-0814-B91C-A1D0-9A90359DC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77189248"/>
              </p:ext>
            </p:extLst>
          </p:nvPr>
        </p:nvGraphicFramePr>
        <p:xfrm>
          <a:off x="809625" y="323850"/>
          <a:ext cx="10544175" cy="588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99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4400B1-A776-C951-FEE1-2CE5BB52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753493900"/>
              </p:ext>
            </p:extLst>
          </p:nvPr>
        </p:nvGraphicFramePr>
        <p:xfrm>
          <a:off x="3024187" y="654460"/>
          <a:ext cx="6096000" cy="72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608015583"/>
              </p:ext>
            </p:extLst>
          </p:nvPr>
        </p:nvGraphicFramePr>
        <p:xfrm>
          <a:off x="6562726" y="2135640"/>
          <a:ext cx="5553074" cy="2874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70419296"/>
              </p:ext>
            </p:extLst>
          </p:nvPr>
        </p:nvGraphicFramePr>
        <p:xfrm>
          <a:off x="609599" y="2135639"/>
          <a:ext cx="5572126" cy="3274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9740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4400B1-A776-C951-FEE1-2CE5BB52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99538400"/>
              </p:ext>
            </p:extLst>
          </p:nvPr>
        </p:nvGraphicFramePr>
        <p:xfrm>
          <a:off x="400051" y="361951"/>
          <a:ext cx="11249024" cy="59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21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8DD72-58C9-A816-ACA4-7FBBCAB5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76163477"/>
              </p:ext>
            </p:extLst>
          </p:nvPr>
        </p:nvGraphicFramePr>
        <p:xfrm>
          <a:off x="781049" y="675169"/>
          <a:ext cx="9934575" cy="5507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1105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6014</TotalTime>
  <Words>1666</Words>
  <Application>Microsoft Office PowerPoint</Application>
  <PresentationFormat>Широкоэкранный</PresentationFormat>
  <Paragraphs>105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Обзорные вопросы</vt:lpstr>
      <vt:lpstr>Список использованных источников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Anuar</cp:lastModifiedBy>
  <cp:revision>209</cp:revision>
  <dcterms:created xsi:type="dcterms:W3CDTF">2021-11-16T03:16:23Z</dcterms:created>
  <dcterms:modified xsi:type="dcterms:W3CDTF">2023-11-05T14:09:09Z</dcterms:modified>
</cp:coreProperties>
</file>