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257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250358" y="1409386"/>
            <a:ext cx="8779778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0215"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kk-KZ" sz="2800" b="1" dirty="0">
                <a:latin typeface="Arial" panose="020B0604020202020204" pitchFamily="34" charset="0"/>
                <a:cs typeface="Arial" panose="020B0604020202020204" pitchFamily="34" charset="0"/>
              </a:rPr>
              <a:t>дәріс</a:t>
            </a:r>
          </a:p>
          <a:p>
            <a:pPr indent="450215"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ҚАРЖЫ ОПЕРАЦИЯЛАР ТАБЫСТЫЛЫҒЫНЫҢ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ctr"/>
            <a:r>
              <a:rPr lang="kk-KZ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ЖАЛПЫ </a:t>
            </a:r>
            <a:r>
              <a:rPr lang="kk-KZ" sz="2400" b="1" cap="all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ұғымы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kk-KZ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/>
            <a:r>
              <a:rPr lang="kk-KZ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Операцияның басы мен аяғы сәйкесінше H және K ақшалай бағалауымен белгіленіп, ал оның мақсаты  K- H алымын немесе басқа да бір ұқсас көрсеткішті максимизациялау болып табылса, бұл операция – қаржы операция деп аталады. Операцияның ең маңызды сипаттамасы – оның табыстылығы. Алдыңғы тарауларда табыстылықты мезгіл түрде есептеуге тура келген болатын. Ал осы тарауда бұл түсінік толық қарастырылады. 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b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613D3FA-20A8-2B1A-156D-DF0075CC33EA}"/>
              </a:ext>
            </a:extLst>
          </p:cNvPr>
          <p:cNvSpPr txBox="1"/>
          <p:nvPr/>
        </p:nvSpPr>
        <p:spPr>
          <a:xfrm>
            <a:off x="2507039" y="705453"/>
            <a:ext cx="7992231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Л.Н. Гумилев </a:t>
            </a:r>
            <a:r>
              <a:rPr lang="ru-RU" sz="2800" dirty="0" err="1"/>
              <a:t>Еуразия</a:t>
            </a:r>
            <a:r>
              <a:rPr lang="ru-RU" sz="2800" dirty="0"/>
              <a:t> </a:t>
            </a:r>
            <a:r>
              <a:rPr lang="ru-RU" sz="2800" dirty="0" err="1"/>
              <a:t>Ұлттық</a:t>
            </a:r>
            <a:r>
              <a:rPr lang="ru-RU" sz="2800" dirty="0"/>
              <a:t> </a:t>
            </a:r>
            <a:r>
              <a:rPr lang="ru-RU" sz="2800" dirty="0" err="1"/>
              <a:t>Университеті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4F5E69F7-4FA2-AA6E-6F5F-A2F6DA0685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80518" y="620723"/>
            <a:ext cx="7543516" cy="537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A692039A-E6EC-504F-BFFD-6556B38ADC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1102614"/>
            <a:ext cx="10345460" cy="4155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788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E18ACFA-B716-20DE-8F19-34CC5E5BA9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33579" y="949195"/>
            <a:ext cx="8654931" cy="4869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182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8274E50A-A119-CC96-B066-819E5200D9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922" y="1109822"/>
            <a:ext cx="9536928" cy="4768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3542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159C355F-AE36-1890-3E4C-3328DF97F99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37636" y="963704"/>
            <a:ext cx="8637635" cy="503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247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D49F0C85-0693-18B8-59A1-EA9E795AD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1535" y="855048"/>
            <a:ext cx="8429089" cy="5346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3820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1207</TotalTime>
  <Words>85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24</cp:revision>
  <dcterms:created xsi:type="dcterms:W3CDTF">2021-11-16T03:16:23Z</dcterms:created>
  <dcterms:modified xsi:type="dcterms:W3CDTF">2022-11-06T09:06:40Z</dcterms:modified>
</cp:coreProperties>
</file>