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</a:p>
          <a:p>
            <a:pPr indent="450215"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ҚАРЖЫ ОПЕРАЦИЯЛАР ТАБЫСТЫЛЫҒЫНЫҢ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/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 </a:t>
            </a:r>
            <a:r>
              <a:rPr lang="kk-KZ" sz="24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ұғымы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kk-K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Операцияның басы мен аяғы сәйкесінше H және K ақшалай бағалауымен белгіленіп, ал оның мақсаты  K- H алымын немесе басқа да бір ұқсас көрсеткішті максимизациялау болып табылса, бұл операция – қаржы операция деп аталады. Операцияның ең маңызды сипаттамасы – оның табыстылығы. Алдыңғы тарауларда табыстылықты мезгіл түрде есептеуге тура келген болатын. Ал осы тарауда бұл түсінік толық қарастырылады.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F5E69F7-4FA2-AA6E-6F5F-A2F6DA068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518" y="620723"/>
            <a:ext cx="7543516" cy="537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A692039A-E6EC-504F-BFFD-6556B38ADC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1102614"/>
            <a:ext cx="10345460" cy="415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E18ACFA-B716-20DE-8F19-34CC5E5BA9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3579" y="949195"/>
            <a:ext cx="8654931" cy="486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8274E50A-A119-CC96-B066-819E5200D9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922" y="1109822"/>
            <a:ext cx="9536928" cy="476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59C355F-AE36-1890-3E4C-3328DF97F9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7636" y="963704"/>
            <a:ext cx="8637635" cy="503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D49F0C85-0693-18B8-59A1-EA9E795AD7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1535" y="855048"/>
            <a:ext cx="8429089" cy="534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85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2022-11-06T09:06:40Z</dcterms:modified>
</cp:coreProperties>
</file>