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0" r:id="rId4"/>
    <p:sldId id="267" r:id="rId5"/>
    <p:sldId id="257" r:id="rId6"/>
    <p:sldId id="268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5794"/>
  </p:normalViewPr>
  <p:slideViewPr>
    <p:cSldViewPr snapToGrid="0">
      <p:cViewPr varScale="1">
        <p:scale>
          <a:sx n="106" d="100"/>
          <a:sy n="106" d="100"/>
        </p:scale>
        <p:origin x="7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sv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sv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40B539-16F5-401E-AAD1-D7FBD59C838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16AA4A3-9744-48F6-905D-5FC7218A3FA0}">
      <dgm:prSet/>
      <dgm:spPr/>
      <dgm:t>
        <a:bodyPr/>
        <a:lstStyle/>
        <a:p>
          <a:r>
            <a:rPr lang="ru-RU" b="1" i="1"/>
            <a:t>результативность</a:t>
          </a:r>
          <a:endParaRPr lang="en-US"/>
        </a:p>
      </dgm:t>
    </dgm:pt>
    <dgm:pt modelId="{9631CFD4-3EE5-4C8D-B3E6-CEEF7642FE67}" type="parTrans" cxnId="{0E756EE3-D75F-4683-86ED-3AF06D83F854}">
      <dgm:prSet/>
      <dgm:spPr/>
      <dgm:t>
        <a:bodyPr/>
        <a:lstStyle/>
        <a:p>
          <a:endParaRPr lang="en-US"/>
        </a:p>
      </dgm:t>
    </dgm:pt>
    <dgm:pt modelId="{85F543A8-AEA7-4B19-AE5D-3CDD5BD9FA60}" type="sibTrans" cxnId="{0E756EE3-D75F-4683-86ED-3AF06D83F854}">
      <dgm:prSet/>
      <dgm:spPr/>
      <dgm:t>
        <a:bodyPr/>
        <a:lstStyle/>
        <a:p>
          <a:endParaRPr lang="en-US"/>
        </a:p>
      </dgm:t>
    </dgm:pt>
    <dgm:pt modelId="{9A06D743-514B-4B34-954E-942C881CD4C6}">
      <dgm:prSet/>
      <dgm:spPr/>
      <dgm:t>
        <a:bodyPr/>
        <a:lstStyle/>
        <a:p>
          <a:r>
            <a:rPr lang="ru-RU" b="1" i="1"/>
            <a:t>экономичность</a:t>
          </a:r>
          <a:endParaRPr lang="en-US"/>
        </a:p>
      </dgm:t>
    </dgm:pt>
    <dgm:pt modelId="{2BED61DE-3D01-4F58-9E70-B1FD011E41E6}" type="parTrans" cxnId="{13F690FA-D757-4451-911E-991448032700}">
      <dgm:prSet/>
      <dgm:spPr/>
      <dgm:t>
        <a:bodyPr/>
        <a:lstStyle/>
        <a:p>
          <a:endParaRPr lang="en-US"/>
        </a:p>
      </dgm:t>
    </dgm:pt>
    <dgm:pt modelId="{E2525D40-F69F-4D0A-A487-662C990BA5E0}" type="sibTrans" cxnId="{13F690FA-D757-4451-911E-991448032700}">
      <dgm:prSet/>
      <dgm:spPr/>
      <dgm:t>
        <a:bodyPr/>
        <a:lstStyle/>
        <a:p>
          <a:endParaRPr lang="en-US"/>
        </a:p>
      </dgm:t>
    </dgm:pt>
    <dgm:pt modelId="{371C4319-40DF-4813-999A-80E4EB59587D}">
      <dgm:prSet/>
      <dgm:spPr/>
      <dgm:t>
        <a:bodyPr/>
        <a:lstStyle/>
        <a:p>
          <a:r>
            <a:rPr lang="ru-RU" b="1" i="1"/>
            <a:t>эргономичность</a:t>
          </a:r>
          <a:endParaRPr lang="en-US"/>
        </a:p>
      </dgm:t>
    </dgm:pt>
    <dgm:pt modelId="{542BF3AB-5575-4227-9DAD-955512FEFA6A}" type="parTrans" cxnId="{8B46C57F-86F0-43FF-A6B6-2C9895787271}">
      <dgm:prSet/>
      <dgm:spPr/>
      <dgm:t>
        <a:bodyPr/>
        <a:lstStyle/>
        <a:p>
          <a:endParaRPr lang="en-US"/>
        </a:p>
      </dgm:t>
    </dgm:pt>
    <dgm:pt modelId="{EFB7F379-798F-4C50-8234-DC2ED4D82308}" type="sibTrans" cxnId="{8B46C57F-86F0-43FF-A6B6-2C9895787271}">
      <dgm:prSet/>
      <dgm:spPr/>
      <dgm:t>
        <a:bodyPr/>
        <a:lstStyle/>
        <a:p>
          <a:endParaRPr lang="en-US"/>
        </a:p>
      </dgm:t>
    </dgm:pt>
    <dgm:pt modelId="{95BFBE74-0F80-4010-8D6F-7EA20D3BBF4C}">
      <dgm:prSet/>
      <dgm:spPr/>
      <dgm:t>
        <a:bodyPr/>
        <a:lstStyle/>
        <a:p>
          <a:r>
            <a:rPr lang="ru-RU" b="1" i="1"/>
            <a:t>мотивированность</a:t>
          </a:r>
          <a:endParaRPr lang="en-US"/>
        </a:p>
      </dgm:t>
    </dgm:pt>
    <dgm:pt modelId="{35A42507-92F4-4BF8-A4D1-A6CB4769C34E}" type="parTrans" cxnId="{E4B1246E-C335-4926-8A82-EFD625091621}">
      <dgm:prSet/>
      <dgm:spPr/>
      <dgm:t>
        <a:bodyPr/>
        <a:lstStyle/>
        <a:p>
          <a:endParaRPr lang="en-US"/>
        </a:p>
      </dgm:t>
    </dgm:pt>
    <dgm:pt modelId="{918FDBDA-31AA-4215-A6BB-1884A52236EE}" type="sibTrans" cxnId="{E4B1246E-C335-4926-8A82-EFD625091621}">
      <dgm:prSet/>
      <dgm:spPr/>
      <dgm:t>
        <a:bodyPr/>
        <a:lstStyle/>
        <a:p>
          <a:endParaRPr lang="en-US"/>
        </a:p>
      </dgm:t>
    </dgm:pt>
    <dgm:pt modelId="{937EBF8E-85F2-4F4C-9DDE-E7784A6C71DC}" type="pres">
      <dgm:prSet presAssocID="{C440B539-16F5-401E-AAD1-D7FBD59C838C}" presName="linear" presStyleCnt="0">
        <dgm:presLayoutVars>
          <dgm:animLvl val="lvl"/>
          <dgm:resizeHandles val="exact"/>
        </dgm:presLayoutVars>
      </dgm:prSet>
      <dgm:spPr/>
    </dgm:pt>
    <dgm:pt modelId="{B1A595B6-0A65-4D61-BC39-7CD4FA3E4E0D}" type="pres">
      <dgm:prSet presAssocID="{A16AA4A3-9744-48F6-905D-5FC7218A3FA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DCC50A6-91D1-4D28-80DF-90ECB71A5320}" type="pres">
      <dgm:prSet presAssocID="{85F543A8-AEA7-4B19-AE5D-3CDD5BD9FA60}" presName="spacer" presStyleCnt="0"/>
      <dgm:spPr/>
    </dgm:pt>
    <dgm:pt modelId="{EC07DCE5-0DE9-4CE0-8A34-403D21A208A3}" type="pres">
      <dgm:prSet presAssocID="{9A06D743-514B-4B34-954E-942C881CD4C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D0BDB6D-0170-40F8-A85F-4E939B6A5102}" type="pres">
      <dgm:prSet presAssocID="{E2525D40-F69F-4D0A-A487-662C990BA5E0}" presName="spacer" presStyleCnt="0"/>
      <dgm:spPr/>
    </dgm:pt>
    <dgm:pt modelId="{C1F29D10-DABF-4E4F-A269-EA29102D0CBF}" type="pres">
      <dgm:prSet presAssocID="{371C4319-40DF-4813-999A-80E4EB59587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CF44B5D-1224-40F8-9952-E9DA98566312}" type="pres">
      <dgm:prSet presAssocID="{EFB7F379-798F-4C50-8234-DC2ED4D82308}" presName="spacer" presStyleCnt="0"/>
      <dgm:spPr/>
    </dgm:pt>
    <dgm:pt modelId="{DE0A595E-3491-4D93-8CDF-5CACEEA1E181}" type="pres">
      <dgm:prSet presAssocID="{95BFBE74-0F80-4010-8D6F-7EA20D3BBF4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FB19C23-921F-4E06-8DA8-A0F190A66AF2}" type="presOf" srcId="{95BFBE74-0F80-4010-8D6F-7EA20D3BBF4C}" destId="{DE0A595E-3491-4D93-8CDF-5CACEEA1E181}" srcOrd="0" destOrd="0" presId="urn:microsoft.com/office/officeart/2005/8/layout/vList2"/>
    <dgm:cxn modelId="{E4B1246E-C335-4926-8A82-EFD625091621}" srcId="{C440B539-16F5-401E-AAD1-D7FBD59C838C}" destId="{95BFBE74-0F80-4010-8D6F-7EA20D3BBF4C}" srcOrd="3" destOrd="0" parTransId="{35A42507-92F4-4BF8-A4D1-A6CB4769C34E}" sibTransId="{918FDBDA-31AA-4215-A6BB-1884A52236EE}"/>
    <dgm:cxn modelId="{C0D3DF73-8E75-4605-AF06-791038B3EB73}" type="presOf" srcId="{C440B539-16F5-401E-AAD1-D7FBD59C838C}" destId="{937EBF8E-85F2-4F4C-9DDE-E7784A6C71DC}" srcOrd="0" destOrd="0" presId="urn:microsoft.com/office/officeart/2005/8/layout/vList2"/>
    <dgm:cxn modelId="{8B46C57F-86F0-43FF-A6B6-2C9895787271}" srcId="{C440B539-16F5-401E-AAD1-D7FBD59C838C}" destId="{371C4319-40DF-4813-999A-80E4EB59587D}" srcOrd="2" destOrd="0" parTransId="{542BF3AB-5575-4227-9DAD-955512FEFA6A}" sibTransId="{EFB7F379-798F-4C50-8234-DC2ED4D82308}"/>
    <dgm:cxn modelId="{E7590281-3FDB-4EC2-8E68-4D5101FA4427}" type="presOf" srcId="{371C4319-40DF-4813-999A-80E4EB59587D}" destId="{C1F29D10-DABF-4E4F-A269-EA29102D0CBF}" srcOrd="0" destOrd="0" presId="urn:microsoft.com/office/officeart/2005/8/layout/vList2"/>
    <dgm:cxn modelId="{4DFD20C7-D183-46B9-BDF9-5429E7D5E739}" type="presOf" srcId="{9A06D743-514B-4B34-954E-942C881CD4C6}" destId="{EC07DCE5-0DE9-4CE0-8A34-403D21A208A3}" srcOrd="0" destOrd="0" presId="urn:microsoft.com/office/officeart/2005/8/layout/vList2"/>
    <dgm:cxn modelId="{234A60D7-E926-40E1-95AC-05151F896B76}" type="presOf" srcId="{A16AA4A3-9744-48F6-905D-5FC7218A3FA0}" destId="{B1A595B6-0A65-4D61-BC39-7CD4FA3E4E0D}" srcOrd="0" destOrd="0" presId="urn:microsoft.com/office/officeart/2005/8/layout/vList2"/>
    <dgm:cxn modelId="{0E756EE3-D75F-4683-86ED-3AF06D83F854}" srcId="{C440B539-16F5-401E-AAD1-D7FBD59C838C}" destId="{A16AA4A3-9744-48F6-905D-5FC7218A3FA0}" srcOrd="0" destOrd="0" parTransId="{9631CFD4-3EE5-4C8D-B3E6-CEEF7642FE67}" sibTransId="{85F543A8-AEA7-4B19-AE5D-3CDD5BD9FA60}"/>
    <dgm:cxn modelId="{13F690FA-D757-4451-911E-991448032700}" srcId="{C440B539-16F5-401E-AAD1-D7FBD59C838C}" destId="{9A06D743-514B-4B34-954E-942C881CD4C6}" srcOrd="1" destOrd="0" parTransId="{2BED61DE-3D01-4F58-9E70-B1FD011E41E6}" sibTransId="{E2525D40-F69F-4D0A-A487-662C990BA5E0}"/>
    <dgm:cxn modelId="{D38EF867-1AA9-4519-BA12-76CAD9CC959D}" type="presParOf" srcId="{937EBF8E-85F2-4F4C-9DDE-E7784A6C71DC}" destId="{B1A595B6-0A65-4D61-BC39-7CD4FA3E4E0D}" srcOrd="0" destOrd="0" presId="urn:microsoft.com/office/officeart/2005/8/layout/vList2"/>
    <dgm:cxn modelId="{B7528BE6-792E-4E81-8F35-F0675FC0C597}" type="presParOf" srcId="{937EBF8E-85F2-4F4C-9DDE-E7784A6C71DC}" destId="{2DCC50A6-91D1-4D28-80DF-90ECB71A5320}" srcOrd="1" destOrd="0" presId="urn:microsoft.com/office/officeart/2005/8/layout/vList2"/>
    <dgm:cxn modelId="{8031B9A6-475D-476E-8010-05A0C6A93F7C}" type="presParOf" srcId="{937EBF8E-85F2-4F4C-9DDE-E7784A6C71DC}" destId="{EC07DCE5-0DE9-4CE0-8A34-403D21A208A3}" srcOrd="2" destOrd="0" presId="urn:microsoft.com/office/officeart/2005/8/layout/vList2"/>
    <dgm:cxn modelId="{ABBB2BFE-B67C-4550-AB2F-6E367AA35522}" type="presParOf" srcId="{937EBF8E-85F2-4F4C-9DDE-E7784A6C71DC}" destId="{8D0BDB6D-0170-40F8-A85F-4E939B6A5102}" srcOrd="3" destOrd="0" presId="urn:microsoft.com/office/officeart/2005/8/layout/vList2"/>
    <dgm:cxn modelId="{E54F80CB-6427-498B-9D40-4BBBFB4E64F6}" type="presParOf" srcId="{937EBF8E-85F2-4F4C-9DDE-E7784A6C71DC}" destId="{C1F29D10-DABF-4E4F-A269-EA29102D0CBF}" srcOrd="4" destOrd="0" presId="urn:microsoft.com/office/officeart/2005/8/layout/vList2"/>
    <dgm:cxn modelId="{51517557-9A57-4291-AFAB-A3977F1BC8EC}" type="presParOf" srcId="{937EBF8E-85F2-4F4C-9DDE-E7784A6C71DC}" destId="{ECF44B5D-1224-40F8-9952-E9DA98566312}" srcOrd="5" destOrd="0" presId="urn:microsoft.com/office/officeart/2005/8/layout/vList2"/>
    <dgm:cxn modelId="{9CB5A682-B2A2-4801-9BAD-9565544CCA28}" type="presParOf" srcId="{937EBF8E-85F2-4F4C-9DDE-E7784A6C71DC}" destId="{DE0A595E-3491-4D93-8CDF-5CACEEA1E18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4FBCAE-4B13-43D7-9F6A-771BF984E868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AECF3E1-9678-4538-BC3A-82E7D01419A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ru-RU" sz="1800" dirty="0"/>
            <a:t>1</a:t>
          </a:r>
          <a:r>
            <a:rPr lang="ru-RU" sz="2000" dirty="0"/>
            <a:t>. Сигнальный принцип (</a:t>
          </a:r>
          <a:r>
            <a:rPr lang="ru-RU" sz="2000" dirty="0" err="1"/>
            <a:t>Signaling</a:t>
          </a:r>
          <a:r>
            <a:rPr lang="ru-RU" sz="2000" dirty="0"/>
            <a:t> </a:t>
          </a:r>
          <a:r>
            <a:rPr lang="ru-RU" sz="2000" dirty="0" err="1"/>
            <a:t>Principle</a:t>
          </a:r>
          <a:r>
            <a:rPr lang="ru-RU" sz="2000" dirty="0"/>
            <a:t>). </a:t>
          </a:r>
          <a:endParaRPr lang="en-US" sz="1800" dirty="0"/>
        </a:p>
      </dgm:t>
    </dgm:pt>
    <dgm:pt modelId="{DBBD583D-8E21-4170-84EA-A191B285E035}" type="parTrans" cxnId="{77E63947-7CB4-4109-81E5-7BB770A532CE}">
      <dgm:prSet/>
      <dgm:spPr/>
      <dgm:t>
        <a:bodyPr/>
        <a:lstStyle/>
        <a:p>
          <a:endParaRPr lang="en-US"/>
        </a:p>
      </dgm:t>
    </dgm:pt>
    <dgm:pt modelId="{0534A12C-C993-4C04-8E96-B79170AB0381}" type="sibTrans" cxnId="{77E63947-7CB4-4109-81E5-7BB770A532CE}">
      <dgm:prSet/>
      <dgm:spPr/>
      <dgm:t>
        <a:bodyPr/>
        <a:lstStyle/>
        <a:p>
          <a:endParaRPr lang="en-US"/>
        </a:p>
      </dgm:t>
    </dgm:pt>
    <dgm:pt modelId="{B8AF6CBF-4832-400B-8AC3-26ECC0CAA98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ru-RU" sz="1800" dirty="0"/>
            <a:t>2. </a:t>
          </a:r>
          <a:r>
            <a:rPr lang="ru-RU" sz="2000" dirty="0"/>
            <a:t>Принцип пространственной близости (</a:t>
          </a:r>
          <a:r>
            <a:rPr lang="ru-RU" sz="2000" dirty="0" err="1"/>
            <a:t>Spatial</a:t>
          </a:r>
          <a:r>
            <a:rPr lang="ru-RU" sz="2000" dirty="0"/>
            <a:t> </a:t>
          </a:r>
          <a:r>
            <a:rPr lang="ru-RU" sz="2000" dirty="0" err="1"/>
            <a:t>Contiguity</a:t>
          </a:r>
          <a:r>
            <a:rPr lang="ru-RU" sz="2000" dirty="0"/>
            <a:t> </a:t>
          </a:r>
          <a:r>
            <a:rPr lang="ru-RU" sz="2000" dirty="0" err="1"/>
            <a:t>Principle</a:t>
          </a:r>
          <a:r>
            <a:rPr lang="ru-RU" sz="2000" dirty="0"/>
            <a:t>). </a:t>
          </a:r>
          <a:endParaRPr lang="en-US" sz="1800" dirty="0"/>
        </a:p>
      </dgm:t>
    </dgm:pt>
    <dgm:pt modelId="{3D73CD00-29A9-49AE-9524-156542CB4419}" type="parTrans" cxnId="{4629D343-07AD-4CDD-B6AE-6281094E1E16}">
      <dgm:prSet/>
      <dgm:spPr/>
      <dgm:t>
        <a:bodyPr/>
        <a:lstStyle/>
        <a:p>
          <a:endParaRPr lang="en-US"/>
        </a:p>
      </dgm:t>
    </dgm:pt>
    <dgm:pt modelId="{AFAA3A27-406B-44E3-A65F-BA1535ADA1D2}" type="sibTrans" cxnId="{4629D343-07AD-4CDD-B6AE-6281094E1E16}">
      <dgm:prSet/>
      <dgm:spPr/>
      <dgm:t>
        <a:bodyPr/>
        <a:lstStyle/>
        <a:p>
          <a:endParaRPr lang="en-US"/>
        </a:p>
      </dgm:t>
    </dgm:pt>
    <dgm:pt modelId="{2E5F075C-FD3D-4F38-AF8C-45C5B27B41C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dirty="0"/>
            <a:t>3</a:t>
          </a:r>
          <a:r>
            <a:rPr lang="en-US" sz="2000" dirty="0"/>
            <a:t>. </a:t>
          </a:r>
          <a:r>
            <a:rPr lang="ru-RU" sz="2000" dirty="0"/>
            <a:t>Принцип временной близости</a:t>
          </a:r>
          <a:r>
            <a:rPr lang="en-US" sz="2000" dirty="0"/>
            <a:t> (Temporal Contiguity Principle). </a:t>
          </a:r>
          <a:endParaRPr lang="en-US" sz="1800" dirty="0"/>
        </a:p>
      </dgm:t>
    </dgm:pt>
    <dgm:pt modelId="{94F787D6-75F9-4076-93B4-31C4E6F19392}" type="parTrans" cxnId="{85D87D3F-8B97-4BE7-843C-D408F201DDA1}">
      <dgm:prSet/>
      <dgm:spPr/>
      <dgm:t>
        <a:bodyPr/>
        <a:lstStyle/>
        <a:p>
          <a:endParaRPr lang="en-US"/>
        </a:p>
      </dgm:t>
    </dgm:pt>
    <dgm:pt modelId="{56B9938B-3D61-4712-9389-74EA4D9E3CAE}" type="sibTrans" cxnId="{85D87D3F-8B97-4BE7-843C-D408F201DDA1}">
      <dgm:prSet/>
      <dgm:spPr/>
      <dgm:t>
        <a:bodyPr/>
        <a:lstStyle/>
        <a:p>
          <a:endParaRPr lang="en-US"/>
        </a:p>
      </dgm:t>
    </dgm:pt>
    <dgm:pt modelId="{D7C8B513-C099-4576-9388-43D8E5C0BC2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ru-RU" sz="2000" dirty="0"/>
            <a:t>4. Сегментный принцип (</a:t>
          </a:r>
          <a:r>
            <a:rPr lang="ru-RU" sz="2000" dirty="0" err="1"/>
            <a:t>Segmenting</a:t>
          </a:r>
          <a:r>
            <a:rPr lang="ru-RU" sz="2000" dirty="0"/>
            <a:t> </a:t>
          </a:r>
          <a:r>
            <a:rPr lang="ru-RU" sz="2000" dirty="0" err="1"/>
            <a:t>Principle</a:t>
          </a:r>
          <a:r>
            <a:rPr lang="ru-RU" sz="2000" dirty="0"/>
            <a:t>). </a:t>
          </a:r>
          <a:endParaRPr lang="en-US" sz="2000" dirty="0"/>
        </a:p>
      </dgm:t>
    </dgm:pt>
    <dgm:pt modelId="{C2EB59BA-1974-4FC8-B9DF-91B3D831F689}" type="parTrans" cxnId="{5700403E-C11F-4E68-BFBC-5F531ACC2C69}">
      <dgm:prSet/>
      <dgm:spPr/>
      <dgm:t>
        <a:bodyPr/>
        <a:lstStyle/>
        <a:p>
          <a:endParaRPr lang="en-US"/>
        </a:p>
      </dgm:t>
    </dgm:pt>
    <dgm:pt modelId="{17A6BE41-1930-4F89-B701-368BE6C4C361}" type="sibTrans" cxnId="{5700403E-C11F-4E68-BFBC-5F531ACC2C69}">
      <dgm:prSet/>
      <dgm:spPr/>
      <dgm:t>
        <a:bodyPr/>
        <a:lstStyle/>
        <a:p>
          <a:endParaRPr lang="en-US"/>
        </a:p>
      </dgm:t>
    </dgm:pt>
    <dgm:pt modelId="{9C6C7E22-F5ED-44D6-8C87-2C0F6BE8558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ru-RU" sz="2000" dirty="0"/>
            <a:t>5. Принцип предварительной тренировки (</a:t>
          </a:r>
          <a:r>
            <a:rPr lang="ru-RU" sz="2000" dirty="0" err="1"/>
            <a:t>Pretraining</a:t>
          </a:r>
          <a:r>
            <a:rPr lang="ru-RU" sz="2000" dirty="0"/>
            <a:t> </a:t>
          </a:r>
          <a:r>
            <a:rPr lang="ru-RU" sz="2000" dirty="0" err="1"/>
            <a:t>Principle</a:t>
          </a:r>
          <a:r>
            <a:rPr lang="ru-RU" sz="2000" dirty="0"/>
            <a:t>).</a:t>
          </a:r>
          <a:endParaRPr lang="en-US" sz="2000" dirty="0"/>
        </a:p>
      </dgm:t>
    </dgm:pt>
    <dgm:pt modelId="{9BFAB887-B49F-4A38-B29E-723E63EBF899}" type="parTrans" cxnId="{97A8DB7B-6CBD-4383-B527-0C55A9EE5C64}">
      <dgm:prSet/>
      <dgm:spPr/>
      <dgm:t>
        <a:bodyPr/>
        <a:lstStyle/>
        <a:p>
          <a:endParaRPr lang="en-US"/>
        </a:p>
      </dgm:t>
    </dgm:pt>
    <dgm:pt modelId="{606212CD-E0CF-48FD-93CF-25CC002E7AB7}" type="sibTrans" cxnId="{97A8DB7B-6CBD-4383-B527-0C55A9EE5C64}">
      <dgm:prSet/>
      <dgm:spPr/>
      <dgm:t>
        <a:bodyPr/>
        <a:lstStyle/>
        <a:p>
          <a:endParaRPr lang="en-US"/>
        </a:p>
      </dgm:t>
    </dgm:pt>
    <dgm:pt modelId="{A7D8166F-E23D-43D0-9766-6BF22B56AB63}" type="pres">
      <dgm:prSet presAssocID="{264FBCAE-4B13-43D7-9F6A-771BF984E868}" presName="root" presStyleCnt="0">
        <dgm:presLayoutVars>
          <dgm:dir/>
          <dgm:resizeHandles val="exact"/>
        </dgm:presLayoutVars>
      </dgm:prSet>
      <dgm:spPr/>
    </dgm:pt>
    <dgm:pt modelId="{6E78B912-0B96-4CA6-AC49-E717D1967510}" type="pres">
      <dgm:prSet presAssocID="{4AECF3E1-9678-4538-BC3A-82E7D01419A4}" presName="compNode" presStyleCnt="0"/>
      <dgm:spPr/>
    </dgm:pt>
    <dgm:pt modelId="{82D68AD3-281C-4C0E-8A8D-FEEE1969B3E8}" type="pres">
      <dgm:prSet presAssocID="{4AECF3E1-9678-4538-BC3A-82E7D01419A4}" presName="iconRect" presStyleLbl="node1" presStyleIdx="0" presStyleCnt="5" custScaleX="105418" custScaleY="14030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enn Diagram"/>
        </a:ext>
      </dgm:extLst>
    </dgm:pt>
    <dgm:pt modelId="{3CC210A3-A71B-48CF-BD52-82A5ACFAA92B}" type="pres">
      <dgm:prSet presAssocID="{4AECF3E1-9678-4538-BC3A-82E7D01419A4}" presName="spaceRect" presStyleCnt="0"/>
      <dgm:spPr/>
    </dgm:pt>
    <dgm:pt modelId="{C2A2572C-A9B8-449C-95D9-8DAC680B5458}" type="pres">
      <dgm:prSet presAssocID="{4AECF3E1-9678-4538-BC3A-82E7D01419A4}" presName="textRect" presStyleLbl="revTx" presStyleIdx="0" presStyleCnt="5" custScaleX="104129" custScaleY="122042">
        <dgm:presLayoutVars>
          <dgm:chMax val="1"/>
          <dgm:chPref val="1"/>
        </dgm:presLayoutVars>
      </dgm:prSet>
      <dgm:spPr/>
    </dgm:pt>
    <dgm:pt modelId="{47F40E05-BC7B-4365-AAC6-3D8DC9D25D90}" type="pres">
      <dgm:prSet presAssocID="{0534A12C-C993-4C04-8E96-B79170AB0381}" presName="sibTrans" presStyleCnt="0"/>
      <dgm:spPr/>
    </dgm:pt>
    <dgm:pt modelId="{8A7EAC81-0C88-4D1D-B5C9-D8A48EA557C4}" type="pres">
      <dgm:prSet presAssocID="{B8AF6CBF-4832-400B-8AC3-26ECC0CAA981}" presName="compNode" presStyleCnt="0"/>
      <dgm:spPr/>
    </dgm:pt>
    <dgm:pt modelId="{18564A93-A2FF-469F-90A8-FC331B661D3A}" type="pres">
      <dgm:prSet presAssocID="{B8AF6CBF-4832-400B-8AC3-26ECC0CAA981}" presName="iconRect" presStyleLbl="node1" presStyleIdx="1" presStyleCnt="5" custScaleX="114936" custScaleY="139182" custLinFactNeighborX="-5574" custLinFactNeighborY="-185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ycle with People"/>
        </a:ext>
      </dgm:extLst>
    </dgm:pt>
    <dgm:pt modelId="{3C69D788-B9D7-4726-9153-827F93484CC0}" type="pres">
      <dgm:prSet presAssocID="{B8AF6CBF-4832-400B-8AC3-26ECC0CAA981}" presName="spaceRect" presStyleCnt="0"/>
      <dgm:spPr/>
    </dgm:pt>
    <dgm:pt modelId="{9533A71D-0637-42CE-9805-772A5A2E33EB}" type="pres">
      <dgm:prSet presAssocID="{B8AF6CBF-4832-400B-8AC3-26ECC0CAA981}" presName="textRect" presStyleLbl="revTx" presStyleIdx="1" presStyleCnt="5" custScaleX="111942" custScaleY="166463" custLinFactNeighborX="836" custLinFactNeighborY="29102">
        <dgm:presLayoutVars>
          <dgm:chMax val="1"/>
          <dgm:chPref val="1"/>
        </dgm:presLayoutVars>
      </dgm:prSet>
      <dgm:spPr/>
    </dgm:pt>
    <dgm:pt modelId="{C039CA90-A024-4FAE-8A0A-EA19B29DD6C7}" type="pres">
      <dgm:prSet presAssocID="{AFAA3A27-406B-44E3-A65F-BA1535ADA1D2}" presName="sibTrans" presStyleCnt="0"/>
      <dgm:spPr/>
    </dgm:pt>
    <dgm:pt modelId="{292E54B3-9FB8-4725-9C87-BF3588D6F164}" type="pres">
      <dgm:prSet presAssocID="{2E5F075C-FD3D-4F38-AF8C-45C5B27B41C5}" presName="compNode" presStyleCnt="0"/>
      <dgm:spPr/>
    </dgm:pt>
    <dgm:pt modelId="{89FFAE6F-6048-4EF5-9770-A43E6127A079}" type="pres">
      <dgm:prSet presAssocID="{2E5F075C-FD3D-4F38-AF8C-45C5B27B41C5}" presName="iconRect" presStyleLbl="node1" presStyleIdx="2" presStyleCnt="5" custScaleX="112506" custScaleY="110466" custLinFactNeighborX="-1858" custLinFactNeighborY="-557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Подключенный"/>
        </a:ext>
      </dgm:extLst>
    </dgm:pt>
    <dgm:pt modelId="{6BDB9DC8-BF28-4637-8A06-87F8080A294B}" type="pres">
      <dgm:prSet presAssocID="{2E5F075C-FD3D-4F38-AF8C-45C5B27B41C5}" presName="spaceRect" presStyleCnt="0"/>
      <dgm:spPr/>
    </dgm:pt>
    <dgm:pt modelId="{489AD0E1-9616-4DBA-A7E1-6FCAF615A460}" type="pres">
      <dgm:prSet presAssocID="{2E5F075C-FD3D-4F38-AF8C-45C5B27B41C5}" presName="textRect" presStyleLbl="revTx" presStyleIdx="2" presStyleCnt="5" custScaleY="151752" custLinFactNeighborX="8361" custLinFactNeighborY="63747">
        <dgm:presLayoutVars>
          <dgm:chMax val="1"/>
          <dgm:chPref val="1"/>
        </dgm:presLayoutVars>
      </dgm:prSet>
      <dgm:spPr/>
    </dgm:pt>
    <dgm:pt modelId="{17C20B80-2520-40CD-986D-AFB88ADA7B02}" type="pres">
      <dgm:prSet presAssocID="{56B9938B-3D61-4712-9389-74EA4D9E3CAE}" presName="sibTrans" presStyleCnt="0"/>
      <dgm:spPr/>
    </dgm:pt>
    <dgm:pt modelId="{199B58D1-F3CB-482B-95DB-B02F0FABBB1B}" type="pres">
      <dgm:prSet presAssocID="{D7C8B513-C099-4576-9388-43D8E5C0BC2B}" presName="compNode" presStyleCnt="0"/>
      <dgm:spPr/>
    </dgm:pt>
    <dgm:pt modelId="{47893E26-4C89-4473-9E18-6547FD66C9F3}" type="pres">
      <dgm:prSet presAssocID="{D7C8B513-C099-4576-9388-43D8E5C0BC2B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oup Brainstorm"/>
        </a:ext>
      </dgm:extLst>
    </dgm:pt>
    <dgm:pt modelId="{C0E8C9C0-D729-406F-B1F8-369065FD3DDE}" type="pres">
      <dgm:prSet presAssocID="{D7C8B513-C099-4576-9388-43D8E5C0BC2B}" presName="spaceRect" presStyleCnt="0"/>
      <dgm:spPr/>
    </dgm:pt>
    <dgm:pt modelId="{FF8338CC-901A-467D-9E9E-9ABCA63BED07}" type="pres">
      <dgm:prSet presAssocID="{D7C8B513-C099-4576-9388-43D8E5C0BC2B}" presName="textRect" presStyleLbl="revTx" presStyleIdx="3" presStyleCnt="5" custScaleX="110283" custScaleY="108520">
        <dgm:presLayoutVars>
          <dgm:chMax val="1"/>
          <dgm:chPref val="1"/>
        </dgm:presLayoutVars>
      </dgm:prSet>
      <dgm:spPr/>
    </dgm:pt>
    <dgm:pt modelId="{A7C23839-BAE3-4F87-B93F-45BF392B8093}" type="pres">
      <dgm:prSet presAssocID="{17A6BE41-1930-4F89-B701-368BE6C4C361}" presName="sibTrans" presStyleCnt="0"/>
      <dgm:spPr/>
    </dgm:pt>
    <dgm:pt modelId="{7EF0BE10-2C36-4FDD-A720-0D3DB0CDE98B}" type="pres">
      <dgm:prSet presAssocID="{9C6C7E22-F5ED-44D6-8C87-2C0F6BE85583}" presName="compNode" presStyleCnt="0"/>
      <dgm:spPr/>
    </dgm:pt>
    <dgm:pt modelId="{BA50C2A2-A83E-4EA4-9C9B-09112F4D9502}" type="pres">
      <dgm:prSet presAssocID="{9C6C7E22-F5ED-44D6-8C87-2C0F6BE85583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Гантель"/>
        </a:ext>
      </dgm:extLst>
    </dgm:pt>
    <dgm:pt modelId="{9A7347AE-304A-449F-A17E-8E257D5E5605}" type="pres">
      <dgm:prSet presAssocID="{9C6C7E22-F5ED-44D6-8C87-2C0F6BE85583}" presName="spaceRect" presStyleCnt="0"/>
      <dgm:spPr/>
    </dgm:pt>
    <dgm:pt modelId="{72AD47CC-01A4-4533-89E9-2714B432A2F9}" type="pres">
      <dgm:prSet presAssocID="{9C6C7E22-F5ED-44D6-8C87-2C0F6BE85583}" presName="textRect" presStyleLbl="revTx" presStyleIdx="4" presStyleCnt="5" custScaleX="135453" custScaleY="119699" custLinFactNeighborX="8122" custLinFactNeighborY="-4260">
        <dgm:presLayoutVars>
          <dgm:chMax val="1"/>
          <dgm:chPref val="1"/>
        </dgm:presLayoutVars>
      </dgm:prSet>
      <dgm:spPr/>
    </dgm:pt>
  </dgm:ptLst>
  <dgm:cxnLst>
    <dgm:cxn modelId="{5700403E-C11F-4E68-BFBC-5F531ACC2C69}" srcId="{264FBCAE-4B13-43D7-9F6A-771BF984E868}" destId="{D7C8B513-C099-4576-9388-43D8E5C0BC2B}" srcOrd="3" destOrd="0" parTransId="{C2EB59BA-1974-4FC8-B9DF-91B3D831F689}" sibTransId="{17A6BE41-1930-4F89-B701-368BE6C4C361}"/>
    <dgm:cxn modelId="{85D87D3F-8B97-4BE7-843C-D408F201DDA1}" srcId="{264FBCAE-4B13-43D7-9F6A-771BF984E868}" destId="{2E5F075C-FD3D-4F38-AF8C-45C5B27B41C5}" srcOrd="2" destOrd="0" parTransId="{94F787D6-75F9-4076-93B4-31C4E6F19392}" sibTransId="{56B9938B-3D61-4712-9389-74EA4D9E3CAE}"/>
    <dgm:cxn modelId="{4629D343-07AD-4CDD-B6AE-6281094E1E16}" srcId="{264FBCAE-4B13-43D7-9F6A-771BF984E868}" destId="{B8AF6CBF-4832-400B-8AC3-26ECC0CAA981}" srcOrd="1" destOrd="0" parTransId="{3D73CD00-29A9-49AE-9524-156542CB4419}" sibTransId="{AFAA3A27-406B-44E3-A65F-BA1535ADA1D2}"/>
    <dgm:cxn modelId="{77E63947-7CB4-4109-81E5-7BB770A532CE}" srcId="{264FBCAE-4B13-43D7-9F6A-771BF984E868}" destId="{4AECF3E1-9678-4538-BC3A-82E7D01419A4}" srcOrd="0" destOrd="0" parTransId="{DBBD583D-8E21-4170-84EA-A191B285E035}" sibTransId="{0534A12C-C993-4C04-8E96-B79170AB0381}"/>
    <dgm:cxn modelId="{F79E6E4D-7216-45C7-A9B7-B6D6652528A0}" type="presOf" srcId="{2E5F075C-FD3D-4F38-AF8C-45C5B27B41C5}" destId="{489AD0E1-9616-4DBA-A7E1-6FCAF615A460}" srcOrd="0" destOrd="0" presId="urn:microsoft.com/office/officeart/2018/2/layout/IconLabelList"/>
    <dgm:cxn modelId="{04BBEA5C-29F4-44F8-AE5E-3A91069648A2}" type="presOf" srcId="{4AECF3E1-9678-4538-BC3A-82E7D01419A4}" destId="{C2A2572C-A9B8-449C-95D9-8DAC680B5458}" srcOrd="0" destOrd="0" presId="urn:microsoft.com/office/officeart/2018/2/layout/IconLabelList"/>
    <dgm:cxn modelId="{7D6A8176-90CF-4229-824F-E019DBF7770F}" type="presOf" srcId="{D7C8B513-C099-4576-9388-43D8E5C0BC2B}" destId="{FF8338CC-901A-467D-9E9E-9ABCA63BED07}" srcOrd="0" destOrd="0" presId="urn:microsoft.com/office/officeart/2018/2/layout/IconLabelList"/>
    <dgm:cxn modelId="{97A8DB7B-6CBD-4383-B527-0C55A9EE5C64}" srcId="{264FBCAE-4B13-43D7-9F6A-771BF984E868}" destId="{9C6C7E22-F5ED-44D6-8C87-2C0F6BE85583}" srcOrd="4" destOrd="0" parTransId="{9BFAB887-B49F-4A38-B29E-723E63EBF899}" sibTransId="{606212CD-E0CF-48FD-93CF-25CC002E7AB7}"/>
    <dgm:cxn modelId="{4657409F-B6B6-4A2A-8B3C-25FB909A3212}" type="presOf" srcId="{264FBCAE-4B13-43D7-9F6A-771BF984E868}" destId="{A7D8166F-E23D-43D0-9766-6BF22B56AB63}" srcOrd="0" destOrd="0" presId="urn:microsoft.com/office/officeart/2018/2/layout/IconLabelList"/>
    <dgm:cxn modelId="{88ACE8BB-F79A-4190-98CC-4A7247E19CA2}" type="presOf" srcId="{9C6C7E22-F5ED-44D6-8C87-2C0F6BE85583}" destId="{72AD47CC-01A4-4533-89E9-2714B432A2F9}" srcOrd="0" destOrd="0" presId="urn:microsoft.com/office/officeart/2018/2/layout/IconLabelList"/>
    <dgm:cxn modelId="{AAD00ED8-F3A3-47FA-9CFD-E23CCBD08DC1}" type="presOf" srcId="{B8AF6CBF-4832-400B-8AC3-26ECC0CAA981}" destId="{9533A71D-0637-42CE-9805-772A5A2E33EB}" srcOrd="0" destOrd="0" presId="urn:microsoft.com/office/officeart/2018/2/layout/IconLabelList"/>
    <dgm:cxn modelId="{E915BD1A-FCF2-4665-931F-73B32726EAC1}" type="presParOf" srcId="{A7D8166F-E23D-43D0-9766-6BF22B56AB63}" destId="{6E78B912-0B96-4CA6-AC49-E717D1967510}" srcOrd="0" destOrd="0" presId="urn:microsoft.com/office/officeart/2018/2/layout/IconLabelList"/>
    <dgm:cxn modelId="{4654B995-A125-489D-83D6-EDFA510CD2D3}" type="presParOf" srcId="{6E78B912-0B96-4CA6-AC49-E717D1967510}" destId="{82D68AD3-281C-4C0E-8A8D-FEEE1969B3E8}" srcOrd="0" destOrd="0" presId="urn:microsoft.com/office/officeart/2018/2/layout/IconLabelList"/>
    <dgm:cxn modelId="{3B41A756-B321-47CB-843B-6A4D2EFC3241}" type="presParOf" srcId="{6E78B912-0B96-4CA6-AC49-E717D1967510}" destId="{3CC210A3-A71B-48CF-BD52-82A5ACFAA92B}" srcOrd="1" destOrd="0" presId="urn:microsoft.com/office/officeart/2018/2/layout/IconLabelList"/>
    <dgm:cxn modelId="{DD80A41D-CF5E-4407-867C-28131E9846EC}" type="presParOf" srcId="{6E78B912-0B96-4CA6-AC49-E717D1967510}" destId="{C2A2572C-A9B8-449C-95D9-8DAC680B5458}" srcOrd="2" destOrd="0" presId="urn:microsoft.com/office/officeart/2018/2/layout/IconLabelList"/>
    <dgm:cxn modelId="{3A0E6147-7C26-4743-A073-A3969D16EE69}" type="presParOf" srcId="{A7D8166F-E23D-43D0-9766-6BF22B56AB63}" destId="{47F40E05-BC7B-4365-AAC6-3D8DC9D25D90}" srcOrd="1" destOrd="0" presId="urn:microsoft.com/office/officeart/2018/2/layout/IconLabelList"/>
    <dgm:cxn modelId="{21EC1447-BF9A-4886-8BCF-B66362798F6F}" type="presParOf" srcId="{A7D8166F-E23D-43D0-9766-6BF22B56AB63}" destId="{8A7EAC81-0C88-4D1D-B5C9-D8A48EA557C4}" srcOrd="2" destOrd="0" presId="urn:microsoft.com/office/officeart/2018/2/layout/IconLabelList"/>
    <dgm:cxn modelId="{D9B91A6B-C3A6-4FE9-95A8-5005553FD8B6}" type="presParOf" srcId="{8A7EAC81-0C88-4D1D-B5C9-D8A48EA557C4}" destId="{18564A93-A2FF-469F-90A8-FC331B661D3A}" srcOrd="0" destOrd="0" presId="urn:microsoft.com/office/officeart/2018/2/layout/IconLabelList"/>
    <dgm:cxn modelId="{527DF231-BFE0-4F75-A450-F6674302831E}" type="presParOf" srcId="{8A7EAC81-0C88-4D1D-B5C9-D8A48EA557C4}" destId="{3C69D788-B9D7-4726-9153-827F93484CC0}" srcOrd="1" destOrd="0" presId="urn:microsoft.com/office/officeart/2018/2/layout/IconLabelList"/>
    <dgm:cxn modelId="{8F9EE835-80B9-443A-A2BD-305B9EBC5125}" type="presParOf" srcId="{8A7EAC81-0C88-4D1D-B5C9-D8A48EA557C4}" destId="{9533A71D-0637-42CE-9805-772A5A2E33EB}" srcOrd="2" destOrd="0" presId="urn:microsoft.com/office/officeart/2018/2/layout/IconLabelList"/>
    <dgm:cxn modelId="{80017EFE-D833-4D9A-8452-FE7F43113D66}" type="presParOf" srcId="{A7D8166F-E23D-43D0-9766-6BF22B56AB63}" destId="{C039CA90-A024-4FAE-8A0A-EA19B29DD6C7}" srcOrd="3" destOrd="0" presId="urn:microsoft.com/office/officeart/2018/2/layout/IconLabelList"/>
    <dgm:cxn modelId="{095592D7-97F0-4714-8ABA-D680BAF85579}" type="presParOf" srcId="{A7D8166F-E23D-43D0-9766-6BF22B56AB63}" destId="{292E54B3-9FB8-4725-9C87-BF3588D6F164}" srcOrd="4" destOrd="0" presId="urn:microsoft.com/office/officeart/2018/2/layout/IconLabelList"/>
    <dgm:cxn modelId="{2D973FF4-9C90-46E6-91F9-2722AD9384AE}" type="presParOf" srcId="{292E54B3-9FB8-4725-9C87-BF3588D6F164}" destId="{89FFAE6F-6048-4EF5-9770-A43E6127A079}" srcOrd="0" destOrd="0" presId="urn:microsoft.com/office/officeart/2018/2/layout/IconLabelList"/>
    <dgm:cxn modelId="{DDE8C3AE-1039-4F05-A45F-B3323A826E62}" type="presParOf" srcId="{292E54B3-9FB8-4725-9C87-BF3588D6F164}" destId="{6BDB9DC8-BF28-4637-8A06-87F8080A294B}" srcOrd="1" destOrd="0" presId="urn:microsoft.com/office/officeart/2018/2/layout/IconLabelList"/>
    <dgm:cxn modelId="{1DC5B50D-4F92-4068-B556-7E317DC86D81}" type="presParOf" srcId="{292E54B3-9FB8-4725-9C87-BF3588D6F164}" destId="{489AD0E1-9616-4DBA-A7E1-6FCAF615A460}" srcOrd="2" destOrd="0" presId="urn:microsoft.com/office/officeart/2018/2/layout/IconLabelList"/>
    <dgm:cxn modelId="{7DA193DC-149D-446D-BB68-7C05E81FA603}" type="presParOf" srcId="{A7D8166F-E23D-43D0-9766-6BF22B56AB63}" destId="{17C20B80-2520-40CD-986D-AFB88ADA7B02}" srcOrd="5" destOrd="0" presId="urn:microsoft.com/office/officeart/2018/2/layout/IconLabelList"/>
    <dgm:cxn modelId="{4F1D31A4-F57A-46A1-A6D1-DC7724275400}" type="presParOf" srcId="{A7D8166F-E23D-43D0-9766-6BF22B56AB63}" destId="{199B58D1-F3CB-482B-95DB-B02F0FABBB1B}" srcOrd="6" destOrd="0" presId="urn:microsoft.com/office/officeart/2018/2/layout/IconLabelList"/>
    <dgm:cxn modelId="{B4A14A7A-DB3B-4FF1-ADC7-946484B47BE5}" type="presParOf" srcId="{199B58D1-F3CB-482B-95DB-B02F0FABBB1B}" destId="{47893E26-4C89-4473-9E18-6547FD66C9F3}" srcOrd="0" destOrd="0" presId="urn:microsoft.com/office/officeart/2018/2/layout/IconLabelList"/>
    <dgm:cxn modelId="{A2E3C123-BCEF-4F42-90FB-DC42BA4666E7}" type="presParOf" srcId="{199B58D1-F3CB-482B-95DB-B02F0FABBB1B}" destId="{C0E8C9C0-D729-406F-B1F8-369065FD3DDE}" srcOrd="1" destOrd="0" presId="urn:microsoft.com/office/officeart/2018/2/layout/IconLabelList"/>
    <dgm:cxn modelId="{F533A2E7-12EB-4D10-A7C2-F7C7C9EDA5CA}" type="presParOf" srcId="{199B58D1-F3CB-482B-95DB-B02F0FABBB1B}" destId="{FF8338CC-901A-467D-9E9E-9ABCA63BED07}" srcOrd="2" destOrd="0" presId="urn:microsoft.com/office/officeart/2018/2/layout/IconLabelList"/>
    <dgm:cxn modelId="{90689B1E-BC4A-4060-9350-7E132D589272}" type="presParOf" srcId="{A7D8166F-E23D-43D0-9766-6BF22B56AB63}" destId="{A7C23839-BAE3-4F87-B93F-45BF392B8093}" srcOrd="7" destOrd="0" presId="urn:microsoft.com/office/officeart/2018/2/layout/IconLabelList"/>
    <dgm:cxn modelId="{F20347F0-CB4F-4F28-A830-536A426D0FA6}" type="presParOf" srcId="{A7D8166F-E23D-43D0-9766-6BF22B56AB63}" destId="{7EF0BE10-2C36-4FDD-A720-0D3DB0CDE98B}" srcOrd="8" destOrd="0" presId="urn:microsoft.com/office/officeart/2018/2/layout/IconLabelList"/>
    <dgm:cxn modelId="{1124C5CC-9E16-4C24-988A-584F1BB2C322}" type="presParOf" srcId="{7EF0BE10-2C36-4FDD-A720-0D3DB0CDE98B}" destId="{BA50C2A2-A83E-4EA4-9C9B-09112F4D9502}" srcOrd="0" destOrd="0" presId="urn:microsoft.com/office/officeart/2018/2/layout/IconLabelList"/>
    <dgm:cxn modelId="{A380D2F5-6FEB-42F8-A7B1-EC1ED4F99688}" type="presParOf" srcId="{7EF0BE10-2C36-4FDD-A720-0D3DB0CDE98B}" destId="{9A7347AE-304A-449F-A17E-8E257D5E5605}" srcOrd="1" destOrd="0" presId="urn:microsoft.com/office/officeart/2018/2/layout/IconLabelList"/>
    <dgm:cxn modelId="{528E87D2-EF3E-4ED1-A796-3F8B95618C02}" type="presParOf" srcId="{7EF0BE10-2C36-4FDD-A720-0D3DB0CDE98B}" destId="{72AD47CC-01A4-4533-89E9-2714B432A2F9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EE594AB-3ACD-440F-9080-F68C2B3BFC22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AC7AA1E-B2D1-492E-8257-CFA4C79C4E74}">
      <dgm:prSet/>
      <dgm:spPr/>
      <dgm:t>
        <a:bodyPr/>
        <a:lstStyle/>
        <a:p>
          <a:r>
            <a:rPr lang="ru-RU"/>
            <a:t>Технология коммуникативного обучения </a:t>
          </a:r>
          <a:endParaRPr lang="en-US"/>
        </a:p>
      </dgm:t>
    </dgm:pt>
    <dgm:pt modelId="{FCA4B381-E64C-4FF7-8CD7-DE5BA8FC33AD}" type="parTrans" cxnId="{EFFACCCB-4691-4060-90BD-C9261D9AED8B}">
      <dgm:prSet/>
      <dgm:spPr/>
      <dgm:t>
        <a:bodyPr/>
        <a:lstStyle/>
        <a:p>
          <a:endParaRPr lang="en-US"/>
        </a:p>
      </dgm:t>
    </dgm:pt>
    <dgm:pt modelId="{A29A629C-BAC7-42EF-B33B-2C139607EE6C}" type="sibTrans" cxnId="{EFFACCCB-4691-4060-90BD-C9261D9AED8B}">
      <dgm:prSet/>
      <dgm:spPr/>
      <dgm:t>
        <a:bodyPr/>
        <a:lstStyle/>
        <a:p>
          <a:endParaRPr lang="en-US"/>
        </a:p>
      </dgm:t>
    </dgm:pt>
    <dgm:pt modelId="{CE660211-9237-493A-A1FD-7CB762D439CB}">
      <dgm:prSet/>
      <dgm:spPr/>
      <dgm:t>
        <a:bodyPr/>
        <a:lstStyle/>
        <a:p>
          <a:r>
            <a:rPr lang="ru-RU"/>
            <a:t>Технология разноуровневого (дифференцированного) обучения </a:t>
          </a:r>
          <a:endParaRPr lang="en-US"/>
        </a:p>
      </dgm:t>
    </dgm:pt>
    <dgm:pt modelId="{6F4F2970-DB4D-4F57-84E5-2611BB848C91}" type="parTrans" cxnId="{C6F29821-9B4C-4B0D-B258-45F94CDFF1A7}">
      <dgm:prSet/>
      <dgm:spPr/>
      <dgm:t>
        <a:bodyPr/>
        <a:lstStyle/>
        <a:p>
          <a:endParaRPr lang="en-US"/>
        </a:p>
      </dgm:t>
    </dgm:pt>
    <dgm:pt modelId="{CC2E694D-BCC8-4E34-8892-C6F74F1E8CE6}" type="sibTrans" cxnId="{C6F29821-9B4C-4B0D-B258-45F94CDFF1A7}">
      <dgm:prSet/>
      <dgm:spPr/>
      <dgm:t>
        <a:bodyPr/>
        <a:lstStyle/>
        <a:p>
          <a:endParaRPr lang="en-US"/>
        </a:p>
      </dgm:t>
    </dgm:pt>
    <dgm:pt modelId="{692D71CB-5327-4C23-8070-898AEA08A4F8}">
      <dgm:prSet/>
      <dgm:spPr/>
      <dgm:t>
        <a:bodyPr/>
        <a:lstStyle/>
        <a:p>
          <a:r>
            <a:rPr lang="ru-RU"/>
            <a:t>Технология модульного обучения </a:t>
          </a:r>
          <a:endParaRPr lang="en-US"/>
        </a:p>
      </dgm:t>
    </dgm:pt>
    <dgm:pt modelId="{0D7B7E91-289B-48BF-A698-E8610E519737}" type="parTrans" cxnId="{04859079-7C87-4618-A3AD-2A6A71E0FD26}">
      <dgm:prSet/>
      <dgm:spPr/>
      <dgm:t>
        <a:bodyPr/>
        <a:lstStyle/>
        <a:p>
          <a:endParaRPr lang="en-US"/>
        </a:p>
      </dgm:t>
    </dgm:pt>
    <dgm:pt modelId="{530C2135-0DC9-452A-8EA6-FB13DD38410C}" type="sibTrans" cxnId="{04859079-7C87-4618-A3AD-2A6A71E0FD26}">
      <dgm:prSet/>
      <dgm:spPr/>
      <dgm:t>
        <a:bodyPr/>
        <a:lstStyle/>
        <a:p>
          <a:endParaRPr lang="en-US"/>
        </a:p>
      </dgm:t>
    </dgm:pt>
    <dgm:pt modelId="{F6A50CCA-07EF-4659-AC63-3095AB8ED201}">
      <dgm:prSet/>
      <dgm:spPr/>
      <dgm:t>
        <a:bodyPr/>
        <a:lstStyle/>
        <a:p>
          <a:r>
            <a:rPr lang="ru-RU"/>
            <a:t>Информационно-коммуникационные технологии (ИКТ) </a:t>
          </a:r>
          <a:endParaRPr lang="en-US"/>
        </a:p>
      </dgm:t>
    </dgm:pt>
    <dgm:pt modelId="{576FA7D6-772C-437D-8567-B5EDE4B9A98B}" type="parTrans" cxnId="{30F36579-1A4D-4607-B278-5020CE7B7166}">
      <dgm:prSet/>
      <dgm:spPr/>
      <dgm:t>
        <a:bodyPr/>
        <a:lstStyle/>
        <a:p>
          <a:endParaRPr lang="en-US"/>
        </a:p>
      </dgm:t>
    </dgm:pt>
    <dgm:pt modelId="{0173EF78-6DD0-4DCC-B6C1-6F5005D5FC42}" type="sibTrans" cxnId="{30F36579-1A4D-4607-B278-5020CE7B7166}">
      <dgm:prSet/>
      <dgm:spPr/>
      <dgm:t>
        <a:bodyPr/>
        <a:lstStyle/>
        <a:p>
          <a:endParaRPr lang="en-US"/>
        </a:p>
      </dgm:t>
    </dgm:pt>
    <dgm:pt modelId="{116E4DC8-2CB2-44CD-9474-B58DA3C1C7DF}">
      <dgm:prSet/>
      <dgm:spPr/>
      <dgm:t>
        <a:bodyPr/>
        <a:lstStyle/>
        <a:p>
          <a:r>
            <a:rPr lang="ru-RU"/>
            <a:t>Технология использования компьютерных программ </a:t>
          </a:r>
          <a:endParaRPr lang="en-US"/>
        </a:p>
      </dgm:t>
    </dgm:pt>
    <dgm:pt modelId="{C4A1CFFF-7117-4065-B1EE-529825CA4D89}" type="parTrans" cxnId="{00944C94-3250-4A47-9AA0-3FC09B0E5041}">
      <dgm:prSet/>
      <dgm:spPr/>
      <dgm:t>
        <a:bodyPr/>
        <a:lstStyle/>
        <a:p>
          <a:endParaRPr lang="en-US"/>
        </a:p>
      </dgm:t>
    </dgm:pt>
    <dgm:pt modelId="{9C0DFD64-9B8A-41D2-A8CD-B2E37163C61D}" type="sibTrans" cxnId="{00944C94-3250-4A47-9AA0-3FC09B0E5041}">
      <dgm:prSet/>
      <dgm:spPr/>
      <dgm:t>
        <a:bodyPr/>
        <a:lstStyle/>
        <a:p>
          <a:endParaRPr lang="en-US"/>
        </a:p>
      </dgm:t>
    </dgm:pt>
    <dgm:pt modelId="{F73AE2B0-AB89-494F-AC14-6B501997476F}">
      <dgm:prSet/>
      <dgm:spPr/>
      <dgm:t>
        <a:bodyPr/>
        <a:lstStyle/>
        <a:p>
          <a:r>
            <a:rPr lang="ru-RU"/>
            <a:t>Интернет-технологии </a:t>
          </a:r>
          <a:endParaRPr lang="en-US"/>
        </a:p>
      </dgm:t>
    </dgm:pt>
    <dgm:pt modelId="{78D640A3-9D76-4389-B6FE-A56927BB39F6}" type="parTrans" cxnId="{05FF7B22-3B4B-4C8D-8A53-EC6995EB8702}">
      <dgm:prSet/>
      <dgm:spPr/>
      <dgm:t>
        <a:bodyPr/>
        <a:lstStyle/>
        <a:p>
          <a:endParaRPr lang="en-US"/>
        </a:p>
      </dgm:t>
    </dgm:pt>
    <dgm:pt modelId="{F48C0D91-A0FA-4377-A7B3-3A7E8E2FDCA1}" type="sibTrans" cxnId="{05FF7B22-3B4B-4C8D-8A53-EC6995EB8702}">
      <dgm:prSet/>
      <dgm:spPr/>
      <dgm:t>
        <a:bodyPr/>
        <a:lstStyle/>
        <a:p>
          <a:endParaRPr lang="en-US"/>
        </a:p>
      </dgm:t>
    </dgm:pt>
    <dgm:pt modelId="{2A3D7587-D2BC-4FBC-9F52-FCA5F051AC42}">
      <dgm:prSet/>
      <dgm:spPr/>
      <dgm:t>
        <a:bodyPr/>
        <a:lstStyle/>
        <a:p>
          <a:r>
            <a:rPr lang="ru-RU"/>
            <a:t>Технология индивидуализации обучения </a:t>
          </a:r>
          <a:endParaRPr lang="en-US"/>
        </a:p>
      </dgm:t>
    </dgm:pt>
    <dgm:pt modelId="{C9CDAF4F-D7DD-41CB-A207-A5EC87E245C1}" type="parTrans" cxnId="{B135753C-CC0C-4FC2-8F74-0606F0E95D1E}">
      <dgm:prSet/>
      <dgm:spPr/>
      <dgm:t>
        <a:bodyPr/>
        <a:lstStyle/>
        <a:p>
          <a:endParaRPr lang="en-US"/>
        </a:p>
      </dgm:t>
    </dgm:pt>
    <dgm:pt modelId="{03F98989-1E72-4AF8-AE58-245EBE9D3826}" type="sibTrans" cxnId="{B135753C-CC0C-4FC2-8F74-0606F0E95D1E}">
      <dgm:prSet/>
      <dgm:spPr/>
      <dgm:t>
        <a:bodyPr/>
        <a:lstStyle/>
        <a:p>
          <a:endParaRPr lang="en-US"/>
        </a:p>
      </dgm:t>
    </dgm:pt>
    <dgm:pt modelId="{276B5D13-DCFD-495E-8ACF-2045BA9FDA28}">
      <dgm:prSet/>
      <dgm:spPr/>
      <dgm:t>
        <a:bodyPr/>
        <a:lstStyle/>
        <a:p>
          <a:r>
            <a:rPr lang="ru-RU" dirty="0"/>
            <a:t>Технология тестирования </a:t>
          </a:r>
          <a:endParaRPr lang="en-US" dirty="0"/>
        </a:p>
      </dgm:t>
    </dgm:pt>
    <dgm:pt modelId="{755A67C3-3291-4692-B875-9CF41FDF2FF4}" type="parTrans" cxnId="{5F344F20-E843-4412-AA37-3A1BF99CE324}">
      <dgm:prSet/>
      <dgm:spPr/>
      <dgm:t>
        <a:bodyPr/>
        <a:lstStyle/>
        <a:p>
          <a:endParaRPr lang="en-US"/>
        </a:p>
      </dgm:t>
    </dgm:pt>
    <dgm:pt modelId="{A9935A07-84C0-4F9B-B7A5-CD15E893918F}" type="sibTrans" cxnId="{5F344F20-E843-4412-AA37-3A1BF99CE324}">
      <dgm:prSet/>
      <dgm:spPr/>
      <dgm:t>
        <a:bodyPr/>
        <a:lstStyle/>
        <a:p>
          <a:endParaRPr lang="en-US"/>
        </a:p>
      </dgm:t>
    </dgm:pt>
    <dgm:pt modelId="{665CA8DC-7195-46BA-A134-E1BDEEAAB499}">
      <dgm:prSet/>
      <dgm:spPr/>
      <dgm:t>
        <a:bodyPr/>
        <a:lstStyle/>
        <a:p>
          <a:r>
            <a:rPr lang="ru-RU"/>
            <a:t>Проектная технология </a:t>
          </a:r>
          <a:endParaRPr lang="en-US"/>
        </a:p>
      </dgm:t>
    </dgm:pt>
    <dgm:pt modelId="{D3FD79FD-0B67-4559-ABF8-40390A174248}" type="parTrans" cxnId="{E8A1AF06-92ED-44D9-B8F8-7915E078F932}">
      <dgm:prSet/>
      <dgm:spPr/>
      <dgm:t>
        <a:bodyPr/>
        <a:lstStyle/>
        <a:p>
          <a:endParaRPr lang="en-US"/>
        </a:p>
      </dgm:t>
    </dgm:pt>
    <dgm:pt modelId="{6C05B6D7-D7E0-479F-9951-26BFCD9E83C3}" type="sibTrans" cxnId="{E8A1AF06-92ED-44D9-B8F8-7915E078F932}">
      <dgm:prSet/>
      <dgm:spPr/>
      <dgm:t>
        <a:bodyPr/>
        <a:lstStyle/>
        <a:p>
          <a:endParaRPr lang="en-US"/>
        </a:p>
      </dgm:t>
    </dgm:pt>
    <dgm:pt modelId="{CFEFB785-107B-4D26-92FB-F82445EB201C}">
      <dgm:prSet/>
      <dgm:spPr/>
      <dgm:t>
        <a:bodyPr/>
        <a:lstStyle/>
        <a:p>
          <a:r>
            <a:rPr lang="ru-RU"/>
            <a:t>Технология обучения в сотрудничестве </a:t>
          </a:r>
          <a:endParaRPr lang="en-US"/>
        </a:p>
      </dgm:t>
    </dgm:pt>
    <dgm:pt modelId="{2BAC0151-1610-47AD-A622-8DD25753C56B}" type="parTrans" cxnId="{5F23B491-6D55-4798-8188-7187F80981BA}">
      <dgm:prSet/>
      <dgm:spPr/>
      <dgm:t>
        <a:bodyPr/>
        <a:lstStyle/>
        <a:p>
          <a:endParaRPr lang="en-US"/>
        </a:p>
      </dgm:t>
    </dgm:pt>
    <dgm:pt modelId="{FDDCD232-F574-49C3-954C-0084C3DFE108}" type="sibTrans" cxnId="{5F23B491-6D55-4798-8188-7187F80981BA}">
      <dgm:prSet/>
      <dgm:spPr/>
      <dgm:t>
        <a:bodyPr/>
        <a:lstStyle/>
        <a:p>
          <a:endParaRPr lang="en-US"/>
        </a:p>
      </dgm:t>
    </dgm:pt>
    <dgm:pt modelId="{08DA407E-1509-487C-AFA8-13145AC08097}">
      <dgm:prSet/>
      <dgm:spPr/>
      <dgm:t>
        <a:bodyPr/>
        <a:lstStyle/>
        <a:p>
          <a:r>
            <a:rPr lang="ru-RU"/>
            <a:t>Игровая технология </a:t>
          </a:r>
          <a:endParaRPr lang="en-US"/>
        </a:p>
      </dgm:t>
    </dgm:pt>
    <dgm:pt modelId="{D33A0C50-901C-4783-ABDB-930877172383}" type="parTrans" cxnId="{82D96DB1-1A0A-44B7-8F39-F050037B1442}">
      <dgm:prSet/>
      <dgm:spPr/>
      <dgm:t>
        <a:bodyPr/>
        <a:lstStyle/>
        <a:p>
          <a:endParaRPr lang="en-US"/>
        </a:p>
      </dgm:t>
    </dgm:pt>
    <dgm:pt modelId="{E6DEEC7D-D7F3-43E7-B579-2AB015B316E0}" type="sibTrans" cxnId="{82D96DB1-1A0A-44B7-8F39-F050037B1442}">
      <dgm:prSet/>
      <dgm:spPr/>
      <dgm:t>
        <a:bodyPr/>
        <a:lstStyle/>
        <a:p>
          <a:endParaRPr lang="en-US"/>
        </a:p>
      </dgm:t>
    </dgm:pt>
    <dgm:pt modelId="{F534022E-A045-43D6-83CC-F4CA9E0460DD}">
      <dgm:prSet/>
      <dgm:spPr/>
      <dgm:t>
        <a:bodyPr/>
        <a:lstStyle/>
        <a:p>
          <a:r>
            <a:rPr lang="ru-RU"/>
            <a:t>Технология развития критического мышления </a:t>
          </a:r>
          <a:endParaRPr lang="en-US"/>
        </a:p>
      </dgm:t>
    </dgm:pt>
    <dgm:pt modelId="{F6338958-9C12-48AC-A750-6C5439DE8D82}" type="parTrans" cxnId="{780E5D40-A485-44EE-B46D-8B74D4E96679}">
      <dgm:prSet/>
      <dgm:spPr/>
      <dgm:t>
        <a:bodyPr/>
        <a:lstStyle/>
        <a:p>
          <a:endParaRPr lang="en-US"/>
        </a:p>
      </dgm:t>
    </dgm:pt>
    <dgm:pt modelId="{FAF7426C-DF6A-4C5E-9C67-DADA4E6FD549}" type="sibTrans" cxnId="{780E5D40-A485-44EE-B46D-8B74D4E96679}">
      <dgm:prSet/>
      <dgm:spPr/>
      <dgm:t>
        <a:bodyPr/>
        <a:lstStyle/>
        <a:p>
          <a:endParaRPr lang="en-US"/>
        </a:p>
      </dgm:t>
    </dgm:pt>
    <dgm:pt modelId="{70D96ACB-1E1A-4B55-B3F3-503B643BA135}" type="pres">
      <dgm:prSet presAssocID="{CEE594AB-3ACD-440F-9080-F68C2B3BFC22}" presName="linear" presStyleCnt="0">
        <dgm:presLayoutVars>
          <dgm:animLvl val="lvl"/>
          <dgm:resizeHandles val="exact"/>
        </dgm:presLayoutVars>
      </dgm:prSet>
      <dgm:spPr/>
    </dgm:pt>
    <dgm:pt modelId="{7A18AA6F-2970-4107-B24D-7B9761A151F7}" type="pres">
      <dgm:prSet presAssocID="{4AC7AA1E-B2D1-492E-8257-CFA4C79C4E74}" presName="parentText" presStyleLbl="node1" presStyleIdx="0" presStyleCnt="12">
        <dgm:presLayoutVars>
          <dgm:chMax val="0"/>
          <dgm:bulletEnabled val="1"/>
        </dgm:presLayoutVars>
      </dgm:prSet>
      <dgm:spPr/>
    </dgm:pt>
    <dgm:pt modelId="{E4F006A1-C887-41A3-B1FE-011B1F62AC6C}" type="pres">
      <dgm:prSet presAssocID="{A29A629C-BAC7-42EF-B33B-2C139607EE6C}" presName="spacer" presStyleCnt="0"/>
      <dgm:spPr/>
    </dgm:pt>
    <dgm:pt modelId="{0681E709-22A2-415F-80E4-7E89BEB53C06}" type="pres">
      <dgm:prSet presAssocID="{CE660211-9237-493A-A1FD-7CB762D439CB}" presName="parentText" presStyleLbl="node1" presStyleIdx="1" presStyleCnt="12">
        <dgm:presLayoutVars>
          <dgm:chMax val="0"/>
          <dgm:bulletEnabled val="1"/>
        </dgm:presLayoutVars>
      </dgm:prSet>
      <dgm:spPr/>
    </dgm:pt>
    <dgm:pt modelId="{8A18D1CE-08B5-4AEF-81DC-A86D13BCD98D}" type="pres">
      <dgm:prSet presAssocID="{CC2E694D-BCC8-4E34-8892-C6F74F1E8CE6}" presName="spacer" presStyleCnt="0"/>
      <dgm:spPr/>
    </dgm:pt>
    <dgm:pt modelId="{22639288-1B7A-4EE2-8256-9CDDDBEAD991}" type="pres">
      <dgm:prSet presAssocID="{692D71CB-5327-4C23-8070-898AEA08A4F8}" presName="parentText" presStyleLbl="node1" presStyleIdx="2" presStyleCnt="12">
        <dgm:presLayoutVars>
          <dgm:chMax val="0"/>
          <dgm:bulletEnabled val="1"/>
        </dgm:presLayoutVars>
      </dgm:prSet>
      <dgm:spPr/>
    </dgm:pt>
    <dgm:pt modelId="{94D1B147-A1B9-4F71-A50C-5DD0C88F3091}" type="pres">
      <dgm:prSet presAssocID="{530C2135-0DC9-452A-8EA6-FB13DD38410C}" presName="spacer" presStyleCnt="0"/>
      <dgm:spPr/>
    </dgm:pt>
    <dgm:pt modelId="{534792EB-042C-4BF0-A1D8-80EF3DB53057}" type="pres">
      <dgm:prSet presAssocID="{F6A50CCA-07EF-4659-AC63-3095AB8ED201}" presName="parentText" presStyleLbl="node1" presStyleIdx="3" presStyleCnt="12">
        <dgm:presLayoutVars>
          <dgm:chMax val="0"/>
          <dgm:bulletEnabled val="1"/>
        </dgm:presLayoutVars>
      </dgm:prSet>
      <dgm:spPr/>
    </dgm:pt>
    <dgm:pt modelId="{45DC8E70-6CBE-4E16-B0B0-CB705521E2FC}" type="pres">
      <dgm:prSet presAssocID="{0173EF78-6DD0-4DCC-B6C1-6F5005D5FC42}" presName="spacer" presStyleCnt="0"/>
      <dgm:spPr/>
    </dgm:pt>
    <dgm:pt modelId="{7AF9B18B-9D87-442E-8AA7-AA68F310E3C8}" type="pres">
      <dgm:prSet presAssocID="{116E4DC8-2CB2-44CD-9474-B58DA3C1C7DF}" presName="parentText" presStyleLbl="node1" presStyleIdx="4" presStyleCnt="12">
        <dgm:presLayoutVars>
          <dgm:chMax val="0"/>
          <dgm:bulletEnabled val="1"/>
        </dgm:presLayoutVars>
      </dgm:prSet>
      <dgm:spPr/>
    </dgm:pt>
    <dgm:pt modelId="{9AEBDB58-9F5D-4F99-8674-3CAA79F8997D}" type="pres">
      <dgm:prSet presAssocID="{9C0DFD64-9B8A-41D2-A8CD-B2E37163C61D}" presName="spacer" presStyleCnt="0"/>
      <dgm:spPr/>
    </dgm:pt>
    <dgm:pt modelId="{1FCD1D1A-07E0-4789-96DF-B5BA41477A06}" type="pres">
      <dgm:prSet presAssocID="{F73AE2B0-AB89-494F-AC14-6B501997476F}" presName="parentText" presStyleLbl="node1" presStyleIdx="5" presStyleCnt="12">
        <dgm:presLayoutVars>
          <dgm:chMax val="0"/>
          <dgm:bulletEnabled val="1"/>
        </dgm:presLayoutVars>
      </dgm:prSet>
      <dgm:spPr/>
    </dgm:pt>
    <dgm:pt modelId="{761AFCE2-175E-41CA-B7D3-4C28B98252C3}" type="pres">
      <dgm:prSet presAssocID="{F48C0D91-A0FA-4377-A7B3-3A7E8E2FDCA1}" presName="spacer" presStyleCnt="0"/>
      <dgm:spPr/>
    </dgm:pt>
    <dgm:pt modelId="{47DFE4ED-B819-4346-A1AA-249AE113D7F8}" type="pres">
      <dgm:prSet presAssocID="{2A3D7587-D2BC-4FBC-9F52-FCA5F051AC42}" presName="parentText" presStyleLbl="node1" presStyleIdx="6" presStyleCnt="12">
        <dgm:presLayoutVars>
          <dgm:chMax val="0"/>
          <dgm:bulletEnabled val="1"/>
        </dgm:presLayoutVars>
      </dgm:prSet>
      <dgm:spPr/>
    </dgm:pt>
    <dgm:pt modelId="{8AB86D7A-EAC7-400E-B7E4-169B3C572B7B}" type="pres">
      <dgm:prSet presAssocID="{03F98989-1E72-4AF8-AE58-245EBE9D3826}" presName="spacer" presStyleCnt="0"/>
      <dgm:spPr/>
    </dgm:pt>
    <dgm:pt modelId="{CAFF828C-C1E0-40CD-8C76-2EADB8D3B43A}" type="pres">
      <dgm:prSet presAssocID="{276B5D13-DCFD-495E-8ACF-2045BA9FDA28}" presName="parentText" presStyleLbl="node1" presStyleIdx="7" presStyleCnt="12">
        <dgm:presLayoutVars>
          <dgm:chMax val="0"/>
          <dgm:bulletEnabled val="1"/>
        </dgm:presLayoutVars>
      </dgm:prSet>
      <dgm:spPr/>
    </dgm:pt>
    <dgm:pt modelId="{5BE8EF4F-E223-455C-8E8F-E3A7EE9F6673}" type="pres">
      <dgm:prSet presAssocID="{A9935A07-84C0-4F9B-B7A5-CD15E893918F}" presName="spacer" presStyleCnt="0"/>
      <dgm:spPr/>
    </dgm:pt>
    <dgm:pt modelId="{E897CC1E-7DD3-4683-A724-97426C235BC6}" type="pres">
      <dgm:prSet presAssocID="{665CA8DC-7195-46BA-A134-E1BDEEAAB499}" presName="parentText" presStyleLbl="node1" presStyleIdx="8" presStyleCnt="12">
        <dgm:presLayoutVars>
          <dgm:chMax val="0"/>
          <dgm:bulletEnabled val="1"/>
        </dgm:presLayoutVars>
      </dgm:prSet>
      <dgm:spPr/>
    </dgm:pt>
    <dgm:pt modelId="{9381A14F-28B0-4CA0-AEC5-45BA09DA0788}" type="pres">
      <dgm:prSet presAssocID="{6C05B6D7-D7E0-479F-9951-26BFCD9E83C3}" presName="spacer" presStyleCnt="0"/>
      <dgm:spPr/>
    </dgm:pt>
    <dgm:pt modelId="{9B41B701-67ED-45CA-85EA-14F8BF9FA6DE}" type="pres">
      <dgm:prSet presAssocID="{CFEFB785-107B-4D26-92FB-F82445EB201C}" presName="parentText" presStyleLbl="node1" presStyleIdx="9" presStyleCnt="12">
        <dgm:presLayoutVars>
          <dgm:chMax val="0"/>
          <dgm:bulletEnabled val="1"/>
        </dgm:presLayoutVars>
      </dgm:prSet>
      <dgm:spPr/>
    </dgm:pt>
    <dgm:pt modelId="{454CA93E-1EC6-487A-853F-63D3C9D120F8}" type="pres">
      <dgm:prSet presAssocID="{FDDCD232-F574-49C3-954C-0084C3DFE108}" presName="spacer" presStyleCnt="0"/>
      <dgm:spPr/>
    </dgm:pt>
    <dgm:pt modelId="{0FC1D343-21FA-4F3A-B1F3-EAFBDEF22513}" type="pres">
      <dgm:prSet presAssocID="{08DA407E-1509-487C-AFA8-13145AC08097}" presName="parentText" presStyleLbl="node1" presStyleIdx="10" presStyleCnt="12">
        <dgm:presLayoutVars>
          <dgm:chMax val="0"/>
          <dgm:bulletEnabled val="1"/>
        </dgm:presLayoutVars>
      </dgm:prSet>
      <dgm:spPr/>
    </dgm:pt>
    <dgm:pt modelId="{A7ABBB02-0F39-42F7-9766-3B452995CC85}" type="pres">
      <dgm:prSet presAssocID="{E6DEEC7D-D7F3-43E7-B579-2AB015B316E0}" presName="spacer" presStyleCnt="0"/>
      <dgm:spPr/>
    </dgm:pt>
    <dgm:pt modelId="{EFFEBB12-3184-4BC2-9EA0-FECA35E155C9}" type="pres">
      <dgm:prSet presAssocID="{F534022E-A045-43D6-83CC-F4CA9E0460DD}" presName="parentText" presStyleLbl="node1" presStyleIdx="11" presStyleCnt="12">
        <dgm:presLayoutVars>
          <dgm:chMax val="0"/>
          <dgm:bulletEnabled val="1"/>
        </dgm:presLayoutVars>
      </dgm:prSet>
      <dgm:spPr/>
    </dgm:pt>
  </dgm:ptLst>
  <dgm:cxnLst>
    <dgm:cxn modelId="{E8A1AF06-92ED-44D9-B8F8-7915E078F932}" srcId="{CEE594AB-3ACD-440F-9080-F68C2B3BFC22}" destId="{665CA8DC-7195-46BA-A134-E1BDEEAAB499}" srcOrd="8" destOrd="0" parTransId="{D3FD79FD-0B67-4559-ABF8-40390A174248}" sibTransId="{6C05B6D7-D7E0-479F-9951-26BFCD9E83C3}"/>
    <dgm:cxn modelId="{F6F1F60F-F83C-4033-AB84-D12B658CEAA2}" type="presOf" srcId="{665CA8DC-7195-46BA-A134-E1BDEEAAB499}" destId="{E897CC1E-7DD3-4683-A724-97426C235BC6}" srcOrd="0" destOrd="0" presId="urn:microsoft.com/office/officeart/2005/8/layout/vList2"/>
    <dgm:cxn modelId="{59A0241A-F620-4181-ADF6-FC264C1A2186}" type="presOf" srcId="{CEE594AB-3ACD-440F-9080-F68C2B3BFC22}" destId="{70D96ACB-1E1A-4B55-B3F3-503B643BA135}" srcOrd="0" destOrd="0" presId="urn:microsoft.com/office/officeart/2005/8/layout/vList2"/>
    <dgm:cxn modelId="{5F344F20-E843-4412-AA37-3A1BF99CE324}" srcId="{CEE594AB-3ACD-440F-9080-F68C2B3BFC22}" destId="{276B5D13-DCFD-495E-8ACF-2045BA9FDA28}" srcOrd="7" destOrd="0" parTransId="{755A67C3-3291-4692-B875-9CF41FDF2FF4}" sibTransId="{A9935A07-84C0-4F9B-B7A5-CD15E893918F}"/>
    <dgm:cxn modelId="{C6F29821-9B4C-4B0D-B258-45F94CDFF1A7}" srcId="{CEE594AB-3ACD-440F-9080-F68C2B3BFC22}" destId="{CE660211-9237-493A-A1FD-7CB762D439CB}" srcOrd="1" destOrd="0" parTransId="{6F4F2970-DB4D-4F57-84E5-2611BB848C91}" sibTransId="{CC2E694D-BCC8-4E34-8892-C6F74F1E8CE6}"/>
    <dgm:cxn modelId="{05FF7B22-3B4B-4C8D-8A53-EC6995EB8702}" srcId="{CEE594AB-3ACD-440F-9080-F68C2B3BFC22}" destId="{F73AE2B0-AB89-494F-AC14-6B501997476F}" srcOrd="5" destOrd="0" parTransId="{78D640A3-9D76-4389-B6FE-A56927BB39F6}" sibTransId="{F48C0D91-A0FA-4377-A7B3-3A7E8E2FDCA1}"/>
    <dgm:cxn modelId="{FA0A573A-18DE-4A90-8CCF-8E65E7D7F773}" type="presOf" srcId="{116E4DC8-2CB2-44CD-9474-B58DA3C1C7DF}" destId="{7AF9B18B-9D87-442E-8AA7-AA68F310E3C8}" srcOrd="0" destOrd="0" presId="urn:microsoft.com/office/officeart/2005/8/layout/vList2"/>
    <dgm:cxn modelId="{B135753C-CC0C-4FC2-8F74-0606F0E95D1E}" srcId="{CEE594AB-3ACD-440F-9080-F68C2B3BFC22}" destId="{2A3D7587-D2BC-4FBC-9F52-FCA5F051AC42}" srcOrd="6" destOrd="0" parTransId="{C9CDAF4F-D7DD-41CB-A207-A5EC87E245C1}" sibTransId="{03F98989-1E72-4AF8-AE58-245EBE9D3826}"/>
    <dgm:cxn modelId="{7927423E-5241-435F-B02D-1E77020E7E65}" type="presOf" srcId="{F73AE2B0-AB89-494F-AC14-6B501997476F}" destId="{1FCD1D1A-07E0-4789-96DF-B5BA41477A06}" srcOrd="0" destOrd="0" presId="urn:microsoft.com/office/officeart/2005/8/layout/vList2"/>
    <dgm:cxn modelId="{E083803F-FCA6-4900-B6EE-081594B2ADE5}" type="presOf" srcId="{F6A50CCA-07EF-4659-AC63-3095AB8ED201}" destId="{534792EB-042C-4BF0-A1D8-80EF3DB53057}" srcOrd="0" destOrd="0" presId="urn:microsoft.com/office/officeart/2005/8/layout/vList2"/>
    <dgm:cxn modelId="{780E5D40-A485-44EE-B46D-8B74D4E96679}" srcId="{CEE594AB-3ACD-440F-9080-F68C2B3BFC22}" destId="{F534022E-A045-43D6-83CC-F4CA9E0460DD}" srcOrd="11" destOrd="0" parTransId="{F6338958-9C12-48AC-A750-6C5439DE8D82}" sibTransId="{FAF7426C-DF6A-4C5E-9C67-DADA4E6FD549}"/>
    <dgm:cxn modelId="{57C29970-9DCB-4834-BC5D-EA36F989A78C}" type="presOf" srcId="{692D71CB-5327-4C23-8070-898AEA08A4F8}" destId="{22639288-1B7A-4EE2-8256-9CDDDBEAD991}" srcOrd="0" destOrd="0" presId="urn:microsoft.com/office/officeart/2005/8/layout/vList2"/>
    <dgm:cxn modelId="{30F36579-1A4D-4607-B278-5020CE7B7166}" srcId="{CEE594AB-3ACD-440F-9080-F68C2B3BFC22}" destId="{F6A50CCA-07EF-4659-AC63-3095AB8ED201}" srcOrd="3" destOrd="0" parTransId="{576FA7D6-772C-437D-8567-B5EDE4B9A98B}" sibTransId="{0173EF78-6DD0-4DCC-B6C1-6F5005D5FC42}"/>
    <dgm:cxn modelId="{04859079-7C87-4618-A3AD-2A6A71E0FD26}" srcId="{CEE594AB-3ACD-440F-9080-F68C2B3BFC22}" destId="{692D71CB-5327-4C23-8070-898AEA08A4F8}" srcOrd="2" destOrd="0" parTransId="{0D7B7E91-289B-48BF-A698-E8610E519737}" sibTransId="{530C2135-0DC9-452A-8EA6-FB13DD38410C}"/>
    <dgm:cxn modelId="{1D56BF8B-DAB2-4502-893E-20D9167EB43B}" type="presOf" srcId="{CE660211-9237-493A-A1FD-7CB762D439CB}" destId="{0681E709-22A2-415F-80E4-7E89BEB53C06}" srcOrd="0" destOrd="0" presId="urn:microsoft.com/office/officeart/2005/8/layout/vList2"/>
    <dgm:cxn modelId="{B6F08091-1EDA-499E-8A49-7A69FC387EB6}" type="presOf" srcId="{4AC7AA1E-B2D1-492E-8257-CFA4C79C4E74}" destId="{7A18AA6F-2970-4107-B24D-7B9761A151F7}" srcOrd="0" destOrd="0" presId="urn:microsoft.com/office/officeart/2005/8/layout/vList2"/>
    <dgm:cxn modelId="{5F23B491-6D55-4798-8188-7187F80981BA}" srcId="{CEE594AB-3ACD-440F-9080-F68C2B3BFC22}" destId="{CFEFB785-107B-4D26-92FB-F82445EB201C}" srcOrd="9" destOrd="0" parTransId="{2BAC0151-1610-47AD-A622-8DD25753C56B}" sibTransId="{FDDCD232-F574-49C3-954C-0084C3DFE108}"/>
    <dgm:cxn modelId="{00944C94-3250-4A47-9AA0-3FC09B0E5041}" srcId="{CEE594AB-3ACD-440F-9080-F68C2B3BFC22}" destId="{116E4DC8-2CB2-44CD-9474-B58DA3C1C7DF}" srcOrd="4" destOrd="0" parTransId="{C4A1CFFF-7117-4065-B1EE-529825CA4D89}" sibTransId="{9C0DFD64-9B8A-41D2-A8CD-B2E37163C61D}"/>
    <dgm:cxn modelId="{9D25A6AF-7140-4AF8-ABB1-FCE32A625F00}" type="presOf" srcId="{276B5D13-DCFD-495E-8ACF-2045BA9FDA28}" destId="{CAFF828C-C1E0-40CD-8C76-2EADB8D3B43A}" srcOrd="0" destOrd="0" presId="urn:microsoft.com/office/officeart/2005/8/layout/vList2"/>
    <dgm:cxn modelId="{82D96DB1-1A0A-44B7-8F39-F050037B1442}" srcId="{CEE594AB-3ACD-440F-9080-F68C2B3BFC22}" destId="{08DA407E-1509-487C-AFA8-13145AC08097}" srcOrd="10" destOrd="0" parTransId="{D33A0C50-901C-4783-ABDB-930877172383}" sibTransId="{E6DEEC7D-D7F3-43E7-B579-2AB015B316E0}"/>
    <dgm:cxn modelId="{A0835FBD-8C3C-411D-B671-F86221AA91B4}" type="presOf" srcId="{CFEFB785-107B-4D26-92FB-F82445EB201C}" destId="{9B41B701-67ED-45CA-85EA-14F8BF9FA6DE}" srcOrd="0" destOrd="0" presId="urn:microsoft.com/office/officeart/2005/8/layout/vList2"/>
    <dgm:cxn modelId="{A0F75BCB-F72B-413B-AF10-33184C88D02F}" type="presOf" srcId="{F534022E-A045-43D6-83CC-F4CA9E0460DD}" destId="{EFFEBB12-3184-4BC2-9EA0-FECA35E155C9}" srcOrd="0" destOrd="0" presId="urn:microsoft.com/office/officeart/2005/8/layout/vList2"/>
    <dgm:cxn modelId="{EFFACCCB-4691-4060-90BD-C9261D9AED8B}" srcId="{CEE594AB-3ACD-440F-9080-F68C2B3BFC22}" destId="{4AC7AA1E-B2D1-492E-8257-CFA4C79C4E74}" srcOrd="0" destOrd="0" parTransId="{FCA4B381-E64C-4FF7-8CD7-DE5BA8FC33AD}" sibTransId="{A29A629C-BAC7-42EF-B33B-2C139607EE6C}"/>
    <dgm:cxn modelId="{1378C7CE-6AB1-4A89-A93E-36CFDDB0D12C}" type="presOf" srcId="{2A3D7587-D2BC-4FBC-9F52-FCA5F051AC42}" destId="{47DFE4ED-B819-4346-A1AA-249AE113D7F8}" srcOrd="0" destOrd="0" presId="urn:microsoft.com/office/officeart/2005/8/layout/vList2"/>
    <dgm:cxn modelId="{0722C9E8-7809-46BD-B7C7-D0D1C21A9E13}" type="presOf" srcId="{08DA407E-1509-487C-AFA8-13145AC08097}" destId="{0FC1D343-21FA-4F3A-B1F3-EAFBDEF22513}" srcOrd="0" destOrd="0" presId="urn:microsoft.com/office/officeart/2005/8/layout/vList2"/>
    <dgm:cxn modelId="{AD92F39F-3D4C-4543-A9A4-585A3E2CD8B5}" type="presParOf" srcId="{70D96ACB-1E1A-4B55-B3F3-503B643BA135}" destId="{7A18AA6F-2970-4107-B24D-7B9761A151F7}" srcOrd="0" destOrd="0" presId="urn:microsoft.com/office/officeart/2005/8/layout/vList2"/>
    <dgm:cxn modelId="{FF9E3336-83C8-4B0C-B0C3-FCE64BAA386F}" type="presParOf" srcId="{70D96ACB-1E1A-4B55-B3F3-503B643BA135}" destId="{E4F006A1-C887-41A3-B1FE-011B1F62AC6C}" srcOrd="1" destOrd="0" presId="urn:microsoft.com/office/officeart/2005/8/layout/vList2"/>
    <dgm:cxn modelId="{A4C50002-28A2-41F4-BA0B-4698834333DB}" type="presParOf" srcId="{70D96ACB-1E1A-4B55-B3F3-503B643BA135}" destId="{0681E709-22A2-415F-80E4-7E89BEB53C06}" srcOrd="2" destOrd="0" presId="urn:microsoft.com/office/officeart/2005/8/layout/vList2"/>
    <dgm:cxn modelId="{24797A5A-AAAB-4735-A95C-4D6CD8D0E2DE}" type="presParOf" srcId="{70D96ACB-1E1A-4B55-B3F3-503B643BA135}" destId="{8A18D1CE-08B5-4AEF-81DC-A86D13BCD98D}" srcOrd="3" destOrd="0" presId="urn:microsoft.com/office/officeart/2005/8/layout/vList2"/>
    <dgm:cxn modelId="{7165E714-0D2D-479C-AC43-C41AC076AF09}" type="presParOf" srcId="{70D96ACB-1E1A-4B55-B3F3-503B643BA135}" destId="{22639288-1B7A-4EE2-8256-9CDDDBEAD991}" srcOrd="4" destOrd="0" presId="urn:microsoft.com/office/officeart/2005/8/layout/vList2"/>
    <dgm:cxn modelId="{45F23051-2D38-49AF-B3C1-2845FDCDA192}" type="presParOf" srcId="{70D96ACB-1E1A-4B55-B3F3-503B643BA135}" destId="{94D1B147-A1B9-4F71-A50C-5DD0C88F3091}" srcOrd="5" destOrd="0" presId="urn:microsoft.com/office/officeart/2005/8/layout/vList2"/>
    <dgm:cxn modelId="{891637F9-A8A4-48C7-8822-C6D5A7CC4CC5}" type="presParOf" srcId="{70D96ACB-1E1A-4B55-B3F3-503B643BA135}" destId="{534792EB-042C-4BF0-A1D8-80EF3DB53057}" srcOrd="6" destOrd="0" presId="urn:microsoft.com/office/officeart/2005/8/layout/vList2"/>
    <dgm:cxn modelId="{1334EFBF-20BB-4FF6-9E28-5A2E70443371}" type="presParOf" srcId="{70D96ACB-1E1A-4B55-B3F3-503B643BA135}" destId="{45DC8E70-6CBE-4E16-B0B0-CB705521E2FC}" srcOrd="7" destOrd="0" presId="urn:microsoft.com/office/officeart/2005/8/layout/vList2"/>
    <dgm:cxn modelId="{F62AC190-948F-4F7D-BF40-6DA84087DB2D}" type="presParOf" srcId="{70D96ACB-1E1A-4B55-B3F3-503B643BA135}" destId="{7AF9B18B-9D87-442E-8AA7-AA68F310E3C8}" srcOrd="8" destOrd="0" presId="urn:microsoft.com/office/officeart/2005/8/layout/vList2"/>
    <dgm:cxn modelId="{48D6F2E9-43E3-4B29-9625-74430142CFE5}" type="presParOf" srcId="{70D96ACB-1E1A-4B55-B3F3-503B643BA135}" destId="{9AEBDB58-9F5D-4F99-8674-3CAA79F8997D}" srcOrd="9" destOrd="0" presId="urn:microsoft.com/office/officeart/2005/8/layout/vList2"/>
    <dgm:cxn modelId="{8F7B0670-32D2-48E4-ABE7-DA3781638008}" type="presParOf" srcId="{70D96ACB-1E1A-4B55-B3F3-503B643BA135}" destId="{1FCD1D1A-07E0-4789-96DF-B5BA41477A06}" srcOrd="10" destOrd="0" presId="urn:microsoft.com/office/officeart/2005/8/layout/vList2"/>
    <dgm:cxn modelId="{800846C5-4D0F-4C17-817E-83343C8FFE43}" type="presParOf" srcId="{70D96ACB-1E1A-4B55-B3F3-503B643BA135}" destId="{761AFCE2-175E-41CA-B7D3-4C28B98252C3}" srcOrd="11" destOrd="0" presId="urn:microsoft.com/office/officeart/2005/8/layout/vList2"/>
    <dgm:cxn modelId="{D11CBA24-51F7-4211-AA9E-C830811B1B73}" type="presParOf" srcId="{70D96ACB-1E1A-4B55-B3F3-503B643BA135}" destId="{47DFE4ED-B819-4346-A1AA-249AE113D7F8}" srcOrd="12" destOrd="0" presId="urn:microsoft.com/office/officeart/2005/8/layout/vList2"/>
    <dgm:cxn modelId="{6E4F76D7-1A3D-4CC8-A8CD-AA632C21E4A3}" type="presParOf" srcId="{70D96ACB-1E1A-4B55-B3F3-503B643BA135}" destId="{8AB86D7A-EAC7-400E-B7E4-169B3C572B7B}" srcOrd="13" destOrd="0" presId="urn:microsoft.com/office/officeart/2005/8/layout/vList2"/>
    <dgm:cxn modelId="{7BC5E880-F79F-44AE-82FA-A3C0E4F32AE4}" type="presParOf" srcId="{70D96ACB-1E1A-4B55-B3F3-503B643BA135}" destId="{CAFF828C-C1E0-40CD-8C76-2EADB8D3B43A}" srcOrd="14" destOrd="0" presId="urn:microsoft.com/office/officeart/2005/8/layout/vList2"/>
    <dgm:cxn modelId="{9DEE5036-C822-4D5D-90CC-8C0FD2E7116B}" type="presParOf" srcId="{70D96ACB-1E1A-4B55-B3F3-503B643BA135}" destId="{5BE8EF4F-E223-455C-8E8F-E3A7EE9F6673}" srcOrd="15" destOrd="0" presId="urn:microsoft.com/office/officeart/2005/8/layout/vList2"/>
    <dgm:cxn modelId="{6F72C0FB-0F81-4A24-8C3C-280AB5A3AB65}" type="presParOf" srcId="{70D96ACB-1E1A-4B55-B3F3-503B643BA135}" destId="{E897CC1E-7DD3-4683-A724-97426C235BC6}" srcOrd="16" destOrd="0" presId="urn:microsoft.com/office/officeart/2005/8/layout/vList2"/>
    <dgm:cxn modelId="{32EFE133-4CB6-423C-BE51-A3DBDEE60F87}" type="presParOf" srcId="{70D96ACB-1E1A-4B55-B3F3-503B643BA135}" destId="{9381A14F-28B0-4CA0-AEC5-45BA09DA0788}" srcOrd="17" destOrd="0" presId="urn:microsoft.com/office/officeart/2005/8/layout/vList2"/>
    <dgm:cxn modelId="{E24C3B82-4F4D-4595-8845-AA9A88BBFFA1}" type="presParOf" srcId="{70D96ACB-1E1A-4B55-B3F3-503B643BA135}" destId="{9B41B701-67ED-45CA-85EA-14F8BF9FA6DE}" srcOrd="18" destOrd="0" presId="urn:microsoft.com/office/officeart/2005/8/layout/vList2"/>
    <dgm:cxn modelId="{C15F638F-D9A6-4C13-8F04-F91D598866E4}" type="presParOf" srcId="{70D96ACB-1E1A-4B55-B3F3-503B643BA135}" destId="{454CA93E-1EC6-487A-853F-63D3C9D120F8}" srcOrd="19" destOrd="0" presId="urn:microsoft.com/office/officeart/2005/8/layout/vList2"/>
    <dgm:cxn modelId="{098C9BF4-98C9-4B3B-8F23-334259D2AD38}" type="presParOf" srcId="{70D96ACB-1E1A-4B55-B3F3-503B643BA135}" destId="{0FC1D343-21FA-4F3A-B1F3-EAFBDEF22513}" srcOrd="20" destOrd="0" presId="urn:microsoft.com/office/officeart/2005/8/layout/vList2"/>
    <dgm:cxn modelId="{455BDB36-7EC6-42D7-A2D4-6248AADF0F7F}" type="presParOf" srcId="{70D96ACB-1E1A-4B55-B3F3-503B643BA135}" destId="{A7ABBB02-0F39-42F7-9766-3B452995CC85}" srcOrd="21" destOrd="0" presId="urn:microsoft.com/office/officeart/2005/8/layout/vList2"/>
    <dgm:cxn modelId="{0024A708-44C8-4588-8233-DE64C4F7E73F}" type="presParOf" srcId="{70D96ACB-1E1A-4B55-B3F3-503B643BA135}" destId="{EFFEBB12-3184-4BC2-9EA0-FECA35E155C9}" srcOrd="2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78C368C-DB15-4F88-8255-57053F9D459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3E19E95-E0B1-42C5-9FB3-EAA63BC5D175}">
      <dgm:prSet/>
      <dgm:spPr/>
      <dgm:t>
        <a:bodyPr/>
        <a:lstStyle/>
        <a:p>
          <a:r>
            <a:rPr lang="ru-RU" b="1"/>
            <a:t>Принцип </a:t>
          </a:r>
          <a:r>
            <a:rPr lang="ru-RU" b="1" i="1"/>
            <a:t>личностного общения.</a:t>
          </a:r>
          <a:endParaRPr lang="en-US"/>
        </a:p>
      </dgm:t>
    </dgm:pt>
    <dgm:pt modelId="{5D10B745-25FF-4FED-A934-02A48489A2B1}" type="parTrans" cxnId="{0BE69156-FE72-4B41-B58C-EE1937EB4C3F}">
      <dgm:prSet/>
      <dgm:spPr/>
      <dgm:t>
        <a:bodyPr/>
        <a:lstStyle/>
        <a:p>
          <a:endParaRPr lang="en-US"/>
        </a:p>
      </dgm:t>
    </dgm:pt>
    <dgm:pt modelId="{F6A46EB6-AB2C-4EA0-A87F-E8D91FD8E8FE}" type="sibTrans" cxnId="{0BE69156-FE72-4B41-B58C-EE1937EB4C3F}">
      <dgm:prSet/>
      <dgm:spPr/>
      <dgm:t>
        <a:bodyPr/>
        <a:lstStyle/>
        <a:p>
          <a:endParaRPr lang="en-US"/>
        </a:p>
      </dgm:t>
    </dgm:pt>
    <dgm:pt modelId="{9F40184E-2303-427B-A693-D97AFD658AEA}">
      <dgm:prSet/>
      <dgm:spPr/>
      <dgm:t>
        <a:bodyPr/>
        <a:lstStyle/>
        <a:p>
          <a:r>
            <a:rPr lang="ru-RU" b="1"/>
            <a:t>Принцип </a:t>
          </a:r>
          <a:r>
            <a:rPr lang="ru-RU" b="1" i="1"/>
            <a:t>ролевой организации учебного материала.</a:t>
          </a:r>
          <a:endParaRPr lang="en-US"/>
        </a:p>
      </dgm:t>
    </dgm:pt>
    <dgm:pt modelId="{5C50714E-F26C-4178-BFDD-FD234233028E}" type="parTrans" cxnId="{EE731002-E3E1-42F9-9531-14F85D50821C}">
      <dgm:prSet/>
      <dgm:spPr/>
      <dgm:t>
        <a:bodyPr/>
        <a:lstStyle/>
        <a:p>
          <a:endParaRPr lang="en-US"/>
        </a:p>
      </dgm:t>
    </dgm:pt>
    <dgm:pt modelId="{A6C5E565-F4DF-45F9-9E3C-D50B680BEB98}" type="sibTrans" cxnId="{EE731002-E3E1-42F9-9531-14F85D50821C}">
      <dgm:prSet/>
      <dgm:spPr/>
      <dgm:t>
        <a:bodyPr/>
        <a:lstStyle/>
        <a:p>
          <a:endParaRPr lang="en-US"/>
        </a:p>
      </dgm:t>
    </dgm:pt>
    <dgm:pt modelId="{7918367D-1A66-4AB8-96BA-DCD7C63BE957}">
      <dgm:prSet/>
      <dgm:spPr/>
      <dgm:t>
        <a:bodyPr/>
        <a:lstStyle/>
        <a:p>
          <a:r>
            <a:rPr lang="ru-RU" b="1"/>
            <a:t>Принцип </a:t>
          </a:r>
          <a:r>
            <a:rPr lang="ru-RU" b="1" i="1"/>
            <a:t>коллективного взаимодействия.</a:t>
          </a:r>
          <a:endParaRPr lang="en-US"/>
        </a:p>
      </dgm:t>
    </dgm:pt>
    <dgm:pt modelId="{604D94FE-97CD-402B-888D-F99022D4E733}" type="parTrans" cxnId="{DFE6960C-C4F4-46E4-8FA1-7C001E0A2057}">
      <dgm:prSet/>
      <dgm:spPr/>
      <dgm:t>
        <a:bodyPr/>
        <a:lstStyle/>
        <a:p>
          <a:endParaRPr lang="en-US"/>
        </a:p>
      </dgm:t>
    </dgm:pt>
    <dgm:pt modelId="{7798C9AA-3D71-4234-A092-F7091B4AD97E}" type="sibTrans" cxnId="{DFE6960C-C4F4-46E4-8FA1-7C001E0A2057}">
      <dgm:prSet/>
      <dgm:spPr/>
      <dgm:t>
        <a:bodyPr/>
        <a:lstStyle/>
        <a:p>
          <a:endParaRPr lang="en-US"/>
        </a:p>
      </dgm:t>
    </dgm:pt>
    <dgm:pt modelId="{2285814F-5B98-4743-950C-34C8AA5CA37F}">
      <dgm:prSet/>
      <dgm:spPr/>
      <dgm:t>
        <a:bodyPr/>
        <a:lstStyle/>
        <a:p>
          <a:r>
            <a:rPr lang="ru-RU" b="1"/>
            <a:t>Принцип </a:t>
          </a:r>
          <a:r>
            <a:rPr lang="ru-RU" b="1" i="1"/>
            <a:t>полифункциональности упражнений.</a:t>
          </a:r>
          <a:endParaRPr lang="en-US"/>
        </a:p>
      </dgm:t>
    </dgm:pt>
    <dgm:pt modelId="{53CE578B-4352-4BC7-8A47-CD75FB1EABE3}" type="parTrans" cxnId="{A4FAF75A-1FD0-4101-A167-2027CAC16B4F}">
      <dgm:prSet/>
      <dgm:spPr/>
      <dgm:t>
        <a:bodyPr/>
        <a:lstStyle/>
        <a:p>
          <a:endParaRPr lang="en-US"/>
        </a:p>
      </dgm:t>
    </dgm:pt>
    <dgm:pt modelId="{40B05837-8317-4641-8070-C870249896BF}" type="sibTrans" cxnId="{A4FAF75A-1FD0-4101-A167-2027CAC16B4F}">
      <dgm:prSet/>
      <dgm:spPr/>
      <dgm:t>
        <a:bodyPr/>
        <a:lstStyle/>
        <a:p>
          <a:endParaRPr lang="en-US"/>
        </a:p>
      </dgm:t>
    </dgm:pt>
    <dgm:pt modelId="{74158795-2960-434D-A856-DACB59D1E8C6}">
      <dgm:prSet/>
      <dgm:spPr/>
      <dgm:t>
        <a:bodyPr/>
        <a:lstStyle/>
        <a:p>
          <a:r>
            <a:rPr lang="ru-RU" b="1"/>
            <a:t>Принцип </a:t>
          </a:r>
          <a:r>
            <a:rPr lang="ru-RU" b="1" i="1"/>
            <a:t>концентрированности в организации учебного ма­териала.</a:t>
          </a:r>
          <a:endParaRPr lang="en-US"/>
        </a:p>
      </dgm:t>
    </dgm:pt>
    <dgm:pt modelId="{0990FAF4-2CF5-4BBD-9111-67F36DA23256}" type="parTrans" cxnId="{254AA69E-D1D3-48CE-8980-E6E26CDD8645}">
      <dgm:prSet/>
      <dgm:spPr/>
      <dgm:t>
        <a:bodyPr/>
        <a:lstStyle/>
        <a:p>
          <a:endParaRPr lang="en-US"/>
        </a:p>
      </dgm:t>
    </dgm:pt>
    <dgm:pt modelId="{18CD672B-93D4-4BE3-96C9-F275134B78A1}" type="sibTrans" cxnId="{254AA69E-D1D3-48CE-8980-E6E26CDD8645}">
      <dgm:prSet/>
      <dgm:spPr/>
      <dgm:t>
        <a:bodyPr/>
        <a:lstStyle/>
        <a:p>
          <a:endParaRPr lang="en-US"/>
        </a:p>
      </dgm:t>
    </dgm:pt>
    <dgm:pt modelId="{581C3EE4-D07C-4800-9F9C-FD6C5B049E94}">
      <dgm:prSet/>
      <dgm:spPr/>
      <dgm:t>
        <a:bodyPr/>
        <a:lstStyle/>
        <a:p>
          <a:r>
            <a:rPr lang="ru-RU" b="1"/>
            <a:t>Принцип </a:t>
          </a:r>
          <a:r>
            <a:rPr lang="ru-RU" b="1" i="1"/>
            <a:t>двуплановости обучения.</a:t>
          </a:r>
          <a:endParaRPr lang="en-US"/>
        </a:p>
      </dgm:t>
    </dgm:pt>
    <dgm:pt modelId="{9BA1330C-F7B2-4E8B-855D-5D6221F88001}" type="parTrans" cxnId="{35319E99-7598-4F02-9B0E-860366E70127}">
      <dgm:prSet/>
      <dgm:spPr/>
      <dgm:t>
        <a:bodyPr/>
        <a:lstStyle/>
        <a:p>
          <a:endParaRPr lang="en-US"/>
        </a:p>
      </dgm:t>
    </dgm:pt>
    <dgm:pt modelId="{2E574FDA-78C1-4924-9250-DD3649575B6C}" type="sibTrans" cxnId="{35319E99-7598-4F02-9B0E-860366E70127}">
      <dgm:prSet/>
      <dgm:spPr/>
      <dgm:t>
        <a:bodyPr/>
        <a:lstStyle/>
        <a:p>
          <a:endParaRPr lang="en-US"/>
        </a:p>
      </dgm:t>
    </dgm:pt>
    <dgm:pt modelId="{4FA4F770-3E43-4F6F-B3F6-5099511FF8DA}" type="pres">
      <dgm:prSet presAssocID="{F78C368C-DB15-4F88-8255-57053F9D4595}" presName="root" presStyleCnt="0">
        <dgm:presLayoutVars>
          <dgm:dir/>
          <dgm:resizeHandles val="exact"/>
        </dgm:presLayoutVars>
      </dgm:prSet>
      <dgm:spPr/>
    </dgm:pt>
    <dgm:pt modelId="{59586F85-8E42-4EB8-B9B8-51784AD0868F}" type="pres">
      <dgm:prSet presAssocID="{53E19E95-E0B1-42C5-9FB3-EAA63BC5D175}" presName="compNode" presStyleCnt="0"/>
      <dgm:spPr/>
    </dgm:pt>
    <dgm:pt modelId="{6B9D787E-87A2-4D47-9FA0-AD65BDED7D6A}" type="pres">
      <dgm:prSet presAssocID="{53E19E95-E0B1-42C5-9FB3-EAA63BC5D175}" presName="bgRect" presStyleLbl="bgShp" presStyleIdx="0" presStyleCnt="6"/>
      <dgm:spPr/>
    </dgm:pt>
    <dgm:pt modelId="{525716C8-72E0-44B3-9DA5-CFC711EE15EA}" type="pres">
      <dgm:prSet presAssocID="{53E19E95-E0B1-42C5-9FB3-EAA63BC5D175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Чат"/>
        </a:ext>
      </dgm:extLst>
    </dgm:pt>
    <dgm:pt modelId="{E28CC6B1-BBFA-49E5-9C07-8E4F16C5A20E}" type="pres">
      <dgm:prSet presAssocID="{53E19E95-E0B1-42C5-9FB3-EAA63BC5D175}" presName="spaceRect" presStyleCnt="0"/>
      <dgm:spPr/>
    </dgm:pt>
    <dgm:pt modelId="{5A501316-58AC-478F-A6F6-E93508987437}" type="pres">
      <dgm:prSet presAssocID="{53E19E95-E0B1-42C5-9FB3-EAA63BC5D175}" presName="parTx" presStyleLbl="revTx" presStyleIdx="0" presStyleCnt="6">
        <dgm:presLayoutVars>
          <dgm:chMax val="0"/>
          <dgm:chPref val="0"/>
        </dgm:presLayoutVars>
      </dgm:prSet>
      <dgm:spPr/>
    </dgm:pt>
    <dgm:pt modelId="{307D6A5E-AD3C-455A-B0CE-78ED1E0B96CF}" type="pres">
      <dgm:prSet presAssocID="{F6A46EB6-AB2C-4EA0-A87F-E8D91FD8E8FE}" presName="sibTrans" presStyleCnt="0"/>
      <dgm:spPr/>
    </dgm:pt>
    <dgm:pt modelId="{9923C757-548E-48BC-8105-9F6A275A60D0}" type="pres">
      <dgm:prSet presAssocID="{9F40184E-2303-427B-A693-D97AFD658AEA}" presName="compNode" presStyleCnt="0"/>
      <dgm:spPr/>
    </dgm:pt>
    <dgm:pt modelId="{F1E4FE1E-C7B4-42AA-81E9-5049A38A159E}" type="pres">
      <dgm:prSet presAssocID="{9F40184E-2303-427B-A693-D97AFD658AEA}" presName="bgRect" presStyleLbl="bgShp" presStyleIdx="1" presStyleCnt="6"/>
      <dgm:spPr/>
    </dgm:pt>
    <dgm:pt modelId="{09EEBCD0-AA7C-4E1A-AE32-B63379E7D623}" type="pres">
      <dgm:prSet presAssocID="{9F40184E-2303-427B-A693-D97AFD658AEA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Иерархия"/>
        </a:ext>
      </dgm:extLst>
    </dgm:pt>
    <dgm:pt modelId="{8F2340BF-498E-42D9-9DD6-EF0AD4A56FC9}" type="pres">
      <dgm:prSet presAssocID="{9F40184E-2303-427B-A693-D97AFD658AEA}" presName="spaceRect" presStyleCnt="0"/>
      <dgm:spPr/>
    </dgm:pt>
    <dgm:pt modelId="{258E3112-4D52-4754-AF7E-CF1867761F0D}" type="pres">
      <dgm:prSet presAssocID="{9F40184E-2303-427B-A693-D97AFD658AEA}" presName="parTx" presStyleLbl="revTx" presStyleIdx="1" presStyleCnt="6">
        <dgm:presLayoutVars>
          <dgm:chMax val="0"/>
          <dgm:chPref val="0"/>
        </dgm:presLayoutVars>
      </dgm:prSet>
      <dgm:spPr/>
    </dgm:pt>
    <dgm:pt modelId="{1E4CCB20-AF6B-480A-BD5B-7AD51DC83D17}" type="pres">
      <dgm:prSet presAssocID="{A6C5E565-F4DF-45F9-9E3C-D50B680BEB98}" presName="sibTrans" presStyleCnt="0"/>
      <dgm:spPr/>
    </dgm:pt>
    <dgm:pt modelId="{10D54E5F-0636-439C-8BAA-FC8034F45277}" type="pres">
      <dgm:prSet presAssocID="{7918367D-1A66-4AB8-96BA-DCD7C63BE957}" presName="compNode" presStyleCnt="0"/>
      <dgm:spPr/>
    </dgm:pt>
    <dgm:pt modelId="{BC36B9FA-C126-44D7-8397-0C889A489E06}" type="pres">
      <dgm:prSet presAssocID="{7918367D-1A66-4AB8-96BA-DCD7C63BE957}" presName="bgRect" presStyleLbl="bgShp" presStyleIdx="2" presStyleCnt="6"/>
      <dgm:spPr/>
    </dgm:pt>
    <dgm:pt modelId="{01E98DC1-E147-47C5-9D92-EA20E82AFC93}" type="pres">
      <dgm:prSet presAssocID="{7918367D-1A66-4AB8-96BA-DCD7C63BE957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Сеть"/>
        </a:ext>
      </dgm:extLst>
    </dgm:pt>
    <dgm:pt modelId="{B74F1359-B63A-4261-94A9-16A7ED244F3D}" type="pres">
      <dgm:prSet presAssocID="{7918367D-1A66-4AB8-96BA-DCD7C63BE957}" presName="spaceRect" presStyleCnt="0"/>
      <dgm:spPr/>
    </dgm:pt>
    <dgm:pt modelId="{FD352AA3-A964-4BDC-86DD-ADC72632DF89}" type="pres">
      <dgm:prSet presAssocID="{7918367D-1A66-4AB8-96BA-DCD7C63BE957}" presName="parTx" presStyleLbl="revTx" presStyleIdx="2" presStyleCnt="6">
        <dgm:presLayoutVars>
          <dgm:chMax val="0"/>
          <dgm:chPref val="0"/>
        </dgm:presLayoutVars>
      </dgm:prSet>
      <dgm:spPr/>
    </dgm:pt>
    <dgm:pt modelId="{D79444AA-D05E-4D8B-9E7B-CDD9E0FFF7AA}" type="pres">
      <dgm:prSet presAssocID="{7798C9AA-3D71-4234-A092-F7091B4AD97E}" presName="sibTrans" presStyleCnt="0"/>
      <dgm:spPr/>
    </dgm:pt>
    <dgm:pt modelId="{99467EC5-F1BF-48E5-9ABC-3FF9204E6FF3}" type="pres">
      <dgm:prSet presAssocID="{2285814F-5B98-4743-950C-34C8AA5CA37F}" presName="compNode" presStyleCnt="0"/>
      <dgm:spPr/>
    </dgm:pt>
    <dgm:pt modelId="{73B42B8D-CACF-4A7D-9D9B-CF725C2A03A1}" type="pres">
      <dgm:prSet presAssocID="{2285814F-5B98-4743-950C-34C8AA5CA37F}" presName="bgRect" presStyleLbl="bgShp" presStyleIdx="3" presStyleCnt="6"/>
      <dgm:spPr/>
    </dgm:pt>
    <dgm:pt modelId="{316D9E3C-4665-4B8C-A629-AE600A701FF5}" type="pres">
      <dgm:prSet presAssocID="{2285814F-5B98-4743-950C-34C8AA5CA37F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1EFCAEE4-AAF9-4772-9E13-921EC5B362C5}" type="pres">
      <dgm:prSet presAssocID="{2285814F-5B98-4743-950C-34C8AA5CA37F}" presName="spaceRect" presStyleCnt="0"/>
      <dgm:spPr/>
    </dgm:pt>
    <dgm:pt modelId="{16094D79-FD88-4730-BA56-96ABE017A173}" type="pres">
      <dgm:prSet presAssocID="{2285814F-5B98-4743-950C-34C8AA5CA37F}" presName="parTx" presStyleLbl="revTx" presStyleIdx="3" presStyleCnt="6">
        <dgm:presLayoutVars>
          <dgm:chMax val="0"/>
          <dgm:chPref val="0"/>
        </dgm:presLayoutVars>
      </dgm:prSet>
      <dgm:spPr/>
    </dgm:pt>
    <dgm:pt modelId="{B7F53051-F8A8-4E70-8A1F-40FFEF573AEA}" type="pres">
      <dgm:prSet presAssocID="{40B05837-8317-4641-8070-C870249896BF}" presName="sibTrans" presStyleCnt="0"/>
      <dgm:spPr/>
    </dgm:pt>
    <dgm:pt modelId="{FD325CC8-4593-4E8E-BC96-E0FE410EEE7A}" type="pres">
      <dgm:prSet presAssocID="{74158795-2960-434D-A856-DACB59D1E8C6}" presName="compNode" presStyleCnt="0"/>
      <dgm:spPr/>
    </dgm:pt>
    <dgm:pt modelId="{8598588F-7112-40B7-80EA-1FC8C84D0369}" type="pres">
      <dgm:prSet presAssocID="{74158795-2960-434D-A856-DACB59D1E8C6}" presName="bgRect" presStyleLbl="bgShp" presStyleIdx="4" presStyleCnt="6"/>
      <dgm:spPr/>
    </dgm:pt>
    <dgm:pt modelId="{7BD738C2-E09E-4671-B0B8-F2CEDF3B1051}" type="pres">
      <dgm:prSet presAssocID="{74158795-2960-434D-A856-DACB59D1E8C6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nching Diagram"/>
        </a:ext>
      </dgm:extLst>
    </dgm:pt>
    <dgm:pt modelId="{B53AECCC-23F8-4C56-9274-01B33D7ADDEB}" type="pres">
      <dgm:prSet presAssocID="{74158795-2960-434D-A856-DACB59D1E8C6}" presName="spaceRect" presStyleCnt="0"/>
      <dgm:spPr/>
    </dgm:pt>
    <dgm:pt modelId="{D31CAD65-4571-40DB-A29F-45F4F467423B}" type="pres">
      <dgm:prSet presAssocID="{74158795-2960-434D-A856-DACB59D1E8C6}" presName="parTx" presStyleLbl="revTx" presStyleIdx="4" presStyleCnt="6">
        <dgm:presLayoutVars>
          <dgm:chMax val="0"/>
          <dgm:chPref val="0"/>
        </dgm:presLayoutVars>
      </dgm:prSet>
      <dgm:spPr/>
    </dgm:pt>
    <dgm:pt modelId="{D303B7BC-B1AB-4D91-B508-E3D132119585}" type="pres">
      <dgm:prSet presAssocID="{18CD672B-93D4-4BE3-96C9-F275134B78A1}" presName="sibTrans" presStyleCnt="0"/>
      <dgm:spPr/>
    </dgm:pt>
    <dgm:pt modelId="{37E25A5B-636B-4423-9C4F-CFB173C930B8}" type="pres">
      <dgm:prSet presAssocID="{581C3EE4-D07C-4800-9F9C-FD6C5B049E94}" presName="compNode" presStyleCnt="0"/>
      <dgm:spPr/>
    </dgm:pt>
    <dgm:pt modelId="{27882E5C-3ABD-41DD-B084-483BEBB83C14}" type="pres">
      <dgm:prSet presAssocID="{581C3EE4-D07C-4800-9F9C-FD6C5B049E94}" presName="bgRect" presStyleLbl="bgShp" presStyleIdx="5" presStyleCnt="6"/>
      <dgm:spPr/>
    </dgm:pt>
    <dgm:pt modelId="{76AB0D12-9858-4936-A37B-5518F0110F72}" type="pres">
      <dgm:prSet presAssocID="{581C3EE4-D07C-4800-9F9C-FD6C5B049E94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Школьный класс"/>
        </a:ext>
      </dgm:extLst>
    </dgm:pt>
    <dgm:pt modelId="{190C22E1-7FC1-4466-AEBA-C5D203B92C63}" type="pres">
      <dgm:prSet presAssocID="{581C3EE4-D07C-4800-9F9C-FD6C5B049E94}" presName="spaceRect" presStyleCnt="0"/>
      <dgm:spPr/>
    </dgm:pt>
    <dgm:pt modelId="{03CC0839-7FA3-4758-815B-50F5D6E7A2C7}" type="pres">
      <dgm:prSet presAssocID="{581C3EE4-D07C-4800-9F9C-FD6C5B049E94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94541B01-EB6A-4B22-8345-AA20AB4E08FF}" type="presOf" srcId="{2285814F-5B98-4743-950C-34C8AA5CA37F}" destId="{16094D79-FD88-4730-BA56-96ABE017A173}" srcOrd="0" destOrd="0" presId="urn:microsoft.com/office/officeart/2018/2/layout/IconVerticalSolidList"/>
    <dgm:cxn modelId="{EE731002-E3E1-42F9-9531-14F85D50821C}" srcId="{F78C368C-DB15-4F88-8255-57053F9D4595}" destId="{9F40184E-2303-427B-A693-D97AFD658AEA}" srcOrd="1" destOrd="0" parTransId="{5C50714E-F26C-4178-BFDD-FD234233028E}" sibTransId="{A6C5E565-F4DF-45F9-9E3C-D50B680BEB98}"/>
    <dgm:cxn modelId="{DFE6960C-C4F4-46E4-8FA1-7C001E0A2057}" srcId="{F78C368C-DB15-4F88-8255-57053F9D4595}" destId="{7918367D-1A66-4AB8-96BA-DCD7C63BE957}" srcOrd="2" destOrd="0" parTransId="{604D94FE-97CD-402B-888D-F99022D4E733}" sibTransId="{7798C9AA-3D71-4234-A092-F7091B4AD97E}"/>
    <dgm:cxn modelId="{A2DD6532-3EBB-40F3-B9A2-3EC63485BB41}" type="presOf" srcId="{F78C368C-DB15-4F88-8255-57053F9D4595}" destId="{4FA4F770-3E43-4F6F-B3F6-5099511FF8DA}" srcOrd="0" destOrd="0" presId="urn:microsoft.com/office/officeart/2018/2/layout/IconVerticalSolidList"/>
    <dgm:cxn modelId="{0BE69156-FE72-4B41-B58C-EE1937EB4C3F}" srcId="{F78C368C-DB15-4F88-8255-57053F9D4595}" destId="{53E19E95-E0B1-42C5-9FB3-EAA63BC5D175}" srcOrd="0" destOrd="0" parTransId="{5D10B745-25FF-4FED-A934-02A48489A2B1}" sibTransId="{F6A46EB6-AB2C-4EA0-A87F-E8D91FD8E8FE}"/>
    <dgm:cxn modelId="{A4FAF75A-1FD0-4101-A167-2027CAC16B4F}" srcId="{F78C368C-DB15-4F88-8255-57053F9D4595}" destId="{2285814F-5B98-4743-950C-34C8AA5CA37F}" srcOrd="3" destOrd="0" parTransId="{53CE578B-4352-4BC7-8A47-CD75FB1EABE3}" sibTransId="{40B05837-8317-4641-8070-C870249896BF}"/>
    <dgm:cxn modelId="{80115E80-6A22-465C-A571-91C845F234C6}" type="presOf" srcId="{7918367D-1A66-4AB8-96BA-DCD7C63BE957}" destId="{FD352AA3-A964-4BDC-86DD-ADC72632DF89}" srcOrd="0" destOrd="0" presId="urn:microsoft.com/office/officeart/2018/2/layout/IconVerticalSolidList"/>
    <dgm:cxn modelId="{4C7B7E97-3DFB-4D5A-ADB2-E39BE1555CA9}" type="presOf" srcId="{581C3EE4-D07C-4800-9F9C-FD6C5B049E94}" destId="{03CC0839-7FA3-4758-815B-50F5D6E7A2C7}" srcOrd="0" destOrd="0" presId="urn:microsoft.com/office/officeart/2018/2/layout/IconVerticalSolidList"/>
    <dgm:cxn modelId="{35319E99-7598-4F02-9B0E-860366E70127}" srcId="{F78C368C-DB15-4F88-8255-57053F9D4595}" destId="{581C3EE4-D07C-4800-9F9C-FD6C5B049E94}" srcOrd="5" destOrd="0" parTransId="{9BA1330C-F7B2-4E8B-855D-5D6221F88001}" sibTransId="{2E574FDA-78C1-4924-9250-DD3649575B6C}"/>
    <dgm:cxn modelId="{254AA69E-D1D3-48CE-8980-E6E26CDD8645}" srcId="{F78C368C-DB15-4F88-8255-57053F9D4595}" destId="{74158795-2960-434D-A856-DACB59D1E8C6}" srcOrd="4" destOrd="0" parTransId="{0990FAF4-2CF5-4BBD-9111-67F36DA23256}" sibTransId="{18CD672B-93D4-4BE3-96C9-F275134B78A1}"/>
    <dgm:cxn modelId="{57A785AA-35D4-41FF-9D25-583133895C2C}" type="presOf" srcId="{53E19E95-E0B1-42C5-9FB3-EAA63BC5D175}" destId="{5A501316-58AC-478F-A6F6-E93508987437}" srcOrd="0" destOrd="0" presId="urn:microsoft.com/office/officeart/2018/2/layout/IconVerticalSolidList"/>
    <dgm:cxn modelId="{5E247CD7-B472-4947-B502-09D03FE680B3}" type="presOf" srcId="{74158795-2960-434D-A856-DACB59D1E8C6}" destId="{D31CAD65-4571-40DB-A29F-45F4F467423B}" srcOrd="0" destOrd="0" presId="urn:microsoft.com/office/officeart/2018/2/layout/IconVerticalSolidList"/>
    <dgm:cxn modelId="{DBA8EEDE-B91E-49CB-AEB1-222472C02D47}" type="presOf" srcId="{9F40184E-2303-427B-A693-D97AFD658AEA}" destId="{258E3112-4D52-4754-AF7E-CF1867761F0D}" srcOrd="0" destOrd="0" presId="urn:microsoft.com/office/officeart/2018/2/layout/IconVerticalSolidList"/>
    <dgm:cxn modelId="{3FBE2941-0564-4D07-9E6D-1911C24AC51B}" type="presParOf" srcId="{4FA4F770-3E43-4F6F-B3F6-5099511FF8DA}" destId="{59586F85-8E42-4EB8-B9B8-51784AD0868F}" srcOrd="0" destOrd="0" presId="urn:microsoft.com/office/officeart/2018/2/layout/IconVerticalSolidList"/>
    <dgm:cxn modelId="{94E3962A-959F-43A9-A591-27AEBC0DD385}" type="presParOf" srcId="{59586F85-8E42-4EB8-B9B8-51784AD0868F}" destId="{6B9D787E-87A2-4D47-9FA0-AD65BDED7D6A}" srcOrd="0" destOrd="0" presId="urn:microsoft.com/office/officeart/2018/2/layout/IconVerticalSolidList"/>
    <dgm:cxn modelId="{AE9CF4F0-FD5C-4B21-9395-AE07057CE19D}" type="presParOf" srcId="{59586F85-8E42-4EB8-B9B8-51784AD0868F}" destId="{525716C8-72E0-44B3-9DA5-CFC711EE15EA}" srcOrd="1" destOrd="0" presId="urn:microsoft.com/office/officeart/2018/2/layout/IconVerticalSolidList"/>
    <dgm:cxn modelId="{F79DE4E3-0C1F-4376-8B00-CBAF05F3918C}" type="presParOf" srcId="{59586F85-8E42-4EB8-B9B8-51784AD0868F}" destId="{E28CC6B1-BBFA-49E5-9C07-8E4F16C5A20E}" srcOrd="2" destOrd="0" presId="urn:microsoft.com/office/officeart/2018/2/layout/IconVerticalSolidList"/>
    <dgm:cxn modelId="{58B8F867-155A-4861-B114-4B0647C620E9}" type="presParOf" srcId="{59586F85-8E42-4EB8-B9B8-51784AD0868F}" destId="{5A501316-58AC-478F-A6F6-E93508987437}" srcOrd="3" destOrd="0" presId="urn:microsoft.com/office/officeart/2018/2/layout/IconVerticalSolidList"/>
    <dgm:cxn modelId="{C1BBA15A-E35B-4C56-A650-D954CE1F986D}" type="presParOf" srcId="{4FA4F770-3E43-4F6F-B3F6-5099511FF8DA}" destId="{307D6A5E-AD3C-455A-B0CE-78ED1E0B96CF}" srcOrd="1" destOrd="0" presId="urn:microsoft.com/office/officeart/2018/2/layout/IconVerticalSolidList"/>
    <dgm:cxn modelId="{FA3DC0AB-C659-4A90-8E8B-BCE9B1587358}" type="presParOf" srcId="{4FA4F770-3E43-4F6F-B3F6-5099511FF8DA}" destId="{9923C757-548E-48BC-8105-9F6A275A60D0}" srcOrd="2" destOrd="0" presId="urn:microsoft.com/office/officeart/2018/2/layout/IconVerticalSolidList"/>
    <dgm:cxn modelId="{2A8EDA48-FDB3-494B-8C40-1B34D36FAF61}" type="presParOf" srcId="{9923C757-548E-48BC-8105-9F6A275A60D0}" destId="{F1E4FE1E-C7B4-42AA-81E9-5049A38A159E}" srcOrd="0" destOrd="0" presId="urn:microsoft.com/office/officeart/2018/2/layout/IconVerticalSolidList"/>
    <dgm:cxn modelId="{3135D87F-C38D-4AF3-A41D-85977E6452F1}" type="presParOf" srcId="{9923C757-548E-48BC-8105-9F6A275A60D0}" destId="{09EEBCD0-AA7C-4E1A-AE32-B63379E7D623}" srcOrd="1" destOrd="0" presId="urn:microsoft.com/office/officeart/2018/2/layout/IconVerticalSolidList"/>
    <dgm:cxn modelId="{4299AEB8-04E7-4FA6-B9C9-3ABF8F7AA442}" type="presParOf" srcId="{9923C757-548E-48BC-8105-9F6A275A60D0}" destId="{8F2340BF-498E-42D9-9DD6-EF0AD4A56FC9}" srcOrd="2" destOrd="0" presId="urn:microsoft.com/office/officeart/2018/2/layout/IconVerticalSolidList"/>
    <dgm:cxn modelId="{35909130-0588-42E9-831B-8C5D78A1A339}" type="presParOf" srcId="{9923C757-548E-48BC-8105-9F6A275A60D0}" destId="{258E3112-4D52-4754-AF7E-CF1867761F0D}" srcOrd="3" destOrd="0" presId="urn:microsoft.com/office/officeart/2018/2/layout/IconVerticalSolidList"/>
    <dgm:cxn modelId="{9AE9F498-B420-4017-B82A-BBEE51DD0CF1}" type="presParOf" srcId="{4FA4F770-3E43-4F6F-B3F6-5099511FF8DA}" destId="{1E4CCB20-AF6B-480A-BD5B-7AD51DC83D17}" srcOrd="3" destOrd="0" presId="urn:microsoft.com/office/officeart/2018/2/layout/IconVerticalSolidList"/>
    <dgm:cxn modelId="{DBBA0D97-30E2-425C-9B26-E7137A0E9E26}" type="presParOf" srcId="{4FA4F770-3E43-4F6F-B3F6-5099511FF8DA}" destId="{10D54E5F-0636-439C-8BAA-FC8034F45277}" srcOrd="4" destOrd="0" presId="urn:microsoft.com/office/officeart/2018/2/layout/IconVerticalSolidList"/>
    <dgm:cxn modelId="{25E6EB03-E4C6-4F1F-8755-517929DDCEA0}" type="presParOf" srcId="{10D54E5F-0636-439C-8BAA-FC8034F45277}" destId="{BC36B9FA-C126-44D7-8397-0C889A489E06}" srcOrd="0" destOrd="0" presId="urn:microsoft.com/office/officeart/2018/2/layout/IconVerticalSolidList"/>
    <dgm:cxn modelId="{0EA43922-881D-4714-9271-F42687B654AB}" type="presParOf" srcId="{10D54E5F-0636-439C-8BAA-FC8034F45277}" destId="{01E98DC1-E147-47C5-9D92-EA20E82AFC93}" srcOrd="1" destOrd="0" presId="urn:microsoft.com/office/officeart/2018/2/layout/IconVerticalSolidList"/>
    <dgm:cxn modelId="{119E3268-8AFB-4CC3-BDDB-B71DF00D0623}" type="presParOf" srcId="{10D54E5F-0636-439C-8BAA-FC8034F45277}" destId="{B74F1359-B63A-4261-94A9-16A7ED244F3D}" srcOrd="2" destOrd="0" presId="urn:microsoft.com/office/officeart/2018/2/layout/IconVerticalSolidList"/>
    <dgm:cxn modelId="{0D6F334A-EE4D-4572-BFC6-57AE771CDE4B}" type="presParOf" srcId="{10D54E5F-0636-439C-8BAA-FC8034F45277}" destId="{FD352AA3-A964-4BDC-86DD-ADC72632DF89}" srcOrd="3" destOrd="0" presId="urn:microsoft.com/office/officeart/2018/2/layout/IconVerticalSolidList"/>
    <dgm:cxn modelId="{357E2C1E-BEC0-4D60-9589-D4947F9A839E}" type="presParOf" srcId="{4FA4F770-3E43-4F6F-B3F6-5099511FF8DA}" destId="{D79444AA-D05E-4D8B-9E7B-CDD9E0FFF7AA}" srcOrd="5" destOrd="0" presId="urn:microsoft.com/office/officeart/2018/2/layout/IconVerticalSolidList"/>
    <dgm:cxn modelId="{DC90E4FC-813A-4B7F-890B-FB6216F8EDA3}" type="presParOf" srcId="{4FA4F770-3E43-4F6F-B3F6-5099511FF8DA}" destId="{99467EC5-F1BF-48E5-9ABC-3FF9204E6FF3}" srcOrd="6" destOrd="0" presId="urn:microsoft.com/office/officeart/2018/2/layout/IconVerticalSolidList"/>
    <dgm:cxn modelId="{AA6BD2BB-2D07-4FEB-B98B-DC133B7EA941}" type="presParOf" srcId="{99467EC5-F1BF-48E5-9ABC-3FF9204E6FF3}" destId="{73B42B8D-CACF-4A7D-9D9B-CF725C2A03A1}" srcOrd="0" destOrd="0" presId="urn:microsoft.com/office/officeart/2018/2/layout/IconVerticalSolidList"/>
    <dgm:cxn modelId="{266732B8-0C6B-4FCE-B1A0-06B86BE959B3}" type="presParOf" srcId="{99467EC5-F1BF-48E5-9ABC-3FF9204E6FF3}" destId="{316D9E3C-4665-4B8C-A629-AE600A701FF5}" srcOrd="1" destOrd="0" presId="urn:microsoft.com/office/officeart/2018/2/layout/IconVerticalSolidList"/>
    <dgm:cxn modelId="{450D4C89-365A-4B14-823F-050008A95385}" type="presParOf" srcId="{99467EC5-F1BF-48E5-9ABC-3FF9204E6FF3}" destId="{1EFCAEE4-AAF9-4772-9E13-921EC5B362C5}" srcOrd="2" destOrd="0" presId="urn:microsoft.com/office/officeart/2018/2/layout/IconVerticalSolidList"/>
    <dgm:cxn modelId="{0B348106-241B-4FA6-BA87-038C52F220DF}" type="presParOf" srcId="{99467EC5-F1BF-48E5-9ABC-3FF9204E6FF3}" destId="{16094D79-FD88-4730-BA56-96ABE017A173}" srcOrd="3" destOrd="0" presId="urn:microsoft.com/office/officeart/2018/2/layout/IconVerticalSolidList"/>
    <dgm:cxn modelId="{E2B4B21C-7569-4070-B85A-2057B56FE971}" type="presParOf" srcId="{4FA4F770-3E43-4F6F-B3F6-5099511FF8DA}" destId="{B7F53051-F8A8-4E70-8A1F-40FFEF573AEA}" srcOrd="7" destOrd="0" presId="urn:microsoft.com/office/officeart/2018/2/layout/IconVerticalSolidList"/>
    <dgm:cxn modelId="{E4ECBE4D-66D9-4DC0-A321-9C481CF8E5D2}" type="presParOf" srcId="{4FA4F770-3E43-4F6F-B3F6-5099511FF8DA}" destId="{FD325CC8-4593-4E8E-BC96-E0FE410EEE7A}" srcOrd="8" destOrd="0" presId="urn:microsoft.com/office/officeart/2018/2/layout/IconVerticalSolidList"/>
    <dgm:cxn modelId="{90F90C4B-05FC-47B4-A894-86BDDA78798D}" type="presParOf" srcId="{FD325CC8-4593-4E8E-BC96-E0FE410EEE7A}" destId="{8598588F-7112-40B7-80EA-1FC8C84D0369}" srcOrd="0" destOrd="0" presId="urn:microsoft.com/office/officeart/2018/2/layout/IconVerticalSolidList"/>
    <dgm:cxn modelId="{32A81133-FE16-43DE-92F7-D9EE467D3CFF}" type="presParOf" srcId="{FD325CC8-4593-4E8E-BC96-E0FE410EEE7A}" destId="{7BD738C2-E09E-4671-B0B8-F2CEDF3B1051}" srcOrd="1" destOrd="0" presId="urn:microsoft.com/office/officeart/2018/2/layout/IconVerticalSolidList"/>
    <dgm:cxn modelId="{4D756C01-A579-4063-B2BA-EE85B5A43951}" type="presParOf" srcId="{FD325CC8-4593-4E8E-BC96-E0FE410EEE7A}" destId="{B53AECCC-23F8-4C56-9274-01B33D7ADDEB}" srcOrd="2" destOrd="0" presId="urn:microsoft.com/office/officeart/2018/2/layout/IconVerticalSolidList"/>
    <dgm:cxn modelId="{2B2807A0-2A61-497D-9A21-932EEA2EEB8B}" type="presParOf" srcId="{FD325CC8-4593-4E8E-BC96-E0FE410EEE7A}" destId="{D31CAD65-4571-40DB-A29F-45F4F467423B}" srcOrd="3" destOrd="0" presId="urn:microsoft.com/office/officeart/2018/2/layout/IconVerticalSolidList"/>
    <dgm:cxn modelId="{4D3CCB96-D7CD-4356-841C-B1156F3BF89C}" type="presParOf" srcId="{4FA4F770-3E43-4F6F-B3F6-5099511FF8DA}" destId="{D303B7BC-B1AB-4D91-B508-E3D132119585}" srcOrd="9" destOrd="0" presId="urn:microsoft.com/office/officeart/2018/2/layout/IconVerticalSolidList"/>
    <dgm:cxn modelId="{E60E84C3-E85F-415F-ABCD-63D59897CABA}" type="presParOf" srcId="{4FA4F770-3E43-4F6F-B3F6-5099511FF8DA}" destId="{37E25A5B-636B-4423-9C4F-CFB173C930B8}" srcOrd="10" destOrd="0" presId="urn:microsoft.com/office/officeart/2018/2/layout/IconVerticalSolidList"/>
    <dgm:cxn modelId="{568B6F79-9466-409B-851A-4BAD97DC8842}" type="presParOf" srcId="{37E25A5B-636B-4423-9C4F-CFB173C930B8}" destId="{27882E5C-3ABD-41DD-B084-483BEBB83C14}" srcOrd="0" destOrd="0" presId="urn:microsoft.com/office/officeart/2018/2/layout/IconVerticalSolidList"/>
    <dgm:cxn modelId="{0C963AEE-71BB-49C4-B8C8-8FAD687A09E3}" type="presParOf" srcId="{37E25A5B-636B-4423-9C4F-CFB173C930B8}" destId="{76AB0D12-9858-4936-A37B-5518F0110F72}" srcOrd="1" destOrd="0" presId="urn:microsoft.com/office/officeart/2018/2/layout/IconVerticalSolidList"/>
    <dgm:cxn modelId="{799A9B61-DDDC-4689-8B88-C361F456CA8A}" type="presParOf" srcId="{37E25A5B-636B-4423-9C4F-CFB173C930B8}" destId="{190C22E1-7FC1-4466-AEBA-C5D203B92C63}" srcOrd="2" destOrd="0" presId="urn:microsoft.com/office/officeart/2018/2/layout/IconVerticalSolidList"/>
    <dgm:cxn modelId="{865AD5DD-68B9-471C-8808-5582D1209B39}" type="presParOf" srcId="{37E25A5B-636B-4423-9C4F-CFB173C930B8}" destId="{03CC0839-7FA3-4758-815B-50F5D6E7A2C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A595B6-0A65-4D61-BC39-7CD4FA3E4E0D}">
      <dsp:nvSpPr>
        <dsp:cNvPr id="0" name=""/>
        <dsp:cNvSpPr/>
      </dsp:nvSpPr>
      <dsp:spPr>
        <a:xfrm>
          <a:off x="0" y="137843"/>
          <a:ext cx="6263640" cy="11992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b="1" i="1" kern="1200"/>
            <a:t>результативность</a:t>
          </a:r>
          <a:endParaRPr lang="en-US" sz="5000" kern="1200"/>
        </a:p>
      </dsp:txBody>
      <dsp:txXfrm>
        <a:off x="58543" y="196386"/>
        <a:ext cx="6146554" cy="1082164"/>
      </dsp:txXfrm>
    </dsp:sp>
    <dsp:sp modelId="{EC07DCE5-0DE9-4CE0-8A34-403D21A208A3}">
      <dsp:nvSpPr>
        <dsp:cNvPr id="0" name=""/>
        <dsp:cNvSpPr/>
      </dsp:nvSpPr>
      <dsp:spPr>
        <a:xfrm>
          <a:off x="0" y="1481093"/>
          <a:ext cx="6263640" cy="119925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b="1" i="1" kern="1200"/>
            <a:t>экономичность</a:t>
          </a:r>
          <a:endParaRPr lang="en-US" sz="5000" kern="1200"/>
        </a:p>
      </dsp:txBody>
      <dsp:txXfrm>
        <a:off x="58543" y="1539636"/>
        <a:ext cx="6146554" cy="1082164"/>
      </dsp:txXfrm>
    </dsp:sp>
    <dsp:sp modelId="{C1F29D10-DABF-4E4F-A269-EA29102D0CBF}">
      <dsp:nvSpPr>
        <dsp:cNvPr id="0" name=""/>
        <dsp:cNvSpPr/>
      </dsp:nvSpPr>
      <dsp:spPr>
        <a:xfrm>
          <a:off x="0" y="2824343"/>
          <a:ext cx="6263640" cy="119925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b="1" i="1" kern="1200"/>
            <a:t>эргономичность</a:t>
          </a:r>
          <a:endParaRPr lang="en-US" sz="5000" kern="1200"/>
        </a:p>
      </dsp:txBody>
      <dsp:txXfrm>
        <a:off x="58543" y="2882886"/>
        <a:ext cx="6146554" cy="1082164"/>
      </dsp:txXfrm>
    </dsp:sp>
    <dsp:sp modelId="{DE0A595E-3491-4D93-8CDF-5CACEEA1E181}">
      <dsp:nvSpPr>
        <dsp:cNvPr id="0" name=""/>
        <dsp:cNvSpPr/>
      </dsp:nvSpPr>
      <dsp:spPr>
        <a:xfrm>
          <a:off x="0" y="4167594"/>
          <a:ext cx="6263640" cy="119925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b="1" i="1" kern="1200"/>
            <a:t>мотивированность</a:t>
          </a:r>
          <a:endParaRPr lang="en-US" sz="5000" kern="1200"/>
        </a:p>
      </dsp:txBody>
      <dsp:txXfrm>
        <a:off x="58543" y="4226137"/>
        <a:ext cx="6146554" cy="10821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D68AD3-281C-4C0E-8A8D-FEEE1969B3E8}">
      <dsp:nvSpPr>
        <dsp:cNvPr id="0" name=""/>
        <dsp:cNvSpPr/>
      </dsp:nvSpPr>
      <dsp:spPr>
        <a:xfrm>
          <a:off x="748979" y="393494"/>
          <a:ext cx="743814" cy="98994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A2572C-A9B8-449C-95D9-8DAC680B5458}">
      <dsp:nvSpPr>
        <dsp:cNvPr id="0" name=""/>
        <dsp:cNvSpPr/>
      </dsp:nvSpPr>
      <dsp:spPr>
        <a:xfrm>
          <a:off x="304531" y="1473823"/>
          <a:ext cx="1632710" cy="1988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1</a:t>
          </a:r>
          <a:r>
            <a:rPr lang="ru-RU" sz="2000" kern="1200" dirty="0"/>
            <a:t>. Сигнальный принцип (</a:t>
          </a:r>
          <a:r>
            <a:rPr lang="ru-RU" sz="2000" kern="1200" dirty="0" err="1"/>
            <a:t>Signaling</a:t>
          </a:r>
          <a:r>
            <a:rPr lang="ru-RU" sz="2000" kern="1200" dirty="0"/>
            <a:t> </a:t>
          </a:r>
          <a:r>
            <a:rPr lang="ru-RU" sz="2000" kern="1200" dirty="0" err="1"/>
            <a:t>Principle</a:t>
          </a:r>
          <a:r>
            <a:rPr lang="ru-RU" sz="2000" kern="1200" dirty="0"/>
            <a:t>). </a:t>
          </a:r>
          <a:endParaRPr lang="en-US" sz="1800" kern="1200" dirty="0"/>
        </a:p>
      </dsp:txBody>
      <dsp:txXfrm>
        <a:off x="304531" y="1473823"/>
        <a:ext cx="1632710" cy="1988329"/>
      </dsp:txXfrm>
    </dsp:sp>
    <dsp:sp modelId="{18564A93-A2FF-469F-90A8-FC331B661D3A}">
      <dsp:nvSpPr>
        <dsp:cNvPr id="0" name=""/>
        <dsp:cNvSpPr/>
      </dsp:nvSpPr>
      <dsp:spPr>
        <a:xfrm>
          <a:off x="2644428" y="201429"/>
          <a:ext cx="810972" cy="9820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33A71D-0637-42CE-9805-772A5A2E33EB}">
      <dsp:nvSpPr>
        <dsp:cNvPr id="0" name=""/>
        <dsp:cNvSpPr/>
      </dsp:nvSpPr>
      <dsp:spPr>
        <a:xfrm>
          <a:off x="2224744" y="1143602"/>
          <a:ext cx="1755215" cy="2712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2. </a:t>
          </a:r>
          <a:r>
            <a:rPr lang="ru-RU" sz="2000" kern="1200" dirty="0"/>
            <a:t>Принцип пространственной близости (</a:t>
          </a:r>
          <a:r>
            <a:rPr lang="ru-RU" sz="2000" kern="1200" dirty="0" err="1"/>
            <a:t>Spatial</a:t>
          </a:r>
          <a:r>
            <a:rPr lang="ru-RU" sz="2000" kern="1200" dirty="0"/>
            <a:t> </a:t>
          </a:r>
          <a:r>
            <a:rPr lang="ru-RU" sz="2000" kern="1200" dirty="0" err="1"/>
            <a:t>Contiguity</a:t>
          </a:r>
          <a:r>
            <a:rPr lang="ru-RU" sz="2000" kern="1200" dirty="0"/>
            <a:t> </a:t>
          </a:r>
          <a:r>
            <a:rPr lang="ru-RU" sz="2000" kern="1200" dirty="0" err="1"/>
            <a:t>Principle</a:t>
          </a:r>
          <a:r>
            <a:rPr lang="ru-RU" sz="2000" kern="1200" dirty="0"/>
            <a:t>). </a:t>
          </a:r>
          <a:endParaRPr lang="en-US" sz="1800" kern="1200" dirty="0"/>
        </a:p>
      </dsp:txBody>
      <dsp:txXfrm>
        <a:off x="2224744" y="1143602"/>
        <a:ext cx="1755215" cy="2712044"/>
      </dsp:txXfrm>
    </dsp:sp>
    <dsp:sp modelId="{89FFAE6F-6048-4EF5-9770-A43E6127A079}">
      <dsp:nvSpPr>
        <dsp:cNvPr id="0" name=""/>
        <dsp:cNvSpPr/>
      </dsp:nvSpPr>
      <dsp:spPr>
        <a:xfrm>
          <a:off x="4615207" y="285782"/>
          <a:ext cx="793826" cy="77943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9AD0E1-9616-4DBA-A7E1-6FCAF615A460}">
      <dsp:nvSpPr>
        <dsp:cNvPr id="0" name=""/>
        <dsp:cNvSpPr/>
      </dsp:nvSpPr>
      <dsp:spPr>
        <a:xfrm>
          <a:off x="4372344" y="1383276"/>
          <a:ext cx="1567968" cy="24723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3</a:t>
          </a:r>
          <a:r>
            <a:rPr lang="en-US" sz="2000" kern="1200" dirty="0"/>
            <a:t>. </a:t>
          </a:r>
          <a:r>
            <a:rPr lang="ru-RU" sz="2000" kern="1200" dirty="0"/>
            <a:t>Принцип временной близости</a:t>
          </a:r>
          <a:r>
            <a:rPr lang="en-US" sz="2000" kern="1200" dirty="0"/>
            <a:t> (Temporal Contiguity Principle). </a:t>
          </a:r>
          <a:endParaRPr lang="en-US" sz="1800" kern="1200" dirty="0"/>
        </a:p>
      </dsp:txBody>
      <dsp:txXfrm>
        <a:off x="4372344" y="1383276"/>
        <a:ext cx="1567968" cy="2472370"/>
      </dsp:txXfrm>
    </dsp:sp>
    <dsp:sp modelId="{47893E26-4C89-4473-9E18-6547FD66C9F3}">
      <dsp:nvSpPr>
        <dsp:cNvPr id="0" name=""/>
        <dsp:cNvSpPr/>
      </dsp:nvSpPr>
      <dsp:spPr>
        <a:xfrm>
          <a:off x="6595418" y="519659"/>
          <a:ext cx="705585" cy="70558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8338CC-901A-467D-9E9E-9ABCA63BED07}">
      <dsp:nvSpPr>
        <dsp:cNvPr id="0" name=""/>
        <dsp:cNvSpPr/>
      </dsp:nvSpPr>
      <dsp:spPr>
        <a:xfrm>
          <a:off x="6083609" y="1567960"/>
          <a:ext cx="1729202" cy="17680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4. Сегментный принцип (</a:t>
          </a:r>
          <a:r>
            <a:rPr lang="ru-RU" sz="2000" kern="1200" dirty="0" err="1"/>
            <a:t>Segmenting</a:t>
          </a:r>
          <a:r>
            <a:rPr lang="ru-RU" sz="2000" kern="1200" dirty="0"/>
            <a:t> </a:t>
          </a:r>
          <a:r>
            <a:rPr lang="ru-RU" sz="2000" kern="1200" dirty="0" err="1"/>
            <a:t>Principle</a:t>
          </a:r>
          <a:r>
            <a:rPr lang="ru-RU" sz="2000" kern="1200" dirty="0"/>
            <a:t>). </a:t>
          </a:r>
          <a:endParaRPr lang="en-US" sz="2000" kern="1200" dirty="0"/>
        </a:p>
      </dsp:txBody>
      <dsp:txXfrm>
        <a:off x="6083609" y="1567960"/>
        <a:ext cx="1729202" cy="1768026"/>
      </dsp:txXfrm>
    </dsp:sp>
    <dsp:sp modelId="{BA50C2A2-A83E-4EA4-9C9B-09112F4D9502}">
      <dsp:nvSpPr>
        <dsp:cNvPr id="0" name=""/>
        <dsp:cNvSpPr/>
      </dsp:nvSpPr>
      <dsp:spPr>
        <a:xfrm>
          <a:off x="8796344" y="474126"/>
          <a:ext cx="705585" cy="70558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AD47CC-01A4-4533-89E9-2714B432A2F9}">
      <dsp:nvSpPr>
        <dsp:cNvPr id="0" name=""/>
        <dsp:cNvSpPr/>
      </dsp:nvSpPr>
      <dsp:spPr>
        <a:xfrm>
          <a:off x="8214557" y="1361958"/>
          <a:ext cx="2123860" cy="19501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5. Принцип предварительной тренировки (</a:t>
          </a:r>
          <a:r>
            <a:rPr lang="ru-RU" sz="2000" kern="1200" dirty="0" err="1"/>
            <a:t>Pretraining</a:t>
          </a:r>
          <a:r>
            <a:rPr lang="ru-RU" sz="2000" kern="1200" dirty="0"/>
            <a:t> </a:t>
          </a:r>
          <a:r>
            <a:rPr lang="ru-RU" sz="2000" kern="1200" dirty="0" err="1"/>
            <a:t>Principle</a:t>
          </a:r>
          <a:r>
            <a:rPr lang="ru-RU" sz="2000" kern="1200" dirty="0"/>
            <a:t>).</a:t>
          </a:r>
          <a:endParaRPr lang="en-US" sz="2000" kern="1200" dirty="0"/>
        </a:p>
      </dsp:txBody>
      <dsp:txXfrm>
        <a:off x="8214557" y="1361958"/>
        <a:ext cx="2123860" cy="19501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18AA6F-2970-4107-B24D-7B9761A151F7}">
      <dsp:nvSpPr>
        <dsp:cNvPr id="0" name=""/>
        <dsp:cNvSpPr/>
      </dsp:nvSpPr>
      <dsp:spPr>
        <a:xfrm>
          <a:off x="0" y="146832"/>
          <a:ext cx="7839739" cy="47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Технология коммуникативного обучения </a:t>
          </a:r>
          <a:endParaRPr lang="en-US" sz="2000" kern="1200"/>
        </a:p>
      </dsp:txBody>
      <dsp:txXfrm>
        <a:off x="23417" y="170249"/>
        <a:ext cx="7792905" cy="432866"/>
      </dsp:txXfrm>
    </dsp:sp>
    <dsp:sp modelId="{0681E709-22A2-415F-80E4-7E89BEB53C06}">
      <dsp:nvSpPr>
        <dsp:cNvPr id="0" name=""/>
        <dsp:cNvSpPr/>
      </dsp:nvSpPr>
      <dsp:spPr>
        <a:xfrm>
          <a:off x="0" y="684132"/>
          <a:ext cx="7839739" cy="4797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Технология разноуровневого (дифференцированного) обучения </a:t>
          </a:r>
          <a:endParaRPr lang="en-US" sz="2000" kern="1200"/>
        </a:p>
      </dsp:txBody>
      <dsp:txXfrm>
        <a:off x="23417" y="707549"/>
        <a:ext cx="7792905" cy="432866"/>
      </dsp:txXfrm>
    </dsp:sp>
    <dsp:sp modelId="{22639288-1B7A-4EE2-8256-9CDDDBEAD991}">
      <dsp:nvSpPr>
        <dsp:cNvPr id="0" name=""/>
        <dsp:cNvSpPr/>
      </dsp:nvSpPr>
      <dsp:spPr>
        <a:xfrm>
          <a:off x="0" y="1221432"/>
          <a:ext cx="7839739" cy="4797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Технология модульного обучения </a:t>
          </a:r>
          <a:endParaRPr lang="en-US" sz="2000" kern="1200"/>
        </a:p>
      </dsp:txBody>
      <dsp:txXfrm>
        <a:off x="23417" y="1244849"/>
        <a:ext cx="7792905" cy="432866"/>
      </dsp:txXfrm>
    </dsp:sp>
    <dsp:sp modelId="{534792EB-042C-4BF0-A1D8-80EF3DB53057}">
      <dsp:nvSpPr>
        <dsp:cNvPr id="0" name=""/>
        <dsp:cNvSpPr/>
      </dsp:nvSpPr>
      <dsp:spPr>
        <a:xfrm>
          <a:off x="0" y="1758732"/>
          <a:ext cx="7839739" cy="4797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Информационно-коммуникационные технологии (ИКТ) </a:t>
          </a:r>
          <a:endParaRPr lang="en-US" sz="2000" kern="1200"/>
        </a:p>
      </dsp:txBody>
      <dsp:txXfrm>
        <a:off x="23417" y="1782149"/>
        <a:ext cx="7792905" cy="432866"/>
      </dsp:txXfrm>
    </dsp:sp>
    <dsp:sp modelId="{7AF9B18B-9D87-442E-8AA7-AA68F310E3C8}">
      <dsp:nvSpPr>
        <dsp:cNvPr id="0" name=""/>
        <dsp:cNvSpPr/>
      </dsp:nvSpPr>
      <dsp:spPr>
        <a:xfrm>
          <a:off x="0" y="2296033"/>
          <a:ext cx="7839739" cy="4797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Технология использования компьютерных программ </a:t>
          </a:r>
          <a:endParaRPr lang="en-US" sz="2000" kern="1200"/>
        </a:p>
      </dsp:txBody>
      <dsp:txXfrm>
        <a:off x="23417" y="2319450"/>
        <a:ext cx="7792905" cy="432866"/>
      </dsp:txXfrm>
    </dsp:sp>
    <dsp:sp modelId="{1FCD1D1A-07E0-4789-96DF-B5BA41477A06}">
      <dsp:nvSpPr>
        <dsp:cNvPr id="0" name=""/>
        <dsp:cNvSpPr/>
      </dsp:nvSpPr>
      <dsp:spPr>
        <a:xfrm>
          <a:off x="0" y="2833332"/>
          <a:ext cx="7839739" cy="47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Интернет-технологии </a:t>
          </a:r>
          <a:endParaRPr lang="en-US" sz="2000" kern="1200"/>
        </a:p>
      </dsp:txBody>
      <dsp:txXfrm>
        <a:off x="23417" y="2856749"/>
        <a:ext cx="7792905" cy="432866"/>
      </dsp:txXfrm>
    </dsp:sp>
    <dsp:sp modelId="{47DFE4ED-B819-4346-A1AA-249AE113D7F8}">
      <dsp:nvSpPr>
        <dsp:cNvPr id="0" name=""/>
        <dsp:cNvSpPr/>
      </dsp:nvSpPr>
      <dsp:spPr>
        <a:xfrm>
          <a:off x="0" y="3370633"/>
          <a:ext cx="7839739" cy="4797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Технология индивидуализации обучения </a:t>
          </a:r>
          <a:endParaRPr lang="en-US" sz="2000" kern="1200"/>
        </a:p>
      </dsp:txBody>
      <dsp:txXfrm>
        <a:off x="23417" y="3394050"/>
        <a:ext cx="7792905" cy="432866"/>
      </dsp:txXfrm>
    </dsp:sp>
    <dsp:sp modelId="{CAFF828C-C1E0-40CD-8C76-2EADB8D3B43A}">
      <dsp:nvSpPr>
        <dsp:cNvPr id="0" name=""/>
        <dsp:cNvSpPr/>
      </dsp:nvSpPr>
      <dsp:spPr>
        <a:xfrm>
          <a:off x="0" y="3907932"/>
          <a:ext cx="7839739" cy="4797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Технология тестирования </a:t>
          </a:r>
          <a:endParaRPr lang="en-US" sz="2000" kern="1200" dirty="0"/>
        </a:p>
      </dsp:txBody>
      <dsp:txXfrm>
        <a:off x="23417" y="3931349"/>
        <a:ext cx="7792905" cy="432866"/>
      </dsp:txXfrm>
    </dsp:sp>
    <dsp:sp modelId="{E897CC1E-7DD3-4683-A724-97426C235BC6}">
      <dsp:nvSpPr>
        <dsp:cNvPr id="0" name=""/>
        <dsp:cNvSpPr/>
      </dsp:nvSpPr>
      <dsp:spPr>
        <a:xfrm>
          <a:off x="0" y="4445232"/>
          <a:ext cx="7839739" cy="4797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Проектная технология </a:t>
          </a:r>
          <a:endParaRPr lang="en-US" sz="2000" kern="1200"/>
        </a:p>
      </dsp:txBody>
      <dsp:txXfrm>
        <a:off x="23417" y="4468649"/>
        <a:ext cx="7792905" cy="432866"/>
      </dsp:txXfrm>
    </dsp:sp>
    <dsp:sp modelId="{9B41B701-67ED-45CA-85EA-14F8BF9FA6DE}">
      <dsp:nvSpPr>
        <dsp:cNvPr id="0" name=""/>
        <dsp:cNvSpPr/>
      </dsp:nvSpPr>
      <dsp:spPr>
        <a:xfrm>
          <a:off x="0" y="4982533"/>
          <a:ext cx="7839739" cy="4797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Технология обучения в сотрудничестве </a:t>
          </a:r>
          <a:endParaRPr lang="en-US" sz="2000" kern="1200"/>
        </a:p>
      </dsp:txBody>
      <dsp:txXfrm>
        <a:off x="23417" y="5005950"/>
        <a:ext cx="7792905" cy="432866"/>
      </dsp:txXfrm>
    </dsp:sp>
    <dsp:sp modelId="{0FC1D343-21FA-4F3A-B1F3-EAFBDEF22513}">
      <dsp:nvSpPr>
        <dsp:cNvPr id="0" name=""/>
        <dsp:cNvSpPr/>
      </dsp:nvSpPr>
      <dsp:spPr>
        <a:xfrm>
          <a:off x="0" y="5519833"/>
          <a:ext cx="7839739" cy="47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Игровая технология </a:t>
          </a:r>
          <a:endParaRPr lang="en-US" sz="2000" kern="1200"/>
        </a:p>
      </dsp:txBody>
      <dsp:txXfrm>
        <a:off x="23417" y="5543250"/>
        <a:ext cx="7792905" cy="432866"/>
      </dsp:txXfrm>
    </dsp:sp>
    <dsp:sp modelId="{EFFEBB12-3184-4BC2-9EA0-FECA35E155C9}">
      <dsp:nvSpPr>
        <dsp:cNvPr id="0" name=""/>
        <dsp:cNvSpPr/>
      </dsp:nvSpPr>
      <dsp:spPr>
        <a:xfrm>
          <a:off x="0" y="6057133"/>
          <a:ext cx="7839739" cy="4797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Технология развития критического мышления </a:t>
          </a:r>
          <a:endParaRPr lang="en-US" sz="2000" kern="1200"/>
        </a:p>
      </dsp:txBody>
      <dsp:txXfrm>
        <a:off x="23417" y="6080550"/>
        <a:ext cx="7792905" cy="4328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D787E-87A2-4D47-9FA0-AD65BDED7D6A}">
      <dsp:nvSpPr>
        <dsp:cNvPr id="0" name=""/>
        <dsp:cNvSpPr/>
      </dsp:nvSpPr>
      <dsp:spPr>
        <a:xfrm>
          <a:off x="0" y="1903"/>
          <a:ext cx="10935271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5716C8-72E0-44B3-9DA5-CFC711EE15EA}">
      <dsp:nvSpPr>
        <dsp:cNvPr id="0" name=""/>
        <dsp:cNvSpPr/>
      </dsp:nvSpPr>
      <dsp:spPr>
        <a:xfrm>
          <a:off x="245405" y="184436"/>
          <a:ext cx="446191" cy="4461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501316-58AC-478F-A6F6-E93508987437}">
      <dsp:nvSpPr>
        <dsp:cNvPr id="0" name=""/>
        <dsp:cNvSpPr/>
      </dsp:nvSpPr>
      <dsp:spPr>
        <a:xfrm>
          <a:off x="937002" y="1903"/>
          <a:ext cx="9998268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/>
            <a:t>Принцип </a:t>
          </a:r>
          <a:r>
            <a:rPr lang="ru-RU" sz="1900" b="1" i="1" kern="1200"/>
            <a:t>личностного общения.</a:t>
          </a:r>
          <a:endParaRPr lang="en-US" sz="1900" kern="1200"/>
        </a:p>
      </dsp:txBody>
      <dsp:txXfrm>
        <a:off x="937002" y="1903"/>
        <a:ext cx="9998268" cy="811257"/>
      </dsp:txXfrm>
    </dsp:sp>
    <dsp:sp modelId="{F1E4FE1E-C7B4-42AA-81E9-5049A38A159E}">
      <dsp:nvSpPr>
        <dsp:cNvPr id="0" name=""/>
        <dsp:cNvSpPr/>
      </dsp:nvSpPr>
      <dsp:spPr>
        <a:xfrm>
          <a:off x="0" y="1015975"/>
          <a:ext cx="10935271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EEBCD0-AA7C-4E1A-AE32-B63379E7D623}">
      <dsp:nvSpPr>
        <dsp:cNvPr id="0" name=""/>
        <dsp:cNvSpPr/>
      </dsp:nvSpPr>
      <dsp:spPr>
        <a:xfrm>
          <a:off x="245405" y="1198508"/>
          <a:ext cx="446191" cy="4461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8E3112-4D52-4754-AF7E-CF1867761F0D}">
      <dsp:nvSpPr>
        <dsp:cNvPr id="0" name=""/>
        <dsp:cNvSpPr/>
      </dsp:nvSpPr>
      <dsp:spPr>
        <a:xfrm>
          <a:off x="937002" y="1015975"/>
          <a:ext cx="9998268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/>
            <a:t>Принцип </a:t>
          </a:r>
          <a:r>
            <a:rPr lang="ru-RU" sz="1900" b="1" i="1" kern="1200"/>
            <a:t>ролевой организации учебного материала.</a:t>
          </a:r>
          <a:endParaRPr lang="en-US" sz="1900" kern="1200"/>
        </a:p>
      </dsp:txBody>
      <dsp:txXfrm>
        <a:off x="937002" y="1015975"/>
        <a:ext cx="9998268" cy="811257"/>
      </dsp:txXfrm>
    </dsp:sp>
    <dsp:sp modelId="{BC36B9FA-C126-44D7-8397-0C889A489E06}">
      <dsp:nvSpPr>
        <dsp:cNvPr id="0" name=""/>
        <dsp:cNvSpPr/>
      </dsp:nvSpPr>
      <dsp:spPr>
        <a:xfrm>
          <a:off x="0" y="2030048"/>
          <a:ext cx="10935271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E98DC1-E147-47C5-9D92-EA20E82AFC93}">
      <dsp:nvSpPr>
        <dsp:cNvPr id="0" name=""/>
        <dsp:cNvSpPr/>
      </dsp:nvSpPr>
      <dsp:spPr>
        <a:xfrm>
          <a:off x="245405" y="2212581"/>
          <a:ext cx="446191" cy="44619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352AA3-A964-4BDC-86DD-ADC72632DF89}">
      <dsp:nvSpPr>
        <dsp:cNvPr id="0" name=""/>
        <dsp:cNvSpPr/>
      </dsp:nvSpPr>
      <dsp:spPr>
        <a:xfrm>
          <a:off x="937002" y="2030048"/>
          <a:ext cx="9998268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/>
            <a:t>Принцип </a:t>
          </a:r>
          <a:r>
            <a:rPr lang="ru-RU" sz="1900" b="1" i="1" kern="1200"/>
            <a:t>коллективного взаимодействия.</a:t>
          </a:r>
          <a:endParaRPr lang="en-US" sz="1900" kern="1200"/>
        </a:p>
      </dsp:txBody>
      <dsp:txXfrm>
        <a:off x="937002" y="2030048"/>
        <a:ext cx="9998268" cy="811257"/>
      </dsp:txXfrm>
    </dsp:sp>
    <dsp:sp modelId="{73B42B8D-CACF-4A7D-9D9B-CF725C2A03A1}">
      <dsp:nvSpPr>
        <dsp:cNvPr id="0" name=""/>
        <dsp:cNvSpPr/>
      </dsp:nvSpPr>
      <dsp:spPr>
        <a:xfrm>
          <a:off x="0" y="3044120"/>
          <a:ext cx="10935271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6D9E3C-4665-4B8C-A629-AE600A701FF5}">
      <dsp:nvSpPr>
        <dsp:cNvPr id="0" name=""/>
        <dsp:cNvSpPr/>
      </dsp:nvSpPr>
      <dsp:spPr>
        <a:xfrm>
          <a:off x="245405" y="3226653"/>
          <a:ext cx="446191" cy="44619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094D79-FD88-4730-BA56-96ABE017A173}">
      <dsp:nvSpPr>
        <dsp:cNvPr id="0" name=""/>
        <dsp:cNvSpPr/>
      </dsp:nvSpPr>
      <dsp:spPr>
        <a:xfrm>
          <a:off x="937002" y="3044120"/>
          <a:ext cx="9998268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/>
            <a:t>Принцип </a:t>
          </a:r>
          <a:r>
            <a:rPr lang="ru-RU" sz="1900" b="1" i="1" kern="1200"/>
            <a:t>полифункциональности упражнений.</a:t>
          </a:r>
          <a:endParaRPr lang="en-US" sz="1900" kern="1200"/>
        </a:p>
      </dsp:txBody>
      <dsp:txXfrm>
        <a:off x="937002" y="3044120"/>
        <a:ext cx="9998268" cy="811257"/>
      </dsp:txXfrm>
    </dsp:sp>
    <dsp:sp modelId="{8598588F-7112-40B7-80EA-1FC8C84D0369}">
      <dsp:nvSpPr>
        <dsp:cNvPr id="0" name=""/>
        <dsp:cNvSpPr/>
      </dsp:nvSpPr>
      <dsp:spPr>
        <a:xfrm>
          <a:off x="0" y="4058192"/>
          <a:ext cx="10935271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D738C2-E09E-4671-B0B8-F2CEDF3B1051}">
      <dsp:nvSpPr>
        <dsp:cNvPr id="0" name=""/>
        <dsp:cNvSpPr/>
      </dsp:nvSpPr>
      <dsp:spPr>
        <a:xfrm>
          <a:off x="245405" y="4240725"/>
          <a:ext cx="446191" cy="44619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1CAD65-4571-40DB-A29F-45F4F467423B}">
      <dsp:nvSpPr>
        <dsp:cNvPr id="0" name=""/>
        <dsp:cNvSpPr/>
      </dsp:nvSpPr>
      <dsp:spPr>
        <a:xfrm>
          <a:off x="937002" y="4058192"/>
          <a:ext cx="9998268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/>
            <a:t>Принцип </a:t>
          </a:r>
          <a:r>
            <a:rPr lang="ru-RU" sz="1900" b="1" i="1" kern="1200"/>
            <a:t>концентрированности в организации учебного ма­териала.</a:t>
          </a:r>
          <a:endParaRPr lang="en-US" sz="1900" kern="1200"/>
        </a:p>
      </dsp:txBody>
      <dsp:txXfrm>
        <a:off x="937002" y="4058192"/>
        <a:ext cx="9998268" cy="811257"/>
      </dsp:txXfrm>
    </dsp:sp>
    <dsp:sp modelId="{27882E5C-3ABD-41DD-B084-483BEBB83C14}">
      <dsp:nvSpPr>
        <dsp:cNvPr id="0" name=""/>
        <dsp:cNvSpPr/>
      </dsp:nvSpPr>
      <dsp:spPr>
        <a:xfrm>
          <a:off x="0" y="5072264"/>
          <a:ext cx="10935271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AB0D12-9858-4936-A37B-5518F0110F72}">
      <dsp:nvSpPr>
        <dsp:cNvPr id="0" name=""/>
        <dsp:cNvSpPr/>
      </dsp:nvSpPr>
      <dsp:spPr>
        <a:xfrm>
          <a:off x="245405" y="5254797"/>
          <a:ext cx="446191" cy="44619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CC0839-7FA3-4758-815B-50F5D6E7A2C7}">
      <dsp:nvSpPr>
        <dsp:cNvPr id="0" name=""/>
        <dsp:cNvSpPr/>
      </dsp:nvSpPr>
      <dsp:spPr>
        <a:xfrm>
          <a:off x="937002" y="5072264"/>
          <a:ext cx="9998268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/>
            <a:t>Принцип </a:t>
          </a:r>
          <a:r>
            <a:rPr lang="ru-RU" sz="1900" b="1" i="1" kern="1200"/>
            <a:t>двуплановости обучения.</a:t>
          </a:r>
          <a:endParaRPr lang="en-US" sz="1900" kern="1200"/>
        </a:p>
      </dsp:txBody>
      <dsp:txXfrm>
        <a:off x="937002" y="5072264"/>
        <a:ext cx="9998268" cy="8112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46704-727F-5640-860C-6F2E80E5677C}" type="datetimeFigureOut">
              <a:rPr lang="ru-KZ" smtClean="0"/>
              <a:t>06.11.2022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C131CE-034C-2F41-A18E-473802C9FEA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61125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C131CE-034C-2F41-A18E-473802C9FEA8}" type="slidenum">
              <a:rPr lang="ru-KZ" smtClean="0"/>
              <a:t>6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90302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FABAFD-2D67-C49A-5BEB-FC9BE8F6CE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B656BA6-F39D-8EE1-EFA1-04CDE8EF55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040BCC-9C90-9F83-6C77-7E949CBA7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50709-3385-4AA8-8505-19FF1D84ADCA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15B92B-56D7-26E1-6378-1B103E491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9904C4-6A5D-E6E6-EBC8-63E6A6E5A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CE10-7924-4547-93C1-3B44B7E06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143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8B0EB6-9658-8216-98A6-47721559A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2EBBA3-4BC6-1F56-6B2F-7148FC8C1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F55093-5CED-1432-09CB-61C05BE45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50709-3385-4AA8-8505-19FF1D84ADCA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423B5D-F4AD-602E-5254-B748B9961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4D6018-0E65-EF9F-BD01-8026A85F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CE10-7924-4547-93C1-3B44B7E06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963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BE80CA9-002E-45F0-86A2-F75FF5DAF2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ABEE3C4-D30B-482B-D11D-AAB1FDDD87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4B7D2-8F43-0A52-CC4F-3EC9DE2B8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50709-3385-4AA8-8505-19FF1D84ADCA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F40211-652E-A89D-F36D-BB8276575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98E0AB-C2DD-1563-505F-74B7D9FD0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CE10-7924-4547-93C1-3B44B7E06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09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C1D108-D427-FE26-4770-0F7A1E596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B9EF26-034C-175C-78CF-15074F77F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C50B9B-4AF4-9E8D-5454-582EDB908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50709-3385-4AA8-8505-19FF1D84ADCA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7090FC-6E01-A133-7149-66B452F80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FF1E68-BBDF-9AE6-F8F4-72207F876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CE10-7924-4547-93C1-3B44B7E06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321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7B93C7-6125-A249-2898-9024C6727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12E5E6C-D420-77FB-59D8-022DBDE60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B4A7BB-C80E-9DFD-9A12-091DDD346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50709-3385-4AA8-8505-19FF1D84ADCA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6A7A3D-9B77-DEC4-3B9A-9533F8D64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7544AC-96F2-FC6C-8004-49AF97FAE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CE10-7924-4547-93C1-3B44B7E06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023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A88B4F-D2B4-9C48-BED5-FD8167346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EA0E87-D7F5-1944-DB6B-4A71E21E80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2DA0774-99DD-D98D-9D5E-BF9C3E1DFA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D227752-9067-9A90-211B-FCCEFA5CA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50709-3385-4AA8-8505-19FF1D84ADCA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0F21A5F-3487-9359-7488-40933CB67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F287E5E-10E6-1EB0-1D77-42C2236C7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CE10-7924-4547-93C1-3B44B7E06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97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65A602-2258-55D6-2AA6-3807B9790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DDE5C15-FE7F-AA34-3A22-BF1DB4572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B5480DC-7A95-F9C8-6FC9-806B22AC2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6F69183-A404-D00E-9438-9544A63A70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C32DD9E-5D43-3021-B68C-92B7DB6BE1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25B9EB1-5482-534A-E9F8-7A59DA1F7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50709-3385-4AA8-8505-19FF1D84ADCA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D1831FD-0CA6-9522-4F8A-12D20D02E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509696B-5FEA-B891-1DBF-7CC0CF68A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CE10-7924-4547-93C1-3B44B7E06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894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CC8B9F-1E5A-2126-1029-DB24B2325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D84F6BE-D318-4CD4-E199-AC66DF72A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50709-3385-4AA8-8505-19FF1D84ADCA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7FF13F-EC46-1B78-6E0D-9429B90B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35E61E7-6908-D292-8BF3-B9D20FEC3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CE10-7924-4547-93C1-3B44B7E06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419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AF7B11C-2534-DC01-1B9E-5CAB995D9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50709-3385-4AA8-8505-19FF1D84ADCA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E976CB6-CF10-B890-8EC0-32D38F420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4BB996A-7B03-6C6F-372A-A0EC0EE3D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CE10-7924-4547-93C1-3B44B7E06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200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FEB538-0F66-5D8B-D08F-0DF1B608E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C497FA-D29E-4B33-C703-7E11C7A8C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597914F-A7F5-C7DE-3D69-9B1130B537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2704151-CD0C-DDFD-A3B1-347CBCCD0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50709-3385-4AA8-8505-19FF1D84ADCA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8C3AF18-3DBA-3BB7-D2DA-AB5A8CFA6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02A712F-6264-CE57-7462-606A29F41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CE10-7924-4547-93C1-3B44B7E06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33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26DC10-249B-F9A1-E9D8-038805576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BE09DD4-972D-0936-74DC-95DE2E911A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EDE398A-6871-E5D4-0664-CC921B80D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B6059E8-A567-A8F7-4C8B-9BB737A33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50709-3385-4AA8-8505-19FF1D84ADCA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B9D6A2E-679F-479B-A8A6-7ED1EE547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EF96A9D-62FD-0219-6AF5-808A57E0D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3CE10-7924-4547-93C1-3B44B7E06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78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2B9817-0A38-3691-42F8-15EBF538F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69B89B3-50F7-93E2-8F9D-28FF757F2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9BCF3B-6DF2-385E-50BE-D2AEEE9BA3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50709-3385-4AA8-8505-19FF1D84ADCA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400EDE-4398-0AD8-98F5-EECDB3FFE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FDD0B3-982C-DC68-A7C4-92D0BE7845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3CE10-7924-4547-93C1-3B44B7E064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242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2A624B-716F-F046-83B9-15982494B9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ru-RU" sz="7200" dirty="0"/>
              <a:t>Современные технологии обучения иностранному языку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A61B0D2-26FC-CE79-1FE2-F8B2379437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ru-RU" dirty="0"/>
              <a:t>Лекция</a:t>
            </a:r>
          </a:p>
        </p:txBody>
      </p:sp>
    </p:spTree>
    <p:extLst>
      <p:ext uri="{BB962C8B-B14F-4D97-AF65-F5344CB8AC3E}">
        <p14:creationId xmlns:p14="http://schemas.microsoft.com/office/powerpoint/2010/main" val="4283160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379D57-1690-1E03-6411-6C5DCB229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Тандем-метод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593D8F-23F6-4C07-129F-9CA00F0FA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ru-RU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 тандема - овладе­ние родным языком своего партнера в ситуации реального или виртуального общения, знакомство с его личностью, культурой страны изучаемого языка, а также получение информации по ин­тересующим областям знаний.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3142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32B081-6A1B-59F3-F110-10F7A145A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«Языковой портфель» как средство обучения языку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E1FD9F-6E34-7B90-C9DF-9B3ABDEB1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ru-RU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Языковый портфель можно определите как пакет рабочих материалов, который отражает (дает представление) о результатах учебной деятельности учащегося по овла­дению иностранным языком.</a:t>
            </a:r>
            <a:r>
              <a:rPr lang="ru-RU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6497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33F364DF-FB11-700A-FC89-795C638163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4284034"/>
              </p:ext>
            </p:extLst>
          </p:nvPr>
        </p:nvGraphicFramePr>
        <p:xfrm>
          <a:off x="484096" y="470924"/>
          <a:ext cx="10935271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3259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CF63C3-1F35-5E39-B06F-3E9472214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ru-RU" sz="5400" dirty="0"/>
              <a:t>Технология обучения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6ABBED-C3EC-A763-0380-5C8DFD1E6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ru-RU" sz="4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совокупност</a:t>
            </a:r>
            <a:r>
              <a:rPr lang="ru-RU" sz="4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4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приемов работы учителя (способов его научной организации труда), с помощью которых обеспечивается достижение поставленных на уроке целей обучения с наибольшей эффективностью за минимально возможный для их достижения период времени.</a:t>
            </a:r>
            <a:endParaRPr lang="ru-RU" sz="40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391497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EEFE03-4571-B147-0200-C4F074578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ru-RU" sz="2900"/>
              <a:t>Важнейшими характеристиками технологий обучения  следующие: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B28A8FBA-2B05-33B8-4B8F-4588A3F818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3721154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7397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D48E74-32C0-4CDF-C09B-65FB97D49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951" y="500062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ринципы, необходимые для использования инновационных технологий</a:t>
            </a:r>
            <a:endParaRPr lang="ru-RU" dirty="0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C3A9AA36-8208-8A27-D625-CA8AF7C272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9687197"/>
              </p:ext>
            </p:extLst>
          </p:nvPr>
        </p:nvGraphicFramePr>
        <p:xfrm>
          <a:off x="838200" y="1825625"/>
          <a:ext cx="10515600" cy="3855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2366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628E5CB-913B-4378-97CE-18C9F6410C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46F8B2-EECC-EBE1-B83C-8714CB78C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44" y="557188"/>
            <a:ext cx="3884428" cy="5439575"/>
          </a:xfrm>
        </p:spPr>
        <p:txBody>
          <a:bodyPr>
            <a:normAutofit/>
          </a:bodyPr>
          <a:lstStyle/>
          <a:p>
            <a:r>
              <a:rPr lang="ru-RU" sz="4800" dirty="0"/>
              <a:t>При обучении иностранному языку используются следующие образовательные технологии: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B491C496-A8A7-98EB-AD13-94DEE4D33F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9389166"/>
              </p:ext>
            </p:extLst>
          </p:nvPr>
        </p:nvGraphicFramePr>
        <p:xfrm>
          <a:off x="4196317" y="1"/>
          <a:ext cx="7839739" cy="6683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7553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1E7239-8D14-C8C2-F9FB-599232B6F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Технологическая карта урока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EBF7B5-BFCA-D549-FA3F-1D126D2A2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KZ" dirty="0"/>
              <a:t>Приведите примеры испльзования технологий обучения на каждом этапе </a:t>
            </a:r>
            <a:r>
              <a:rPr lang="ru-RU" dirty="0"/>
              <a:t>организации </a:t>
            </a:r>
            <a:r>
              <a:rPr lang="ru-RU" dirty="0" err="1"/>
              <a:t>учебнои</a:t>
            </a:r>
            <a:r>
              <a:rPr lang="ru-RU" dirty="0"/>
              <a:t>̆ деятельности </a:t>
            </a:r>
          </a:p>
          <a:p>
            <a:endParaRPr lang="ru-RU" dirty="0"/>
          </a:p>
          <a:p>
            <a:r>
              <a:rPr lang="ru-RU" dirty="0"/>
              <a:t>Алгоритм проектирования урока с точки зрения требований образовательных стандартов общего образования</a:t>
            </a:r>
          </a:p>
          <a:p>
            <a:endParaRPr lang="ru-RU" dirty="0"/>
          </a:p>
          <a:p>
            <a:r>
              <a:rPr lang="ru-RU" dirty="0"/>
              <a:t>Слова-ориентиры для определения </a:t>
            </a:r>
            <a:r>
              <a:rPr lang="ru-RU" dirty="0" err="1"/>
              <a:t>целеи</a:t>
            </a:r>
            <a:r>
              <a:rPr lang="ru-RU" dirty="0"/>
              <a:t>̆ урока 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453459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116933-FF7F-3DB3-8150-3CD2ACFBD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ru-RU" sz="3100" b="1" i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Обучение в сотрудничестве</a:t>
            </a:r>
            <a:endParaRPr lang="ru-RU" sz="31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435736-5025-C4B6-0C09-5DA2BA050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ru-RU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Общими усилиями решается поставленная задача, а сильные ученики помогают более слабым в успешности ее выполнения.</a:t>
            </a:r>
            <a:r>
              <a:rPr lang="ru-RU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1696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64E840-A6B1-332A-6454-CE4D2F431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ru-RU" sz="3100" b="1" i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Центрированное на ученике обучение</a:t>
            </a:r>
            <a:r>
              <a:rPr lang="ru-RU" sz="31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31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39B028-30AD-E88A-9138-2495E6610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ru-RU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автономность учащихся в обучении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7070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8A4ECC-AC61-EE44-FC00-D4C66B6BE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ru-RU" sz="34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Дистанционное обучение</a:t>
            </a:r>
            <a:endParaRPr lang="ru-RU" sz="34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19B51D-B410-CD5C-0089-C335F081A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ru-RU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Главной особен­ностью дистанционного обучения является опосредованный ха­рактер телекоммуникационного общения учитель - ученик.</a:t>
            </a:r>
            <a:r>
              <a:rPr lang="ru-RU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76462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{D924620F-4E54-8D47-8816-62024D99AAD7}tf10001061</Template>
  <TotalTime>262</TotalTime>
  <Words>337</Words>
  <Application>Microsoft Macintosh PowerPoint</Application>
  <PresentationFormat>Широкоэкранный</PresentationFormat>
  <Paragraphs>51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Современные технологии обучения иностранному языку </vt:lpstr>
      <vt:lpstr>Технология обучения</vt:lpstr>
      <vt:lpstr>Важнейшими характеристиками технологий обучения  следующие:</vt:lpstr>
      <vt:lpstr>Принципы, необходимые для использования инновационных технологий</vt:lpstr>
      <vt:lpstr>При обучении иностранному языку используются следующие образовательные технологии:</vt:lpstr>
      <vt:lpstr>Технологическая карта урока</vt:lpstr>
      <vt:lpstr>Обучение в сотрудничестве</vt:lpstr>
      <vt:lpstr>Центрированное на ученике обучение </vt:lpstr>
      <vt:lpstr>Дистанционное обучение</vt:lpstr>
      <vt:lpstr>Тандем-метод</vt:lpstr>
      <vt:lpstr>«Языковой портфель» как средство обучения языку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технологии обучения иностранному языку </dc:title>
  <dc:creator>Хамза Мадина Адебиетовна</dc:creator>
  <cp:lastModifiedBy>Хамза Мадина Адебиетовна</cp:lastModifiedBy>
  <cp:revision>22</cp:revision>
  <dcterms:created xsi:type="dcterms:W3CDTF">2022-10-17T08:42:22Z</dcterms:created>
  <dcterms:modified xsi:type="dcterms:W3CDTF">2022-11-06T03:48:25Z</dcterms:modified>
</cp:coreProperties>
</file>