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1" y="571480"/>
            <a:ext cx="707236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Евразийский национальный университет им. Л.Н. Гумилева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Республика Казахстан, г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smtClean="0">
                <a:latin typeface="Arial" panose="020B0604020202020204" pitchFamily="34" charset="0"/>
                <a:cs typeface="Arial" panose="020B0604020202020204" pitchFamily="34" charset="0"/>
              </a:rPr>
              <a:t>Астана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МУТАЛИЕВА ЛЯЙЛЯ МАРАТОВНА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кандидат экономических наук, профессор</a:t>
            </a:r>
          </a:p>
          <a:p>
            <a:pPr>
              <a:lnSpc>
                <a:spcPct val="150000"/>
              </a:lnSpc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k-K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mutalieva_leila@mail.ru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+7 701 723 6972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28" y="1500174"/>
            <a:ext cx="6786610" cy="10715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214546" y="1500174"/>
            <a:ext cx="48577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 лекция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Законодательство и регулирование в ресторанном бизнесе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G:\Л.М\9 лекция\1674811351_top-fon-com-p-tamozhennii-fon-dlya-prezentatsii-1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928934"/>
            <a:ext cx="5572132" cy="31343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571480"/>
            <a:ext cx="7643866" cy="2500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Государственное регулирование является важным инструментом для обеспечения эффективного функционирования отрасли и защиты интересов потребителей. Мы изучим примеры государственного регулирования в ресторанном бизнесе, а также рассмотрим его положительные и отрицательные стороны. 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AutoShape 2" descr="G:\%D0%9B.%D0%9C\9 %D0%BB%D0%B5%D0%BA%D1%86%D0%B8%D1%8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2" name="AutoShape 4" descr="G:\%D0%9B.%D0%9C\9 %D0%BB%D0%B5%D0%BA%D1%86%D0%B8%D1%8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4" name="AutoShape 6" descr="G:\%D0%9B.%D0%9C\9 %D0%BB%D0%B5%D0%BA%D1%86%D0%B8%D1%8F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5" name="Picture 7" descr="G:\Л.М\9 лекция\scale_120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214686"/>
            <a:ext cx="3060753" cy="2727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500174"/>
            <a:ext cx="3571900" cy="42862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Государственное регулирование – это система мер и действий, которые принимаются государством для контроля и управления определенными сферами экономики, общественной жизни и другими аспектами общественной деятельности. Оно осуществляется с целью обеспечения стабильности, эффективности и справедливости в функционировании этих сфер.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1428736"/>
            <a:ext cx="3357586" cy="43577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429256" y="1714488"/>
            <a:ext cx="292895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может включать в себя различные инструменты и механизмы, такие как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законодательство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нормативные акты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налоговая политика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Лицензирование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контроль и надзор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субсидии и другие формы государственной поддержки.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3108" y="428604"/>
            <a:ext cx="5143536" cy="10001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428860" y="500042"/>
            <a:ext cx="4429124" cy="8771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Сервисная деятельность в ресторанном бизнесе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1643050"/>
            <a:ext cx="6643734" cy="45005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480" y="2000240"/>
            <a:ext cx="5929354" cy="38215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задачи сервисной деятельности в ресторанном бизнесе: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Приветствовать и встречать гостей с улыбкой, создавая дружелюбную атмосферу.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Предоставлять информацию о меню, рекомендовать блюда и напитки, учитывая предпочтения и потребности клиентов.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Принимать заказы и передавать их на кухню, следить за их выполнением и своевременной доставкой гостям.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Обслуживать столы, убирать использованную посуду и поддерживать чистоту и порядок в зале.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Предлагать дополнительные услуги, такие как дегустация вин, организация торжественных мероприятий и т.д.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Решать возникающие проблемы и жалобы гостей, предлагать компенсацию или альтернативные варианты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714356"/>
            <a:ext cx="7429552" cy="32147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857356" y="1500174"/>
            <a:ext cx="5500726" cy="201593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Необходимость государственного регулирования в ресторанном бизнесе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в ресторанном бизнесе является неотъемлемой частью его функционирования. Оно необходимо для обеспечения безопасности и качества предоставляемых услуг, защиты прав потребителей, поддержки конкурентной среды и соблюдения социальных норм.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 descr="G:\Л.М\9 лекция\personal_otely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286256"/>
            <a:ext cx="5857884" cy="21283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714356"/>
            <a:ext cx="3857652" cy="52149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714356"/>
            <a:ext cx="3857652" cy="50720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00034" y="1071546"/>
            <a:ext cx="3500462" cy="35752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Обеспечение безопасности и качества услуг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в ресторанном бизнесе включает в себя установление стандартов и требований к безопасности пищевых продуктов, условиям хранения и приготовления пищи, санитарным нормам и правилам гигиены. Это позволяет предотвратить возможные риски для здоровья гостей и обеспечить высокое качество предоставляемых услуг.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000628" y="1071546"/>
            <a:ext cx="3571900" cy="30828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Защита прав потребителей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также направлено на защиту прав потребителей в ресторанном бизнесе. Это включает в себя контроль за честностью и прозрачностью ценообразования, предоставлением полной и достоверной информации о продуктах и услугах, а также защиту от мошенничества и недобросовестных практик.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14290"/>
            <a:ext cx="4143404" cy="6215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142852"/>
            <a:ext cx="3929090" cy="64294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285728"/>
            <a:ext cx="3786214" cy="61606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Положительные стороны: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43434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Защита прав и интересов потребителей: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дарственное регулирование в ресторанном бизнесе помогает обеспечить безопасность и качество продуктов питания, а также предотвращает мошенничество и недобросовестные практики со стороны ресторанов. Это дает потребителям уверенность в том, что они получают качественные услуги и продукты.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Справедливые условия труда: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устанавливает минимальные стандарты оплаты труда, рабочие часы, отпуска и другие права и обязанности работников в ресторанном бизнесе. Это помогает предотвратить эксплуатацию работников и обеспечить справедливые условия труда для всех.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Регулирование конкуренции: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может помочь предотвратить монополизацию рынка ресторанного бизнеса и обеспечить конкуренцию между различными игроками. Это способствует разнообразию предложений и стимулирует инновации в отрасли.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143504" y="285728"/>
            <a:ext cx="3714744" cy="614366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Отрицательные стороны: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Бюрократические ограничения: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может привести к избыточной бюрократии и сложным процедурам, которые затрудняют предпринимательскую деятельность и могут быть непропорциональными по отношению к риску или проблеме, которую они пытаются решить.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Ограничение свободы предпринимательства: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может ограничивать свободу предпринимателей в принятии решений и развитии своего бизнеса. Они могут быть ограничены в выборе цен, меню, формата ресторана и других аспектов своей деятельности.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Неравномерное воздействие: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3434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Государственное регулирование может иметь неравномерное воздействие на различные рестораны в зависимости от их размера, типа и местоположения. Некоторые малые предприятия могут испытывать большие трудности в соблюдении всех требований, что может привести к их закрытию или ограничению развития.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428596" y="1285860"/>
            <a:ext cx="82296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k-KZ" sz="4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kk-KZ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r>
              <a:rPr lang="kk-KZ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3929066"/>
            <a:ext cx="5874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 встречи </a:t>
            </a:r>
          </a:p>
          <a:p>
            <a:pPr lvl="0" algn="r"/>
            <a:r>
              <a:rPr lang="kk-KZ" sz="36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следующей неделе</a:t>
            </a:r>
            <a:endParaRPr lang="ru-RU" sz="36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</TotalTime>
  <Words>630</Words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Жасулан-археология</dc:creator>
  <cp:lastModifiedBy>Жасулан-археология</cp:lastModifiedBy>
  <cp:revision>11</cp:revision>
  <dcterms:created xsi:type="dcterms:W3CDTF">2023-11-15T05:16:04Z</dcterms:created>
  <dcterms:modified xsi:type="dcterms:W3CDTF">2023-11-28T09:54:51Z</dcterms:modified>
</cp:coreProperties>
</file>