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78" r:id="rId11"/>
    <p:sldId id="276" r:id="rId12"/>
    <p:sldId id="373" r:id="rId13"/>
    <p:sldId id="376" r:id="rId14"/>
    <p:sldId id="302" r:id="rId15"/>
    <p:sldId id="377" r:id="rId16"/>
    <p:sldId id="266" r:id="rId17"/>
    <p:sldId id="267" r:id="rId18"/>
    <p:sldId id="379" r:id="rId19"/>
    <p:sldId id="374" r:id="rId20"/>
    <p:sldId id="375" r:id="rId21"/>
    <p:sldId id="303" r:id="rId22"/>
    <p:sldId id="304" r:id="rId23"/>
    <p:sldId id="307" r:id="rId24"/>
    <p:sldId id="305" r:id="rId25"/>
    <p:sldId id="306" r:id="rId26"/>
    <p:sldId id="308" r:id="rId27"/>
    <p:sldId id="380" r:id="rId28"/>
    <p:sldId id="309" r:id="rId29"/>
    <p:sldId id="381" r:id="rId30"/>
    <p:sldId id="382" r:id="rId31"/>
    <p:sldId id="268" r:id="rId32"/>
    <p:sldId id="265" r:id="rId33"/>
    <p:sldId id="270" r:id="rId34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мбеталина Алия Сактагановна" initials="МАС" lastIdx="30" clrIdx="0">
    <p:extLst>
      <p:ext uri="{19B8F6BF-5375-455C-9EA6-DF929625EA0E}">
        <p15:presenceInfo xmlns:p15="http://schemas.microsoft.com/office/powerpoint/2012/main" userId="S::750428400415@enu.kz::c77ab106-1082-4950-a6b3-8ad7f13036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0" autoAdjust="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2.xml"/><Relationship Id="rId1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67F811-86CD-4407-8703-8B60FEEF8F5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6BE48A-C831-4C2B-B72C-9590A9837615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Активность субъекта социальной перцепции, означающая,; что он (индивид, группа и т. д.) не пассивен и не безразличен по отношению к воспринимаемому, как это имеет место при восприятии неодушевленных предметов. </a:t>
          </a:r>
        </a:p>
      </dgm:t>
    </dgm:pt>
    <dgm:pt modelId="{3EB46B73-61A2-4529-A996-E83ACB486CCE}" type="parTrans" cxnId="{EDF5490C-3407-4AE2-98E8-1492F7B50DCF}">
      <dgm:prSet/>
      <dgm:spPr/>
      <dgm:t>
        <a:bodyPr/>
        <a:lstStyle/>
        <a:p>
          <a:endParaRPr lang="ru-RU"/>
        </a:p>
      </dgm:t>
    </dgm:pt>
    <dgm:pt modelId="{E92270A5-27EB-4772-937B-9FB435BC5C03}" type="sibTrans" cxnId="{EDF5490C-3407-4AE2-98E8-1492F7B50DCF}">
      <dgm:prSet/>
      <dgm:spPr/>
      <dgm:t>
        <a:bodyPr/>
        <a:lstStyle/>
        <a:p>
          <a:endParaRPr lang="ru-RU"/>
        </a:p>
      </dgm:t>
    </dgm:pt>
    <dgm:pt modelId="{09E54462-4756-48CC-B677-D6FE7921DD61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Целостность воспринимаемого, показывающая, что внимание субъекта социальной перцепции сосредоточено, прежде всего, на смысловых и оценочных интерпретациях объекта восприятия</a:t>
          </a:r>
        </a:p>
      </dgm:t>
    </dgm:pt>
    <dgm:pt modelId="{AB1A0E5E-FFBA-45E3-8C08-FADD55AAE9A4}" type="parTrans" cxnId="{92CBB684-2077-457E-ABB1-65B6D5548578}">
      <dgm:prSet/>
      <dgm:spPr/>
      <dgm:t>
        <a:bodyPr/>
        <a:lstStyle/>
        <a:p>
          <a:endParaRPr lang="ru-RU"/>
        </a:p>
      </dgm:t>
    </dgm:pt>
    <dgm:pt modelId="{C4E30744-A8DC-42FF-BE01-ED9F49107EBB}" type="sibTrans" cxnId="{92CBB684-2077-457E-ABB1-65B6D5548578}">
      <dgm:prSet/>
      <dgm:spPr/>
      <dgm:t>
        <a:bodyPr/>
        <a:lstStyle/>
        <a:p>
          <a:endParaRPr lang="ru-RU"/>
        </a:p>
      </dgm:t>
    </dgm:pt>
    <dgm:pt modelId="{D0DD2846-9192-4790-8254-1D979DC10654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Мотивированность субъекта социальной перцепции, которая свидетельствует, что восприятие социальных объектов характеризуется большой слитностью его познавательных интересов с эмоциональными отношениями к воспринимаемому</a:t>
          </a:r>
        </a:p>
      </dgm:t>
    </dgm:pt>
    <dgm:pt modelId="{C04DA2D5-AB5C-490D-9F03-6E4D85DE554E}" type="parTrans" cxnId="{2B66366B-2DA1-473B-ADC5-DDB9FADE1B09}">
      <dgm:prSet/>
      <dgm:spPr/>
      <dgm:t>
        <a:bodyPr/>
        <a:lstStyle/>
        <a:p>
          <a:endParaRPr lang="ru-RU"/>
        </a:p>
      </dgm:t>
    </dgm:pt>
    <dgm:pt modelId="{1E1ABE02-586A-4C7F-9214-A6DD783FFFFB}" type="sibTrans" cxnId="{2B66366B-2DA1-473B-ADC5-DDB9FADE1B09}">
      <dgm:prSet/>
      <dgm:spPr/>
      <dgm:t>
        <a:bodyPr/>
        <a:lstStyle/>
        <a:p>
          <a:endParaRPr lang="ru-RU"/>
        </a:p>
      </dgm:t>
    </dgm:pt>
    <dgm:pt modelId="{A90FC224-035D-4FC4-A85A-285D262AFA7B}" type="pres">
      <dgm:prSet presAssocID="{5667F811-86CD-4407-8703-8B60FEEF8F51}" presName="Name0" presStyleCnt="0">
        <dgm:presLayoutVars>
          <dgm:chMax val="7"/>
          <dgm:chPref val="7"/>
          <dgm:dir/>
        </dgm:presLayoutVars>
      </dgm:prSet>
      <dgm:spPr/>
    </dgm:pt>
    <dgm:pt modelId="{E0F14DC4-002E-4EC8-8A0D-3255DF33A43A}" type="pres">
      <dgm:prSet presAssocID="{5667F811-86CD-4407-8703-8B60FEEF8F51}" presName="Name1" presStyleCnt="0"/>
      <dgm:spPr/>
    </dgm:pt>
    <dgm:pt modelId="{51B09720-DC34-4C8C-A115-AE5BBAC01B6A}" type="pres">
      <dgm:prSet presAssocID="{5667F811-86CD-4407-8703-8B60FEEF8F51}" presName="cycle" presStyleCnt="0"/>
      <dgm:spPr/>
    </dgm:pt>
    <dgm:pt modelId="{BDAA1536-12FD-4DF4-AA36-953F78B8ED7D}" type="pres">
      <dgm:prSet presAssocID="{5667F811-86CD-4407-8703-8B60FEEF8F51}" presName="srcNode" presStyleLbl="node1" presStyleIdx="0" presStyleCnt="3"/>
      <dgm:spPr/>
    </dgm:pt>
    <dgm:pt modelId="{65E780AB-5A3A-4851-AD26-4F3054BA9472}" type="pres">
      <dgm:prSet presAssocID="{5667F811-86CD-4407-8703-8B60FEEF8F51}" presName="conn" presStyleLbl="parChTrans1D2" presStyleIdx="0" presStyleCnt="1"/>
      <dgm:spPr/>
    </dgm:pt>
    <dgm:pt modelId="{18845F4A-6679-45B0-9B00-ABAC82B1FC44}" type="pres">
      <dgm:prSet presAssocID="{5667F811-86CD-4407-8703-8B60FEEF8F51}" presName="extraNode" presStyleLbl="node1" presStyleIdx="0" presStyleCnt="3"/>
      <dgm:spPr/>
    </dgm:pt>
    <dgm:pt modelId="{D2FADF11-4D03-460A-9B17-C6E053BA856F}" type="pres">
      <dgm:prSet presAssocID="{5667F811-86CD-4407-8703-8B60FEEF8F51}" presName="dstNode" presStyleLbl="node1" presStyleIdx="0" presStyleCnt="3"/>
      <dgm:spPr/>
    </dgm:pt>
    <dgm:pt modelId="{DB4F4E39-A2ED-4F4C-81AB-8A27090E9CFC}" type="pres">
      <dgm:prSet presAssocID="{2D6BE48A-C831-4C2B-B72C-9590A9837615}" presName="text_1" presStyleLbl="node1" presStyleIdx="0" presStyleCnt="3">
        <dgm:presLayoutVars>
          <dgm:bulletEnabled val="1"/>
        </dgm:presLayoutVars>
      </dgm:prSet>
      <dgm:spPr/>
    </dgm:pt>
    <dgm:pt modelId="{48FFE400-5C96-486E-8CDC-E049F47342A2}" type="pres">
      <dgm:prSet presAssocID="{2D6BE48A-C831-4C2B-B72C-9590A9837615}" presName="accent_1" presStyleCnt="0"/>
      <dgm:spPr/>
    </dgm:pt>
    <dgm:pt modelId="{8FA9617A-59D3-4F1B-996F-F59D875103C6}" type="pres">
      <dgm:prSet presAssocID="{2D6BE48A-C831-4C2B-B72C-9590A9837615}" presName="accentRepeatNode" presStyleLbl="solidFgAcc1" presStyleIdx="0" presStyleCnt="3"/>
      <dgm:spPr/>
    </dgm:pt>
    <dgm:pt modelId="{B466C752-8A88-4635-9A19-931324C50BAF}" type="pres">
      <dgm:prSet presAssocID="{09E54462-4756-48CC-B677-D6FE7921DD61}" presName="text_2" presStyleLbl="node1" presStyleIdx="1" presStyleCnt="3">
        <dgm:presLayoutVars>
          <dgm:bulletEnabled val="1"/>
        </dgm:presLayoutVars>
      </dgm:prSet>
      <dgm:spPr/>
    </dgm:pt>
    <dgm:pt modelId="{B4A361CC-984D-4AAE-9946-6270963AAC56}" type="pres">
      <dgm:prSet presAssocID="{09E54462-4756-48CC-B677-D6FE7921DD61}" presName="accent_2" presStyleCnt="0"/>
      <dgm:spPr/>
    </dgm:pt>
    <dgm:pt modelId="{F29CABA4-16CB-4F28-9F53-19CB67238AD5}" type="pres">
      <dgm:prSet presAssocID="{09E54462-4756-48CC-B677-D6FE7921DD61}" presName="accentRepeatNode" presStyleLbl="solidFgAcc1" presStyleIdx="1" presStyleCnt="3"/>
      <dgm:spPr/>
    </dgm:pt>
    <dgm:pt modelId="{94C94E5B-4D92-4505-86C3-2FD5E6406A09}" type="pres">
      <dgm:prSet presAssocID="{D0DD2846-9192-4790-8254-1D979DC10654}" presName="text_3" presStyleLbl="node1" presStyleIdx="2" presStyleCnt="3">
        <dgm:presLayoutVars>
          <dgm:bulletEnabled val="1"/>
        </dgm:presLayoutVars>
      </dgm:prSet>
      <dgm:spPr/>
    </dgm:pt>
    <dgm:pt modelId="{AEDDC809-824C-4EF1-AEDA-B0EC78536C36}" type="pres">
      <dgm:prSet presAssocID="{D0DD2846-9192-4790-8254-1D979DC10654}" presName="accent_3" presStyleCnt="0"/>
      <dgm:spPr/>
    </dgm:pt>
    <dgm:pt modelId="{9D20B395-B322-4F12-846C-E195239EC011}" type="pres">
      <dgm:prSet presAssocID="{D0DD2846-9192-4790-8254-1D979DC10654}" presName="accentRepeatNode" presStyleLbl="solidFgAcc1" presStyleIdx="2" presStyleCnt="3"/>
      <dgm:spPr/>
    </dgm:pt>
  </dgm:ptLst>
  <dgm:cxnLst>
    <dgm:cxn modelId="{EDF5490C-3407-4AE2-98E8-1492F7B50DCF}" srcId="{5667F811-86CD-4407-8703-8B60FEEF8F51}" destId="{2D6BE48A-C831-4C2B-B72C-9590A9837615}" srcOrd="0" destOrd="0" parTransId="{3EB46B73-61A2-4529-A996-E83ACB486CCE}" sibTransId="{E92270A5-27EB-4772-937B-9FB435BC5C03}"/>
    <dgm:cxn modelId="{838C313D-48DB-4F66-91AE-8B978F29A902}" type="presOf" srcId="{09E54462-4756-48CC-B677-D6FE7921DD61}" destId="{B466C752-8A88-4635-9A19-931324C50BAF}" srcOrd="0" destOrd="0" presId="urn:microsoft.com/office/officeart/2008/layout/VerticalCurvedList"/>
    <dgm:cxn modelId="{2B66366B-2DA1-473B-ADC5-DDB9FADE1B09}" srcId="{5667F811-86CD-4407-8703-8B60FEEF8F51}" destId="{D0DD2846-9192-4790-8254-1D979DC10654}" srcOrd="2" destOrd="0" parTransId="{C04DA2D5-AB5C-490D-9F03-6E4D85DE554E}" sibTransId="{1E1ABE02-586A-4C7F-9214-A6DD783FFFFB}"/>
    <dgm:cxn modelId="{E149E851-EB33-453C-ADAB-877408C41674}" type="presOf" srcId="{D0DD2846-9192-4790-8254-1D979DC10654}" destId="{94C94E5B-4D92-4505-86C3-2FD5E6406A09}" srcOrd="0" destOrd="0" presId="urn:microsoft.com/office/officeart/2008/layout/VerticalCurvedList"/>
    <dgm:cxn modelId="{92CBB684-2077-457E-ABB1-65B6D5548578}" srcId="{5667F811-86CD-4407-8703-8B60FEEF8F51}" destId="{09E54462-4756-48CC-B677-D6FE7921DD61}" srcOrd="1" destOrd="0" parTransId="{AB1A0E5E-FFBA-45E3-8C08-FADD55AAE9A4}" sibTransId="{C4E30744-A8DC-42FF-BE01-ED9F49107EBB}"/>
    <dgm:cxn modelId="{D0670C8B-1A9B-4101-8006-C6675D906CBF}" type="presOf" srcId="{E92270A5-27EB-4772-937B-9FB435BC5C03}" destId="{65E780AB-5A3A-4851-AD26-4F3054BA9472}" srcOrd="0" destOrd="0" presId="urn:microsoft.com/office/officeart/2008/layout/VerticalCurvedList"/>
    <dgm:cxn modelId="{D578E8F7-4E53-49EB-A942-B73C5A7EE933}" type="presOf" srcId="{5667F811-86CD-4407-8703-8B60FEEF8F51}" destId="{A90FC224-035D-4FC4-A85A-285D262AFA7B}" srcOrd="0" destOrd="0" presId="urn:microsoft.com/office/officeart/2008/layout/VerticalCurvedList"/>
    <dgm:cxn modelId="{DA1777FB-6FE3-416F-A20F-F028FB7C9940}" type="presOf" srcId="{2D6BE48A-C831-4C2B-B72C-9590A9837615}" destId="{DB4F4E39-A2ED-4F4C-81AB-8A27090E9CFC}" srcOrd="0" destOrd="0" presId="urn:microsoft.com/office/officeart/2008/layout/VerticalCurvedList"/>
    <dgm:cxn modelId="{160B34A8-BDFA-454A-A92A-E87C6BC3ECEE}" type="presParOf" srcId="{A90FC224-035D-4FC4-A85A-285D262AFA7B}" destId="{E0F14DC4-002E-4EC8-8A0D-3255DF33A43A}" srcOrd="0" destOrd="0" presId="urn:microsoft.com/office/officeart/2008/layout/VerticalCurvedList"/>
    <dgm:cxn modelId="{6B1DA340-DFBC-4F7D-AF7C-4E43C5F6A21A}" type="presParOf" srcId="{E0F14DC4-002E-4EC8-8A0D-3255DF33A43A}" destId="{51B09720-DC34-4C8C-A115-AE5BBAC01B6A}" srcOrd="0" destOrd="0" presId="urn:microsoft.com/office/officeart/2008/layout/VerticalCurvedList"/>
    <dgm:cxn modelId="{0E7447A1-9984-4120-B12C-3B51372B252E}" type="presParOf" srcId="{51B09720-DC34-4C8C-A115-AE5BBAC01B6A}" destId="{BDAA1536-12FD-4DF4-AA36-953F78B8ED7D}" srcOrd="0" destOrd="0" presId="urn:microsoft.com/office/officeart/2008/layout/VerticalCurvedList"/>
    <dgm:cxn modelId="{491BA68C-B720-4974-A4A0-0CF9A90F8A77}" type="presParOf" srcId="{51B09720-DC34-4C8C-A115-AE5BBAC01B6A}" destId="{65E780AB-5A3A-4851-AD26-4F3054BA9472}" srcOrd="1" destOrd="0" presId="urn:microsoft.com/office/officeart/2008/layout/VerticalCurvedList"/>
    <dgm:cxn modelId="{1A8C240E-DFED-4CD7-86E8-79B4F6641EA7}" type="presParOf" srcId="{51B09720-DC34-4C8C-A115-AE5BBAC01B6A}" destId="{18845F4A-6679-45B0-9B00-ABAC82B1FC44}" srcOrd="2" destOrd="0" presId="urn:microsoft.com/office/officeart/2008/layout/VerticalCurvedList"/>
    <dgm:cxn modelId="{7254E48F-13CB-4052-AA8F-61021B4713F4}" type="presParOf" srcId="{51B09720-DC34-4C8C-A115-AE5BBAC01B6A}" destId="{D2FADF11-4D03-460A-9B17-C6E053BA856F}" srcOrd="3" destOrd="0" presId="urn:microsoft.com/office/officeart/2008/layout/VerticalCurvedList"/>
    <dgm:cxn modelId="{BB2B4833-DAFE-49A1-BB51-FD3B58056BC7}" type="presParOf" srcId="{E0F14DC4-002E-4EC8-8A0D-3255DF33A43A}" destId="{DB4F4E39-A2ED-4F4C-81AB-8A27090E9CFC}" srcOrd="1" destOrd="0" presId="urn:microsoft.com/office/officeart/2008/layout/VerticalCurvedList"/>
    <dgm:cxn modelId="{F8262CE1-2DE0-4BE7-9C22-FA9D079381EC}" type="presParOf" srcId="{E0F14DC4-002E-4EC8-8A0D-3255DF33A43A}" destId="{48FFE400-5C96-486E-8CDC-E049F47342A2}" srcOrd="2" destOrd="0" presId="urn:microsoft.com/office/officeart/2008/layout/VerticalCurvedList"/>
    <dgm:cxn modelId="{6D2AB4C8-8CEB-4E11-9021-AA5901DFACBB}" type="presParOf" srcId="{48FFE400-5C96-486E-8CDC-E049F47342A2}" destId="{8FA9617A-59D3-4F1B-996F-F59D875103C6}" srcOrd="0" destOrd="0" presId="urn:microsoft.com/office/officeart/2008/layout/VerticalCurvedList"/>
    <dgm:cxn modelId="{62B28798-D5F8-4E2C-ABC8-CC0571E3CD8C}" type="presParOf" srcId="{E0F14DC4-002E-4EC8-8A0D-3255DF33A43A}" destId="{B466C752-8A88-4635-9A19-931324C50BAF}" srcOrd="3" destOrd="0" presId="urn:microsoft.com/office/officeart/2008/layout/VerticalCurvedList"/>
    <dgm:cxn modelId="{1C881B15-A7F7-4EB2-AAEB-6EF96903AA14}" type="presParOf" srcId="{E0F14DC4-002E-4EC8-8A0D-3255DF33A43A}" destId="{B4A361CC-984D-4AAE-9946-6270963AAC56}" srcOrd="4" destOrd="0" presId="urn:microsoft.com/office/officeart/2008/layout/VerticalCurvedList"/>
    <dgm:cxn modelId="{BD1EEAEB-5032-4BB8-9FB8-95D0A65AAF70}" type="presParOf" srcId="{B4A361CC-984D-4AAE-9946-6270963AAC56}" destId="{F29CABA4-16CB-4F28-9F53-19CB67238AD5}" srcOrd="0" destOrd="0" presId="urn:microsoft.com/office/officeart/2008/layout/VerticalCurvedList"/>
    <dgm:cxn modelId="{87F63EE7-0249-4E55-B22A-94BE07F5D703}" type="presParOf" srcId="{E0F14DC4-002E-4EC8-8A0D-3255DF33A43A}" destId="{94C94E5B-4D92-4505-86C3-2FD5E6406A09}" srcOrd="5" destOrd="0" presId="urn:microsoft.com/office/officeart/2008/layout/VerticalCurvedList"/>
    <dgm:cxn modelId="{53902548-683C-4E19-953D-BBAC746282BA}" type="presParOf" srcId="{E0F14DC4-002E-4EC8-8A0D-3255DF33A43A}" destId="{AEDDC809-824C-4EF1-AEDA-B0EC78536C36}" srcOrd="6" destOrd="0" presId="urn:microsoft.com/office/officeart/2008/layout/VerticalCurvedList"/>
    <dgm:cxn modelId="{B35B713F-0922-43CE-A8A7-61C210B5041A}" type="presParOf" srcId="{AEDDC809-824C-4EF1-AEDA-B0EC78536C36}" destId="{9D20B395-B322-4F12-846C-E195239EC0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74DA9E-CA06-459E-9F52-734CBEE5C92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4C909FED-DAD7-4868-BEB8-C73E3EA10D38}">
      <dgm:prSet custT="1"/>
      <dgm:spPr/>
      <dgm:t>
        <a:bodyPr/>
        <a:lstStyle/>
        <a:p>
          <a:r>
            <a:rPr lang="ru-RU" sz="1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Низший </a:t>
          </a:r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общаясь с собеседником, человек проявляется своеобразную слепоту к состоянию, переживаниям, намерениям собеседника.</a:t>
          </a:r>
        </a:p>
      </dgm:t>
    </dgm:pt>
    <dgm:pt modelId="{EEAF4F02-923F-40EC-BAC5-F42273C4A6C6}" type="parTrans" cxnId="{481EF7F7-5947-4AA5-AA5F-4D6074EB8A0A}">
      <dgm:prSet/>
      <dgm:spPr/>
      <dgm:t>
        <a:bodyPr/>
        <a:lstStyle/>
        <a:p>
          <a:endParaRPr lang="ru-RU"/>
        </a:p>
      </dgm:t>
    </dgm:pt>
    <dgm:pt modelId="{D910AE03-94A7-49EE-90E4-B2A31B09C139}" type="sibTrans" cxnId="{481EF7F7-5947-4AA5-AA5F-4D6074EB8A0A}">
      <dgm:prSet/>
      <dgm:spPr/>
      <dgm:t>
        <a:bodyPr/>
        <a:lstStyle/>
        <a:p>
          <a:endParaRPr lang="ru-RU"/>
        </a:p>
      </dgm:t>
    </dgm:pt>
    <dgm:pt modelId="{B6B83D35-7E6F-4BA1-8B05-22B9D247F176}">
      <dgm:prSet custT="1"/>
      <dgm:spPr/>
      <dgm:t>
        <a:bodyPr/>
        <a:lstStyle/>
        <a:p>
          <a:r>
            <a:rPr lang="ru-RU" sz="11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Средний</a:t>
          </a:r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по ходу общения у человека возникают отрывочные представления о переживаниях другого.</a:t>
          </a:r>
        </a:p>
      </dgm:t>
    </dgm:pt>
    <dgm:pt modelId="{D83B08E9-DB23-440E-8814-8CA30F06F7A8}" type="parTrans" cxnId="{7C3C3D96-1641-4D51-849E-4BA63EB0262F}">
      <dgm:prSet/>
      <dgm:spPr/>
      <dgm:t>
        <a:bodyPr/>
        <a:lstStyle/>
        <a:p>
          <a:endParaRPr lang="ru-RU"/>
        </a:p>
      </dgm:t>
    </dgm:pt>
    <dgm:pt modelId="{C13B2963-B6AA-4ABB-A346-8A516031C85B}" type="sibTrans" cxnId="{7C3C3D96-1641-4D51-849E-4BA63EB0262F}">
      <dgm:prSet/>
      <dgm:spPr/>
      <dgm:t>
        <a:bodyPr/>
        <a:lstStyle/>
        <a:p>
          <a:endParaRPr lang="ru-RU"/>
        </a:p>
      </dgm:t>
    </dgm:pt>
    <dgm:pt modelId="{05152442-722C-41DD-BD09-3BADF5F3ABA4}">
      <dgm:prSet custT="1"/>
      <dgm:spPr/>
      <dgm:t>
        <a:bodyPr/>
        <a:lstStyle/>
        <a:p>
          <a:r>
            <a:rPr lang="ru-RU" sz="1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Высший </a:t>
          </a:r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отличает умение сразу войти в состояние другого человека не только в отдельных ситуациях, но и на протяжении всего процесса взаимодействия.</a:t>
          </a:r>
        </a:p>
      </dgm:t>
    </dgm:pt>
    <dgm:pt modelId="{472257DB-3964-40DD-9DB8-FC06D9911F31}" type="parTrans" cxnId="{CE9B141F-411E-4CB2-9F5C-D70FA6544BD6}">
      <dgm:prSet/>
      <dgm:spPr/>
      <dgm:t>
        <a:bodyPr/>
        <a:lstStyle/>
        <a:p>
          <a:endParaRPr lang="ru-RU"/>
        </a:p>
      </dgm:t>
    </dgm:pt>
    <dgm:pt modelId="{5708A75C-E57D-419D-AD14-3E92749D2367}" type="sibTrans" cxnId="{CE9B141F-411E-4CB2-9F5C-D70FA6544BD6}">
      <dgm:prSet/>
      <dgm:spPr/>
      <dgm:t>
        <a:bodyPr/>
        <a:lstStyle/>
        <a:p>
          <a:endParaRPr lang="ru-RU"/>
        </a:p>
      </dgm:t>
    </dgm:pt>
    <dgm:pt modelId="{026280B3-6E28-4035-8D87-4C46E5A26F16}" type="pres">
      <dgm:prSet presAssocID="{EE74DA9E-CA06-459E-9F52-734CBEE5C92D}" presName="compositeShape" presStyleCnt="0">
        <dgm:presLayoutVars>
          <dgm:dir/>
          <dgm:resizeHandles/>
        </dgm:presLayoutVars>
      </dgm:prSet>
      <dgm:spPr/>
    </dgm:pt>
    <dgm:pt modelId="{E217B036-E97D-4C5F-8EB7-70946C2309D1}" type="pres">
      <dgm:prSet presAssocID="{EE74DA9E-CA06-459E-9F52-734CBEE5C92D}" presName="pyramid" presStyleLbl="node1" presStyleIdx="0" presStyleCnt="1" custLinFactNeighborX="610" custLinFactNeighborY="3110"/>
      <dgm:spPr/>
    </dgm:pt>
    <dgm:pt modelId="{6362B354-9EE7-4FD3-A311-2721B17F91FF}" type="pres">
      <dgm:prSet presAssocID="{EE74DA9E-CA06-459E-9F52-734CBEE5C92D}" presName="theList" presStyleCnt="0"/>
      <dgm:spPr/>
    </dgm:pt>
    <dgm:pt modelId="{60CF5622-A63E-4ECB-A18C-253BAAB44A77}" type="pres">
      <dgm:prSet presAssocID="{05152442-722C-41DD-BD09-3BADF5F3ABA4}" presName="aNode" presStyleLbl="fgAcc1" presStyleIdx="0" presStyleCnt="3" custScaleX="106324" custScaleY="241536" custLinFactNeighborX="-2454" custLinFactNeighborY="-88305">
        <dgm:presLayoutVars>
          <dgm:bulletEnabled val="1"/>
        </dgm:presLayoutVars>
      </dgm:prSet>
      <dgm:spPr/>
    </dgm:pt>
    <dgm:pt modelId="{A7A32287-1463-4763-940B-265C85257A09}" type="pres">
      <dgm:prSet presAssocID="{05152442-722C-41DD-BD09-3BADF5F3ABA4}" presName="aSpace" presStyleCnt="0"/>
      <dgm:spPr/>
    </dgm:pt>
    <dgm:pt modelId="{90DA74BF-F213-4569-89DE-AD0306AB3088}" type="pres">
      <dgm:prSet presAssocID="{B6B83D35-7E6F-4BA1-8B05-22B9D247F176}" presName="aNode" presStyleLbl="fgAcc1" presStyleIdx="1" presStyleCnt="3" custScaleX="106030" custScaleY="177153">
        <dgm:presLayoutVars>
          <dgm:bulletEnabled val="1"/>
        </dgm:presLayoutVars>
      </dgm:prSet>
      <dgm:spPr/>
    </dgm:pt>
    <dgm:pt modelId="{BB680D02-1970-4BFF-BAC5-D365FBD20F44}" type="pres">
      <dgm:prSet presAssocID="{B6B83D35-7E6F-4BA1-8B05-22B9D247F176}" presName="aSpace" presStyleCnt="0"/>
      <dgm:spPr/>
    </dgm:pt>
    <dgm:pt modelId="{53D0D5B0-AADD-46E8-B5A6-C46FFBB3A322}" type="pres">
      <dgm:prSet presAssocID="{4C909FED-DAD7-4868-BEB8-C73E3EA10D38}" presName="aNode" presStyleLbl="fgAcc1" presStyleIdx="2" presStyleCnt="3" custScaleX="106747" custScaleY="281331">
        <dgm:presLayoutVars>
          <dgm:bulletEnabled val="1"/>
        </dgm:presLayoutVars>
      </dgm:prSet>
      <dgm:spPr/>
    </dgm:pt>
    <dgm:pt modelId="{A8A63C7D-2B83-4931-B834-9A6C8B8676E1}" type="pres">
      <dgm:prSet presAssocID="{4C909FED-DAD7-4868-BEB8-C73E3EA10D38}" presName="aSpace" presStyleCnt="0"/>
      <dgm:spPr/>
    </dgm:pt>
  </dgm:ptLst>
  <dgm:cxnLst>
    <dgm:cxn modelId="{83691308-FE51-46EE-8909-963F7EF19751}" type="presOf" srcId="{EE74DA9E-CA06-459E-9F52-734CBEE5C92D}" destId="{026280B3-6E28-4035-8D87-4C46E5A26F16}" srcOrd="0" destOrd="0" presId="urn:microsoft.com/office/officeart/2005/8/layout/pyramid2"/>
    <dgm:cxn modelId="{CE9B141F-411E-4CB2-9F5C-D70FA6544BD6}" srcId="{EE74DA9E-CA06-459E-9F52-734CBEE5C92D}" destId="{05152442-722C-41DD-BD09-3BADF5F3ABA4}" srcOrd="0" destOrd="0" parTransId="{472257DB-3964-40DD-9DB8-FC06D9911F31}" sibTransId="{5708A75C-E57D-419D-AD14-3E92749D2367}"/>
    <dgm:cxn modelId="{7EC50B87-3979-4FE6-AE4F-6BBBB4333F36}" type="presOf" srcId="{4C909FED-DAD7-4868-BEB8-C73E3EA10D38}" destId="{53D0D5B0-AADD-46E8-B5A6-C46FFBB3A322}" srcOrd="0" destOrd="0" presId="urn:microsoft.com/office/officeart/2005/8/layout/pyramid2"/>
    <dgm:cxn modelId="{7C3C3D96-1641-4D51-849E-4BA63EB0262F}" srcId="{EE74DA9E-CA06-459E-9F52-734CBEE5C92D}" destId="{B6B83D35-7E6F-4BA1-8B05-22B9D247F176}" srcOrd="1" destOrd="0" parTransId="{D83B08E9-DB23-440E-8814-8CA30F06F7A8}" sibTransId="{C13B2963-B6AA-4ABB-A346-8A516031C85B}"/>
    <dgm:cxn modelId="{AE1620E6-65C2-4BB0-B5A8-06C5F5D804E6}" type="presOf" srcId="{B6B83D35-7E6F-4BA1-8B05-22B9D247F176}" destId="{90DA74BF-F213-4569-89DE-AD0306AB3088}" srcOrd="0" destOrd="0" presId="urn:microsoft.com/office/officeart/2005/8/layout/pyramid2"/>
    <dgm:cxn modelId="{76A535EA-2E1D-43B2-9FB3-5A575C1E530A}" type="presOf" srcId="{05152442-722C-41DD-BD09-3BADF5F3ABA4}" destId="{60CF5622-A63E-4ECB-A18C-253BAAB44A77}" srcOrd="0" destOrd="0" presId="urn:microsoft.com/office/officeart/2005/8/layout/pyramid2"/>
    <dgm:cxn modelId="{481EF7F7-5947-4AA5-AA5F-4D6074EB8A0A}" srcId="{EE74DA9E-CA06-459E-9F52-734CBEE5C92D}" destId="{4C909FED-DAD7-4868-BEB8-C73E3EA10D38}" srcOrd="2" destOrd="0" parTransId="{EEAF4F02-923F-40EC-BAC5-F42273C4A6C6}" sibTransId="{D910AE03-94A7-49EE-90E4-B2A31B09C139}"/>
    <dgm:cxn modelId="{6EA15E3B-6FBD-458D-8109-DF4989267628}" type="presParOf" srcId="{026280B3-6E28-4035-8D87-4C46E5A26F16}" destId="{E217B036-E97D-4C5F-8EB7-70946C2309D1}" srcOrd="0" destOrd="0" presId="urn:microsoft.com/office/officeart/2005/8/layout/pyramid2"/>
    <dgm:cxn modelId="{D8F61B62-C3D5-4544-8027-C044939B9EC4}" type="presParOf" srcId="{026280B3-6E28-4035-8D87-4C46E5A26F16}" destId="{6362B354-9EE7-4FD3-A311-2721B17F91FF}" srcOrd="1" destOrd="0" presId="urn:microsoft.com/office/officeart/2005/8/layout/pyramid2"/>
    <dgm:cxn modelId="{0A0E7EB6-DEEC-4C3F-82B4-C6BE94F2E8E5}" type="presParOf" srcId="{6362B354-9EE7-4FD3-A311-2721B17F91FF}" destId="{60CF5622-A63E-4ECB-A18C-253BAAB44A77}" srcOrd="0" destOrd="0" presId="urn:microsoft.com/office/officeart/2005/8/layout/pyramid2"/>
    <dgm:cxn modelId="{4E36484D-9CFE-4242-A96C-451110F7A834}" type="presParOf" srcId="{6362B354-9EE7-4FD3-A311-2721B17F91FF}" destId="{A7A32287-1463-4763-940B-265C85257A09}" srcOrd="1" destOrd="0" presId="urn:microsoft.com/office/officeart/2005/8/layout/pyramid2"/>
    <dgm:cxn modelId="{4CE1D035-E8A4-4084-AD16-5848207542F8}" type="presParOf" srcId="{6362B354-9EE7-4FD3-A311-2721B17F91FF}" destId="{90DA74BF-F213-4569-89DE-AD0306AB3088}" srcOrd="2" destOrd="0" presId="urn:microsoft.com/office/officeart/2005/8/layout/pyramid2"/>
    <dgm:cxn modelId="{01F66B7B-221D-4AA7-B2C9-9AC38B9105B2}" type="presParOf" srcId="{6362B354-9EE7-4FD3-A311-2721B17F91FF}" destId="{BB680D02-1970-4BFF-BAC5-D365FBD20F44}" srcOrd="3" destOrd="0" presId="urn:microsoft.com/office/officeart/2005/8/layout/pyramid2"/>
    <dgm:cxn modelId="{C8EB7AEB-DFA5-48BC-A05D-890F512C5BBE}" type="presParOf" srcId="{6362B354-9EE7-4FD3-A311-2721B17F91FF}" destId="{53D0D5B0-AADD-46E8-B5A6-C46FFBB3A322}" srcOrd="4" destOrd="0" presId="urn:microsoft.com/office/officeart/2005/8/layout/pyramid2"/>
    <dgm:cxn modelId="{EF8C4358-5AAA-4ADA-82C6-08E9C543500B}" type="presParOf" srcId="{6362B354-9EE7-4FD3-A311-2721B17F91FF}" destId="{A8A63C7D-2B83-4931-B834-9A6C8B8676E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7FD232-DFDA-4106-8818-241D953B64B3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3C9E66-E41D-4C3F-A61A-3057A03FECA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dirty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Факторы, которые способствуют формированию аттракции:</a:t>
          </a: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4F12B9C0-66B1-464D-B4A3-A0E4EECE016E}" type="parTrans" cxnId="{1A7C364B-ADA8-4451-BB06-36C0D501973B}">
      <dgm:prSet/>
      <dgm:spPr/>
      <dgm:t>
        <a:bodyPr/>
        <a:lstStyle/>
        <a:p>
          <a:endParaRPr lang="ru-RU"/>
        </a:p>
      </dgm:t>
    </dgm:pt>
    <dgm:pt modelId="{30561D9A-3F05-472F-BDCF-0072546282FE}" type="sibTrans" cxnId="{1A7C364B-ADA8-4451-BB06-36C0D501973B}">
      <dgm:prSet/>
      <dgm:spPr/>
      <dgm:t>
        <a:bodyPr/>
        <a:lstStyle/>
        <a:p>
          <a:endParaRPr lang="ru-RU"/>
        </a:p>
      </dgm:t>
    </dgm:pt>
    <dgm:pt modelId="{BC08479A-BCFA-4AE6-88B0-2628E8101756}">
      <dgm:prSet phldrT="[Текст]"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Частота взаимных социальных контактов</a:t>
          </a:r>
        </a:p>
      </dgm:t>
    </dgm:pt>
    <dgm:pt modelId="{7485D399-58F6-4D17-AFFD-83F80D2DC96C}" type="parTrans" cxnId="{348E5B00-4001-4C68-A1F4-BF97AFA454A8}">
      <dgm:prSet/>
      <dgm:spPr/>
      <dgm:t>
        <a:bodyPr/>
        <a:lstStyle/>
        <a:p>
          <a:endParaRPr lang="ru-RU"/>
        </a:p>
      </dgm:t>
    </dgm:pt>
    <dgm:pt modelId="{420EEF5C-5184-4BDA-8907-AD046C7C068B}" type="sibTrans" cxnId="{348E5B00-4001-4C68-A1F4-BF97AFA454A8}">
      <dgm:prSet/>
      <dgm:spPr/>
      <dgm:t>
        <a:bodyPr/>
        <a:lstStyle/>
        <a:p>
          <a:endParaRPr lang="ru-RU"/>
        </a:p>
      </dgm:t>
    </dgm:pt>
    <dgm:pt modelId="{8555ECBA-8B9D-46DE-A985-4F0B81B82D76}">
      <dgm:prSet phldrT="[Текст]"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Физическая привлекательность</a:t>
          </a:r>
        </a:p>
      </dgm:t>
    </dgm:pt>
    <dgm:pt modelId="{F1343418-5B1F-421F-879F-6510D3DB036C}" type="parTrans" cxnId="{C6369225-C72E-4B4D-960D-6F6DE248364F}">
      <dgm:prSet/>
      <dgm:spPr/>
      <dgm:t>
        <a:bodyPr/>
        <a:lstStyle/>
        <a:p>
          <a:endParaRPr lang="ru-RU"/>
        </a:p>
      </dgm:t>
    </dgm:pt>
    <dgm:pt modelId="{D8648592-4AA3-437D-BD38-659361011C3E}" type="sibTrans" cxnId="{C6369225-C72E-4B4D-960D-6F6DE248364F}">
      <dgm:prSet/>
      <dgm:spPr/>
      <dgm:t>
        <a:bodyPr/>
        <a:lstStyle/>
        <a:p>
          <a:endParaRPr lang="ru-RU"/>
        </a:p>
      </dgm:t>
    </dgm:pt>
    <dgm:pt modelId="{4345F7E3-94EC-4DB5-B4AF-09A12FC0D863}">
      <dgm:prSet/>
      <dgm:spPr/>
      <dgm:t>
        <a:bodyPr/>
        <a:lstStyle/>
        <a:p>
          <a:r>
            <a:rPr lang="ru-RU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Факторы, мешающие правильно воспринимать и оценивать людей:</a:t>
          </a:r>
        </a:p>
      </dgm:t>
    </dgm:pt>
    <dgm:pt modelId="{CDFB6A26-5B94-4EF8-96E5-00826B3A7F05}" type="parTrans" cxnId="{FE9818B3-D4C9-499C-9AF3-F88CB0124745}">
      <dgm:prSet/>
      <dgm:spPr/>
      <dgm:t>
        <a:bodyPr/>
        <a:lstStyle/>
        <a:p>
          <a:endParaRPr lang="ru-RU"/>
        </a:p>
      </dgm:t>
    </dgm:pt>
    <dgm:pt modelId="{0B38C44B-AF4E-4025-AE6B-DD41E28760E5}" type="sibTrans" cxnId="{FE9818B3-D4C9-499C-9AF3-F88CB0124745}">
      <dgm:prSet/>
      <dgm:spPr/>
      <dgm:t>
        <a:bodyPr/>
        <a:lstStyle/>
        <a:p>
          <a:endParaRPr lang="ru-RU"/>
        </a:p>
      </dgm:t>
    </dgm:pt>
    <dgm:pt modelId="{AB75FA52-E56F-452E-AE2F-A3A47F153344}">
      <dgm:prSet phldrT="[Текст]"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Сходство социального происхождения, сходство интересов, взглядов</a:t>
          </a:r>
        </a:p>
      </dgm:t>
    </dgm:pt>
    <dgm:pt modelId="{0F6BAB4D-2AFD-40AF-A9C7-4D095BAECFD3}" type="parTrans" cxnId="{297A75F0-F81B-4DA4-AC93-7EEF562CE741}">
      <dgm:prSet/>
      <dgm:spPr/>
      <dgm:t>
        <a:bodyPr/>
        <a:lstStyle/>
        <a:p>
          <a:endParaRPr lang="ru-RU"/>
        </a:p>
      </dgm:t>
    </dgm:pt>
    <dgm:pt modelId="{0CE33F23-77E7-40F9-A596-6D89B813EB32}" type="sibTrans" cxnId="{297A75F0-F81B-4DA4-AC93-7EEF562CE741}">
      <dgm:prSet/>
      <dgm:spPr/>
      <dgm:t>
        <a:bodyPr/>
        <a:lstStyle/>
        <a:p>
          <a:endParaRPr lang="ru-RU"/>
        </a:p>
      </dgm:t>
    </dgm:pt>
    <dgm:pt modelId="{B6FF6AAE-1799-4F45-88EE-3AEEC7FA1B34}">
      <dgm:prSet phldrT="[Текст]"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Рефлексия – попытка логически проанализировать некие признаки и сделать определенный вывод о другом человеке и его поступках</a:t>
          </a:r>
          <a:r>
            <a:rPr lang="ru-RU" sz="1200" dirty="0"/>
            <a:t>.</a:t>
          </a:r>
        </a:p>
      </dgm:t>
    </dgm:pt>
    <dgm:pt modelId="{EB468980-449A-4F74-9D1C-0D5387ED5108}" type="parTrans" cxnId="{60026462-27EC-48C1-A51D-EA052D86AF2B}">
      <dgm:prSet/>
      <dgm:spPr/>
      <dgm:t>
        <a:bodyPr/>
        <a:lstStyle/>
        <a:p>
          <a:endParaRPr lang="ru-RU"/>
        </a:p>
      </dgm:t>
    </dgm:pt>
    <dgm:pt modelId="{E5D75093-5B1A-48B2-B505-6AA47DFAEDFE}" type="sibTrans" cxnId="{60026462-27EC-48C1-A51D-EA052D86AF2B}">
      <dgm:prSet/>
      <dgm:spPr/>
      <dgm:t>
        <a:bodyPr/>
        <a:lstStyle/>
        <a:p>
          <a:endParaRPr lang="ru-RU"/>
        </a:p>
      </dgm:t>
    </dgm:pt>
    <dgm:pt modelId="{F9851B58-0196-4A38-840C-43064C178E53}">
      <dgm:prSet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Наличие заранее заданных установок, оценок, убеждений</a:t>
          </a:r>
        </a:p>
      </dgm:t>
    </dgm:pt>
    <dgm:pt modelId="{F04B6BA9-3E13-4752-B334-1A3BA6C1DB40}" type="parTrans" cxnId="{897DAA9D-F3AA-4488-BB44-34458AE2158E}">
      <dgm:prSet/>
      <dgm:spPr/>
      <dgm:t>
        <a:bodyPr/>
        <a:lstStyle/>
        <a:p>
          <a:endParaRPr lang="ru-RU"/>
        </a:p>
      </dgm:t>
    </dgm:pt>
    <dgm:pt modelId="{D5AEC671-B379-4B93-9443-3F6E7D03FA6F}" type="sibTrans" cxnId="{897DAA9D-F3AA-4488-BB44-34458AE2158E}">
      <dgm:prSet/>
      <dgm:spPr/>
      <dgm:t>
        <a:bodyPr/>
        <a:lstStyle/>
        <a:p>
          <a:endParaRPr lang="ru-RU"/>
        </a:p>
      </dgm:t>
    </dgm:pt>
    <dgm:pt modelId="{B2CC5C3D-8337-4EBA-BBA2-11ED76106E1F}">
      <dgm:prSet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Стремление сделать преждевременные заключения </a:t>
          </a:r>
        </a:p>
      </dgm:t>
    </dgm:pt>
    <dgm:pt modelId="{05E6CA21-315A-4AF8-9654-68F34C13FFEA}" type="parTrans" cxnId="{7C26A236-97B4-4CCD-ABFA-640C5983FFA7}">
      <dgm:prSet/>
      <dgm:spPr/>
      <dgm:t>
        <a:bodyPr/>
        <a:lstStyle/>
        <a:p>
          <a:endParaRPr lang="ru-RU"/>
        </a:p>
      </dgm:t>
    </dgm:pt>
    <dgm:pt modelId="{70FAC640-1F1C-4A21-B40A-D1CC57E12CEC}" type="sibTrans" cxnId="{7C26A236-97B4-4CCD-ABFA-640C5983FFA7}">
      <dgm:prSet/>
      <dgm:spPr/>
      <dgm:t>
        <a:bodyPr/>
        <a:lstStyle/>
        <a:p>
          <a:endParaRPr lang="ru-RU"/>
        </a:p>
      </dgm:t>
    </dgm:pt>
    <dgm:pt modelId="{E35ECBBC-8C60-49C7-84AD-C68ADD99CF84}">
      <dgm:prSet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изменений в восприятии и оценках людей</a:t>
          </a:r>
        </a:p>
      </dgm:t>
    </dgm:pt>
    <dgm:pt modelId="{129D64F8-55BA-428E-B00E-3313733967C9}" type="parTrans" cxnId="{BFE3F6E5-86FA-4A86-A894-1BAB2BD92D8C}">
      <dgm:prSet/>
      <dgm:spPr/>
      <dgm:t>
        <a:bodyPr/>
        <a:lstStyle/>
        <a:p>
          <a:endParaRPr lang="ru-RU"/>
        </a:p>
      </dgm:t>
    </dgm:pt>
    <dgm:pt modelId="{5ADC0551-812C-4572-9DE8-68C59DDFEA14}" type="sibTrans" cxnId="{BFE3F6E5-86FA-4A86-A894-1BAB2BD92D8C}">
      <dgm:prSet/>
      <dgm:spPr/>
      <dgm:t>
        <a:bodyPr/>
        <a:lstStyle/>
        <a:p>
          <a:endParaRPr lang="ru-RU"/>
        </a:p>
      </dgm:t>
    </dgm:pt>
    <dgm:pt modelId="{36C61AB3-FB09-4CEE-ADEA-41D83A0DA3B5}">
      <dgm:prSet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Безотчетное структурирование личности другого </a:t>
          </a:r>
        </a:p>
      </dgm:t>
    </dgm:pt>
    <dgm:pt modelId="{CDE473EE-CCDD-4464-BEE4-9C7BD6CF6A6A}" type="parTrans" cxnId="{72E12FDA-2E88-4893-8374-2262D76BB254}">
      <dgm:prSet/>
      <dgm:spPr/>
      <dgm:t>
        <a:bodyPr/>
        <a:lstStyle/>
        <a:p>
          <a:endParaRPr lang="ru-RU"/>
        </a:p>
      </dgm:t>
    </dgm:pt>
    <dgm:pt modelId="{798D2E26-84D0-43BA-B584-9DEDFF6B8140}" type="sibTrans" cxnId="{72E12FDA-2E88-4893-8374-2262D76BB254}">
      <dgm:prSet/>
      <dgm:spPr/>
      <dgm:t>
        <a:bodyPr/>
        <a:lstStyle/>
        <a:p>
          <a:endParaRPr lang="ru-RU"/>
        </a:p>
      </dgm:t>
    </dgm:pt>
    <dgm:pt modelId="{45E8D1E1-CE91-4567-B56C-1C1FC14DCA5F}">
      <dgm:prSet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«Эффект первичности» </a:t>
          </a:r>
        </a:p>
      </dgm:t>
    </dgm:pt>
    <dgm:pt modelId="{118ACA9D-A462-4F61-9EBE-7E8B914E37CA}" type="parTrans" cxnId="{FF620FAC-BF53-4006-B545-3D364B508FC6}">
      <dgm:prSet/>
      <dgm:spPr/>
      <dgm:t>
        <a:bodyPr/>
        <a:lstStyle/>
        <a:p>
          <a:endParaRPr lang="ru-RU"/>
        </a:p>
      </dgm:t>
    </dgm:pt>
    <dgm:pt modelId="{828EC0AF-EA26-4200-9FE3-EDFD9ED094FD}" type="sibTrans" cxnId="{FF620FAC-BF53-4006-B545-3D364B508FC6}">
      <dgm:prSet/>
      <dgm:spPr/>
      <dgm:t>
        <a:bodyPr/>
        <a:lstStyle/>
        <a:p>
          <a:endParaRPr lang="ru-RU"/>
        </a:p>
      </dgm:t>
    </dgm:pt>
    <dgm:pt modelId="{2F46EB36-B9E3-408B-8207-61A29BF423E4}">
      <dgm:prSet phldrT="[Текст]" custT="1"/>
      <dgm:spPr/>
      <dgm:t>
        <a:bodyPr/>
        <a:lstStyle/>
        <a:p>
          <a:r>
            <a:rPr lang="ru-RU" sz="1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Компетентность</a:t>
          </a:r>
        </a:p>
      </dgm:t>
    </dgm:pt>
    <dgm:pt modelId="{3463E4B7-ACC1-4DA7-AEE1-4BAD08663BDF}" type="parTrans" cxnId="{92ADF852-26F5-4EEC-8DD7-AB5ACB18B6BA}">
      <dgm:prSet/>
      <dgm:spPr/>
      <dgm:t>
        <a:bodyPr/>
        <a:lstStyle/>
        <a:p>
          <a:endParaRPr lang="ru-RU"/>
        </a:p>
      </dgm:t>
    </dgm:pt>
    <dgm:pt modelId="{4C5DA7D4-2412-4F3A-AAD5-978743A106EA}" type="sibTrans" cxnId="{92ADF852-26F5-4EEC-8DD7-AB5ACB18B6BA}">
      <dgm:prSet/>
      <dgm:spPr/>
      <dgm:t>
        <a:bodyPr/>
        <a:lstStyle/>
        <a:p>
          <a:endParaRPr lang="ru-RU"/>
        </a:p>
      </dgm:t>
    </dgm:pt>
    <dgm:pt modelId="{6344AF62-B9B7-4B83-8C6E-F5FDE645C5AF}" type="pres">
      <dgm:prSet presAssocID="{A07FD232-DFDA-4106-8818-241D953B64B3}" presName="layout" presStyleCnt="0">
        <dgm:presLayoutVars>
          <dgm:chMax/>
          <dgm:chPref/>
          <dgm:dir/>
          <dgm:resizeHandles/>
        </dgm:presLayoutVars>
      </dgm:prSet>
      <dgm:spPr/>
    </dgm:pt>
    <dgm:pt modelId="{5E22B15D-446C-4CD1-BCF0-2976164E88C7}" type="pres">
      <dgm:prSet presAssocID="{683C9E66-E41D-4C3F-A61A-3057A03FECA0}" presName="root" presStyleCnt="0">
        <dgm:presLayoutVars>
          <dgm:chMax/>
          <dgm:chPref/>
        </dgm:presLayoutVars>
      </dgm:prSet>
      <dgm:spPr/>
    </dgm:pt>
    <dgm:pt modelId="{433EAA66-5E45-4632-BA72-B94CF67D9E63}" type="pres">
      <dgm:prSet presAssocID="{683C9E66-E41D-4C3F-A61A-3057A03FECA0}" presName="rootComposite" presStyleCnt="0">
        <dgm:presLayoutVars/>
      </dgm:prSet>
      <dgm:spPr/>
    </dgm:pt>
    <dgm:pt modelId="{C5C3BBFA-3DE0-49DB-BE65-AF0907A423A8}" type="pres">
      <dgm:prSet presAssocID="{683C9E66-E41D-4C3F-A61A-3057A03FECA0}" presName="ParentAccent" presStyleLbl="alignNode1" presStyleIdx="0" presStyleCnt="2"/>
      <dgm:spPr/>
    </dgm:pt>
    <dgm:pt modelId="{54E62450-A001-4A0C-823F-9C4AD3001C0C}" type="pres">
      <dgm:prSet presAssocID="{683C9E66-E41D-4C3F-A61A-3057A03FECA0}" presName="ParentSmallAccent" presStyleLbl="fgAcc1" presStyleIdx="0" presStyleCnt="2"/>
      <dgm:spPr/>
    </dgm:pt>
    <dgm:pt modelId="{CCB64B43-2F02-4816-8D72-A70BE2ADA3DE}" type="pres">
      <dgm:prSet presAssocID="{683C9E66-E41D-4C3F-A61A-3057A03FECA0}" presName="Parent" presStyleLbl="revTx" presStyleIdx="0" presStyleCnt="12">
        <dgm:presLayoutVars>
          <dgm:chMax/>
          <dgm:chPref val="4"/>
          <dgm:bulletEnabled val="1"/>
        </dgm:presLayoutVars>
      </dgm:prSet>
      <dgm:spPr/>
    </dgm:pt>
    <dgm:pt modelId="{5A7079DD-AB35-46C7-848F-3E80D0EC1065}" type="pres">
      <dgm:prSet presAssocID="{683C9E66-E41D-4C3F-A61A-3057A03FECA0}" presName="childShape" presStyleCnt="0">
        <dgm:presLayoutVars>
          <dgm:chMax val="0"/>
          <dgm:chPref val="0"/>
        </dgm:presLayoutVars>
      </dgm:prSet>
      <dgm:spPr/>
    </dgm:pt>
    <dgm:pt modelId="{68686EBF-86DC-4AC0-8DDA-3B26EAFA1B6E}" type="pres">
      <dgm:prSet presAssocID="{BC08479A-BCFA-4AE6-88B0-2628E8101756}" presName="childComposite" presStyleCnt="0">
        <dgm:presLayoutVars>
          <dgm:chMax val="0"/>
          <dgm:chPref val="0"/>
        </dgm:presLayoutVars>
      </dgm:prSet>
      <dgm:spPr/>
    </dgm:pt>
    <dgm:pt modelId="{CA7DA770-50DD-44D5-A13F-A5E58DB4C99E}" type="pres">
      <dgm:prSet presAssocID="{BC08479A-BCFA-4AE6-88B0-2628E8101756}" presName="ChildAccent" presStyleLbl="solidFgAcc1" presStyleIdx="0" presStyleCnt="10"/>
      <dgm:spPr/>
    </dgm:pt>
    <dgm:pt modelId="{F2D1079E-FA6A-42AF-9071-20AD40BF42DC}" type="pres">
      <dgm:prSet presAssocID="{BC08479A-BCFA-4AE6-88B0-2628E8101756}" presName="Child" presStyleLbl="revTx" presStyleIdx="1" presStyleCnt="12">
        <dgm:presLayoutVars>
          <dgm:chMax val="0"/>
          <dgm:chPref val="0"/>
          <dgm:bulletEnabled val="1"/>
        </dgm:presLayoutVars>
      </dgm:prSet>
      <dgm:spPr/>
    </dgm:pt>
    <dgm:pt modelId="{B6135640-724C-43FE-A0CE-4F2878E28D53}" type="pres">
      <dgm:prSet presAssocID="{8555ECBA-8B9D-46DE-A985-4F0B81B82D76}" presName="childComposite" presStyleCnt="0">
        <dgm:presLayoutVars>
          <dgm:chMax val="0"/>
          <dgm:chPref val="0"/>
        </dgm:presLayoutVars>
      </dgm:prSet>
      <dgm:spPr/>
    </dgm:pt>
    <dgm:pt modelId="{CD3C2AC3-CB06-4C3C-B6A4-F07DDE2BC810}" type="pres">
      <dgm:prSet presAssocID="{8555ECBA-8B9D-46DE-A985-4F0B81B82D76}" presName="ChildAccent" presStyleLbl="solidFgAcc1" presStyleIdx="1" presStyleCnt="10"/>
      <dgm:spPr/>
    </dgm:pt>
    <dgm:pt modelId="{949EEB89-CC58-445B-954D-350ED7ADEFDD}" type="pres">
      <dgm:prSet presAssocID="{8555ECBA-8B9D-46DE-A985-4F0B81B82D76}" presName="Child" presStyleLbl="revTx" presStyleIdx="2" presStyleCnt="12">
        <dgm:presLayoutVars>
          <dgm:chMax val="0"/>
          <dgm:chPref val="0"/>
          <dgm:bulletEnabled val="1"/>
        </dgm:presLayoutVars>
      </dgm:prSet>
      <dgm:spPr/>
    </dgm:pt>
    <dgm:pt modelId="{C9B405EF-3EB2-45A5-A0E8-D21461035643}" type="pres">
      <dgm:prSet presAssocID="{AB75FA52-E56F-452E-AE2F-A3A47F153344}" presName="childComposite" presStyleCnt="0">
        <dgm:presLayoutVars>
          <dgm:chMax val="0"/>
          <dgm:chPref val="0"/>
        </dgm:presLayoutVars>
      </dgm:prSet>
      <dgm:spPr/>
    </dgm:pt>
    <dgm:pt modelId="{8A3682D5-BCF2-4451-BF28-6D9B513EC14F}" type="pres">
      <dgm:prSet presAssocID="{AB75FA52-E56F-452E-AE2F-A3A47F153344}" presName="ChildAccent" presStyleLbl="solidFgAcc1" presStyleIdx="2" presStyleCnt="10"/>
      <dgm:spPr/>
    </dgm:pt>
    <dgm:pt modelId="{C20B4BC6-BA08-4A90-BA28-126CA58E442C}" type="pres">
      <dgm:prSet presAssocID="{AB75FA52-E56F-452E-AE2F-A3A47F153344}" presName="Child" presStyleLbl="revTx" presStyleIdx="3" presStyleCnt="12">
        <dgm:presLayoutVars>
          <dgm:chMax val="0"/>
          <dgm:chPref val="0"/>
          <dgm:bulletEnabled val="1"/>
        </dgm:presLayoutVars>
      </dgm:prSet>
      <dgm:spPr/>
    </dgm:pt>
    <dgm:pt modelId="{12A74C31-9475-4512-9778-518DFC5AF3EA}" type="pres">
      <dgm:prSet presAssocID="{B6FF6AAE-1799-4F45-88EE-3AEEC7FA1B34}" presName="childComposite" presStyleCnt="0">
        <dgm:presLayoutVars>
          <dgm:chMax val="0"/>
          <dgm:chPref val="0"/>
        </dgm:presLayoutVars>
      </dgm:prSet>
      <dgm:spPr/>
    </dgm:pt>
    <dgm:pt modelId="{E6FD68FB-1602-46B6-ACE2-90A3111A8B17}" type="pres">
      <dgm:prSet presAssocID="{B6FF6AAE-1799-4F45-88EE-3AEEC7FA1B34}" presName="ChildAccent" presStyleLbl="solidFgAcc1" presStyleIdx="3" presStyleCnt="10"/>
      <dgm:spPr/>
    </dgm:pt>
    <dgm:pt modelId="{7BE2B744-C1F3-4E23-97F8-56EDBC77F3C6}" type="pres">
      <dgm:prSet presAssocID="{B6FF6AAE-1799-4F45-88EE-3AEEC7FA1B34}" presName="Child" presStyleLbl="revTx" presStyleIdx="4" presStyleCnt="12">
        <dgm:presLayoutVars>
          <dgm:chMax val="0"/>
          <dgm:chPref val="0"/>
          <dgm:bulletEnabled val="1"/>
        </dgm:presLayoutVars>
      </dgm:prSet>
      <dgm:spPr/>
    </dgm:pt>
    <dgm:pt modelId="{87AA81C3-2D4D-4ECE-BA02-4F6A2811D1C6}" type="pres">
      <dgm:prSet presAssocID="{2F46EB36-B9E3-408B-8207-61A29BF423E4}" presName="childComposite" presStyleCnt="0">
        <dgm:presLayoutVars>
          <dgm:chMax val="0"/>
          <dgm:chPref val="0"/>
        </dgm:presLayoutVars>
      </dgm:prSet>
      <dgm:spPr/>
    </dgm:pt>
    <dgm:pt modelId="{6F32A5E8-6C63-4E49-BDA8-A7CD082AA927}" type="pres">
      <dgm:prSet presAssocID="{2F46EB36-B9E3-408B-8207-61A29BF423E4}" presName="ChildAccent" presStyleLbl="solidFgAcc1" presStyleIdx="4" presStyleCnt="10"/>
      <dgm:spPr/>
    </dgm:pt>
    <dgm:pt modelId="{F034AAB3-03EB-4338-96E1-166CB637204E}" type="pres">
      <dgm:prSet presAssocID="{2F46EB36-B9E3-408B-8207-61A29BF423E4}" presName="Child" presStyleLbl="revTx" presStyleIdx="5" presStyleCnt="12">
        <dgm:presLayoutVars>
          <dgm:chMax val="0"/>
          <dgm:chPref val="0"/>
          <dgm:bulletEnabled val="1"/>
        </dgm:presLayoutVars>
      </dgm:prSet>
      <dgm:spPr/>
    </dgm:pt>
    <dgm:pt modelId="{CC1D4C0B-485A-4448-A289-3C564C536C93}" type="pres">
      <dgm:prSet presAssocID="{4345F7E3-94EC-4DB5-B4AF-09A12FC0D863}" presName="root" presStyleCnt="0">
        <dgm:presLayoutVars>
          <dgm:chMax/>
          <dgm:chPref/>
        </dgm:presLayoutVars>
      </dgm:prSet>
      <dgm:spPr/>
    </dgm:pt>
    <dgm:pt modelId="{B7A5820A-F763-43C2-B8C2-6A5F115B9881}" type="pres">
      <dgm:prSet presAssocID="{4345F7E3-94EC-4DB5-B4AF-09A12FC0D863}" presName="rootComposite" presStyleCnt="0">
        <dgm:presLayoutVars/>
      </dgm:prSet>
      <dgm:spPr/>
    </dgm:pt>
    <dgm:pt modelId="{FD2F14AF-F2A4-4E02-9002-9287AFB6B923}" type="pres">
      <dgm:prSet presAssocID="{4345F7E3-94EC-4DB5-B4AF-09A12FC0D863}" presName="ParentAccent" presStyleLbl="alignNode1" presStyleIdx="1" presStyleCnt="2"/>
      <dgm:spPr/>
    </dgm:pt>
    <dgm:pt modelId="{B33706D1-17DB-4FB9-9C4B-A82AB236B488}" type="pres">
      <dgm:prSet presAssocID="{4345F7E3-94EC-4DB5-B4AF-09A12FC0D863}" presName="ParentSmallAccent" presStyleLbl="fgAcc1" presStyleIdx="1" presStyleCnt="2"/>
      <dgm:spPr/>
    </dgm:pt>
    <dgm:pt modelId="{5242F9FF-32B2-478F-82F8-FACC12230E2F}" type="pres">
      <dgm:prSet presAssocID="{4345F7E3-94EC-4DB5-B4AF-09A12FC0D863}" presName="Parent" presStyleLbl="revTx" presStyleIdx="6" presStyleCnt="12">
        <dgm:presLayoutVars>
          <dgm:chMax/>
          <dgm:chPref val="4"/>
          <dgm:bulletEnabled val="1"/>
        </dgm:presLayoutVars>
      </dgm:prSet>
      <dgm:spPr/>
    </dgm:pt>
    <dgm:pt modelId="{50F59B24-16F2-4602-8429-542EDE13F221}" type="pres">
      <dgm:prSet presAssocID="{4345F7E3-94EC-4DB5-B4AF-09A12FC0D863}" presName="childShape" presStyleCnt="0">
        <dgm:presLayoutVars>
          <dgm:chMax val="0"/>
          <dgm:chPref val="0"/>
        </dgm:presLayoutVars>
      </dgm:prSet>
      <dgm:spPr/>
    </dgm:pt>
    <dgm:pt modelId="{6BB0C32F-9EDA-4352-8245-40C7AC0BFBFC}" type="pres">
      <dgm:prSet presAssocID="{F9851B58-0196-4A38-840C-43064C178E53}" presName="childComposite" presStyleCnt="0">
        <dgm:presLayoutVars>
          <dgm:chMax val="0"/>
          <dgm:chPref val="0"/>
        </dgm:presLayoutVars>
      </dgm:prSet>
      <dgm:spPr/>
    </dgm:pt>
    <dgm:pt modelId="{835EF6AD-A7E3-4F09-9245-B91CDC77E6BF}" type="pres">
      <dgm:prSet presAssocID="{F9851B58-0196-4A38-840C-43064C178E53}" presName="ChildAccent" presStyleLbl="solidFgAcc1" presStyleIdx="5" presStyleCnt="10"/>
      <dgm:spPr/>
    </dgm:pt>
    <dgm:pt modelId="{98344F22-E3AC-4161-8F70-419625D4CC19}" type="pres">
      <dgm:prSet presAssocID="{F9851B58-0196-4A38-840C-43064C178E53}" presName="Child" presStyleLbl="revTx" presStyleIdx="7" presStyleCnt="12">
        <dgm:presLayoutVars>
          <dgm:chMax val="0"/>
          <dgm:chPref val="0"/>
          <dgm:bulletEnabled val="1"/>
        </dgm:presLayoutVars>
      </dgm:prSet>
      <dgm:spPr/>
    </dgm:pt>
    <dgm:pt modelId="{00EB5238-5837-4EAC-A5F9-051F8AAD10AF}" type="pres">
      <dgm:prSet presAssocID="{B2CC5C3D-8337-4EBA-BBA2-11ED76106E1F}" presName="childComposite" presStyleCnt="0">
        <dgm:presLayoutVars>
          <dgm:chMax val="0"/>
          <dgm:chPref val="0"/>
        </dgm:presLayoutVars>
      </dgm:prSet>
      <dgm:spPr/>
    </dgm:pt>
    <dgm:pt modelId="{387A6A69-C0B1-4E0B-995C-FB06734B2164}" type="pres">
      <dgm:prSet presAssocID="{B2CC5C3D-8337-4EBA-BBA2-11ED76106E1F}" presName="ChildAccent" presStyleLbl="solidFgAcc1" presStyleIdx="6" presStyleCnt="10"/>
      <dgm:spPr/>
    </dgm:pt>
    <dgm:pt modelId="{5302BF87-286C-4FC0-85F8-10AB86862821}" type="pres">
      <dgm:prSet presAssocID="{B2CC5C3D-8337-4EBA-BBA2-11ED76106E1F}" presName="Child" presStyleLbl="revTx" presStyleIdx="8" presStyleCnt="12">
        <dgm:presLayoutVars>
          <dgm:chMax val="0"/>
          <dgm:chPref val="0"/>
          <dgm:bulletEnabled val="1"/>
        </dgm:presLayoutVars>
      </dgm:prSet>
      <dgm:spPr/>
    </dgm:pt>
    <dgm:pt modelId="{CD56B254-392B-445A-B98A-35A1CA0FD325}" type="pres">
      <dgm:prSet presAssocID="{E35ECBBC-8C60-49C7-84AD-C68ADD99CF84}" presName="childComposite" presStyleCnt="0">
        <dgm:presLayoutVars>
          <dgm:chMax val="0"/>
          <dgm:chPref val="0"/>
        </dgm:presLayoutVars>
      </dgm:prSet>
      <dgm:spPr/>
    </dgm:pt>
    <dgm:pt modelId="{E90B1730-7630-4129-8CA1-7B633B266D1D}" type="pres">
      <dgm:prSet presAssocID="{E35ECBBC-8C60-49C7-84AD-C68ADD99CF84}" presName="ChildAccent" presStyleLbl="solidFgAcc1" presStyleIdx="7" presStyleCnt="10"/>
      <dgm:spPr/>
    </dgm:pt>
    <dgm:pt modelId="{CFFF25AD-761F-48FE-9E46-6317BCBF2029}" type="pres">
      <dgm:prSet presAssocID="{E35ECBBC-8C60-49C7-84AD-C68ADD99CF84}" presName="Child" presStyleLbl="revTx" presStyleIdx="9" presStyleCnt="12">
        <dgm:presLayoutVars>
          <dgm:chMax val="0"/>
          <dgm:chPref val="0"/>
          <dgm:bulletEnabled val="1"/>
        </dgm:presLayoutVars>
      </dgm:prSet>
      <dgm:spPr/>
    </dgm:pt>
    <dgm:pt modelId="{AECA6FB3-501F-45C5-B57D-171C49F2492C}" type="pres">
      <dgm:prSet presAssocID="{36C61AB3-FB09-4CEE-ADEA-41D83A0DA3B5}" presName="childComposite" presStyleCnt="0">
        <dgm:presLayoutVars>
          <dgm:chMax val="0"/>
          <dgm:chPref val="0"/>
        </dgm:presLayoutVars>
      </dgm:prSet>
      <dgm:spPr/>
    </dgm:pt>
    <dgm:pt modelId="{37A6DB8D-B46D-4B3C-8CF6-0078EF0C8296}" type="pres">
      <dgm:prSet presAssocID="{36C61AB3-FB09-4CEE-ADEA-41D83A0DA3B5}" presName="ChildAccent" presStyleLbl="solidFgAcc1" presStyleIdx="8" presStyleCnt="10"/>
      <dgm:spPr/>
    </dgm:pt>
    <dgm:pt modelId="{BA4724B6-B118-4825-A0DE-E7A9DF0F2BF2}" type="pres">
      <dgm:prSet presAssocID="{36C61AB3-FB09-4CEE-ADEA-41D83A0DA3B5}" presName="Child" presStyleLbl="revTx" presStyleIdx="10" presStyleCnt="12">
        <dgm:presLayoutVars>
          <dgm:chMax val="0"/>
          <dgm:chPref val="0"/>
          <dgm:bulletEnabled val="1"/>
        </dgm:presLayoutVars>
      </dgm:prSet>
      <dgm:spPr/>
    </dgm:pt>
    <dgm:pt modelId="{F42B100E-40A9-4666-BCAA-91888174C438}" type="pres">
      <dgm:prSet presAssocID="{45E8D1E1-CE91-4567-B56C-1C1FC14DCA5F}" presName="childComposite" presStyleCnt="0">
        <dgm:presLayoutVars>
          <dgm:chMax val="0"/>
          <dgm:chPref val="0"/>
        </dgm:presLayoutVars>
      </dgm:prSet>
      <dgm:spPr/>
    </dgm:pt>
    <dgm:pt modelId="{03E794CC-6F8B-4064-AB80-4ABD8C91F7B3}" type="pres">
      <dgm:prSet presAssocID="{45E8D1E1-CE91-4567-B56C-1C1FC14DCA5F}" presName="ChildAccent" presStyleLbl="solidFgAcc1" presStyleIdx="9" presStyleCnt="10"/>
      <dgm:spPr/>
    </dgm:pt>
    <dgm:pt modelId="{B0415CEA-0FB6-45A0-AE61-B99CEA7F3FAC}" type="pres">
      <dgm:prSet presAssocID="{45E8D1E1-CE91-4567-B56C-1C1FC14DCA5F}" presName="Child" presStyleLbl="revTx" presStyleIdx="11" presStyleCnt="12">
        <dgm:presLayoutVars>
          <dgm:chMax val="0"/>
          <dgm:chPref val="0"/>
          <dgm:bulletEnabled val="1"/>
        </dgm:presLayoutVars>
      </dgm:prSet>
      <dgm:spPr/>
    </dgm:pt>
  </dgm:ptLst>
  <dgm:cxnLst>
    <dgm:cxn modelId="{348E5B00-4001-4C68-A1F4-BF97AFA454A8}" srcId="{683C9E66-E41D-4C3F-A61A-3057A03FECA0}" destId="{BC08479A-BCFA-4AE6-88B0-2628E8101756}" srcOrd="0" destOrd="0" parTransId="{7485D399-58F6-4D17-AFFD-83F80D2DC96C}" sibTransId="{420EEF5C-5184-4BDA-8907-AD046C7C068B}"/>
    <dgm:cxn modelId="{C6369225-C72E-4B4D-960D-6F6DE248364F}" srcId="{683C9E66-E41D-4C3F-A61A-3057A03FECA0}" destId="{8555ECBA-8B9D-46DE-A985-4F0B81B82D76}" srcOrd="1" destOrd="0" parTransId="{F1343418-5B1F-421F-879F-6510D3DB036C}" sibTransId="{D8648592-4AA3-437D-BD38-659361011C3E}"/>
    <dgm:cxn modelId="{2E4B1529-2591-4A85-A6F1-BDDF2DECDA8D}" type="presOf" srcId="{36C61AB3-FB09-4CEE-ADEA-41D83A0DA3B5}" destId="{BA4724B6-B118-4825-A0DE-E7A9DF0F2BF2}" srcOrd="0" destOrd="0" presId="urn:microsoft.com/office/officeart/2008/layout/SquareAccentList"/>
    <dgm:cxn modelId="{7C26A236-97B4-4CCD-ABFA-640C5983FFA7}" srcId="{4345F7E3-94EC-4DB5-B4AF-09A12FC0D863}" destId="{B2CC5C3D-8337-4EBA-BBA2-11ED76106E1F}" srcOrd="1" destOrd="0" parTransId="{05E6CA21-315A-4AF8-9654-68F34C13FFEA}" sibTransId="{70FAC640-1F1C-4A21-B40A-D1CC57E12CEC}"/>
    <dgm:cxn modelId="{2299C539-66C8-4BA1-AAC4-DF9CEDB741B9}" type="presOf" srcId="{AB75FA52-E56F-452E-AE2F-A3A47F153344}" destId="{C20B4BC6-BA08-4A90-BA28-126CA58E442C}" srcOrd="0" destOrd="0" presId="urn:microsoft.com/office/officeart/2008/layout/SquareAccentList"/>
    <dgm:cxn modelId="{309AB93E-84EE-42DB-AC3D-B5DE40F10172}" type="presOf" srcId="{8555ECBA-8B9D-46DE-A985-4F0B81B82D76}" destId="{949EEB89-CC58-445B-954D-350ED7ADEFDD}" srcOrd="0" destOrd="0" presId="urn:microsoft.com/office/officeart/2008/layout/SquareAccentList"/>
    <dgm:cxn modelId="{37EE0742-EF1C-4FEF-B1A2-C799112E236C}" type="presOf" srcId="{45E8D1E1-CE91-4567-B56C-1C1FC14DCA5F}" destId="{B0415CEA-0FB6-45A0-AE61-B99CEA7F3FAC}" srcOrd="0" destOrd="0" presId="urn:microsoft.com/office/officeart/2008/layout/SquareAccentList"/>
    <dgm:cxn modelId="{60026462-27EC-48C1-A51D-EA052D86AF2B}" srcId="{683C9E66-E41D-4C3F-A61A-3057A03FECA0}" destId="{B6FF6AAE-1799-4F45-88EE-3AEEC7FA1B34}" srcOrd="3" destOrd="0" parTransId="{EB468980-449A-4F74-9D1C-0D5387ED5108}" sibTransId="{E5D75093-5B1A-48B2-B505-6AA47DFAEDFE}"/>
    <dgm:cxn modelId="{1A7C364B-ADA8-4451-BB06-36C0D501973B}" srcId="{A07FD232-DFDA-4106-8818-241D953B64B3}" destId="{683C9E66-E41D-4C3F-A61A-3057A03FECA0}" srcOrd="0" destOrd="0" parTransId="{4F12B9C0-66B1-464D-B4A3-A0E4EECE016E}" sibTransId="{30561D9A-3F05-472F-BDCF-0072546282FE}"/>
    <dgm:cxn modelId="{92ADF852-26F5-4EEC-8DD7-AB5ACB18B6BA}" srcId="{683C9E66-E41D-4C3F-A61A-3057A03FECA0}" destId="{2F46EB36-B9E3-408B-8207-61A29BF423E4}" srcOrd="4" destOrd="0" parTransId="{3463E4B7-ACC1-4DA7-AEE1-4BAD08663BDF}" sibTransId="{4C5DA7D4-2412-4F3A-AAD5-978743A106EA}"/>
    <dgm:cxn modelId="{74184753-CE44-4607-811E-7C0FB67BA9E0}" type="presOf" srcId="{2F46EB36-B9E3-408B-8207-61A29BF423E4}" destId="{F034AAB3-03EB-4338-96E1-166CB637204E}" srcOrd="0" destOrd="0" presId="urn:microsoft.com/office/officeart/2008/layout/SquareAccentList"/>
    <dgm:cxn modelId="{BBFAFD7C-911E-4509-8E40-AB50E836AF24}" type="presOf" srcId="{4345F7E3-94EC-4DB5-B4AF-09A12FC0D863}" destId="{5242F9FF-32B2-478F-82F8-FACC12230E2F}" srcOrd="0" destOrd="0" presId="urn:microsoft.com/office/officeart/2008/layout/SquareAccentList"/>
    <dgm:cxn modelId="{7E8AFF8C-16BA-43BB-BBC9-514DA7AF5C19}" type="presOf" srcId="{B6FF6AAE-1799-4F45-88EE-3AEEC7FA1B34}" destId="{7BE2B744-C1F3-4E23-97F8-56EDBC77F3C6}" srcOrd="0" destOrd="0" presId="urn:microsoft.com/office/officeart/2008/layout/SquareAccentList"/>
    <dgm:cxn modelId="{7FFBCE96-32CD-4F25-8C49-D8B3A0003F73}" type="presOf" srcId="{E35ECBBC-8C60-49C7-84AD-C68ADD99CF84}" destId="{CFFF25AD-761F-48FE-9E46-6317BCBF2029}" srcOrd="0" destOrd="0" presId="urn:microsoft.com/office/officeart/2008/layout/SquareAccentList"/>
    <dgm:cxn modelId="{897DAA9D-F3AA-4488-BB44-34458AE2158E}" srcId="{4345F7E3-94EC-4DB5-B4AF-09A12FC0D863}" destId="{F9851B58-0196-4A38-840C-43064C178E53}" srcOrd="0" destOrd="0" parTransId="{F04B6BA9-3E13-4752-B334-1A3BA6C1DB40}" sibTransId="{D5AEC671-B379-4B93-9443-3F6E7D03FA6F}"/>
    <dgm:cxn modelId="{FF620FAC-BF53-4006-B545-3D364B508FC6}" srcId="{4345F7E3-94EC-4DB5-B4AF-09A12FC0D863}" destId="{45E8D1E1-CE91-4567-B56C-1C1FC14DCA5F}" srcOrd="4" destOrd="0" parTransId="{118ACA9D-A462-4F61-9EBE-7E8B914E37CA}" sibTransId="{828EC0AF-EA26-4200-9FE3-EDFD9ED094FD}"/>
    <dgm:cxn modelId="{FE9818B3-D4C9-499C-9AF3-F88CB0124745}" srcId="{A07FD232-DFDA-4106-8818-241D953B64B3}" destId="{4345F7E3-94EC-4DB5-B4AF-09A12FC0D863}" srcOrd="1" destOrd="0" parTransId="{CDFB6A26-5B94-4EF8-96E5-00826B3A7F05}" sibTransId="{0B38C44B-AF4E-4025-AE6B-DD41E28760E5}"/>
    <dgm:cxn modelId="{95CFFDB9-BD10-4D20-B525-AE349C689F65}" type="presOf" srcId="{B2CC5C3D-8337-4EBA-BBA2-11ED76106E1F}" destId="{5302BF87-286C-4FC0-85F8-10AB86862821}" srcOrd="0" destOrd="0" presId="urn:microsoft.com/office/officeart/2008/layout/SquareAccentList"/>
    <dgm:cxn modelId="{C40C7CBD-076B-44AC-8E66-C432150CF088}" type="presOf" srcId="{BC08479A-BCFA-4AE6-88B0-2628E8101756}" destId="{F2D1079E-FA6A-42AF-9071-20AD40BF42DC}" srcOrd="0" destOrd="0" presId="urn:microsoft.com/office/officeart/2008/layout/SquareAccentList"/>
    <dgm:cxn modelId="{59C279CB-4178-47BE-A821-56C3E3771242}" type="presOf" srcId="{F9851B58-0196-4A38-840C-43064C178E53}" destId="{98344F22-E3AC-4161-8F70-419625D4CC19}" srcOrd="0" destOrd="0" presId="urn:microsoft.com/office/officeart/2008/layout/SquareAccentList"/>
    <dgm:cxn modelId="{6D7478CD-35A6-4C80-A2C3-64F1C966ACC2}" type="presOf" srcId="{A07FD232-DFDA-4106-8818-241D953B64B3}" destId="{6344AF62-B9B7-4B83-8C6E-F5FDE645C5AF}" srcOrd="0" destOrd="0" presId="urn:microsoft.com/office/officeart/2008/layout/SquareAccentList"/>
    <dgm:cxn modelId="{72E12FDA-2E88-4893-8374-2262D76BB254}" srcId="{4345F7E3-94EC-4DB5-B4AF-09A12FC0D863}" destId="{36C61AB3-FB09-4CEE-ADEA-41D83A0DA3B5}" srcOrd="3" destOrd="0" parTransId="{CDE473EE-CCDD-4464-BEE4-9C7BD6CF6A6A}" sibTransId="{798D2E26-84D0-43BA-B584-9DEDFF6B8140}"/>
    <dgm:cxn modelId="{BFE3F6E5-86FA-4A86-A894-1BAB2BD92D8C}" srcId="{4345F7E3-94EC-4DB5-B4AF-09A12FC0D863}" destId="{E35ECBBC-8C60-49C7-84AD-C68ADD99CF84}" srcOrd="2" destOrd="0" parTransId="{129D64F8-55BA-428E-B00E-3313733967C9}" sibTransId="{5ADC0551-812C-4572-9DE8-68C59DDFEA14}"/>
    <dgm:cxn modelId="{501431EE-3067-4A70-ADED-E2DCE036E95E}" type="presOf" srcId="{683C9E66-E41D-4C3F-A61A-3057A03FECA0}" destId="{CCB64B43-2F02-4816-8D72-A70BE2ADA3DE}" srcOrd="0" destOrd="0" presId="urn:microsoft.com/office/officeart/2008/layout/SquareAccentList"/>
    <dgm:cxn modelId="{297A75F0-F81B-4DA4-AC93-7EEF562CE741}" srcId="{683C9E66-E41D-4C3F-A61A-3057A03FECA0}" destId="{AB75FA52-E56F-452E-AE2F-A3A47F153344}" srcOrd="2" destOrd="0" parTransId="{0F6BAB4D-2AFD-40AF-A9C7-4D095BAECFD3}" sibTransId="{0CE33F23-77E7-40F9-A596-6D89B813EB32}"/>
    <dgm:cxn modelId="{92D6796C-7503-4A19-AC9C-3CC6ADC7F1C1}" type="presParOf" srcId="{6344AF62-B9B7-4B83-8C6E-F5FDE645C5AF}" destId="{5E22B15D-446C-4CD1-BCF0-2976164E88C7}" srcOrd="0" destOrd="0" presId="urn:microsoft.com/office/officeart/2008/layout/SquareAccentList"/>
    <dgm:cxn modelId="{468398CA-8CDA-4BB1-8896-26CA24EEE8B1}" type="presParOf" srcId="{5E22B15D-446C-4CD1-BCF0-2976164E88C7}" destId="{433EAA66-5E45-4632-BA72-B94CF67D9E63}" srcOrd="0" destOrd="0" presId="urn:microsoft.com/office/officeart/2008/layout/SquareAccentList"/>
    <dgm:cxn modelId="{8319B9B5-5F69-4784-937D-2142BF46C88D}" type="presParOf" srcId="{433EAA66-5E45-4632-BA72-B94CF67D9E63}" destId="{C5C3BBFA-3DE0-49DB-BE65-AF0907A423A8}" srcOrd="0" destOrd="0" presId="urn:microsoft.com/office/officeart/2008/layout/SquareAccentList"/>
    <dgm:cxn modelId="{51F1943B-3267-410F-85FF-3FA531FC1388}" type="presParOf" srcId="{433EAA66-5E45-4632-BA72-B94CF67D9E63}" destId="{54E62450-A001-4A0C-823F-9C4AD3001C0C}" srcOrd="1" destOrd="0" presId="urn:microsoft.com/office/officeart/2008/layout/SquareAccentList"/>
    <dgm:cxn modelId="{210CB59E-AE31-4C42-9C88-75E357D40E86}" type="presParOf" srcId="{433EAA66-5E45-4632-BA72-B94CF67D9E63}" destId="{CCB64B43-2F02-4816-8D72-A70BE2ADA3DE}" srcOrd="2" destOrd="0" presId="urn:microsoft.com/office/officeart/2008/layout/SquareAccentList"/>
    <dgm:cxn modelId="{2678A2AF-67C7-43F5-A97A-8210B37FDAF3}" type="presParOf" srcId="{5E22B15D-446C-4CD1-BCF0-2976164E88C7}" destId="{5A7079DD-AB35-46C7-848F-3E80D0EC1065}" srcOrd="1" destOrd="0" presId="urn:microsoft.com/office/officeart/2008/layout/SquareAccentList"/>
    <dgm:cxn modelId="{4FE288D4-F561-4C45-AB6C-3A65585B8559}" type="presParOf" srcId="{5A7079DD-AB35-46C7-848F-3E80D0EC1065}" destId="{68686EBF-86DC-4AC0-8DDA-3B26EAFA1B6E}" srcOrd="0" destOrd="0" presId="urn:microsoft.com/office/officeart/2008/layout/SquareAccentList"/>
    <dgm:cxn modelId="{8989A546-6EBB-476A-A475-99AFBD7A715A}" type="presParOf" srcId="{68686EBF-86DC-4AC0-8DDA-3B26EAFA1B6E}" destId="{CA7DA770-50DD-44D5-A13F-A5E58DB4C99E}" srcOrd="0" destOrd="0" presId="urn:microsoft.com/office/officeart/2008/layout/SquareAccentList"/>
    <dgm:cxn modelId="{6216308A-DEED-49E2-9F2C-99615BB84BA9}" type="presParOf" srcId="{68686EBF-86DC-4AC0-8DDA-3B26EAFA1B6E}" destId="{F2D1079E-FA6A-42AF-9071-20AD40BF42DC}" srcOrd="1" destOrd="0" presId="urn:microsoft.com/office/officeart/2008/layout/SquareAccentList"/>
    <dgm:cxn modelId="{C18561F1-24E5-4675-88DD-1228B32EA8A6}" type="presParOf" srcId="{5A7079DD-AB35-46C7-848F-3E80D0EC1065}" destId="{B6135640-724C-43FE-A0CE-4F2878E28D53}" srcOrd="1" destOrd="0" presId="urn:microsoft.com/office/officeart/2008/layout/SquareAccentList"/>
    <dgm:cxn modelId="{BCA7F2D5-3BBB-430D-A612-D26F9B190B10}" type="presParOf" srcId="{B6135640-724C-43FE-A0CE-4F2878E28D53}" destId="{CD3C2AC3-CB06-4C3C-B6A4-F07DDE2BC810}" srcOrd="0" destOrd="0" presId="urn:microsoft.com/office/officeart/2008/layout/SquareAccentList"/>
    <dgm:cxn modelId="{9F8D991B-063B-4266-BD7F-2D8F37F4D876}" type="presParOf" srcId="{B6135640-724C-43FE-A0CE-4F2878E28D53}" destId="{949EEB89-CC58-445B-954D-350ED7ADEFDD}" srcOrd="1" destOrd="0" presId="urn:microsoft.com/office/officeart/2008/layout/SquareAccentList"/>
    <dgm:cxn modelId="{CC4E0851-F8FF-4EC7-9581-AC7B419FF962}" type="presParOf" srcId="{5A7079DD-AB35-46C7-848F-3E80D0EC1065}" destId="{C9B405EF-3EB2-45A5-A0E8-D21461035643}" srcOrd="2" destOrd="0" presId="urn:microsoft.com/office/officeart/2008/layout/SquareAccentList"/>
    <dgm:cxn modelId="{7EA3DD8E-DC21-40DF-BEA1-9137BFCF5365}" type="presParOf" srcId="{C9B405EF-3EB2-45A5-A0E8-D21461035643}" destId="{8A3682D5-BCF2-4451-BF28-6D9B513EC14F}" srcOrd="0" destOrd="0" presId="urn:microsoft.com/office/officeart/2008/layout/SquareAccentList"/>
    <dgm:cxn modelId="{55761F68-8F2E-4ADF-AC63-D4941EF203FA}" type="presParOf" srcId="{C9B405EF-3EB2-45A5-A0E8-D21461035643}" destId="{C20B4BC6-BA08-4A90-BA28-126CA58E442C}" srcOrd="1" destOrd="0" presId="urn:microsoft.com/office/officeart/2008/layout/SquareAccentList"/>
    <dgm:cxn modelId="{DC45A29F-0269-4850-BFDE-611BA2C14F5D}" type="presParOf" srcId="{5A7079DD-AB35-46C7-848F-3E80D0EC1065}" destId="{12A74C31-9475-4512-9778-518DFC5AF3EA}" srcOrd="3" destOrd="0" presId="urn:microsoft.com/office/officeart/2008/layout/SquareAccentList"/>
    <dgm:cxn modelId="{527EE491-263F-4095-A903-151F1921202B}" type="presParOf" srcId="{12A74C31-9475-4512-9778-518DFC5AF3EA}" destId="{E6FD68FB-1602-46B6-ACE2-90A3111A8B17}" srcOrd="0" destOrd="0" presId="urn:microsoft.com/office/officeart/2008/layout/SquareAccentList"/>
    <dgm:cxn modelId="{0C3D4DC6-3567-4C24-8A94-290F966CE4E1}" type="presParOf" srcId="{12A74C31-9475-4512-9778-518DFC5AF3EA}" destId="{7BE2B744-C1F3-4E23-97F8-56EDBC77F3C6}" srcOrd="1" destOrd="0" presId="urn:microsoft.com/office/officeart/2008/layout/SquareAccentList"/>
    <dgm:cxn modelId="{2573C09D-A27F-44B5-92C4-0C29B081FA8B}" type="presParOf" srcId="{5A7079DD-AB35-46C7-848F-3E80D0EC1065}" destId="{87AA81C3-2D4D-4ECE-BA02-4F6A2811D1C6}" srcOrd="4" destOrd="0" presId="urn:microsoft.com/office/officeart/2008/layout/SquareAccentList"/>
    <dgm:cxn modelId="{F75A96E8-7A96-446C-9E15-129E840C809A}" type="presParOf" srcId="{87AA81C3-2D4D-4ECE-BA02-4F6A2811D1C6}" destId="{6F32A5E8-6C63-4E49-BDA8-A7CD082AA927}" srcOrd="0" destOrd="0" presId="urn:microsoft.com/office/officeart/2008/layout/SquareAccentList"/>
    <dgm:cxn modelId="{D6566302-67EB-4096-9070-4DCFA081E3CA}" type="presParOf" srcId="{87AA81C3-2D4D-4ECE-BA02-4F6A2811D1C6}" destId="{F034AAB3-03EB-4338-96E1-166CB637204E}" srcOrd="1" destOrd="0" presId="urn:microsoft.com/office/officeart/2008/layout/SquareAccentList"/>
    <dgm:cxn modelId="{EF199500-7F19-4794-B2CE-9320ACBBDCD6}" type="presParOf" srcId="{6344AF62-B9B7-4B83-8C6E-F5FDE645C5AF}" destId="{CC1D4C0B-485A-4448-A289-3C564C536C93}" srcOrd="1" destOrd="0" presId="urn:microsoft.com/office/officeart/2008/layout/SquareAccentList"/>
    <dgm:cxn modelId="{E5BF7EA1-B6AB-4AD7-BCEC-D00E215BE747}" type="presParOf" srcId="{CC1D4C0B-485A-4448-A289-3C564C536C93}" destId="{B7A5820A-F763-43C2-B8C2-6A5F115B9881}" srcOrd="0" destOrd="0" presId="urn:microsoft.com/office/officeart/2008/layout/SquareAccentList"/>
    <dgm:cxn modelId="{0F66EF63-DC4C-4261-8E44-9C58A6A1A419}" type="presParOf" srcId="{B7A5820A-F763-43C2-B8C2-6A5F115B9881}" destId="{FD2F14AF-F2A4-4E02-9002-9287AFB6B923}" srcOrd="0" destOrd="0" presId="urn:microsoft.com/office/officeart/2008/layout/SquareAccentList"/>
    <dgm:cxn modelId="{D7A29035-AACF-449A-B808-489432B269AE}" type="presParOf" srcId="{B7A5820A-F763-43C2-B8C2-6A5F115B9881}" destId="{B33706D1-17DB-4FB9-9C4B-A82AB236B488}" srcOrd="1" destOrd="0" presId="urn:microsoft.com/office/officeart/2008/layout/SquareAccentList"/>
    <dgm:cxn modelId="{D5EC089A-4787-4FBD-9E44-C61DA06A1A64}" type="presParOf" srcId="{B7A5820A-F763-43C2-B8C2-6A5F115B9881}" destId="{5242F9FF-32B2-478F-82F8-FACC12230E2F}" srcOrd="2" destOrd="0" presId="urn:microsoft.com/office/officeart/2008/layout/SquareAccentList"/>
    <dgm:cxn modelId="{9C9AE1DC-44B7-482A-98A1-FD35311036A3}" type="presParOf" srcId="{CC1D4C0B-485A-4448-A289-3C564C536C93}" destId="{50F59B24-16F2-4602-8429-542EDE13F221}" srcOrd="1" destOrd="0" presId="urn:microsoft.com/office/officeart/2008/layout/SquareAccentList"/>
    <dgm:cxn modelId="{B3948A2D-B0E8-4C01-9B3E-E1DA7BCF9AC0}" type="presParOf" srcId="{50F59B24-16F2-4602-8429-542EDE13F221}" destId="{6BB0C32F-9EDA-4352-8245-40C7AC0BFBFC}" srcOrd="0" destOrd="0" presId="urn:microsoft.com/office/officeart/2008/layout/SquareAccentList"/>
    <dgm:cxn modelId="{D3B4AA41-034E-486E-9508-BB4C8C7D3060}" type="presParOf" srcId="{6BB0C32F-9EDA-4352-8245-40C7AC0BFBFC}" destId="{835EF6AD-A7E3-4F09-9245-B91CDC77E6BF}" srcOrd="0" destOrd="0" presId="urn:microsoft.com/office/officeart/2008/layout/SquareAccentList"/>
    <dgm:cxn modelId="{E4CE48A9-F76E-4605-90F8-220329D16570}" type="presParOf" srcId="{6BB0C32F-9EDA-4352-8245-40C7AC0BFBFC}" destId="{98344F22-E3AC-4161-8F70-419625D4CC19}" srcOrd="1" destOrd="0" presId="urn:microsoft.com/office/officeart/2008/layout/SquareAccentList"/>
    <dgm:cxn modelId="{CBD1F7B4-BC67-4927-B870-4F9790DC7F26}" type="presParOf" srcId="{50F59B24-16F2-4602-8429-542EDE13F221}" destId="{00EB5238-5837-4EAC-A5F9-051F8AAD10AF}" srcOrd="1" destOrd="0" presId="urn:microsoft.com/office/officeart/2008/layout/SquareAccentList"/>
    <dgm:cxn modelId="{BB98A568-3B04-40D5-A5A1-CBB704F75B91}" type="presParOf" srcId="{00EB5238-5837-4EAC-A5F9-051F8AAD10AF}" destId="{387A6A69-C0B1-4E0B-995C-FB06734B2164}" srcOrd="0" destOrd="0" presId="urn:microsoft.com/office/officeart/2008/layout/SquareAccentList"/>
    <dgm:cxn modelId="{3D6F5600-5575-4C92-B1E6-BD6577057CD7}" type="presParOf" srcId="{00EB5238-5837-4EAC-A5F9-051F8AAD10AF}" destId="{5302BF87-286C-4FC0-85F8-10AB86862821}" srcOrd="1" destOrd="0" presId="urn:microsoft.com/office/officeart/2008/layout/SquareAccentList"/>
    <dgm:cxn modelId="{71EE3B0D-6C67-487E-BF48-ACDB1AB80458}" type="presParOf" srcId="{50F59B24-16F2-4602-8429-542EDE13F221}" destId="{CD56B254-392B-445A-B98A-35A1CA0FD325}" srcOrd="2" destOrd="0" presId="urn:microsoft.com/office/officeart/2008/layout/SquareAccentList"/>
    <dgm:cxn modelId="{FCF884F5-E45E-489A-BAE3-6519FF48F300}" type="presParOf" srcId="{CD56B254-392B-445A-B98A-35A1CA0FD325}" destId="{E90B1730-7630-4129-8CA1-7B633B266D1D}" srcOrd="0" destOrd="0" presId="urn:microsoft.com/office/officeart/2008/layout/SquareAccentList"/>
    <dgm:cxn modelId="{C927189E-B893-42A6-AB93-115415428BDE}" type="presParOf" srcId="{CD56B254-392B-445A-B98A-35A1CA0FD325}" destId="{CFFF25AD-761F-48FE-9E46-6317BCBF2029}" srcOrd="1" destOrd="0" presId="urn:microsoft.com/office/officeart/2008/layout/SquareAccentList"/>
    <dgm:cxn modelId="{74383DC9-EADC-445F-821B-C6C8B02D998F}" type="presParOf" srcId="{50F59B24-16F2-4602-8429-542EDE13F221}" destId="{AECA6FB3-501F-45C5-B57D-171C49F2492C}" srcOrd="3" destOrd="0" presId="urn:microsoft.com/office/officeart/2008/layout/SquareAccentList"/>
    <dgm:cxn modelId="{6A596516-DD9A-42A5-B964-B0BD9139B1FF}" type="presParOf" srcId="{AECA6FB3-501F-45C5-B57D-171C49F2492C}" destId="{37A6DB8D-B46D-4B3C-8CF6-0078EF0C8296}" srcOrd="0" destOrd="0" presId="urn:microsoft.com/office/officeart/2008/layout/SquareAccentList"/>
    <dgm:cxn modelId="{2F483B91-53B3-41D8-95B7-DE342A7BEB7B}" type="presParOf" srcId="{AECA6FB3-501F-45C5-B57D-171C49F2492C}" destId="{BA4724B6-B118-4825-A0DE-E7A9DF0F2BF2}" srcOrd="1" destOrd="0" presId="urn:microsoft.com/office/officeart/2008/layout/SquareAccentList"/>
    <dgm:cxn modelId="{C0E77B4A-6160-468E-847D-15427F24D07C}" type="presParOf" srcId="{50F59B24-16F2-4602-8429-542EDE13F221}" destId="{F42B100E-40A9-4666-BCAA-91888174C438}" srcOrd="4" destOrd="0" presId="urn:microsoft.com/office/officeart/2008/layout/SquareAccentList"/>
    <dgm:cxn modelId="{7644744B-1DD6-4B0E-BE92-71F7FA40D249}" type="presParOf" srcId="{F42B100E-40A9-4666-BCAA-91888174C438}" destId="{03E794CC-6F8B-4064-AB80-4ABD8C91F7B3}" srcOrd="0" destOrd="0" presId="urn:microsoft.com/office/officeart/2008/layout/SquareAccentList"/>
    <dgm:cxn modelId="{C2C99D9F-AE9C-405B-AEE2-B6ED70E48B65}" type="presParOf" srcId="{F42B100E-40A9-4666-BCAA-91888174C438}" destId="{B0415CEA-0FB6-45A0-AE61-B99CEA7F3FA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780AB-5A3A-4851-AD26-4F3054BA9472}">
      <dsp:nvSpPr>
        <dsp:cNvPr id="0" name=""/>
        <dsp:cNvSpPr/>
      </dsp:nvSpPr>
      <dsp:spPr>
        <a:xfrm>
          <a:off x="-6145683" y="-940533"/>
          <a:ext cx="7317891" cy="7317891"/>
        </a:xfrm>
        <a:prstGeom prst="blockArc">
          <a:avLst>
            <a:gd name="adj1" fmla="val 18900000"/>
            <a:gd name="adj2" fmla="val 2700000"/>
            <a:gd name="adj3" fmla="val 295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F4E39-A2ED-4F4C-81AB-8A27090E9CFC}">
      <dsp:nvSpPr>
        <dsp:cNvPr id="0" name=""/>
        <dsp:cNvSpPr/>
      </dsp:nvSpPr>
      <dsp:spPr>
        <a:xfrm>
          <a:off x="754631" y="543682"/>
          <a:ext cx="9132592" cy="1087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09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Активность субъекта социальной перцепции, означающая,; что он (индивид, группа и т. д.) не пассивен и не безразличен по отношению к воспринимаемому, как это имеет место при восприятии неодушевленных предметов. </a:t>
          </a:r>
        </a:p>
      </dsp:txBody>
      <dsp:txXfrm>
        <a:off x="754631" y="543682"/>
        <a:ext cx="9132592" cy="1087364"/>
      </dsp:txXfrm>
    </dsp:sp>
    <dsp:sp modelId="{8FA9617A-59D3-4F1B-996F-F59D875103C6}">
      <dsp:nvSpPr>
        <dsp:cNvPr id="0" name=""/>
        <dsp:cNvSpPr/>
      </dsp:nvSpPr>
      <dsp:spPr>
        <a:xfrm>
          <a:off x="75028" y="407761"/>
          <a:ext cx="1359206" cy="135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6C752-8A88-4635-9A19-931324C50BAF}">
      <dsp:nvSpPr>
        <dsp:cNvPr id="0" name=""/>
        <dsp:cNvSpPr/>
      </dsp:nvSpPr>
      <dsp:spPr>
        <a:xfrm>
          <a:off x="1149888" y="2174729"/>
          <a:ext cx="8737335" cy="1087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09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Целостность воспринимаемого, показывающая, что внимание субъекта социальной перцепции сосредоточено, прежде всего, на смысловых и оценочных интерпретациях объекта восприятия</a:t>
          </a:r>
        </a:p>
      </dsp:txBody>
      <dsp:txXfrm>
        <a:off x="1149888" y="2174729"/>
        <a:ext cx="8737335" cy="1087364"/>
      </dsp:txXfrm>
    </dsp:sp>
    <dsp:sp modelId="{F29CABA4-16CB-4F28-9F53-19CB67238AD5}">
      <dsp:nvSpPr>
        <dsp:cNvPr id="0" name=""/>
        <dsp:cNvSpPr/>
      </dsp:nvSpPr>
      <dsp:spPr>
        <a:xfrm>
          <a:off x="470285" y="2038809"/>
          <a:ext cx="1359206" cy="135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94E5B-4D92-4505-86C3-2FD5E6406A09}">
      <dsp:nvSpPr>
        <dsp:cNvPr id="0" name=""/>
        <dsp:cNvSpPr/>
      </dsp:nvSpPr>
      <dsp:spPr>
        <a:xfrm>
          <a:off x="754631" y="3805776"/>
          <a:ext cx="9132592" cy="10873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09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Мотивированность субъекта социальной перцепции, которая свидетельствует, что восприятие социальных объектов характеризуется большой слитностью его познавательных интересов с эмоциональными отношениями к воспринимаемому</a:t>
          </a:r>
        </a:p>
      </dsp:txBody>
      <dsp:txXfrm>
        <a:off x="754631" y="3805776"/>
        <a:ext cx="9132592" cy="1087364"/>
      </dsp:txXfrm>
    </dsp:sp>
    <dsp:sp modelId="{9D20B395-B322-4F12-846C-E195239EC011}">
      <dsp:nvSpPr>
        <dsp:cNvPr id="0" name=""/>
        <dsp:cNvSpPr/>
      </dsp:nvSpPr>
      <dsp:spPr>
        <a:xfrm>
          <a:off x="75028" y="3669856"/>
          <a:ext cx="1359206" cy="135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7B036-E97D-4C5F-8EB7-70946C2309D1}">
      <dsp:nvSpPr>
        <dsp:cNvPr id="0" name=""/>
        <dsp:cNvSpPr/>
      </dsp:nvSpPr>
      <dsp:spPr>
        <a:xfrm>
          <a:off x="475819" y="0"/>
          <a:ext cx="4727154" cy="472715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CF5622-A63E-4ECB-A18C-253BAAB44A77}">
      <dsp:nvSpPr>
        <dsp:cNvPr id="0" name=""/>
        <dsp:cNvSpPr/>
      </dsp:nvSpPr>
      <dsp:spPr>
        <a:xfrm>
          <a:off x="2638000" y="417430"/>
          <a:ext cx="3266964" cy="12376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Высший </a:t>
          </a: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отличает умение сразу войти в состояние другого человека не только в отдельных ситуациях, но и на протяжении всего процесса взаимодействия.</a:t>
          </a:r>
        </a:p>
      </dsp:txBody>
      <dsp:txXfrm>
        <a:off x="2698418" y="477848"/>
        <a:ext cx="3146128" cy="1116833"/>
      </dsp:txXfrm>
    </dsp:sp>
    <dsp:sp modelId="{90DA74BF-F213-4569-89DE-AD0306AB3088}">
      <dsp:nvSpPr>
        <dsp:cNvPr id="0" name=""/>
        <dsp:cNvSpPr/>
      </dsp:nvSpPr>
      <dsp:spPr>
        <a:xfrm>
          <a:off x="2717920" y="1775712"/>
          <a:ext cx="3257930" cy="9077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Средний</a:t>
          </a: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по ходу общения у человека возникают отрывочные представления о переживаниях другого.</a:t>
          </a:r>
        </a:p>
      </dsp:txBody>
      <dsp:txXfrm>
        <a:off x="2762233" y="1820025"/>
        <a:ext cx="3169304" cy="819134"/>
      </dsp:txXfrm>
    </dsp:sp>
    <dsp:sp modelId="{53D0D5B0-AADD-46E8-B5A6-C46FFBB3A322}">
      <dsp:nvSpPr>
        <dsp:cNvPr id="0" name=""/>
        <dsp:cNvSpPr/>
      </dsp:nvSpPr>
      <dsp:spPr>
        <a:xfrm>
          <a:off x="2706905" y="2747525"/>
          <a:ext cx="3279961" cy="144158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Низший </a:t>
          </a: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общаясь с собеседником, человек проявляется своеобразную слепоту к состоянию, переживаниям, намерениям собеседника.</a:t>
          </a:r>
        </a:p>
      </dsp:txBody>
      <dsp:txXfrm>
        <a:off x="2777277" y="2817897"/>
        <a:ext cx="3139217" cy="13008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C3BBFA-3DE0-49DB-BE65-AF0907A423A8}">
      <dsp:nvSpPr>
        <dsp:cNvPr id="0" name=""/>
        <dsp:cNvSpPr/>
      </dsp:nvSpPr>
      <dsp:spPr>
        <a:xfrm>
          <a:off x="1137153" y="890366"/>
          <a:ext cx="4212886" cy="4956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62450-A001-4A0C-823F-9C4AD3001C0C}">
      <dsp:nvSpPr>
        <dsp:cNvPr id="0" name=""/>
        <dsp:cNvSpPr/>
      </dsp:nvSpPr>
      <dsp:spPr>
        <a:xfrm>
          <a:off x="1137153" y="1076506"/>
          <a:ext cx="309493" cy="3094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64B43-2F02-4816-8D72-A70BE2ADA3DE}">
      <dsp:nvSpPr>
        <dsp:cNvPr id="0" name=""/>
        <dsp:cNvSpPr/>
      </dsp:nvSpPr>
      <dsp:spPr>
        <a:xfrm>
          <a:off x="1137153" y="0"/>
          <a:ext cx="4212886" cy="890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4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Факторы, которые способствуют формированию аттракции: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1137153" y="0"/>
        <a:ext cx="4212886" cy="890366"/>
      </dsp:txXfrm>
    </dsp:sp>
    <dsp:sp modelId="{CA7DA770-50DD-44D5-A13F-A5E58DB4C99E}">
      <dsp:nvSpPr>
        <dsp:cNvPr id="0" name=""/>
        <dsp:cNvSpPr/>
      </dsp:nvSpPr>
      <dsp:spPr>
        <a:xfrm>
          <a:off x="1137153" y="1797927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1079E-FA6A-42AF-9071-20AD40BF42DC}">
      <dsp:nvSpPr>
        <dsp:cNvPr id="0" name=""/>
        <dsp:cNvSpPr/>
      </dsp:nvSpPr>
      <dsp:spPr>
        <a:xfrm>
          <a:off x="1432055" y="1591963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Частота взаимных социальных контактов</a:t>
          </a:r>
        </a:p>
      </dsp:txBody>
      <dsp:txXfrm>
        <a:off x="1432055" y="1591963"/>
        <a:ext cx="3917984" cy="721413"/>
      </dsp:txXfrm>
    </dsp:sp>
    <dsp:sp modelId="{CD3C2AC3-CB06-4C3C-B6A4-F07DDE2BC810}">
      <dsp:nvSpPr>
        <dsp:cNvPr id="0" name=""/>
        <dsp:cNvSpPr/>
      </dsp:nvSpPr>
      <dsp:spPr>
        <a:xfrm>
          <a:off x="1137153" y="2519340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9EEB89-CC58-445B-954D-350ED7ADEFDD}">
      <dsp:nvSpPr>
        <dsp:cNvPr id="0" name=""/>
        <dsp:cNvSpPr/>
      </dsp:nvSpPr>
      <dsp:spPr>
        <a:xfrm>
          <a:off x="1432055" y="2313376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Физическая привлекательность</a:t>
          </a:r>
        </a:p>
      </dsp:txBody>
      <dsp:txXfrm>
        <a:off x="1432055" y="2313376"/>
        <a:ext cx="3917984" cy="721413"/>
      </dsp:txXfrm>
    </dsp:sp>
    <dsp:sp modelId="{8A3682D5-BCF2-4451-BF28-6D9B513EC14F}">
      <dsp:nvSpPr>
        <dsp:cNvPr id="0" name=""/>
        <dsp:cNvSpPr/>
      </dsp:nvSpPr>
      <dsp:spPr>
        <a:xfrm>
          <a:off x="1137153" y="3240753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0B4BC6-BA08-4A90-BA28-126CA58E442C}">
      <dsp:nvSpPr>
        <dsp:cNvPr id="0" name=""/>
        <dsp:cNvSpPr/>
      </dsp:nvSpPr>
      <dsp:spPr>
        <a:xfrm>
          <a:off x="1432055" y="3034789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Сходство социального происхождения, сходство интересов, взглядов</a:t>
          </a:r>
        </a:p>
      </dsp:txBody>
      <dsp:txXfrm>
        <a:off x="1432055" y="3034789"/>
        <a:ext cx="3917984" cy="721413"/>
      </dsp:txXfrm>
    </dsp:sp>
    <dsp:sp modelId="{E6FD68FB-1602-46B6-ACE2-90A3111A8B17}">
      <dsp:nvSpPr>
        <dsp:cNvPr id="0" name=""/>
        <dsp:cNvSpPr/>
      </dsp:nvSpPr>
      <dsp:spPr>
        <a:xfrm>
          <a:off x="1137153" y="3962166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E2B744-C1F3-4E23-97F8-56EDBC77F3C6}">
      <dsp:nvSpPr>
        <dsp:cNvPr id="0" name=""/>
        <dsp:cNvSpPr/>
      </dsp:nvSpPr>
      <dsp:spPr>
        <a:xfrm>
          <a:off x="1432055" y="3756202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Рефлексия – попытка логически проанализировать некие признаки и сделать определенный вывод о другом человеке и его поступках</a:t>
          </a:r>
          <a:r>
            <a:rPr lang="ru-RU" sz="1200" kern="1200" dirty="0"/>
            <a:t>.</a:t>
          </a:r>
        </a:p>
      </dsp:txBody>
      <dsp:txXfrm>
        <a:off x="1432055" y="3756202"/>
        <a:ext cx="3917984" cy="721413"/>
      </dsp:txXfrm>
    </dsp:sp>
    <dsp:sp modelId="{6F32A5E8-6C63-4E49-BDA8-A7CD082AA927}">
      <dsp:nvSpPr>
        <dsp:cNvPr id="0" name=""/>
        <dsp:cNvSpPr/>
      </dsp:nvSpPr>
      <dsp:spPr>
        <a:xfrm>
          <a:off x="1137153" y="4683579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34AAB3-03EB-4338-96E1-166CB637204E}">
      <dsp:nvSpPr>
        <dsp:cNvPr id="0" name=""/>
        <dsp:cNvSpPr/>
      </dsp:nvSpPr>
      <dsp:spPr>
        <a:xfrm>
          <a:off x="1432055" y="4477616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Компетентность</a:t>
          </a:r>
        </a:p>
      </dsp:txBody>
      <dsp:txXfrm>
        <a:off x="1432055" y="4477616"/>
        <a:ext cx="3917984" cy="721413"/>
      </dsp:txXfrm>
    </dsp:sp>
    <dsp:sp modelId="{FD2F14AF-F2A4-4E02-9002-9287AFB6B923}">
      <dsp:nvSpPr>
        <dsp:cNvPr id="0" name=""/>
        <dsp:cNvSpPr/>
      </dsp:nvSpPr>
      <dsp:spPr>
        <a:xfrm>
          <a:off x="5560684" y="890366"/>
          <a:ext cx="4212886" cy="4956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3706D1-17DB-4FB9-9C4B-A82AB236B488}">
      <dsp:nvSpPr>
        <dsp:cNvPr id="0" name=""/>
        <dsp:cNvSpPr/>
      </dsp:nvSpPr>
      <dsp:spPr>
        <a:xfrm>
          <a:off x="5560684" y="1076506"/>
          <a:ext cx="309493" cy="3094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2F9FF-32B2-478F-82F8-FACC12230E2F}">
      <dsp:nvSpPr>
        <dsp:cNvPr id="0" name=""/>
        <dsp:cNvSpPr/>
      </dsp:nvSpPr>
      <dsp:spPr>
        <a:xfrm>
          <a:off x="5560684" y="0"/>
          <a:ext cx="4212886" cy="890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Факторы, мешающие правильно воспринимать и оценивать людей:</a:t>
          </a:r>
        </a:p>
      </dsp:txBody>
      <dsp:txXfrm>
        <a:off x="5560684" y="0"/>
        <a:ext cx="4212886" cy="890366"/>
      </dsp:txXfrm>
    </dsp:sp>
    <dsp:sp modelId="{835EF6AD-A7E3-4F09-9245-B91CDC77E6BF}">
      <dsp:nvSpPr>
        <dsp:cNvPr id="0" name=""/>
        <dsp:cNvSpPr/>
      </dsp:nvSpPr>
      <dsp:spPr>
        <a:xfrm>
          <a:off x="5560684" y="1797927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344F22-E3AC-4161-8F70-419625D4CC19}">
      <dsp:nvSpPr>
        <dsp:cNvPr id="0" name=""/>
        <dsp:cNvSpPr/>
      </dsp:nvSpPr>
      <dsp:spPr>
        <a:xfrm>
          <a:off x="5855586" y="1591963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Наличие заранее заданных установок, оценок, убеждений</a:t>
          </a:r>
        </a:p>
      </dsp:txBody>
      <dsp:txXfrm>
        <a:off x="5855586" y="1591963"/>
        <a:ext cx="3917984" cy="721413"/>
      </dsp:txXfrm>
    </dsp:sp>
    <dsp:sp modelId="{387A6A69-C0B1-4E0B-995C-FB06734B2164}">
      <dsp:nvSpPr>
        <dsp:cNvPr id="0" name=""/>
        <dsp:cNvSpPr/>
      </dsp:nvSpPr>
      <dsp:spPr>
        <a:xfrm>
          <a:off x="5560684" y="2519340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2BF87-286C-4FC0-85F8-10AB86862821}">
      <dsp:nvSpPr>
        <dsp:cNvPr id="0" name=""/>
        <dsp:cNvSpPr/>
      </dsp:nvSpPr>
      <dsp:spPr>
        <a:xfrm>
          <a:off x="5855586" y="2313376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Стремление сделать преждевременные заключения </a:t>
          </a:r>
        </a:p>
      </dsp:txBody>
      <dsp:txXfrm>
        <a:off x="5855586" y="2313376"/>
        <a:ext cx="3917984" cy="721413"/>
      </dsp:txXfrm>
    </dsp:sp>
    <dsp:sp modelId="{E90B1730-7630-4129-8CA1-7B633B266D1D}">
      <dsp:nvSpPr>
        <dsp:cNvPr id="0" name=""/>
        <dsp:cNvSpPr/>
      </dsp:nvSpPr>
      <dsp:spPr>
        <a:xfrm>
          <a:off x="5560684" y="3240753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FF25AD-761F-48FE-9E46-6317BCBF2029}">
      <dsp:nvSpPr>
        <dsp:cNvPr id="0" name=""/>
        <dsp:cNvSpPr/>
      </dsp:nvSpPr>
      <dsp:spPr>
        <a:xfrm>
          <a:off x="5855586" y="3034789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изменений в восприятии и оценках людей</a:t>
          </a:r>
        </a:p>
      </dsp:txBody>
      <dsp:txXfrm>
        <a:off x="5855586" y="3034789"/>
        <a:ext cx="3917984" cy="721413"/>
      </dsp:txXfrm>
    </dsp:sp>
    <dsp:sp modelId="{37A6DB8D-B46D-4B3C-8CF6-0078EF0C8296}">
      <dsp:nvSpPr>
        <dsp:cNvPr id="0" name=""/>
        <dsp:cNvSpPr/>
      </dsp:nvSpPr>
      <dsp:spPr>
        <a:xfrm>
          <a:off x="5560684" y="3962166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4724B6-B118-4825-A0DE-E7A9DF0F2BF2}">
      <dsp:nvSpPr>
        <dsp:cNvPr id="0" name=""/>
        <dsp:cNvSpPr/>
      </dsp:nvSpPr>
      <dsp:spPr>
        <a:xfrm>
          <a:off x="5855586" y="3756202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Безотчетное структурирование личности другого </a:t>
          </a:r>
        </a:p>
      </dsp:txBody>
      <dsp:txXfrm>
        <a:off x="5855586" y="3756202"/>
        <a:ext cx="3917984" cy="721413"/>
      </dsp:txXfrm>
    </dsp:sp>
    <dsp:sp modelId="{03E794CC-6F8B-4064-AB80-4ABD8C91F7B3}">
      <dsp:nvSpPr>
        <dsp:cNvPr id="0" name=""/>
        <dsp:cNvSpPr/>
      </dsp:nvSpPr>
      <dsp:spPr>
        <a:xfrm>
          <a:off x="5560684" y="4683579"/>
          <a:ext cx="309486" cy="3094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15CEA-0FB6-45A0-AE61-B99CEA7F3FAC}">
      <dsp:nvSpPr>
        <dsp:cNvPr id="0" name=""/>
        <dsp:cNvSpPr/>
      </dsp:nvSpPr>
      <dsp:spPr>
        <a:xfrm>
          <a:off x="5855586" y="4477616"/>
          <a:ext cx="3917984" cy="721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«Эффект первичности» </a:t>
          </a:r>
        </a:p>
      </dsp:txBody>
      <dsp:txXfrm>
        <a:off x="5855586" y="4477616"/>
        <a:ext cx="3917984" cy="721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C145-CC57-4EAD-840A-ECF3693057E0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43B6A-95BF-40F4-82A0-67817913D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51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10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47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57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8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05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21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73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76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385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21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AEC64-23B7-43FA-9D52-FF81CA35EA33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81CEDF-3FAF-4398-8EE3-9F7F7C21E07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25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GSFzjyg28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prezentacii.org/prezentacii/psihologia/75044-ubezhdenie-slagaemye-ubezhdenija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0388" y="802298"/>
            <a:ext cx="10953946" cy="2541431"/>
          </a:xfrm>
        </p:spPr>
        <p:txBody>
          <a:bodyPr>
            <a:normAutofit/>
          </a:bodyPr>
          <a:lstStyle/>
          <a:p>
            <a:pPr algn="ctr"/>
            <a:r>
              <a:rPr lang="ru-RU" sz="44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межличностного восприятия в управленческом общении.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1329" y="3840724"/>
            <a:ext cx="7177807" cy="86674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10. </a:t>
            </a:r>
          </a:p>
          <a:p>
            <a:pPr algn="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Мамбеталина А.С.-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к.пс.н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E2206-F9BF-4431-9A92-45A1C1229C70}"/>
              </a:ext>
            </a:extLst>
          </p:cNvPr>
          <p:cNvSpPr/>
          <p:nvPr/>
        </p:nvSpPr>
        <p:spPr>
          <a:xfrm>
            <a:off x="2010034" y="296562"/>
            <a:ext cx="91934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 </a:t>
            </a:r>
          </a:p>
        </p:txBody>
      </p:sp>
    </p:spTree>
    <p:extLst>
      <p:ext uri="{BB962C8B-B14F-4D97-AF65-F5344CB8AC3E}">
        <p14:creationId xmlns:p14="http://schemas.microsoft.com/office/powerpoint/2010/main" val="145060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Рефлексия, обратная связь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8352" y="2133599"/>
            <a:ext cx="7007182" cy="377762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лат. </a:t>
            </a:r>
            <a:r>
              <a:rPr lang="ru-RU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reflexio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обращение назад) – мыслительный процесс, направленный на самопознание, анализ своих эмоций и чувств, состояний, способностей, поведения. Термин появился первоначально в философии, затем стал популярным в других областях знаний, в том числе в психологии.</a:t>
            </a:r>
          </a:p>
          <a:p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связь 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одна из главных идей и ведущих принципов в процессе обучения учащихся.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110" y="2133599"/>
            <a:ext cx="2980073" cy="308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4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01615F-8799-43C0-AC26-A4E432C72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8165" y="624110"/>
            <a:ext cx="9336447" cy="629655"/>
          </a:xfrm>
        </p:spPr>
        <p:txBody>
          <a:bodyPr>
            <a:normAutofit/>
          </a:bodyPr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Каузальная атрибуция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2E9077-9060-4CD0-A4B7-1678A6F5E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3703" y="1762812"/>
            <a:ext cx="9920909" cy="4148410"/>
          </a:xfrm>
        </p:spPr>
        <p:txBody>
          <a:bodyPr/>
          <a:lstStyle/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слов или действий другого человека через призму собственного опыта и восприятия. </a:t>
            </a:r>
          </a:p>
          <a:p>
            <a:endParaRPr lang="ru-RU" dirty="0"/>
          </a:p>
          <a:p>
            <a:endParaRPr lang="ru-RU" dirty="0"/>
          </a:p>
          <a:p>
            <a:r>
              <a:rPr lang="en-US" dirty="0">
                <a:hlinkClick r:id="rId2"/>
              </a:rPr>
              <a:t>https://www.youtube.com/watch?v=NGSFzjyg284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5931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Прямоуг. 2">
            <a:extLst>
              <a:ext uri="{FF2B5EF4-FFF2-40B4-BE49-F238E27FC236}">
                <a16:creationId xmlns:a16="http://schemas.microsoft.com/office/drawing/2014/main" id="{8D6CC34C-1168-47D7-A9E0-8F095C209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0326" y="409576"/>
            <a:ext cx="10105534" cy="4794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Закономерности формирования первого впечатления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635" name="Прямоуг. 3">
            <a:extLst>
              <a:ext uri="{FF2B5EF4-FFF2-40B4-BE49-F238E27FC236}">
                <a16:creationId xmlns:a16="http://schemas.microsoft.com/office/drawing/2014/main" id="{CC3B03AC-7A99-494F-AA61-1F74CA514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231" y="1921726"/>
            <a:ext cx="11217897" cy="4893413"/>
          </a:xfrm>
        </p:spPr>
        <p:txBody>
          <a:bodyPr/>
          <a:lstStyle/>
          <a:p>
            <a:r>
              <a:rPr lang="ru-RU" altLang="ru-RU" sz="1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задача восприятия — формирование первого впечатления о человеке. </a:t>
            </a:r>
          </a:p>
          <a:p>
            <a:r>
              <a:rPr lang="ru-RU" altLang="ru-RU" sz="1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превосходства— социальной, интеллектуальной, групповой др. </a:t>
            </a:r>
          </a:p>
          <a:p>
            <a:endParaRPr lang="ru-RU" altLang="ru-RU" sz="1800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фактор привлекательности обеспечивает реализацию следующей схемы: чем больше внешне привлекателен для нас человек, тем лучше он для нас во всех отношениях. Если же он непривлекателен, то и остальные его качества недооцениваются.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C0243-6C70-49FF-995B-D6D5CB9A8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первого впечатления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7D78C2-1518-4C5D-8793-D6420ED7A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7901" y="1941922"/>
            <a:ext cx="5564582" cy="3517551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позитивное впечатление о человеке приводит к переоценке, Привлекательность — понятие социальное. 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Прямые признаки согласия - мнение собеседника, сходное с нашим.</a:t>
            </a:r>
          </a:p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признаки служат ободряющие и одобряющие кивки, время от времени появляющаяся в нужных местах естественная улыбка, возгласы «Да», «Вот именно», «Конечно», «Естественно» и др.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CE74A5-9F1F-447A-81AC-0C2CAD4D3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2483" y="1941312"/>
            <a:ext cx="4966440" cy="3517551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негативное — к недооценке неизвестного человека.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523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id="{93BAC68F-E19C-464C-9F3F-5B099BDF8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600" b="1"/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FEEC05AF-FA6A-424F-A64B-4069A5945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6" y="333375"/>
            <a:ext cx="5916613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</a:rPr>
              <a:t>Фактура 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990099"/>
                </a:solidFill>
              </a:rPr>
              <a:t>+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</a:rPr>
              <a:t>Костюм/одежда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990099"/>
                </a:solidFill>
              </a:rPr>
              <a:t>+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</a:rPr>
              <a:t>Роль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990099"/>
                </a:solidFill>
              </a:rPr>
              <a:t>+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</a:rPr>
              <a:t>Окружение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990099"/>
                </a:solidFill>
              </a:rPr>
              <a:t>+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</a:rPr>
              <a:t>История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990099"/>
                </a:solidFill>
              </a:rPr>
              <a:t>=</a:t>
            </a:r>
          </a:p>
          <a:p>
            <a:pPr algn="ctr">
              <a:defRPr/>
            </a:pPr>
            <a:r>
              <a:rPr lang="ru-RU" alt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Первое впечатление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2C4F3-D802-4178-9B97-DF8B57B2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свойства собеседника</a:t>
            </a:r>
            <a:b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20546-5BAB-433E-B747-9F4160ADA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выражение лица собеседника (мимика);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способы выражения чувств (экспрессия);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жесты (пантомимика);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позы, положение тела и походка;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внешний вид (одежду, прическу и др.);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голоса и речи.</a:t>
            </a:r>
          </a:p>
        </p:txBody>
      </p:sp>
    </p:spTree>
    <p:extLst>
      <p:ext uri="{BB962C8B-B14F-4D97-AF65-F5344CB8AC3E}">
        <p14:creationId xmlns:p14="http://schemas.microsoft.com/office/powerpoint/2010/main" val="32343627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Прямоуг. 2">
            <a:extLst>
              <a:ext uri="{FF2B5EF4-FFF2-40B4-BE49-F238E27FC236}">
                <a16:creationId xmlns:a16="http://schemas.microsoft.com/office/drawing/2014/main" id="{12C7A609-11B8-482F-A9C4-D034E35350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отношения к наблюдателю</a:t>
            </a:r>
            <a:endParaRPr lang="ru-RU" cap="none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659" name="Поле 3">
            <a:extLst>
              <a:ext uri="{FF2B5EF4-FFF2-40B4-BE49-F238E27FC236}">
                <a16:creationId xmlns:a16="http://schemas.microsoft.com/office/drawing/2014/main" id="{40463F87-36F6-408B-8461-B7C1EDAE5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97" y="1630837"/>
            <a:ext cx="950776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endParaRPr lang="ru-RU" altLang="ru-RU" sz="2000" dirty="0">
              <a:solidFill>
                <a:srgbClr val="333399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endParaRPr lang="ru-RU" altLang="ru-RU" sz="2000" dirty="0">
              <a:solidFill>
                <a:srgbClr val="333399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0070C0"/>
                </a:solidFill>
              </a:rPr>
              <a:t>+ отношение к нам вызывает тенденцию к приписыванию партнеру положительных свойств и отбрасыванию, игнорированию отрицательных. </a:t>
            </a:r>
          </a:p>
          <a:p>
            <a:pPr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0070C0"/>
                </a:solidFill>
              </a:rPr>
              <a:t>-отношение вызывает устойчивую тенденцию не замечать положительного и выпячивать отрицательное.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/>
      <p:bldP spid="7065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Автофигура 8">
            <a:extLst>
              <a:ext uri="{FF2B5EF4-FFF2-40B4-BE49-F238E27FC236}">
                <a16:creationId xmlns:a16="http://schemas.microsoft.com/office/drawing/2014/main" id="{DFFB67B7-ABA1-40EA-9274-2ACEA5E2D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564" y="949325"/>
            <a:ext cx="2586085" cy="1661900"/>
          </a:xfrm>
          <a:prstGeom prst="wedgeEllipseCallout">
            <a:avLst>
              <a:gd name="adj1" fmla="val 73616"/>
              <a:gd name="adj2" fmla="val 6907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400" dirty="0">
                <a:solidFill>
                  <a:srgbClr val="333399"/>
                </a:solidFill>
              </a:rPr>
              <a:t>Основные условия результативного прочтения внутреннего мира собеседника.</a:t>
            </a:r>
          </a:p>
        </p:txBody>
      </p:sp>
      <p:sp>
        <p:nvSpPr>
          <p:cNvPr id="24579" name="Прямоуг. 13">
            <a:extLst>
              <a:ext uri="{FF2B5EF4-FFF2-40B4-BE49-F238E27FC236}">
                <a16:creationId xmlns:a16="http://schemas.microsoft.com/office/drawing/2014/main" id="{ABF21F80-4139-4DAE-8A01-2596BB8897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9241" y="115887"/>
            <a:ext cx="10727703" cy="733426"/>
          </a:xfrm>
          <a:noFill/>
        </p:spPr>
        <p:txBody>
          <a:bodyPr>
            <a:normAutofit/>
          </a:bodyPr>
          <a:lstStyle/>
          <a:p>
            <a:r>
              <a:rPr lang="ru-RU" altLang="ru-RU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3.Основы постижения внутреннего мира собеседника</a:t>
            </a:r>
            <a:endParaRPr lang="ru-RU" altLang="ru-RU" cap="none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F2CE41-9854-4FD3-A9FC-9130EF4E3A39}"/>
              </a:ext>
            </a:extLst>
          </p:cNvPr>
          <p:cNvSpPr/>
          <p:nvPr/>
        </p:nvSpPr>
        <p:spPr>
          <a:xfrm>
            <a:off x="4034672" y="612844"/>
            <a:ext cx="81573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Стараться избегать шаблона в трактовке тех или иных жестов.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 Оценивать совокупность жестов, когда информация одного подтверждает информацию другого.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Учитывать условия, в которых проявляются те или иные жесты. 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Исходить из конгруэнтности — совпадения слов и жестов. </a:t>
            </a:r>
          </a:p>
          <a:p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 Исходить из ряда правил: чем старше собеседник, чем выше его социально-экономическое положение, тем менее выражены у него жестикуляция и телодвижения, тем менее броскими и более завуалированными становятся они; чем южнее родился и воспитывался человек, тем богаче развита у него жестикуляция и телодвижения.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2" grpId="0" animBg="1"/>
      <p:bldP spid="7271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BC4DD56-8392-4EC7-9A30-FF11868E706B}"/>
              </a:ext>
            </a:extLst>
          </p:cNvPr>
          <p:cNvSpPr/>
          <p:nvPr/>
        </p:nvSpPr>
        <p:spPr>
          <a:xfrm>
            <a:off x="1084081" y="1201637"/>
            <a:ext cx="10416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b="1" dirty="0">
                <a:solidFill>
                  <a:srgbClr val="0070C0"/>
                </a:solidFill>
              </a:rPr>
              <a:t>Важно</a:t>
            </a:r>
            <a:r>
              <a:rPr lang="ru-RU" dirty="0">
                <a:solidFill>
                  <a:srgbClr val="0070C0"/>
                </a:solidFill>
              </a:rPr>
              <a:t> иметь высокий уровень визуально-психодиагностических способностей, то есть умений и навыков, позволяющих по внешним признакам людей «читать» их актуальное психическое состояние.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D309A1F-D200-4EDE-A6FA-361D8BC59F16}"/>
              </a:ext>
            </a:extLst>
          </p:cNvPr>
          <p:cNvSpPr/>
          <p:nvPr/>
        </p:nvSpPr>
        <p:spPr>
          <a:xfrm>
            <a:off x="3197859" y="380484"/>
            <a:ext cx="4467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руководитель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DFAF31-9B7D-44F0-ABCB-B2E9ACD9F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055" y="2145901"/>
            <a:ext cx="5901178" cy="3998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70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4" name="Прямоуг. 8">
            <a:extLst>
              <a:ext uri="{FF2B5EF4-FFF2-40B4-BE49-F238E27FC236}">
                <a16:creationId xmlns:a16="http://schemas.microsoft.com/office/drawing/2014/main" id="{B75DCC9A-625C-46D6-A038-5C36145B9B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31216" y="433633"/>
            <a:ext cx="9346285" cy="36488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рассогласования:</a:t>
            </a:r>
            <a:br>
              <a:rPr lang="ru-RU" altLang="ru-RU" dirty="0">
                <a:solidFill>
                  <a:srgbClr val="333399"/>
                </a:solidFill>
              </a:rPr>
            </a:b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EF1AC0-0854-4CF0-9A6C-E0DC2FF25A70}"/>
              </a:ext>
            </a:extLst>
          </p:cNvPr>
          <p:cNvSpPr/>
          <p:nvPr/>
        </p:nvSpPr>
        <p:spPr>
          <a:xfrm>
            <a:off x="584462" y="1178351"/>
            <a:ext cx="100583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-едва заметные микродвижения мимической мускулатуры лица;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учащенное мигание и дыхание;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покраснение и побледнение кожных покровов;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сужение зрачков;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нарушение симметричности мимики;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глотательные движения (свидетельствующие о пересыхании во рту);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повышенное потоотделение;</a:t>
            </a:r>
          </a:p>
          <a:p>
            <a:r>
              <a:rPr lang="ru-RU" alt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закрытая позиция (скрещивание, сжимание, перехватывание рук, перекрещивание ног и др.).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</a:t>
            </a:r>
            <a:br>
              <a:rPr lang="kk-K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2063" y="1934972"/>
            <a:ext cx="10092792" cy="3531374"/>
          </a:xfrm>
        </p:spPr>
        <p:txBody>
          <a:bodyPr>
            <a:normAutofit/>
          </a:bodyPr>
          <a:lstStyle/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1.Сущность перцептивной стороны общения. 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Закономерности формирования первого впечатления.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Основы постижения внутреннего мира собеседника.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Жесты и позы общения.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500484-DA34-4E71-8689-EE18887AF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752" y="3227371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397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2B8C1FA8-A168-4EA0-98DD-6B2244BBC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20" y="1527142"/>
            <a:ext cx="2627314" cy="2229439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800" dirty="0">
                <a:solidFill>
                  <a:srgbClr val="333399"/>
                </a:solidFill>
              </a:rPr>
              <a:t>Основные группы жестов и поз.</a:t>
            </a:r>
          </a:p>
          <a:p>
            <a:endParaRPr lang="ru-RU" altLang="ru-RU" sz="1800" dirty="0">
              <a:solidFill>
                <a:srgbClr val="333399"/>
              </a:solidFill>
            </a:endParaRP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BD6647F7-F1D0-4414-B875-F1D400FC6E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Жесты и позы общения.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6F1A74-4A50-4F74-AFEC-C450A1166458}"/>
              </a:ext>
            </a:extLst>
          </p:cNvPr>
          <p:cNvSpPr/>
          <p:nvPr/>
        </p:nvSpPr>
        <p:spPr>
          <a:xfrm>
            <a:off x="4411744" y="1159497"/>
            <a:ext cx="64290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Жесты и позы открытости: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развернутые навстречу собеседнику руки, демонстрация раскрытых ладоней. Часто сопровождается поднятием плеч;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расстегнутый пиджак (куртка).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Жесты и позы закрытости: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скрещенные на груди руки либо попытка как-то закрыть корпус тела руками. Закрытость усиливается, если пальцы сжаты в кулаки;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посадка на стул, при которой спинка является как бы щитом;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скрещенные ноги.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EEE3AC5C-FC8D-437E-A40E-76EA5B002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303" y="1159496"/>
            <a:ext cx="2162486" cy="1927781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800" dirty="0">
                <a:solidFill>
                  <a:srgbClr val="333399"/>
                </a:solidFill>
              </a:rPr>
              <a:t>  Оценочные жесты и позы: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EE56672C-C04A-49C2-8886-080EE610EB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DCF7A87-AC4D-4B9C-AFDF-025E086A2C68}"/>
              </a:ext>
            </a:extLst>
          </p:cNvPr>
          <p:cNvSpPr/>
          <p:nvPr/>
        </p:nvSpPr>
        <p:spPr>
          <a:xfrm>
            <a:off x="4110087" y="1272619"/>
            <a:ext cx="71832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жест «рука у щеки» означает, что человек над чем-то задумался, о чем-то размышляет;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подбородок опирается о ладонь, указательный палец вытянут вдоль щеки, остальные сведены вместе и расположены над подбородком. Этот жест свидетельствует о критической оценке;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если это же сопровождается наклоном корпуса в сторону от собеседника, то оценка, скорее всего, негативная;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наклон головы набок — заинтересованность;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почесывание, поглаживание подбородка — жест размышления и оценки, идет процесс принятия решения.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B5C847C6-9088-4C50-9F6A-290D00211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777" y="1074656"/>
            <a:ext cx="3070732" cy="2073897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333399"/>
                </a:solidFill>
              </a:rPr>
              <a:t> Жесты и позы подозрительности, скрытности и отрицания: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24F996C9-C0F1-4295-801A-925D159B4A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759D50A-05C5-4F70-9FE8-811C20D6EA77}"/>
              </a:ext>
            </a:extLst>
          </p:cNvPr>
          <p:cNvSpPr/>
          <p:nvPr/>
        </p:nvSpPr>
        <p:spPr>
          <a:xfrm>
            <a:off x="5137608" y="970960"/>
            <a:ext cx="639137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сложенные руки, отклоненный назад корпус, скрещенные ноги, голова наклонена вперед, взгляд исподлобья;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ступни и корпус тела повернуты по направлению к выходу;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касание носа или легкое его потирание (обычно указательным пальцем) — человек хочет закончить разговор и уйти;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касание мочки уха или почесывание глаз.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6C824E19-137D-4408-A818-80CEAB8B9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704" y="1564850"/>
            <a:ext cx="2878924" cy="1701538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ru-RU" altLang="ru-RU" sz="1800" dirty="0">
                <a:solidFill>
                  <a:srgbClr val="333399"/>
                </a:solidFill>
              </a:rPr>
              <a:t> Жесты и позы уверенности: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4535AA96-C3AA-441B-B099-A98AA01971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2EA0C6-B8B0-4017-BD6A-27A2F156A401}"/>
              </a:ext>
            </a:extLst>
          </p:cNvPr>
          <p:cNvSpPr/>
          <p:nvPr/>
        </p:nvSpPr>
        <p:spPr>
          <a:xfrm>
            <a:off x="4835951" y="1159498"/>
            <a:ext cx="57320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гордая прямая поза;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пальцы соединены наподобие купола, означает доверительность отношений, но также и некоторое самодовольство, уверенность в своей непогрешимости, эгоистичность или гордость;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руки соединены теснее, чем купол;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руки соединены за спиной, подбородок поднят вверх — поза абсолютного превосходства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3304C8C1-DDB1-439C-BB6F-3981A19E0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540" y="1085411"/>
            <a:ext cx="2298869" cy="1657789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800" dirty="0">
                <a:solidFill>
                  <a:srgbClr val="333399"/>
                </a:solidFill>
              </a:rPr>
              <a:t>Жесты и позы нервозности: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C1F54E83-684F-465B-B7EB-21804512BA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DBB1E9F-5148-4C09-8DDB-B2AD1A7530D4}"/>
              </a:ext>
            </a:extLst>
          </p:cNvPr>
          <p:cNvSpPr/>
          <p:nvPr/>
        </p:nvSpPr>
        <p:spPr>
          <a:xfrm>
            <a:off x="4464996" y="1085412"/>
            <a:ext cx="602142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покашливание, прочищение горла;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курение сигарет. Сигарету зажигают лишь тогда, когда напряжение спадает;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рука прикрывает рот (этот жест передает эмоции, варьирующиеся от сомнения в себе до явной лжи);</a:t>
            </a:r>
          </a:p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локти ставятся на стол, образуя пирамиду, вершина которой (кисти рук) расположена прямо перед ртом.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560E7432-A1ED-4342-9FCB-EEC480A99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285" y="1196502"/>
            <a:ext cx="2271659" cy="2003898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333399"/>
                </a:solidFill>
              </a:rPr>
              <a:t>Жесты и позы готовности: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A45718B4-92D4-4CFA-9B59-85DDDBC53C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2E236DB-B5F5-44AD-949A-6AAA6679CEA9}"/>
              </a:ext>
            </a:extLst>
          </p:cNvPr>
          <p:cNvSpPr/>
          <p:nvPr/>
        </p:nvSpPr>
        <p:spPr>
          <a:xfrm>
            <a:off x="3803515" y="1556426"/>
            <a:ext cx="44747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руки на бедрах, стоя или сидя;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человек сидит на краю стула;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опора на стол широко расставленными руками. Это сильный призыв слушать, так как у этого человека есть что сказать.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041858CC-F544-4A2D-B4B4-640F620CD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86" y="1145846"/>
            <a:ext cx="2693662" cy="1781175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600" dirty="0">
                <a:solidFill>
                  <a:srgbClr val="333399"/>
                </a:solidFill>
              </a:rPr>
              <a:t>Жесты и позы неуверенности: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9636EC39-646A-4AF4-9E9E-BF1DA869D2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B17114-4D8A-4F51-9809-BFD80750AED0}"/>
              </a:ext>
            </a:extLst>
          </p:cNvPr>
          <p:cNvSpPr/>
          <p:nvPr/>
        </p:nvSpPr>
        <p:spPr>
          <a:xfrm>
            <a:off x="3987538" y="1046375"/>
            <a:ext cx="5486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>
                <a:solidFill>
                  <a:srgbClr val="333399"/>
                </a:solidFill>
              </a:rPr>
              <a:t>-  переплетенные пальцы рук, при этом большие пальцы нервно двигаются;</a:t>
            </a:r>
          </a:p>
          <a:p>
            <a:r>
              <a:rPr lang="ru-RU" altLang="ru-RU" dirty="0">
                <a:solidFill>
                  <a:srgbClr val="333399"/>
                </a:solidFill>
              </a:rPr>
              <a:t>-  человек грызет или сосет конец авторучки, карандаша;</a:t>
            </a:r>
          </a:p>
          <a:p>
            <a:r>
              <a:rPr lang="ru-RU" altLang="ru-RU" dirty="0">
                <a:solidFill>
                  <a:srgbClr val="333399"/>
                </a:solidFill>
              </a:rPr>
              <a:t>-  пощипывание, потирание ладоней.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Автофигура 5">
            <a:extLst>
              <a:ext uri="{FF2B5EF4-FFF2-40B4-BE49-F238E27FC236}">
                <a16:creationId xmlns:a16="http://schemas.microsoft.com/office/drawing/2014/main" id="{6D27C02A-567E-419C-AFB4-94EB25415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194" y="914400"/>
            <a:ext cx="2655954" cy="2012621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sz="1600" dirty="0">
                <a:solidFill>
                  <a:srgbClr val="0070C0"/>
                </a:solidFill>
              </a:rPr>
              <a:t>Жесты и позы напряженности: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CFDC1A7-68AC-4AA6-8AA4-38E4D703B71D}"/>
              </a:ext>
            </a:extLst>
          </p:cNvPr>
          <p:cNvSpPr/>
          <p:nvPr/>
        </p:nvSpPr>
        <p:spPr>
          <a:xfrm>
            <a:off x="3930977" y="593888"/>
            <a:ext cx="76451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короткое дыхание, частые вскрики и неясные звуки — звуковой фон напряженности;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крепко сцепленные руки. Кроме того, это еще жест подозрения и недоверия;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защитное поглаживание шеи ладонью;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отворачивание лица в сторону. Означает также недовольство, отрицание. В общении с людьми, демонстрирующими такие жесты, перед началом разговора надо снять напряженность: склониться к человеку, сесть с ним рядом и др.</a:t>
            </a:r>
          </a:p>
        </p:txBody>
      </p:sp>
    </p:spTree>
    <p:extLst>
      <p:ext uri="{BB962C8B-B14F-4D97-AF65-F5344CB8AC3E}">
        <p14:creationId xmlns:p14="http://schemas.microsoft.com/office/powerpoint/2010/main" val="91881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03CDAB5A-BDEA-4264-80B0-0429B0E25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7" y="1168548"/>
            <a:ext cx="3148552" cy="1530261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600" dirty="0">
                <a:solidFill>
                  <a:srgbClr val="333399"/>
                </a:solidFill>
              </a:rPr>
              <a:t>Жесты самоконтроля: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BCCAB7E6-0589-4BE7-86FC-87271B1801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54879D1-ED9F-47BA-B662-2C14D3A7C72A}"/>
              </a:ext>
            </a:extLst>
          </p:cNvPr>
          <p:cNvSpPr/>
          <p:nvPr/>
        </p:nvSpPr>
        <p:spPr>
          <a:xfrm>
            <a:off x="5269584" y="1508289"/>
            <a:ext cx="559952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руки сведены за спину, и там одна сильно сжимает другую;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скрещенные лодыжки ног;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руки, вцепившиеся в подлокотники кресла.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03CDAB5A-BDEA-4264-80B0-0429B0E25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730" y="1442301"/>
            <a:ext cx="2658359" cy="1485259"/>
          </a:xfrm>
          <a:prstGeom prst="wedgeEllipseCallout">
            <a:avLst>
              <a:gd name="adj1" fmla="val 69891"/>
              <a:gd name="adj2" fmla="val -1568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скуки: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BCCAB7E6-0589-4BE7-86FC-87271B1801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3AD2EE6-82F9-42C3-9595-EFA18D2C1E09}"/>
              </a:ext>
            </a:extLst>
          </p:cNvPr>
          <p:cNvSpPr/>
          <p:nvPr/>
        </p:nvSpPr>
        <p:spPr>
          <a:xfrm>
            <a:off x="4100660" y="1508289"/>
            <a:ext cx="55429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постукивание по столу рукой или по полу ногой, пощелкивание колпачком ручки;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голова лежит на раскрытой ладони, глаза полуприкрыты;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отсутствующий взгляд;</a:t>
            </a:r>
          </a:p>
          <a:p>
            <a:r>
              <a:rPr lang="ru-RU" altLang="ru-RU" sz="2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машинальное рисование на бумаге.</a:t>
            </a:r>
          </a:p>
        </p:txBody>
      </p:sp>
    </p:spTree>
    <p:extLst>
      <p:ext uri="{BB962C8B-B14F-4D97-AF65-F5344CB8AC3E}">
        <p14:creationId xmlns:p14="http://schemas.microsoft.com/office/powerpoint/2010/main" val="2641748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. 2">
            <a:extLst>
              <a:ext uri="{FF2B5EF4-FFF2-40B4-BE49-F238E27FC236}">
                <a16:creationId xmlns:a16="http://schemas.microsoft.com/office/drawing/2014/main" id="{EAD6C1AC-A3FC-469C-A496-22DB89E59C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6725" y="411163"/>
            <a:ext cx="7410450" cy="315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1.Сущность перцептивной стороны общения. 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Прямоуг. 3">
            <a:extLst>
              <a:ext uri="{FF2B5EF4-FFF2-40B4-BE49-F238E27FC236}">
                <a16:creationId xmlns:a16="http://schemas.microsoft.com/office/drawing/2014/main" id="{924217B5-C31A-46D9-837F-1663947002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4948" y="1866506"/>
            <a:ext cx="11642103" cy="4499073"/>
          </a:xfrm>
          <a:noFill/>
        </p:spPr>
        <p:txBody>
          <a:bodyPr>
            <a:normAutofit/>
          </a:bodyPr>
          <a:lstStyle/>
          <a:p>
            <a:pPr lvl="1" algn="just"/>
            <a:r>
              <a:rPr lang="ru-RU" alt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Перцептивная сторона общения заключается в восприятии внешних признаков собеседника, в соотнесении их с его личностными характеристиками, в интерпретации и прогнозировании на этой основе его поступков.</a:t>
            </a:r>
          </a:p>
          <a:p>
            <a:pPr lvl="1" algn="just"/>
            <a:r>
              <a:rPr lang="ru-RU" sz="2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Перцепция</a:t>
            </a:r>
            <a:r>
              <a:rPr lang="ru-RU" sz="2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процесс восприятия одним человеком другого.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Данный термин ввел американский психолог Дж.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Брунер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 ходе экспериментов выявил, что восприятие человеком других людей зависит от его личностных особенностей и социокультурных факторов. </a:t>
            </a:r>
          </a:p>
          <a:p>
            <a:pPr marL="0" indent="0" algn="ctr">
              <a:buNone/>
            </a:pPr>
            <a:endParaRPr lang="ru-RU" altLang="ru-RU" sz="2400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Автофигура 5">
            <a:extLst>
              <a:ext uri="{FF2B5EF4-FFF2-40B4-BE49-F238E27FC236}">
                <a16:creationId xmlns:a16="http://schemas.microsoft.com/office/drawing/2014/main" id="{03CDAB5A-BDEA-4264-80B0-0429B0E25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455" y="1592906"/>
            <a:ext cx="3018852" cy="1612209"/>
          </a:xfrm>
          <a:prstGeom prst="wedgeEllipseCallout">
            <a:avLst>
              <a:gd name="adj1" fmla="val 77625"/>
              <a:gd name="adj2" fmla="val -15065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ru-RU" altLang="ru-RU" sz="1600" dirty="0">
                <a:solidFill>
                  <a:srgbClr val="333399"/>
                </a:solidFill>
              </a:rPr>
              <a:t> Жесты расположения:</a:t>
            </a:r>
          </a:p>
        </p:txBody>
      </p:sp>
      <p:sp>
        <p:nvSpPr>
          <p:cNvPr id="73735" name="Прямоуг. 7">
            <a:extLst>
              <a:ext uri="{FF2B5EF4-FFF2-40B4-BE49-F238E27FC236}">
                <a16:creationId xmlns:a16="http://schemas.microsoft.com/office/drawing/2014/main" id="{BCCAB7E6-0589-4BE7-86FC-87271B1801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06726" y="409576"/>
            <a:ext cx="7561263" cy="3159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Жесты и позы общения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64327-9A45-44C6-9081-416D2B005D61}"/>
              </a:ext>
            </a:extLst>
          </p:cNvPr>
          <p:cNvSpPr/>
          <p:nvPr/>
        </p:nvSpPr>
        <p:spPr>
          <a:xfrm>
            <a:off x="4845377" y="1470580"/>
            <a:ext cx="50527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руки, прикладываемые к груди;</a:t>
            </a:r>
          </a:p>
          <a:p>
            <a:r>
              <a:rPr lang="ru-RU" alt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приближение к другому человеку. Надо вовремя замечать, когда партнер начинает отодвигаться.</a:t>
            </a:r>
          </a:p>
        </p:txBody>
      </p:sp>
    </p:spTree>
    <p:extLst>
      <p:ext uri="{BB962C8B-B14F-4D97-AF65-F5344CB8AC3E}">
        <p14:creationId xmlns:p14="http://schemas.microsoft.com/office/powerpoint/2010/main" val="20552800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animBg="1"/>
      <p:bldP spid="73733" grpId="1" animBg="1"/>
      <p:bldP spid="7373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вопросы лекции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Дайте определение термину «перцепция».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Опишите уровни эмпатии. 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Охарактеризуйте высший уровень эмпатии.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формирования первого впечатления.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Основные условия результативного прочтения внутреннего мира собеседника.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Жесты и позы напряженности.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Жесты скуки.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2242CF-9577-4A0A-A88C-362133911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511" y="2015732"/>
            <a:ext cx="2078916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8504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Источники и ссылки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975" y="1480008"/>
            <a:ext cx="11566689" cy="3986337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О.А. Короткевич ЭУМК «Психология управления». Гомель, 2017, 173 с.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Урбанович А.А. Психология управления: Учебное пособие.— Мн.: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Харвест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2007. — 640 с. 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Коноваленко, В. А. Психология управления персоналом: учебник для академического бакалавриата / В. А. Коноваленко, М. Ю. Коноваленко, А. А. Соломатин. — М. : Издательство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2015. — 477 с. — (Серия : Бакалавр. Академический курс).</a:t>
            </a:r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Майерс Д.   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психология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Psychology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/ Д. Г. Майерс, Ж. М.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Туенж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ауд. Г. Қ.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Айқынбаева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.]. - 12-бас. - Астана : "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аударма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бюросы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ҚҚ, 2018. - 559, [1] б.: сур. - (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жаңғыру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Корягина</a:t>
            </a:r>
            <a:r>
              <a:rPr lang="ru-RU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 А. 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Психология общения : учебник и практикум для академического бакалавриата / Н. А. 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Корягина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 В. Антонова, С. В. Овсянникова. — Москва : Издательство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2019. — 440 с. </a:t>
            </a:r>
          </a:p>
          <a:p>
            <a:r>
              <a:rPr lang="ru-RU" sz="6000" dirty="0"/>
              <a:t>Андреева Г.М., Социальная психология: Учебник для высших учебных заведений / Андреева Г.М. - М. : Аспект Пресс, 2017. - 363 с. </a:t>
            </a:r>
          </a:p>
          <a:p>
            <a:r>
              <a:rPr lang="ru-RU" sz="6000" dirty="0"/>
              <a:t>Ильин Е.П. Психология общения и межличностных отношений. – СПб: Питер, 2009.</a:t>
            </a:r>
          </a:p>
          <a:p>
            <a:r>
              <a:rPr lang="ru-RU" sz="6000" dirty="0" err="1"/>
              <a:t>Почебут</a:t>
            </a:r>
            <a:r>
              <a:rPr lang="ru-RU" sz="6000" dirty="0"/>
              <a:t> Л.Г. Социальная психология. Учебник для вузов. – Питер, 2017. – 400с.</a:t>
            </a:r>
          </a:p>
          <a:p>
            <a:r>
              <a:rPr lang="en-US" sz="6000" dirty="0">
                <a:hlinkClick r:id="rId2"/>
              </a:rPr>
              <a:t>https://prezentacii.org/prezentacii/psihologia/75044-ubezhdenie-slagaemye-ubezhdenija.html</a:t>
            </a:r>
            <a:endParaRPr lang="ru-RU" sz="6000" dirty="0"/>
          </a:p>
          <a:p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из интернета</a:t>
            </a:r>
          </a:p>
          <a:p>
            <a:pPr lvl="0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4998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92178F8-5113-4D42-A1F0-2EDC8E6F7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76277" y="3429000"/>
            <a:ext cx="2078916" cy="207891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39996C6-40CC-4721-8B89-D440943ED45C}"/>
              </a:ext>
            </a:extLst>
          </p:cNvPr>
          <p:cNvSpPr/>
          <p:nvPr/>
        </p:nvSpPr>
        <p:spPr>
          <a:xfrm>
            <a:off x="1376165" y="2554665"/>
            <a:ext cx="92469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Мамбеталина Алия Сактагановна </a:t>
            </a:r>
            <a:r>
              <a:rPr lang="ru-RU" sz="2400" dirty="0" err="1">
                <a:solidFill>
                  <a:srgbClr val="FF0000"/>
                </a:solidFill>
              </a:rPr>
              <a:t>к.пс.н</a:t>
            </a:r>
            <a:r>
              <a:rPr lang="ru-RU" sz="2400" dirty="0">
                <a:solidFill>
                  <a:srgbClr val="FF0000"/>
                </a:solidFill>
              </a:rPr>
              <a:t>.,  доцент ЕНУ им. Л. Гумилева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ru-RU" sz="2400" dirty="0">
                <a:solidFill>
                  <a:srgbClr val="FF0000"/>
                </a:solidFill>
              </a:rPr>
              <a:t>-</a:t>
            </a:r>
            <a:r>
              <a:rPr lang="ru-RU" sz="2400" dirty="0" err="1">
                <a:solidFill>
                  <a:srgbClr val="FF0000"/>
                </a:solidFill>
              </a:rPr>
              <a:t>mail</a:t>
            </a:r>
            <a:r>
              <a:rPr lang="ru-RU" sz="2400" dirty="0">
                <a:solidFill>
                  <a:srgbClr val="FF0000"/>
                </a:solidFill>
              </a:rPr>
              <a:t>:     mambetalina@mail.ru</a:t>
            </a:r>
          </a:p>
          <a:p>
            <a:r>
              <a:rPr lang="ru-RU" sz="2400" dirty="0">
                <a:solidFill>
                  <a:srgbClr val="FF0000"/>
                </a:solidFill>
              </a:rPr>
              <a:t>m. </a:t>
            </a:r>
            <a:r>
              <a:rPr lang="ru-RU" sz="2400" dirty="0" err="1">
                <a:solidFill>
                  <a:srgbClr val="FF0000"/>
                </a:solidFill>
              </a:rPr>
              <a:t>phone</a:t>
            </a:r>
            <a:r>
              <a:rPr lang="ru-RU" sz="2400" dirty="0">
                <a:solidFill>
                  <a:srgbClr val="FF0000"/>
                </a:solidFill>
              </a:rPr>
              <a:t>: +77755502418</a:t>
            </a:r>
          </a:p>
        </p:txBody>
      </p:sp>
    </p:spTree>
    <p:extLst>
      <p:ext uri="{BB962C8B-B14F-4D97-AF65-F5344CB8AC3E}">
        <p14:creationId xmlns:p14="http://schemas.microsoft.com/office/powerpoint/2010/main" val="2086113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94521"/>
          </a:xfrm>
        </p:spPr>
        <p:txBody>
          <a:bodyPr>
            <a:normAutofit/>
          </a:bodyPr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социальной перцепции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085486"/>
              </p:ext>
            </p:extLst>
          </p:nvPr>
        </p:nvGraphicFramePr>
        <p:xfrm>
          <a:off x="1542361" y="1421176"/>
          <a:ext cx="9962252" cy="5436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1289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4595" y="405353"/>
            <a:ext cx="9650260" cy="778715"/>
          </a:xfrm>
        </p:spPr>
        <p:txBody>
          <a:bodyPr/>
          <a:lstStyle/>
          <a:p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Перцептивные механизмы общения: эмпатия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2875154" cy="377762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способность эмоционально воспринять другого человека, проникнуть в его внутренний мир, принять его со всеми его мыслями и чувствами.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развития </a:t>
            </a:r>
            <a:r>
              <a:rPr lang="ru-RU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33166534"/>
              </p:ext>
            </p:extLst>
          </p:nvPr>
        </p:nvGraphicFramePr>
        <p:xfrm>
          <a:off x="5464366" y="1905000"/>
          <a:ext cx="6433851" cy="4727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286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Идентификация, </a:t>
            </a:r>
            <a:r>
              <a:rPr lang="ru-RU" cap="none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децентрация</a:t>
            </a:r>
            <a:endParaRPr lang="ru-RU" cap="none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уподобление себя собеседнику, способность поставить себя на его место.</a:t>
            </a:r>
          </a:p>
          <a:p>
            <a:pPr algn="just"/>
            <a:endParaRPr lang="ru-RU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Децентрация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способность преодолеть свой эгоцентризм, принять в расчет другие возможные точки зрения. Развитие </a:t>
            </a:r>
            <a:r>
              <a:rPr lang="ru-RU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децентрации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способствует развитию личности: ее социализации, формирования ее зрелости, освоения ею позиций восприятия и совершенствования навыков общения. Меньше шаблонов, категоричности, </a:t>
            </a:r>
            <a:r>
              <a:rPr lang="ru-RU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обвинительности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больше понимания партнера и глубины видения предмета.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245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Аттракция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Аттракция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возникновение при восприятии другого человека чувства симпатии, привлекательности, привязанности, когда общение с ним становится приятным.</a:t>
            </a:r>
          </a:p>
          <a:p>
            <a:pPr marL="0" indent="0">
              <a:buNone/>
            </a:pPr>
            <a:endParaRPr lang="ru-RU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Межличностная аттракция 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(лат. </a:t>
            </a:r>
            <a:r>
              <a:rPr lang="ru-RU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attrahere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привлекать, притягивать) – понятие, применяемое для описания всего спектра эмоций, возникающих в процессе коммуникации между людьми.</a:t>
            </a:r>
          </a:p>
        </p:txBody>
      </p:sp>
    </p:spTree>
    <p:extLst>
      <p:ext uri="{BB962C8B-B14F-4D97-AF65-F5344CB8AC3E}">
        <p14:creationId xmlns:p14="http://schemas.microsoft.com/office/powerpoint/2010/main" val="2021442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815155"/>
              </p:ext>
            </p:extLst>
          </p:nvPr>
        </p:nvGraphicFramePr>
        <p:xfrm>
          <a:off x="537328" y="527901"/>
          <a:ext cx="10910724" cy="5208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436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3360" y="345932"/>
            <a:ext cx="9603275" cy="1049235"/>
          </a:xfrm>
        </p:spPr>
        <p:txBody>
          <a:bodyPr/>
          <a:lstStyle/>
          <a:p>
            <a:pPr algn="ctr"/>
            <a:r>
              <a:rPr lang="ru-RU" cap="none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353" y="1395167"/>
            <a:ext cx="11312165" cy="546283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Толерантность </a:t>
            </a: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уважение, принятие и правильное понимание всего многообразия культур, форм самовыражения и проявления человеческой индивидуальности. </a:t>
            </a:r>
          </a:p>
          <a:p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толерантности: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-политическая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-межнациональная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-расовая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религиозную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гендерная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физиологическая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и др.</a:t>
            </a:r>
          </a:p>
        </p:txBody>
      </p:sp>
    </p:spTree>
    <p:extLst>
      <p:ext uri="{BB962C8B-B14F-4D97-AF65-F5344CB8AC3E}">
        <p14:creationId xmlns:p14="http://schemas.microsoft.com/office/powerpoint/2010/main" val="179939552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1210</TotalTime>
  <Words>1957</Words>
  <Application>Microsoft Office PowerPoint</Application>
  <PresentationFormat>Широкоэкранный</PresentationFormat>
  <Paragraphs>205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Calibri</vt:lpstr>
      <vt:lpstr>Gill Sans MT</vt:lpstr>
      <vt:lpstr>Tahoma</vt:lpstr>
      <vt:lpstr>Times New Roman</vt:lpstr>
      <vt:lpstr>Wingdings</vt:lpstr>
      <vt:lpstr>Галерея</vt:lpstr>
      <vt:lpstr>Проблемы межличностного восприятия в управленческом общении. </vt:lpstr>
      <vt:lpstr>План лекции </vt:lpstr>
      <vt:lpstr>1.Сущность перцептивной стороны общения. </vt:lpstr>
      <vt:lpstr>Особенности социальной перцепции </vt:lpstr>
      <vt:lpstr>Перцептивные механизмы общения: эмпатия</vt:lpstr>
      <vt:lpstr>Идентификация, децентрация</vt:lpstr>
      <vt:lpstr>Аттракция</vt:lpstr>
      <vt:lpstr>Презентация PowerPoint</vt:lpstr>
      <vt:lpstr>Толерантность</vt:lpstr>
      <vt:lpstr>Рефлексия, обратная связь</vt:lpstr>
      <vt:lpstr>Каузальная атрибуция</vt:lpstr>
      <vt:lpstr>2. Закономерности формирования первого впечатления</vt:lpstr>
      <vt:lpstr>При формировании первого впечатления </vt:lpstr>
      <vt:lpstr>Презентация PowerPoint</vt:lpstr>
      <vt:lpstr>Важные свойства собеседника </vt:lpstr>
      <vt:lpstr>Фактор отношения к наблюдателю</vt:lpstr>
      <vt:lpstr>3.Основы постижения внутреннего мира собеседника</vt:lpstr>
      <vt:lpstr>Презентация PowerPoint</vt:lpstr>
      <vt:lpstr>Признаки рассогласования: </vt:lpstr>
      <vt:lpstr>4. Жесты и позы общения. </vt:lpstr>
      <vt:lpstr>Жесты и позы общения </vt:lpstr>
      <vt:lpstr>Жесты и позы общения. </vt:lpstr>
      <vt:lpstr>Жесты и позы общения</vt:lpstr>
      <vt:lpstr>Жесты и позы общения</vt:lpstr>
      <vt:lpstr>Жесты и позы общения</vt:lpstr>
      <vt:lpstr>Жесты и позы общения</vt:lpstr>
      <vt:lpstr>Презентация PowerPoint</vt:lpstr>
      <vt:lpstr>Жесты и позы общения</vt:lpstr>
      <vt:lpstr>Жесты и позы общения</vt:lpstr>
      <vt:lpstr>Жесты и позы общения</vt:lpstr>
      <vt:lpstr>Контрольные вопросы лекции</vt:lpstr>
      <vt:lpstr>Источники и ссылки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психологию</dc:title>
  <dc:creator>User</dc:creator>
  <cp:lastModifiedBy>Мамбеталина Алия Сактагановна</cp:lastModifiedBy>
  <cp:revision>172</cp:revision>
  <dcterms:created xsi:type="dcterms:W3CDTF">2020-08-21T14:43:09Z</dcterms:created>
  <dcterms:modified xsi:type="dcterms:W3CDTF">2020-10-02T02:44:50Z</dcterms:modified>
</cp:coreProperties>
</file>