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5" r:id="rId4"/>
    <p:sldId id="277" r:id="rId5"/>
    <p:sldId id="276" r:id="rId6"/>
    <p:sldId id="259" r:id="rId7"/>
    <p:sldId id="260" r:id="rId8"/>
    <p:sldId id="261" r:id="rId9"/>
    <p:sldId id="262" r:id="rId10"/>
    <p:sldId id="263" r:id="rId11"/>
    <p:sldId id="268" r:id="rId12"/>
    <p:sldId id="267" r:id="rId13"/>
  </p:sldIdLst>
  <p:sldSz cx="10080625" cy="5670550"/>
  <p:notesSz cx="7772400" cy="10058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26" y="-552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B6D6B2F-BB89-46AD-85B9-1431A3564838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91371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F5BA2CC7-EBE2-4F0E-BDBD-5783A62F42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2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639907-394F-44CE-9072-66A7C5265FD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5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EA1135-BE73-4595-9351-3E66E298D7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6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3F9B6B-6084-4436-9C09-6A5B66DFD0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4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04BD6D-2272-48B7-87D5-EEACC8C947A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2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873FBC-C609-4845-A324-E78D5E1A0FE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1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BC1C5E-F524-4EAC-8838-7B497E87C13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4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150827-9D7B-4533-916B-4CB1BB6A64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2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79AC69-436D-474E-A679-EDB15DBD80A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0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D34090-BD01-4790-B363-964B1A3BA7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6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A2C6D2-8A24-4CD1-A1CC-2B81BCEBB6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5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476B53-91F0-460A-A267-17152FBF5CA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3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7BF0605-4DF5-445E-9366-90D13998508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hangingPunct="0">
        <a:tabLst/>
        <a:defRPr lang="en-U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en-U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14995"/>
            <a:ext cx="10122887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8" y="34925"/>
            <a:ext cx="10056937" cy="560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304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Видео </a:t>
            </a:r>
            <a:r>
              <a:rPr lang="ru-RU" dirty="0" err="1" smtClean="0">
                <a:solidFill>
                  <a:srgbClr val="7030A0"/>
                </a:solidFill>
              </a:rPr>
              <a:t>көрсету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4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84" y="170979"/>
            <a:ext cx="9577064" cy="539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447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42987"/>
            <a:ext cx="10065648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60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1" y="98971"/>
            <a:ext cx="10049364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379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68" y="192088"/>
            <a:ext cx="9865096" cy="5468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207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91059"/>
            <a:ext cx="10080625" cy="3373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232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6" y="747043"/>
            <a:ext cx="10037019" cy="39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81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979"/>
            <a:ext cx="10080625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12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0" y="170979"/>
            <a:ext cx="10064375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3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971"/>
            <a:ext cx="10052801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80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</Words>
  <Application>Microsoft Office PowerPoint</Application>
  <PresentationFormat>Произвольный</PresentationFormat>
  <Paragraphs>1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Default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Видео көрсету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Кіріспе дәріс. Ақпараттық қауіпсіздік және ақпаратты қорғау</dc:title>
  <dc:creator>w2</dc:creator>
  <cp:lastModifiedBy>Windows User</cp:lastModifiedBy>
  <cp:revision>14</cp:revision>
  <dcterms:created xsi:type="dcterms:W3CDTF">2017-10-20T23:41:18Z</dcterms:created>
  <dcterms:modified xsi:type="dcterms:W3CDTF">2022-11-06T07:29:01Z</dcterms:modified>
</cp:coreProperties>
</file>