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5" r:id="rId13"/>
  </p:sldIdLst>
  <p:sldSz cx="14630400" cy="8229600"/>
  <p:notesSz cx="8229600" cy="14630400"/>
  <p:embeddedFontLst>
    <p:embeddedFont>
      <p:font typeface="Arimo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utfit Extra Bold" panose="020B0604020202020204" charset="0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3" d="100"/>
          <a:sy n="43" d="100"/>
        </p:scale>
        <p:origin x="9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93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6" y="540997"/>
            <a:ext cx="7415927" cy="3193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10 </a:t>
            </a:r>
            <a:r>
              <a:rPr lang="ru-RU" sz="4000" b="1" dirty="0" err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Дәріс</a:t>
            </a:r>
            <a:r>
              <a:rPr lang="ru-RU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SMART Notebook </a:t>
            </a:r>
            <a:r>
              <a:rPr lang="ru-RU" sz="4000" b="1" dirty="0" err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бағдарламалық</a:t>
            </a:r>
            <a:r>
              <a:rPr lang="ru-RU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жасақтамасындағы</a:t>
            </a:r>
            <a:r>
              <a:rPr lang="ru-RU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өнімділікті</a:t>
            </a:r>
            <a:r>
              <a:rPr lang="ru-RU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бақылау</a:t>
            </a:r>
            <a:endParaRPr lang="ru-RU" sz="4000" b="1" dirty="0">
              <a:solidFill>
                <a:srgbClr val="231971"/>
              </a:solidFill>
              <a:latin typeface="Times New Roman" panose="02020603050405020304" pitchFamily="18" charset="0"/>
              <a:ea typeface="Outfit Extra Bold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8350"/>
              </a:lnSpc>
            </a:pPr>
            <a:endParaRPr lang="ru-RU" sz="3200" b="1" dirty="0">
              <a:solidFill>
                <a:srgbClr val="231971"/>
              </a:solidFill>
              <a:latin typeface="Outfit Extra Bold" pitchFamily="34" charset="0"/>
              <a:ea typeface="Outfit Extra Bold" pitchFamily="34" charset="-122"/>
              <a:cs typeface="Outfit Extra Bold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50435" y="3961924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8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SMART Notebook - интерактивті сабақтарды құруға арналған бағдарлама. Ол мұғалімдерге интерактивті тақталарда жұмыс істеуге мүмкіндік береді. Физика сабағында қолдану оқу процесін қызықты әрі тиімді етеді.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76C3D5-CFFD-439A-9366-A04D24396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7" y="133815"/>
            <a:ext cx="13292253" cy="7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1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523047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Қорытынды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437" y="2664857"/>
            <a:ext cx="7415927" cy="4041696"/>
          </a:xfrm>
          <a:prstGeom prst="roundRect">
            <a:avLst>
              <a:gd name="adj" fmla="val 2566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365677" y="2680097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612493" y="2835831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Артықшылықтары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10309027" y="2835831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Нәтижелері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6365677" y="3386614"/>
            <a:ext cx="7385447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612493" y="3542348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Интерактивті оқыту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10309027" y="3542348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Оқу материалын жақсы игеру</a:t>
            </a:r>
            <a:endParaRPr lang="en-US" sz="1900" dirty="0"/>
          </a:p>
        </p:txBody>
      </p:sp>
      <p:sp>
        <p:nvSpPr>
          <p:cNvPr id="11" name="Shape 8"/>
          <p:cNvSpPr/>
          <p:nvPr/>
        </p:nvSpPr>
        <p:spPr>
          <a:xfrm>
            <a:off x="6365677" y="4488180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612493" y="4643914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Қызығушылықты арттыру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10309027" y="4643914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Студенттердің белсенділігі артады</a:t>
            </a:r>
            <a:endParaRPr lang="en-US" sz="1900" dirty="0"/>
          </a:p>
        </p:txBody>
      </p:sp>
      <p:sp>
        <p:nvSpPr>
          <p:cNvPr id="14" name="Shape 11"/>
          <p:cNvSpPr/>
          <p:nvPr/>
        </p:nvSpPr>
        <p:spPr>
          <a:xfrm>
            <a:off x="6365677" y="5589746"/>
            <a:ext cx="7385447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612493" y="5745480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Шығармашылық мүмкіндіктер</a:t>
            </a:r>
            <a:endParaRPr lang="en-US" sz="1900" dirty="0"/>
          </a:p>
        </p:txBody>
      </p:sp>
      <p:sp>
        <p:nvSpPr>
          <p:cNvPr id="16" name="Text 13"/>
          <p:cNvSpPr/>
          <p:nvPr/>
        </p:nvSpPr>
        <p:spPr>
          <a:xfrm>
            <a:off x="10309027" y="5745480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Оқытушының кәсіби дамуы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2011BB-2A64-4D72-AB73-272BC9BA1DB2}"/>
              </a:ext>
            </a:extLst>
          </p:cNvPr>
          <p:cNvSpPr/>
          <p:nvPr/>
        </p:nvSpPr>
        <p:spPr>
          <a:xfrm>
            <a:off x="669072" y="706481"/>
            <a:ext cx="13336859" cy="597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Дәрісті бекіту сұрақтары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Интрерактивті тақта дегеніміз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Интерактивті тақтанығ артықшылықтары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беру саласында қолдануға тиімді интерактивті тақталар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Notebook 11 бағдарламасының артықшылықтарын атаңыз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Notebook бағдарламалық жасақтамасының мүмкіндіктері.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AF4573-C339-41A2-BBE5-D0F3105A4D36}"/>
              </a:ext>
            </a:extLst>
          </p:cNvPr>
          <p:cNvSpPr/>
          <p:nvPr/>
        </p:nvSpPr>
        <p:spPr>
          <a:xfrm>
            <a:off x="1159725" y="691666"/>
            <a:ext cx="11797991" cy="399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Жоспар: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Notebook – интерактивті сабақтарды құру 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Интерактивті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тақталарды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қолдану.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 сабағында SMART Notebook бағдарламасын қолдану артықшылықтары.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0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670894-7398-4B1E-BACE-909589462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2" y="406532"/>
            <a:ext cx="14189644" cy="6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5908" y="653296"/>
            <a:ext cx="7484983" cy="1481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00"/>
              </a:lnSpc>
              <a:buNone/>
            </a:pPr>
            <a:r>
              <a:rPr lang="en-US" sz="46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SMART Notebook мүмкіндіктері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315908" y="2756654"/>
            <a:ext cx="533162" cy="533162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3076" y="2845475"/>
            <a:ext cx="138708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750" dirty="0"/>
          </a:p>
        </p:txBody>
      </p:sp>
      <p:sp>
        <p:nvSpPr>
          <p:cNvPr id="6" name="Text 3"/>
          <p:cNvSpPr/>
          <p:nvPr/>
        </p:nvSpPr>
        <p:spPr>
          <a:xfrm>
            <a:off x="7086005" y="2756654"/>
            <a:ext cx="5392103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Интерактивті тақталарды басқару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7086005" y="3269099"/>
            <a:ext cx="6714887" cy="758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Мұғалімдер презентациялар мен сабақтарды интерактивті тақта арқылы жүргізе алады.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6315908" y="4531043"/>
            <a:ext cx="533162" cy="533162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480096" y="4619863"/>
            <a:ext cx="204787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750" dirty="0"/>
          </a:p>
        </p:txBody>
      </p:sp>
      <p:sp>
        <p:nvSpPr>
          <p:cNvPr id="10" name="Text 7"/>
          <p:cNvSpPr/>
          <p:nvPr/>
        </p:nvSpPr>
        <p:spPr>
          <a:xfrm>
            <a:off x="7086005" y="4531043"/>
            <a:ext cx="4113252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Мультимедиялық мазмұн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7086005" y="5043488"/>
            <a:ext cx="6714887" cy="758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Анимациялар, видеоматериалдар және интерактивті тапсырмалар жасауға мүмкіндік береді.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15908" y="6305431"/>
            <a:ext cx="533162" cy="533162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81286" y="6394252"/>
            <a:ext cx="202287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750" dirty="0"/>
          </a:p>
        </p:txBody>
      </p:sp>
      <p:sp>
        <p:nvSpPr>
          <p:cNvPr id="14" name="Text 11"/>
          <p:cNvSpPr/>
          <p:nvPr/>
        </p:nvSpPr>
        <p:spPr>
          <a:xfrm>
            <a:off x="7086005" y="6305431"/>
            <a:ext cx="4160996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Анимация және динамика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7086005" y="6817876"/>
            <a:ext cx="6714887" cy="758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Физикалық құбылыстарды анимация арқылы көрсетуге болады.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927021"/>
            <a:ext cx="7587139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Интерактивті тақталар</a:t>
            </a:r>
            <a:endParaRPr lang="en-US" sz="4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2192298"/>
            <a:ext cx="6266021" cy="387262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637353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Тікелей проекция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64037" y="6907411"/>
            <a:ext cx="626602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Проектор тақтаның алдында орналасқан.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342" y="2192298"/>
            <a:ext cx="6266021" cy="387262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00342" y="637353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Кері проекция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7500342" y="6907411"/>
            <a:ext cx="626602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Проектор тақтаның артында орналасқан.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5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5306" y="604123"/>
            <a:ext cx="7606189" cy="2059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Интерактивті тақталардың артықшылықтары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255306" y="2993231"/>
            <a:ext cx="7606189" cy="1632585"/>
          </a:xfrm>
          <a:prstGeom prst="roundRect">
            <a:avLst>
              <a:gd name="adj" fmla="val 565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82596" y="3220522"/>
            <a:ext cx="2746296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Көрнекілік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482596" y="3695581"/>
            <a:ext cx="7151608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Мультимедиялық ресурстар арқылы ақпаратты түсінікті етіп көрсетеді.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6255306" y="4845487"/>
            <a:ext cx="7606189" cy="1281113"/>
          </a:xfrm>
          <a:prstGeom prst="roundRect">
            <a:avLst>
              <a:gd name="adj" fmla="val 720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82596" y="5072777"/>
            <a:ext cx="2746296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Интерактивтілік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6482596" y="5547836"/>
            <a:ext cx="7151608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Оқушылардың сабаққа белсенді қатысуын қамтамасыз етеді.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55306" y="6346269"/>
            <a:ext cx="7606189" cy="1281113"/>
          </a:xfrm>
          <a:prstGeom prst="roundRect">
            <a:avLst>
              <a:gd name="adj" fmla="val 720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82596" y="6573560"/>
            <a:ext cx="2746296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Тиімділік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482596" y="7048619"/>
            <a:ext cx="7151608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Сабақтың жақсы қарқынды өтуін қамтамасыз етеді.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9584" y="1033939"/>
            <a:ext cx="7717631" cy="1273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Физика сабағында қолдану артықшылықтары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493788" y="2613065"/>
            <a:ext cx="22860" cy="4582597"/>
          </a:xfrm>
          <a:prstGeom prst="roundRect">
            <a:avLst>
              <a:gd name="adj" fmla="val 374434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6711613" y="3060025"/>
            <a:ext cx="713184" cy="22860"/>
          </a:xfrm>
          <a:prstGeom prst="roundRect">
            <a:avLst>
              <a:gd name="adj" fmla="val 374434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6275963" y="2842260"/>
            <a:ext cx="458510" cy="458510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45508" y="2918579"/>
            <a:ext cx="119301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7626072" y="2816781"/>
            <a:ext cx="4775359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Күрделі ұғымдарды жеңіл түсіндіру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626072" y="3257550"/>
            <a:ext cx="6291143" cy="652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Физикалық құбылыстарды интерактивті анимациялар арқылы көрсету.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711613" y="4764167"/>
            <a:ext cx="713184" cy="22860"/>
          </a:xfrm>
          <a:prstGeom prst="roundRect">
            <a:avLst>
              <a:gd name="adj" fmla="val 374434"/>
            </a:avLst>
          </a:prstGeom>
          <a:solidFill>
            <a:srgbClr val="BDB8DF"/>
          </a:solidFill>
          <a:ln/>
        </p:spPr>
      </p:sp>
      <p:sp>
        <p:nvSpPr>
          <p:cNvPr id="11" name="Shape 8"/>
          <p:cNvSpPr/>
          <p:nvPr/>
        </p:nvSpPr>
        <p:spPr>
          <a:xfrm>
            <a:off x="6275963" y="4546402"/>
            <a:ext cx="458510" cy="458510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17171" y="4622721"/>
            <a:ext cx="176093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7626072" y="4520922"/>
            <a:ext cx="5135285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Зертханалық жұмыстарды модельдеу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7626072" y="4961692"/>
            <a:ext cx="6291143" cy="326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Физикалық тәжірибелерді симуляциялауға мүмкіндік береді.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711613" y="6142196"/>
            <a:ext cx="713184" cy="22860"/>
          </a:xfrm>
          <a:prstGeom prst="roundRect">
            <a:avLst>
              <a:gd name="adj" fmla="val 374434"/>
            </a:avLst>
          </a:prstGeom>
          <a:solidFill>
            <a:srgbClr val="BDB8DF"/>
          </a:solidFill>
          <a:ln/>
        </p:spPr>
      </p:sp>
      <p:sp>
        <p:nvSpPr>
          <p:cNvPr id="16" name="Shape 13"/>
          <p:cNvSpPr/>
          <p:nvPr/>
        </p:nvSpPr>
        <p:spPr>
          <a:xfrm>
            <a:off x="6275963" y="5924431"/>
            <a:ext cx="458510" cy="458510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18243" y="6000750"/>
            <a:ext cx="173950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7626072" y="5898952"/>
            <a:ext cx="5616059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Оқушылардың қызығушылығын арттыру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626072" y="6339721"/>
            <a:ext cx="6291143" cy="652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Мультимедиялық тапсырмалар арқылы сабаққа деген қызығушылық артады.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203013"/>
            <a:ext cx="1188696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SMART Notebook қолдану мысалдары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59163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Механика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224218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Күштердің әсерін немесе денелердің қозғалысын графиктер мен диаграммалар арқылы түсіндіру.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591639"/>
            <a:ext cx="389882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Электр және магнетизм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4609981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Электр өрісін, токтың өтуін, магнетизм құбылыстарын анимациялар арқылы көрсету.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59163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Оптика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4224218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Жарықтың сынуы және шағылуы секілді құбылыстарды анимация арқылы көрсету.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7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311" y="607576"/>
            <a:ext cx="7597378" cy="1381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SMART Notebook артықшылықтары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11" y="2320052"/>
            <a:ext cx="1104781" cy="17677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9443" y="2540913"/>
            <a:ext cx="3021449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Ыңғайлы интерфейс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09443" y="3018711"/>
            <a:ext cx="6161246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Орыс тіліндегі интерфейс қолдануды жеңілдетеді.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11" y="4087773"/>
            <a:ext cx="1104781" cy="176772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9443" y="4308634"/>
            <a:ext cx="2762131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Дайын нысандар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09443" y="4786432"/>
            <a:ext cx="6161246" cy="706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Суреттер, фондар, интерактивті элементтердің кең жиынтығы бар.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11" y="5855494"/>
            <a:ext cx="1104781" cy="17677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9443" y="6076355"/>
            <a:ext cx="4460438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Интерактивті презентациялар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09443" y="6554153"/>
            <a:ext cx="6161246" cy="706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Әр слайд интерактивті, сабақ барысында басқаруға болады.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311</Words>
  <Application>Microsoft Office PowerPoint</Application>
  <PresentationFormat>Произвольный</PresentationFormat>
  <Paragraphs>76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Arimo</vt:lpstr>
      <vt:lpstr>Outfit Extra Bold</vt:lpstr>
      <vt:lpstr>Times New Roman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Аралбаева Гульнара Мырзахановна</cp:lastModifiedBy>
  <cp:revision>2</cp:revision>
  <dcterms:created xsi:type="dcterms:W3CDTF">2024-10-31T18:49:57Z</dcterms:created>
  <dcterms:modified xsi:type="dcterms:W3CDTF">2024-10-31T18:53:28Z</dcterms:modified>
</cp:coreProperties>
</file>