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0" r:id="rId1"/>
  </p:sldMasterIdLst>
  <p:sldIdLst>
    <p:sldId id="256" r:id="rId2"/>
    <p:sldId id="257" r:id="rId3"/>
    <p:sldId id="259" r:id="rId4"/>
    <p:sldId id="268" r:id="rId5"/>
    <p:sldId id="262" r:id="rId6"/>
    <p:sldId id="260" r:id="rId7"/>
    <p:sldId id="263" r:id="rId8"/>
    <p:sldId id="261" r:id="rId9"/>
    <p:sldId id="264" r:id="rId10"/>
    <p:sldId id="265" r:id="rId11"/>
    <p:sldId id="258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40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466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8818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493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0399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089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726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23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9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61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56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75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88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26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67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92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33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9A7463C-36F6-4031-AC95-67030BA8531F}"/>
              </a:ext>
            </a:extLst>
          </p:cNvPr>
          <p:cNvSpPr/>
          <p:nvPr/>
        </p:nvSpPr>
        <p:spPr>
          <a:xfrm>
            <a:off x="1992923" y="1866129"/>
            <a:ext cx="6096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900"/>
              </a:spcBef>
              <a:spcAft>
                <a:spcPts val="0"/>
              </a:spcAft>
            </a:pPr>
            <a:r>
              <a:rPr lang="kk-KZ" sz="4400" b="1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8 Дәріс. Кинематика ұғымдарын оқып -үйрену және талдау</a:t>
            </a:r>
            <a:endParaRPr lang="ru-RU" sz="4400" b="1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0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4B280-C7FA-D5EB-EFC2-5960C58D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 есептер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16D727-944F-129D-FF54-44944A2AD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8045" y="1046828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Есеп 1: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Жылдамдықты табу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Шарты: Автомобиль 200 метр жолды 20 секундта жүріп өтті. Оның жылдамдығын табыңыз.
Есеп 2: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Үдеуді табу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Шарты: Қозғалыс бастапқыда 5 м/с жылдамдықпен басталып, 10 секундта 25 м/с жылдамдыққа жетті. Үдеуді табыңыз.
Есеп 3: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Жолды табу (бірқалыпты айнымалы қозғалыс)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Шарты: Велосипед бастапқы жылдамдығы 0 м/с және үдеуі 3 м/с² болған жағдайда, 4 секундта қанша жол жүргенін есептеңіз.
Есеп 4: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Уақытты табу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Шарты: Егер дененің бастапқы жылдамдығы 0 м/с, үдеуі 4 м/с² болса және ол 32 метр жол жүрсе, қозғалыс қанша уақытқа созылғанын анықтаңыз.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894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27F55F-4A5D-47C4-5100-799D1704C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 сұрақтары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6955EF-FEA4-7E96-6906-18D1B7C77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398" y="913680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механика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Кинематика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Динамика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заңдары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тербелістер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толқындар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	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Кинематикада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бірқалыпты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бірқалыпты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үдемелі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қисық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қозғалысты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020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F9772-95A6-6C51-FE41-7A0831B52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536" y="2002667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kk-KZ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 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00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B84C6-16D6-1E20-2D5D-A0190A04C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Жоспар: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7B2DB2-BA63-37EA-6910-A107A6CA6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Механика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теңдеуі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634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4EF0DB-57AE-FBF7-90CC-E04C944B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435" y="291761"/>
            <a:ext cx="5655008" cy="90625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 бөлімінің мазмұны мен құрылымы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B044BB-EB63-709E-C946-733F4BD71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361" y="1347026"/>
            <a:ext cx="8897362" cy="5368891"/>
          </a:xfrm>
        </p:spPr>
        <p:txBody>
          <a:bodyPr anchor="b">
            <a:noAutofit/>
          </a:bodyPr>
          <a:lstStyle/>
          <a:p>
            <a:pPr algn="just"/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Механиканың бөлімдері:</a:t>
            </a:r>
          </a:p>
          <a:p>
            <a:pPr algn="just"/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Кинематика</a:t>
            </a:r>
          </a:p>
          <a:p>
            <a:pPr marL="0" indent="0" algn="just">
              <a:buNone/>
            </a:pPr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Зерттеу нысаны: Дененің қозғалысын зерттейді, бірақ қозғалыс себебін қарастырмайды.</a:t>
            </a:r>
          </a:p>
          <a:p>
            <a:pPr marL="0" indent="0" algn="just">
              <a:buNone/>
            </a:pPr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ұғымдары: Жол, жылдамдық, үдеу, уақыт.</a:t>
            </a:r>
          </a:p>
          <a:p>
            <a:pPr marL="0" indent="0" algn="just">
              <a:buNone/>
            </a:pPr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Қозғалыстың траекториясын, жылдамдығын және үдеуін сипаттау</a:t>
            </a:r>
          </a:p>
          <a:p>
            <a:pPr marL="0" indent="0" algn="just">
              <a:buNone/>
            </a:pPr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 салалары: Жол қозғалысын талдау, астрономиялық денелердің қозғалысын </a:t>
            </a:r>
          </a:p>
          <a:p>
            <a:pPr marL="0" indent="0" algn="just">
              <a:buNone/>
            </a:pPr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сипаттау, робот техникасында қозғалысты модельдеу, т.б.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31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168392-E82A-FA47-F85E-E0ED9BC3B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239C5E-C791-2E65-93ED-1038D8E68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4889"/>
            <a:ext cx="6452270" cy="5443111"/>
          </a:xfrm>
        </p:spPr>
        <p:txBody>
          <a:bodyPr/>
          <a:lstStyle/>
          <a:p>
            <a:pPr algn="just"/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Зерттеу нысаны: Дененің қозғалысын тудыратын күштер мен олардың әсерін зерттейді.</a:t>
            </a:r>
          </a:p>
          <a:p>
            <a:pPr algn="just"/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ұғымдары: Күш, масса, импульс, энергия.</a:t>
            </a:r>
          </a:p>
          <a:p>
            <a:pPr algn="just"/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Қозғалыстың пайда болу себебін және қозғалысқа әсер ететін күштерді анықтау.</a:t>
            </a:r>
          </a:p>
          <a:p>
            <a:pPr algn="just"/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 салалары: Инженерияда құрылымдарды жобалау, көліктегі қозғалыс қауіпсіздігін талдау, ғарыштық объектілердің қозғалысын есептеу, т.б.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E40219E-5F71-99BA-D6E7-B07807192F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538" y="1"/>
            <a:ext cx="4044462" cy="698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25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188C95-E874-1734-6D92-2D085428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>
                <a:solidFill>
                  <a:schemeClr val="tx1"/>
                </a:solidFill>
              </a:rPr>
              <a:t>Қозғалыс түрлері және олардың ерекшеліктері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17071D-BDCA-3E5F-0C82-6A52BD9F3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78" y="1720503"/>
            <a:ext cx="11180527" cy="3880773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Түзусызықты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рекшелігі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траекториясы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бірқалыпты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бірқалыпты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бірқалыпты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жылдамдықпен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автокөлік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құлаған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Қисықсызықты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рекшелігі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траекториясы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қисық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Футбол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тебу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қисық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траектория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автокөлік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Айналмалы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рекшелігі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нүктеге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оське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қозғалуын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бұрыштық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бұрыштық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Доңғалақтың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осінен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карусельдің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0018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061A1-11C5-DE16-124A-681D39EAE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 түрлері және қозғалыс теңдеуі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5C9FD7-777E-1F32-CC62-E23B06913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Түзусызықты және қисықсызықты қозғалыстың негізгі теңдеулері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Бірқалыпты түзу сызықты қозғалыс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Сипаттамасы: Дененің жылдамдығы тұрақты, траекториясы түзу сызық бойымен өтеді.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теңдеуі:</a:t>
            </a:r>
          </a:p>
          <a:p>
            <a:pPr marL="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S=v•t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S— жүрілген жол,  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v— тұрақты жылдамдық, 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t— қозғалыс уақыты.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Мысал: Түзу жолда бірқалыпты жылдамдықпен қозғалған пойыз немесе көлік.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B0B6FB-4AA7-E780-0923-D8120DA98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3462" y="4510811"/>
            <a:ext cx="5880880" cy="1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22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2F976-59C7-2250-304A-AEE5C3F7B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>
                <a:solidFill>
                  <a:schemeClr val="tx1"/>
                </a:solidFill>
              </a:rPr>
              <a:t>Бірқалыпты айнымалы қозғалыс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EA2838-FCA3-411A-FEB1-07C96C02C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9717"/>
            <a:ext cx="8596668" cy="5788347"/>
          </a:xfrm>
        </p:spPr>
        <p:txBody>
          <a:bodyPr>
            <a:norm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Сипаттамасы: Дененің жылдамдығы бірқалыпты өзгеріп отырады (үдеу тұрақты).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Негізгі теңдеулері:Жолды анықтау теңдеуі</a:t>
            </a:r>
          </a:p>
          <a:p>
            <a:pPr marL="0" indent="0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
</a:t>
            </a:r>
          </a:p>
          <a:p>
            <a:pPr marL="0" indent="0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Мысал: Қозғалысын жылдамдатқан немесе тежелген автокөлік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B7EDA18-7259-DD0D-C119-F340726859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058" y="2510372"/>
            <a:ext cx="3264676" cy="223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311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CF904-E159-25E8-488D-860231B8A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722" y="756922"/>
            <a:ext cx="8596668" cy="1320800"/>
          </a:xfrm>
        </p:spPr>
        <p:txBody>
          <a:bodyPr/>
          <a:lstStyle/>
          <a:p>
            <a:pPr algn="ctr"/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Қозғалыстың негізгі сипаттамалары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2B69E2-C036-5698-22B3-B44423344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842" y="2227824"/>
            <a:ext cx="8596668" cy="3880773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қарқынын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ормуласы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v_0—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уақыты.Үдеудің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рөлі:Қозғалыс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анықтаймыз.Қозғалыс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қарама-қарсы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баяулайды.Қозғалысты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траекториясын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11346FD-B157-74AF-83B5-321EE8BC2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161" y="3248420"/>
            <a:ext cx="5386285" cy="81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45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707665-F829-4B8C-9500-04CE62220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 және оның сипаттамасы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F5D827-D3B4-EEAF-8643-D32B351DB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18" y="1550989"/>
            <a:ext cx="4310302" cy="4697411"/>
          </a:xfrm>
        </p:spPr>
        <p:txBody>
          <a:bodyPr>
            <a:norm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дененің қозғалысындағы орын ауыстыруды уақытқа қатысты сипаттайтын физикалық шама. Ол қозғалыс бағытын және өзгеріс қарқынын анықтайды.
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Жылдамдықтың  түрлері: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
Орташа жылдамдық — дененің жалпы жүріп өткен жолын уақытқа бөліп есептеледі.
Мезеттік жылдамдық — белгілі бір уақыт мезетінде дененің жылдамдығы.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1733CE-EA80-17CE-80FA-665AE120E077}"/>
              </a:ext>
            </a:extLst>
          </p:cNvPr>
          <p:cNvSpPr txBox="1"/>
          <p:nvPr/>
        </p:nvSpPr>
        <p:spPr>
          <a:xfrm>
            <a:off x="5185675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BEBD5A4-A695-EF68-CD8F-B5231BD393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700" y="2130091"/>
            <a:ext cx="4310302" cy="390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54692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752</Words>
  <Application>Microsoft Office PowerPoint</Application>
  <PresentationFormat>Широкоэкранный</PresentationFormat>
  <Paragraphs>72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Жоспар:</vt:lpstr>
      <vt:lpstr>Механика бөлімінің мазмұны мен құрылымы</vt:lpstr>
      <vt:lpstr>Динамика</vt:lpstr>
      <vt:lpstr>Қозғалыс түрлері және олардың ерекшеліктері</vt:lpstr>
      <vt:lpstr>Қозғалыс түрлері және қозғалыс теңдеуі</vt:lpstr>
      <vt:lpstr>Бірқалыпты айнымалы қозғалыс</vt:lpstr>
      <vt:lpstr>Қозғалыстың негізгі сипаттамалары</vt:lpstr>
      <vt:lpstr>Жылдамдық және оның сипаттамасы</vt:lpstr>
      <vt:lpstr>Мысал есептер</vt:lpstr>
      <vt:lpstr>Бекіту сұрақтары </vt:lpstr>
      <vt:lpstr>Назарларыңызға рахмет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Кинематика ұғымдарын оқып-үйрену және талдау 
  Кинематика ұғымдарын оқып-үйрену және талдау   </dc:title>
  <dc:creator>Тұрсымбай Гаухар Бегжанәліқызы</dc:creator>
  <cp:lastModifiedBy>Аралбаева Гульнара Мырзахановна</cp:lastModifiedBy>
  <cp:revision>6</cp:revision>
  <dcterms:created xsi:type="dcterms:W3CDTF">2024-10-31T13:24:38Z</dcterms:created>
  <dcterms:modified xsi:type="dcterms:W3CDTF">2024-10-31T17:34:16Z</dcterms:modified>
</cp:coreProperties>
</file>